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9D7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7903" y="0"/>
            <a:ext cx="8391144" cy="685799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300984" y="655319"/>
            <a:ext cx="5590540" cy="5591810"/>
          </a:xfrm>
          <a:custGeom>
            <a:avLst/>
            <a:gdLst/>
            <a:ahLst/>
            <a:cxnLst/>
            <a:rect l="l" t="t" r="r" b="b"/>
            <a:pathLst>
              <a:path w="5590540" h="5591810">
                <a:moveTo>
                  <a:pt x="2795016" y="0"/>
                </a:moveTo>
                <a:lnTo>
                  <a:pt x="2746872" y="406"/>
                </a:lnTo>
                <a:lnTo>
                  <a:pt x="2698925" y="1621"/>
                </a:lnTo>
                <a:lnTo>
                  <a:pt x="2651181" y="3637"/>
                </a:lnTo>
                <a:lnTo>
                  <a:pt x="2603647" y="6449"/>
                </a:lnTo>
                <a:lnTo>
                  <a:pt x="2556329" y="10050"/>
                </a:lnTo>
                <a:lnTo>
                  <a:pt x="2509235" y="14434"/>
                </a:lnTo>
                <a:lnTo>
                  <a:pt x="2462369" y="19593"/>
                </a:lnTo>
                <a:lnTo>
                  <a:pt x="2415740" y="25522"/>
                </a:lnTo>
                <a:lnTo>
                  <a:pt x="2369353" y="32213"/>
                </a:lnTo>
                <a:lnTo>
                  <a:pt x="2323215" y="39661"/>
                </a:lnTo>
                <a:lnTo>
                  <a:pt x="2277332" y="47859"/>
                </a:lnTo>
                <a:lnTo>
                  <a:pt x="2231711" y="56800"/>
                </a:lnTo>
                <a:lnTo>
                  <a:pt x="2186358" y="66478"/>
                </a:lnTo>
                <a:lnTo>
                  <a:pt x="2141280" y="76886"/>
                </a:lnTo>
                <a:lnTo>
                  <a:pt x="2096484" y="88018"/>
                </a:lnTo>
                <a:lnTo>
                  <a:pt x="2051976" y="99867"/>
                </a:lnTo>
                <a:lnTo>
                  <a:pt x="2007761" y="112428"/>
                </a:lnTo>
                <a:lnTo>
                  <a:pt x="1963848" y="125692"/>
                </a:lnTo>
                <a:lnTo>
                  <a:pt x="1920242" y="139654"/>
                </a:lnTo>
                <a:lnTo>
                  <a:pt x="1876951" y="154308"/>
                </a:lnTo>
                <a:lnTo>
                  <a:pt x="1833979" y="169647"/>
                </a:lnTo>
                <a:lnTo>
                  <a:pt x="1791335" y="185663"/>
                </a:lnTo>
                <a:lnTo>
                  <a:pt x="1749023" y="202352"/>
                </a:lnTo>
                <a:lnTo>
                  <a:pt x="1707052" y="219706"/>
                </a:lnTo>
                <a:lnTo>
                  <a:pt x="1665427" y="237718"/>
                </a:lnTo>
                <a:lnTo>
                  <a:pt x="1624155" y="256383"/>
                </a:lnTo>
                <a:lnTo>
                  <a:pt x="1583243" y="275693"/>
                </a:lnTo>
                <a:lnTo>
                  <a:pt x="1542696" y="295643"/>
                </a:lnTo>
                <a:lnTo>
                  <a:pt x="1502522" y="316226"/>
                </a:lnTo>
                <a:lnTo>
                  <a:pt x="1462727" y="337435"/>
                </a:lnTo>
                <a:lnTo>
                  <a:pt x="1423317" y="359263"/>
                </a:lnTo>
                <a:lnTo>
                  <a:pt x="1384300" y="381705"/>
                </a:lnTo>
                <a:lnTo>
                  <a:pt x="1345680" y="404754"/>
                </a:lnTo>
                <a:lnTo>
                  <a:pt x="1307466" y="428402"/>
                </a:lnTo>
                <a:lnTo>
                  <a:pt x="1269663" y="452645"/>
                </a:lnTo>
                <a:lnTo>
                  <a:pt x="1232278" y="477474"/>
                </a:lnTo>
                <a:lnTo>
                  <a:pt x="1195317" y="502885"/>
                </a:lnTo>
                <a:lnTo>
                  <a:pt x="1158788" y="528869"/>
                </a:lnTo>
                <a:lnTo>
                  <a:pt x="1122696" y="555421"/>
                </a:lnTo>
                <a:lnTo>
                  <a:pt x="1087047" y="582535"/>
                </a:lnTo>
                <a:lnTo>
                  <a:pt x="1051850" y="610203"/>
                </a:lnTo>
                <a:lnTo>
                  <a:pt x="1017109" y="638419"/>
                </a:lnTo>
                <a:lnTo>
                  <a:pt x="982832" y="667177"/>
                </a:lnTo>
                <a:lnTo>
                  <a:pt x="949025" y="696470"/>
                </a:lnTo>
                <a:lnTo>
                  <a:pt x="915694" y="726292"/>
                </a:lnTo>
                <a:lnTo>
                  <a:pt x="882846" y="756636"/>
                </a:lnTo>
                <a:lnTo>
                  <a:pt x="850488" y="787495"/>
                </a:lnTo>
                <a:lnTo>
                  <a:pt x="818626" y="818864"/>
                </a:lnTo>
                <a:lnTo>
                  <a:pt x="787266" y="850735"/>
                </a:lnTo>
                <a:lnTo>
                  <a:pt x="756415" y="883102"/>
                </a:lnTo>
                <a:lnTo>
                  <a:pt x="726080" y="915959"/>
                </a:lnTo>
                <a:lnTo>
                  <a:pt x="696267" y="949299"/>
                </a:lnTo>
                <a:lnTo>
                  <a:pt x="666982" y="983116"/>
                </a:lnTo>
                <a:lnTo>
                  <a:pt x="638232" y="1017403"/>
                </a:lnTo>
                <a:lnTo>
                  <a:pt x="610024" y="1052153"/>
                </a:lnTo>
                <a:lnTo>
                  <a:pt x="582364" y="1087361"/>
                </a:lnTo>
                <a:lnTo>
                  <a:pt x="555258" y="1123019"/>
                </a:lnTo>
                <a:lnTo>
                  <a:pt x="528714" y="1159121"/>
                </a:lnTo>
                <a:lnTo>
                  <a:pt x="502737" y="1195661"/>
                </a:lnTo>
                <a:lnTo>
                  <a:pt x="477334" y="1232631"/>
                </a:lnTo>
                <a:lnTo>
                  <a:pt x="452511" y="1270027"/>
                </a:lnTo>
                <a:lnTo>
                  <a:pt x="428276" y="1307840"/>
                </a:lnTo>
                <a:lnTo>
                  <a:pt x="404634" y="1346065"/>
                </a:lnTo>
                <a:lnTo>
                  <a:pt x="381592" y="1384695"/>
                </a:lnTo>
                <a:lnTo>
                  <a:pt x="359157" y="1423723"/>
                </a:lnTo>
                <a:lnTo>
                  <a:pt x="337335" y="1463143"/>
                </a:lnTo>
                <a:lnTo>
                  <a:pt x="316132" y="1502949"/>
                </a:lnTo>
                <a:lnTo>
                  <a:pt x="295556" y="1543134"/>
                </a:lnTo>
                <a:lnTo>
                  <a:pt x="275612" y="1583692"/>
                </a:lnTo>
                <a:lnTo>
                  <a:pt x="256307" y="1624615"/>
                </a:lnTo>
                <a:lnTo>
                  <a:pt x="237647" y="1665898"/>
                </a:lnTo>
                <a:lnTo>
                  <a:pt x="219640" y="1707534"/>
                </a:lnTo>
                <a:lnTo>
                  <a:pt x="202291" y="1749517"/>
                </a:lnTo>
                <a:lnTo>
                  <a:pt x="185608" y="1791839"/>
                </a:lnTo>
                <a:lnTo>
                  <a:pt x="169596" y="1834495"/>
                </a:lnTo>
                <a:lnTo>
                  <a:pt x="154262" y="1877478"/>
                </a:lnTo>
                <a:lnTo>
                  <a:pt x="139613" y="1920781"/>
                </a:lnTo>
                <a:lnTo>
                  <a:pt x="125654" y="1964398"/>
                </a:lnTo>
                <a:lnTo>
                  <a:pt x="112394" y="2008323"/>
                </a:lnTo>
                <a:lnTo>
                  <a:pt x="99837" y="2052549"/>
                </a:lnTo>
                <a:lnTo>
                  <a:pt x="87992" y="2097069"/>
                </a:lnTo>
                <a:lnTo>
                  <a:pt x="76863" y="2141877"/>
                </a:lnTo>
                <a:lnTo>
                  <a:pt x="66458" y="2186966"/>
                </a:lnTo>
                <a:lnTo>
                  <a:pt x="56783" y="2232331"/>
                </a:lnTo>
                <a:lnTo>
                  <a:pt x="47844" y="2277963"/>
                </a:lnTo>
                <a:lnTo>
                  <a:pt x="39649" y="2323858"/>
                </a:lnTo>
                <a:lnTo>
                  <a:pt x="32203" y="2370008"/>
                </a:lnTo>
                <a:lnTo>
                  <a:pt x="25514" y="2416407"/>
                </a:lnTo>
                <a:lnTo>
                  <a:pt x="19587" y="2463048"/>
                </a:lnTo>
                <a:lnTo>
                  <a:pt x="14429" y="2509925"/>
                </a:lnTo>
                <a:lnTo>
                  <a:pt x="10047" y="2557032"/>
                </a:lnTo>
                <a:lnTo>
                  <a:pt x="6447" y="2604361"/>
                </a:lnTo>
                <a:lnTo>
                  <a:pt x="3636" y="2651907"/>
                </a:lnTo>
                <a:lnTo>
                  <a:pt x="1620" y="2699663"/>
                </a:lnTo>
                <a:lnTo>
                  <a:pt x="406" y="2747622"/>
                </a:lnTo>
                <a:lnTo>
                  <a:pt x="0" y="2795778"/>
                </a:lnTo>
                <a:lnTo>
                  <a:pt x="406" y="2843933"/>
                </a:lnTo>
                <a:lnTo>
                  <a:pt x="1620" y="2891892"/>
                </a:lnTo>
                <a:lnTo>
                  <a:pt x="3636" y="2939648"/>
                </a:lnTo>
                <a:lnTo>
                  <a:pt x="6447" y="2987194"/>
                </a:lnTo>
                <a:lnTo>
                  <a:pt x="10047" y="3034523"/>
                </a:lnTo>
                <a:lnTo>
                  <a:pt x="14429" y="3081630"/>
                </a:lnTo>
                <a:lnTo>
                  <a:pt x="19587" y="3128507"/>
                </a:lnTo>
                <a:lnTo>
                  <a:pt x="25514" y="3175148"/>
                </a:lnTo>
                <a:lnTo>
                  <a:pt x="32203" y="3221547"/>
                </a:lnTo>
                <a:lnTo>
                  <a:pt x="39649" y="3267697"/>
                </a:lnTo>
                <a:lnTo>
                  <a:pt x="47844" y="3313592"/>
                </a:lnTo>
                <a:lnTo>
                  <a:pt x="56783" y="3359224"/>
                </a:lnTo>
                <a:lnTo>
                  <a:pt x="66458" y="3404589"/>
                </a:lnTo>
                <a:lnTo>
                  <a:pt x="76863" y="3449678"/>
                </a:lnTo>
                <a:lnTo>
                  <a:pt x="87992" y="3494486"/>
                </a:lnTo>
                <a:lnTo>
                  <a:pt x="99837" y="3539006"/>
                </a:lnTo>
                <a:lnTo>
                  <a:pt x="112394" y="3583232"/>
                </a:lnTo>
                <a:lnTo>
                  <a:pt x="125654" y="3627157"/>
                </a:lnTo>
                <a:lnTo>
                  <a:pt x="139613" y="3670774"/>
                </a:lnTo>
                <a:lnTo>
                  <a:pt x="154262" y="3714077"/>
                </a:lnTo>
                <a:lnTo>
                  <a:pt x="169596" y="3757060"/>
                </a:lnTo>
                <a:lnTo>
                  <a:pt x="185608" y="3799716"/>
                </a:lnTo>
                <a:lnTo>
                  <a:pt x="202291" y="3842038"/>
                </a:lnTo>
                <a:lnTo>
                  <a:pt x="219640" y="3884021"/>
                </a:lnTo>
                <a:lnTo>
                  <a:pt x="237647" y="3925657"/>
                </a:lnTo>
                <a:lnTo>
                  <a:pt x="256307" y="3966940"/>
                </a:lnTo>
                <a:lnTo>
                  <a:pt x="275612" y="4007863"/>
                </a:lnTo>
                <a:lnTo>
                  <a:pt x="295556" y="4048421"/>
                </a:lnTo>
                <a:lnTo>
                  <a:pt x="316132" y="4088606"/>
                </a:lnTo>
                <a:lnTo>
                  <a:pt x="337335" y="4128412"/>
                </a:lnTo>
                <a:lnTo>
                  <a:pt x="359157" y="4167832"/>
                </a:lnTo>
                <a:lnTo>
                  <a:pt x="381592" y="4206860"/>
                </a:lnTo>
                <a:lnTo>
                  <a:pt x="404634" y="4245490"/>
                </a:lnTo>
                <a:lnTo>
                  <a:pt x="428276" y="4283715"/>
                </a:lnTo>
                <a:lnTo>
                  <a:pt x="452511" y="4321528"/>
                </a:lnTo>
                <a:lnTo>
                  <a:pt x="477334" y="4358924"/>
                </a:lnTo>
                <a:lnTo>
                  <a:pt x="502737" y="4395894"/>
                </a:lnTo>
                <a:lnTo>
                  <a:pt x="528714" y="4432434"/>
                </a:lnTo>
                <a:lnTo>
                  <a:pt x="555258" y="4468536"/>
                </a:lnTo>
                <a:lnTo>
                  <a:pt x="582364" y="4504194"/>
                </a:lnTo>
                <a:lnTo>
                  <a:pt x="610024" y="4539402"/>
                </a:lnTo>
                <a:lnTo>
                  <a:pt x="638232" y="4574152"/>
                </a:lnTo>
                <a:lnTo>
                  <a:pt x="666982" y="4608439"/>
                </a:lnTo>
                <a:lnTo>
                  <a:pt x="696267" y="4642256"/>
                </a:lnTo>
                <a:lnTo>
                  <a:pt x="726080" y="4675596"/>
                </a:lnTo>
                <a:lnTo>
                  <a:pt x="756415" y="4708453"/>
                </a:lnTo>
                <a:lnTo>
                  <a:pt x="787266" y="4740820"/>
                </a:lnTo>
                <a:lnTo>
                  <a:pt x="818626" y="4772691"/>
                </a:lnTo>
                <a:lnTo>
                  <a:pt x="850488" y="4804060"/>
                </a:lnTo>
                <a:lnTo>
                  <a:pt x="882846" y="4834919"/>
                </a:lnTo>
                <a:lnTo>
                  <a:pt x="915694" y="4865263"/>
                </a:lnTo>
                <a:lnTo>
                  <a:pt x="949025" y="4895085"/>
                </a:lnTo>
                <a:lnTo>
                  <a:pt x="982832" y="4924378"/>
                </a:lnTo>
                <a:lnTo>
                  <a:pt x="1017109" y="4953136"/>
                </a:lnTo>
                <a:lnTo>
                  <a:pt x="1051850" y="4981352"/>
                </a:lnTo>
                <a:lnTo>
                  <a:pt x="1087047" y="5009020"/>
                </a:lnTo>
                <a:lnTo>
                  <a:pt x="1122696" y="5036134"/>
                </a:lnTo>
                <a:lnTo>
                  <a:pt x="1158788" y="5062686"/>
                </a:lnTo>
                <a:lnTo>
                  <a:pt x="1195317" y="5088670"/>
                </a:lnTo>
                <a:lnTo>
                  <a:pt x="1232278" y="5114081"/>
                </a:lnTo>
                <a:lnTo>
                  <a:pt x="1269663" y="5138910"/>
                </a:lnTo>
                <a:lnTo>
                  <a:pt x="1307466" y="5163153"/>
                </a:lnTo>
                <a:lnTo>
                  <a:pt x="1345680" y="5186801"/>
                </a:lnTo>
                <a:lnTo>
                  <a:pt x="1384300" y="5209850"/>
                </a:lnTo>
                <a:lnTo>
                  <a:pt x="1423317" y="5232292"/>
                </a:lnTo>
                <a:lnTo>
                  <a:pt x="1462727" y="5254120"/>
                </a:lnTo>
                <a:lnTo>
                  <a:pt x="1502522" y="5275329"/>
                </a:lnTo>
                <a:lnTo>
                  <a:pt x="1542696" y="5295912"/>
                </a:lnTo>
                <a:lnTo>
                  <a:pt x="1583243" y="5315862"/>
                </a:lnTo>
                <a:lnTo>
                  <a:pt x="1624155" y="5335172"/>
                </a:lnTo>
                <a:lnTo>
                  <a:pt x="1665427" y="5353837"/>
                </a:lnTo>
                <a:lnTo>
                  <a:pt x="1707052" y="5371849"/>
                </a:lnTo>
                <a:lnTo>
                  <a:pt x="1749023" y="5389203"/>
                </a:lnTo>
                <a:lnTo>
                  <a:pt x="1791335" y="5405892"/>
                </a:lnTo>
                <a:lnTo>
                  <a:pt x="1833979" y="5421908"/>
                </a:lnTo>
                <a:lnTo>
                  <a:pt x="1876951" y="5437247"/>
                </a:lnTo>
                <a:lnTo>
                  <a:pt x="1920242" y="5451901"/>
                </a:lnTo>
                <a:lnTo>
                  <a:pt x="1963848" y="5465863"/>
                </a:lnTo>
                <a:lnTo>
                  <a:pt x="2007761" y="5479127"/>
                </a:lnTo>
                <a:lnTo>
                  <a:pt x="2051976" y="5491688"/>
                </a:lnTo>
                <a:lnTo>
                  <a:pt x="2096484" y="5503537"/>
                </a:lnTo>
                <a:lnTo>
                  <a:pt x="2141280" y="5514669"/>
                </a:lnTo>
                <a:lnTo>
                  <a:pt x="2186358" y="5525077"/>
                </a:lnTo>
                <a:lnTo>
                  <a:pt x="2231711" y="5534755"/>
                </a:lnTo>
                <a:lnTo>
                  <a:pt x="2277332" y="5543696"/>
                </a:lnTo>
                <a:lnTo>
                  <a:pt x="2323215" y="5551894"/>
                </a:lnTo>
                <a:lnTo>
                  <a:pt x="2369353" y="5559342"/>
                </a:lnTo>
                <a:lnTo>
                  <a:pt x="2415740" y="5566033"/>
                </a:lnTo>
                <a:lnTo>
                  <a:pt x="2462369" y="5571962"/>
                </a:lnTo>
                <a:lnTo>
                  <a:pt x="2509235" y="5577121"/>
                </a:lnTo>
                <a:lnTo>
                  <a:pt x="2556329" y="5581505"/>
                </a:lnTo>
                <a:lnTo>
                  <a:pt x="2603647" y="5585106"/>
                </a:lnTo>
                <a:lnTo>
                  <a:pt x="2651181" y="5587918"/>
                </a:lnTo>
                <a:lnTo>
                  <a:pt x="2698925" y="5589934"/>
                </a:lnTo>
                <a:lnTo>
                  <a:pt x="2746872" y="5591149"/>
                </a:lnTo>
                <a:lnTo>
                  <a:pt x="2795016" y="5591556"/>
                </a:lnTo>
                <a:lnTo>
                  <a:pt x="2843159" y="5591149"/>
                </a:lnTo>
                <a:lnTo>
                  <a:pt x="2891106" y="5589934"/>
                </a:lnTo>
                <a:lnTo>
                  <a:pt x="2938850" y="5587918"/>
                </a:lnTo>
                <a:lnTo>
                  <a:pt x="2986384" y="5585106"/>
                </a:lnTo>
                <a:lnTo>
                  <a:pt x="3033702" y="5581505"/>
                </a:lnTo>
                <a:lnTo>
                  <a:pt x="3080796" y="5577121"/>
                </a:lnTo>
                <a:lnTo>
                  <a:pt x="3127662" y="5571962"/>
                </a:lnTo>
                <a:lnTo>
                  <a:pt x="3174291" y="5566033"/>
                </a:lnTo>
                <a:lnTo>
                  <a:pt x="3220678" y="5559342"/>
                </a:lnTo>
                <a:lnTo>
                  <a:pt x="3266816" y="5551894"/>
                </a:lnTo>
                <a:lnTo>
                  <a:pt x="3312699" y="5543696"/>
                </a:lnTo>
                <a:lnTo>
                  <a:pt x="3358320" y="5534755"/>
                </a:lnTo>
                <a:lnTo>
                  <a:pt x="3403673" y="5525077"/>
                </a:lnTo>
                <a:lnTo>
                  <a:pt x="3448751" y="5514669"/>
                </a:lnTo>
                <a:lnTo>
                  <a:pt x="3493547" y="5503537"/>
                </a:lnTo>
                <a:lnTo>
                  <a:pt x="3538055" y="5491688"/>
                </a:lnTo>
                <a:lnTo>
                  <a:pt x="3582270" y="5479127"/>
                </a:lnTo>
                <a:lnTo>
                  <a:pt x="3626183" y="5465863"/>
                </a:lnTo>
                <a:lnTo>
                  <a:pt x="3669789" y="5451901"/>
                </a:lnTo>
                <a:lnTo>
                  <a:pt x="3713080" y="5437247"/>
                </a:lnTo>
                <a:lnTo>
                  <a:pt x="3756052" y="5421908"/>
                </a:lnTo>
                <a:lnTo>
                  <a:pt x="3798696" y="5405892"/>
                </a:lnTo>
                <a:lnTo>
                  <a:pt x="3841008" y="5389203"/>
                </a:lnTo>
                <a:lnTo>
                  <a:pt x="3882979" y="5371849"/>
                </a:lnTo>
                <a:lnTo>
                  <a:pt x="3924604" y="5353837"/>
                </a:lnTo>
                <a:lnTo>
                  <a:pt x="3965876" y="5335172"/>
                </a:lnTo>
                <a:lnTo>
                  <a:pt x="4006788" y="5315862"/>
                </a:lnTo>
                <a:lnTo>
                  <a:pt x="4047335" y="5295912"/>
                </a:lnTo>
                <a:lnTo>
                  <a:pt x="4087509" y="5275329"/>
                </a:lnTo>
                <a:lnTo>
                  <a:pt x="4127304" y="5254120"/>
                </a:lnTo>
                <a:lnTo>
                  <a:pt x="4166714" y="5232292"/>
                </a:lnTo>
                <a:lnTo>
                  <a:pt x="4205731" y="5209850"/>
                </a:lnTo>
                <a:lnTo>
                  <a:pt x="4244351" y="5186801"/>
                </a:lnTo>
                <a:lnTo>
                  <a:pt x="4282565" y="5163153"/>
                </a:lnTo>
                <a:lnTo>
                  <a:pt x="4320368" y="5138910"/>
                </a:lnTo>
                <a:lnTo>
                  <a:pt x="4357753" y="5114081"/>
                </a:lnTo>
                <a:lnTo>
                  <a:pt x="4394714" y="5088670"/>
                </a:lnTo>
                <a:lnTo>
                  <a:pt x="4431243" y="5062686"/>
                </a:lnTo>
                <a:lnTo>
                  <a:pt x="4467335" y="5036134"/>
                </a:lnTo>
                <a:lnTo>
                  <a:pt x="4502984" y="5009020"/>
                </a:lnTo>
                <a:lnTo>
                  <a:pt x="4538181" y="4981352"/>
                </a:lnTo>
                <a:lnTo>
                  <a:pt x="4572922" y="4953136"/>
                </a:lnTo>
                <a:lnTo>
                  <a:pt x="4607199" y="4924378"/>
                </a:lnTo>
                <a:lnTo>
                  <a:pt x="4641006" y="4895085"/>
                </a:lnTo>
                <a:lnTo>
                  <a:pt x="4674337" y="4865263"/>
                </a:lnTo>
                <a:lnTo>
                  <a:pt x="4707185" y="4834919"/>
                </a:lnTo>
                <a:lnTo>
                  <a:pt x="4739543" y="4804060"/>
                </a:lnTo>
                <a:lnTo>
                  <a:pt x="4771405" y="4772691"/>
                </a:lnTo>
                <a:lnTo>
                  <a:pt x="4802765" y="4740820"/>
                </a:lnTo>
                <a:lnTo>
                  <a:pt x="4833616" y="4708453"/>
                </a:lnTo>
                <a:lnTo>
                  <a:pt x="4863951" y="4675596"/>
                </a:lnTo>
                <a:lnTo>
                  <a:pt x="4893764" y="4642256"/>
                </a:lnTo>
                <a:lnTo>
                  <a:pt x="4923049" y="4608439"/>
                </a:lnTo>
                <a:lnTo>
                  <a:pt x="4951799" y="4574152"/>
                </a:lnTo>
                <a:lnTo>
                  <a:pt x="4980007" y="4539402"/>
                </a:lnTo>
                <a:lnTo>
                  <a:pt x="5007667" y="4504194"/>
                </a:lnTo>
                <a:lnTo>
                  <a:pt x="5034773" y="4468536"/>
                </a:lnTo>
                <a:lnTo>
                  <a:pt x="5061317" y="4432434"/>
                </a:lnTo>
                <a:lnTo>
                  <a:pt x="5087294" y="4395894"/>
                </a:lnTo>
                <a:lnTo>
                  <a:pt x="5112697" y="4358924"/>
                </a:lnTo>
                <a:lnTo>
                  <a:pt x="5137520" y="4321528"/>
                </a:lnTo>
                <a:lnTo>
                  <a:pt x="5161755" y="4283715"/>
                </a:lnTo>
                <a:lnTo>
                  <a:pt x="5185397" y="4245490"/>
                </a:lnTo>
                <a:lnTo>
                  <a:pt x="5208439" y="4206860"/>
                </a:lnTo>
                <a:lnTo>
                  <a:pt x="5230874" y="4167832"/>
                </a:lnTo>
                <a:lnTo>
                  <a:pt x="5252696" y="4128412"/>
                </a:lnTo>
                <a:lnTo>
                  <a:pt x="5273899" y="4088606"/>
                </a:lnTo>
                <a:lnTo>
                  <a:pt x="5294475" y="4048421"/>
                </a:lnTo>
                <a:lnTo>
                  <a:pt x="5314419" y="4007863"/>
                </a:lnTo>
                <a:lnTo>
                  <a:pt x="5333724" y="3966940"/>
                </a:lnTo>
                <a:lnTo>
                  <a:pt x="5352384" y="3925657"/>
                </a:lnTo>
                <a:lnTo>
                  <a:pt x="5370391" y="3884021"/>
                </a:lnTo>
                <a:lnTo>
                  <a:pt x="5387740" y="3842038"/>
                </a:lnTo>
                <a:lnTo>
                  <a:pt x="5404423" y="3799716"/>
                </a:lnTo>
                <a:lnTo>
                  <a:pt x="5420435" y="3757060"/>
                </a:lnTo>
                <a:lnTo>
                  <a:pt x="5435769" y="3714077"/>
                </a:lnTo>
                <a:lnTo>
                  <a:pt x="5450418" y="3670774"/>
                </a:lnTo>
                <a:lnTo>
                  <a:pt x="5464377" y="3627157"/>
                </a:lnTo>
                <a:lnTo>
                  <a:pt x="5477637" y="3583232"/>
                </a:lnTo>
                <a:lnTo>
                  <a:pt x="5490194" y="3539006"/>
                </a:lnTo>
                <a:lnTo>
                  <a:pt x="5502039" y="3494486"/>
                </a:lnTo>
                <a:lnTo>
                  <a:pt x="5513168" y="3449678"/>
                </a:lnTo>
                <a:lnTo>
                  <a:pt x="5523573" y="3404589"/>
                </a:lnTo>
                <a:lnTo>
                  <a:pt x="5533248" y="3359224"/>
                </a:lnTo>
                <a:lnTo>
                  <a:pt x="5542187" y="3313592"/>
                </a:lnTo>
                <a:lnTo>
                  <a:pt x="5550382" y="3267697"/>
                </a:lnTo>
                <a:lnTo>
                  <a:pt x="5557828" y="3221547"/>
                </a:lnTo>
                <a:lnTo>
                  <a:pt x="5564517" y="3175148"/>
                </a:lnTo>
                <a:lnTo>
                  <a:pt x="5570444" y="3128507"/>
                </a:lnTo>
                <a:lnTo>
                  <a:pt x="5575602" y="3081630"/>
                </a:lnTo>
                <a:lnTo>
                  <a:pt x="5579984" y="3034523"/>
                </a:lnTo>
                <a:lnTo>
                  <a:pt x="5583584" y="2987194"/>
                </a:lnTo>
                <a:lnTo>
                  <a:pt x="5586395" y="2939648"/>
                </a:lnTo>
                <a:lnTo>
                  <a:pt x="5588411" y="2891892"/>
                </a:lnTo>
                <a:lnTo>
                  <a:pt x="5589625" y="2843933"/>
                </a:lnTo>
                <a:lnTo>
                  <a:pt x="5590032" y="2795778"/>
                </a:lnTo>
                <a:lnTo>
                  <a:pt x="5589625" y="2747622"/>
                </a:lnTo>
                <a:lnTo>
                  <a:pt x="5588411" y="2699663"/>
                </a:lnTo>
                <a:lnTo>
                  <a:pt x="5586395" y="2651907"/>
                </a:lnTo>
                <a:lnTo>
                  <a:pt x="5583584" y="2604361"/>
                </a:lnTo>
                <a:lnTo>
                  <a:pt x="5579984" y="2557032"/>
                </a:lnTo>
                <a:lnTo>
                  <a:pt x="5575602" y="2509925"/>
                </a:lnTo>
                <a:lnTo>
                  <a:pt x="5570444" y="2463048"/>
                </a:lnTo>
                <a:lnTo>
                  <a:pt x="5564517" y="2416407"/>
                </a:lnTo>
                <a:lnTo>
                  <a:pt x="5557828" y="2370008"/>
                </a:lnTo>
                <a:lnTo>
                  <a:pt x="5550382" y="2323858"/>
                </a:lnTo>
                <a:lnTo>
                  <a:pt x="5542187" y="2277963"/>
                </a:lnTo>
                <a:lnTo>
                  <a:pt x="5533248" y="2232331"/>
                </a:lnTo>
                <a:lnTo>
                  <a:pt x="5523573" y="2186966"/>
                </a:lnTo>
                <a:lnTo>
                  <a:pt x="5513168" y="2141877"/>
                </a:lnTo>
                <a:lnTo>
                  <a:pt x="5502039" y="2097069"/>
                </a:lnTo>
                <a:lnTo>
                  <a:pt x="5490194" y="2052549"/>
                </a:lnTo>
                <a:lnTo>
                  <a:pt x="5477637" y="2008323"/>
                </a:lnTo>
                <a:lnTo>
                  <a:pt x="5464377" y="1964398"/>
                </a:lnTo>
                <a:lnTo>
                  <a:pt x="5450418" y="1920781"/>
                </a:lnTo>
                <a:lnTo>
                  <a:pt x="5435769" y="1877478"/>
                </a:lnTo>
                <a:lnTo>
                  <a:pt x="5420435" y="1834495"/>
                </a:lnTo>
                <a:lnTo>
                  <a:pt x="5404423" y="1791839"/>
                </a:lnTo>
                <a:lnTo>
                  <a:pt x="5387740" y="1749517"/>
                </a:lnTo>
                <a:lnTo>
                  <a:pt x="5370391" y="1707534"/>
                </a:lnTo>
                <a:lnTo>
                  <a:pt x="5352384" y="1665898"/>
                </a:lnTo>
                <a:lnTo>
                  <a:pt x="5333724" y="1624615"/>
                </a:lnTo>
                <a:lnTo>
                  <a:pt x="5314419" y="1583692"/>
                </a:lnTo>
                <a:lnTo>
                  <a:pt x="5294475" y="1543134"/>
                </a:lnTo>
                <a:lnTo>
                  <a:pt x="5273899" y="1502949"/>
                </a:lnTo>
                <a:lnTo>
                  <a:pt x="5252696" y="1463143"/>
                </a:lnTo>
                <a:lnTo>
                  <a:pt x="5230874" y="1423723"/>
                </a:lnTo>
                <a:lnTo>
                  <a:pt x="5208439" y="1384695"/>
                </a:lnTo>
                <a:lnTo>
                  <a:pt x="5185397" y="1346065"/>
                </a:lnTo>
                <a:lnTo>
                  <a:pt x="5161755" y="1307840"/>
                </a:lnTo>
                <a:lnTo>
                  <a:pt x="5137520" y="1270027"/>
                </a:lnTo>
                <a:lnTo>
                  <a:pt x="5112697" y="1232631"/>
                </a:lnTo>
                <a:lnTo>
                  <a:pt x="5087294" y="1195661"/>
                </a:lnTo>
                <a:lnTo>
                  <a:pt x="5061317" y="1159121"/>
                </a:lnTo>
                <a:lnTo>
                  <a:pt x="5034773" y="1123019"/>
                </a:lnTo>
                <a:lnTo>
                  <a:pt x="5007667" y="1087361"/>
                </a:lnTo>
                <a:lnTo>
                  <a:pt x="4980007" y="1052153"/>
                </a:lnTo>
                <a:lnTo>
                  <a:pt x="4951799" y="1017403"/>
                </a:lnTo>
                <a:lnTo>
                  <a:pt x="4923049" y="983116"/>
                </a:lnTo>
                <a:lnTo>
                  <a:pt x="4893764" y="949299"/>
                </a:lnTo>
                <a:lnTo>
                  <a:pt x="4863951" y="915959"/>
                </a:lnTo>
                <a:lnTo>
                  <a:pt x="4833616" y="883102"/>
                </a:lnTo>
                <a:lnTo>
                  <a:pt x="4802765" y="850735"/>
                </a:lnTo>
                <a:lnTo>
                  <a:pt x="4771405" y="818864"/>
                </a:lnTo>
                <a:lnTo>
                  <a:pt x="4739543" y="787495"/>
                </a:lnTo>
                <a:lnTo>
                  <a:pt x="4707185" y="756636"/>
                </a:lnTo>
                <a:lnTo>
                  <a:pt x="4674337" y="726292"/>
                </a:lnTo>
                <a:lnTo>
                  <a:pt x="4641006" y="696470"/>
                </a:lnTo>
                <a:lnTo>
                  <a:pt x="4607199" y="667177"/>
                </a:lnTo>
                <a:lnTo>
                  <a:pt x="4572922" y="638419"/>
                </a:lnTo>
                <a:lnTo>
                  <a:pt x="4538181" y="610203"/>
                </a:lnTo>
                <a:lnTo>
                  <a:pt x="4502984" y="582535"/>
                </a:lnTo>
                <a:lnTo>
                  <a:pt x="4467335" y="555421"/>
                </a:lnTo>
                <a:lnTo>
                  <a:pt x="4431243" y="528869"/>
                </a:lnTo>
                <a:lnTo>
                  <a:pt x="4394714" y="502885"/>
                </a:lnTo>
                <a:lnTo>
                  <a:pt x="4357753" y="477474"/>
                </a:lnTo>
                <a:lnTo>
                  <a:pt x="4320368" y="452645"/>
                </a:lnTo>
                <a:lnTo>
                  <a:pt x="4282565" y="428402"/>
                </a:lnTo>
                <a:lnTo>
                  <a:pt x="4244351" y="404754"/>
                </a:lnTo>
                <a:lnTo>
                  <a:pt x="4205732" y="381705"/>
                </a:lnTo>
                <a:lnTo>
                  <a:pt x="4166714" y="359263"/>
                </a:lnTo>
                <a:lnTo>
                  <a:pt x="4127304" y="337435"/>
                </a:lnTo>
                <a:lnTo>
                  <a:pt x="4087509" y="316226"/>
                </a:lnTo>
                <a:lnTo>
                  <a:pt x="4047335" y="295643"/>
                </a:lnTo>
                <a:lnTo>
                  <a:pt x="4006788" y="275693"/>
                </a:lnTo>
                <a:lnTo>
                  <a:pt x="3965876" y="256383"/>
                </a:lnTo>
                <a:lnTo>
                  <a:pt x="3924604" y="237718"/>
                </a:lnTo>
                <a:lnTo>
                  <a:pt x="3882979" y="219706"/>
                </a:lnTo>
                <a:lnTo>
                  <a:pt x="3841008" y="202352"/>
                </a:lnTo>
                <a:lnTo>
                  <a:pt x="3798696" y="185663"/>
                </a:lnTo>
                <a:lnTo>
                  <a:pt x="3756052" y="169647"/>
                </a:lnTo>
                <a:lnTo>
                  <a:pt x="3713080" y="154308"/>
                </a:lnTo>
                <a:lnTo>
                  <a:pt x="3669789" y="139654"/>
                </a:lnTo>
                <a:lnTo>
                  <a:pt x="3626183" y="125692"/>
                </a:lnTo>
                <a:lnTo>
                  <a:pt x="3582270" y="112428"/>
                </a:lnTo>
                <a:lnTo>
                  <a:pt x="3538055" y="99867"/>
                </a:lnTo>
                <a:lnTo>
                  <a:pt x="3493547" y="88018"/>
                </a:lnTo>
                <a:lnTo>
                  <a:pt x="3448751" y="76886"/>
                </a:lnTo>
                <a:lnTo>
                  <a:pt x="3403673" y="66478"/>
                </a:lnTo>
                <a:lnTo>
                  <a:pt x="3358320" y="56800"/>
                </a:lnTo>
                <a:lnTo>
                  <a:pt x="3312699" y="47859"/>
                </a:lnTo>
                <a:lnTo>
                  <a:pt x="3266816" y="39661"/>
                </a:lnTo>
                <a:lnTo>
                  <a:pt x="3220678" y="32213"/>
                </a:lnTo>
                <a:lnTo>
                  <a:pt x="3174291" y="25522"/>
                </a:lnTo>
                <a:lnTo>
                  <a:pt x="3127662" y="19593"/>
                </a:lnTo>
                <a:lnTo>
                  <a:pt x="3080796" y="14434"/>
                </a:lnTo>
                <a:lnTo>
                  <a:pt x="3033702" y="10050"/>
                </a:lnTo>
                <a:lnTo>
                  <a:pt x="2986384" y="6449"/>
                </a:lnTo>
                <a:lnTo>
                  <a:pt x="2938850" y="3637"/>
                </a:lnTo>
                <a:lnTo>
                  <a:pt x="2891106" y="1621"/>
                </a:lnTo>
                <a:lnTo>
                  <a:pt x="2843159" y="406"/>
                </a:lnTo>
                <a:lnTo>
                  <a:pt x="2795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300984" y="655319"/>
            <a:ext cx="5590540" cy="5591810"/>
          </a:xfrm>
          <a:custGeom>
            <a:avLst/>
            <a:gdLst/>
            <a:ahLst/>
            <a:cxnLst/>
            <a:rect l="l" t="t" r="r" b="b"/>
            <a:pathLst>
              <a:path w="5590540" h="5591810">
                <a:moveTo>
                  <a:pt x="0" y="2795778"/>
                </a:moveTo>
                <a:lnTo>
                  <a:pt x="406" y="2747622"/>
                </a:lnTo>
                <a:lnTo>
                  <a:pt x="1620" y="2699663"/>
                </a:lnTo>
                <a:lnTo>
                  <a:pt x="3636" y="2651907"/>
                </a:lnTo>
                <a:lnTo>
                  <a:pt x="6447" y="2604361"/>
                </a:lnTo>
                <a:lnTo>
                  <a:pt x="10047" y="2557032"/>
                </a:lnTo>
                <a:lnTo>
                  <a:pt x="14429" y="2509925"/>
                </a:lnTo>
                <a:lnTo>
                  <a:pt x="19587" y="2463048"/>
                </a:lnTo>
                <a:lnTo>
                  <a:pt x="25514" y="2416407"/>
                </a:lnTo>
                <a:lnTo>
                  <a:pt x="32203" y="2370008"/>
                </a:lnTo>
                <a:lnTo>
                  <a:pt x="39649" y="2323858"/>
                </a:lnTo>
                <a:lnTo>
                  <a:pt x="47844" y="2277963"/>
                </a:lnTo>
                <a:lnTo>
                  <a:pt x="56783" y="2232331"/>
                </a:lnTo>
                <a:lnTo>
                  <a:pt x="66458" y="2186966"/>
                </a:lnTo>
                <a:lnTo>
                  <a:pt x="76863" y="2141877"/>
                </a:lnTo>
                <a:lnTo>
                  <a:pt x="87992" y="2097069"/>
                </a:lnTo>
                <a:lnTo>
                  <a:pt x="99837" y="2052549"/>
                </a:lnTo>
                <a:lnTo>
                  <a:pt x="112394" y="2008323"/>
                </a:lnTo>
                <a:lnTo>
                  <a:pt x="125654" y="1964398"/>
                </a:lnTo>
                <a:lnTo>
                  <a:pt x="139613" y="1920781"/>
                </a:lnTo>
                <a:lnTo>
                  <a:pt x="154262" y="1877478"/>
                </a:lnTo>
                <a:lnTo>
                  <a:pt x="169596" y="1834495"/>
                </a:lnTo>
                <a:lnTo>
                  <a:pt x="185608" y="1791839"/>
                </a:lnTo>
                <a:lnTo>
                  <a:pt x="202291" y="1749517"/>
                </a:lnTo>
                <a:lnTo>
                  <a:pt x="219640" y="1707534"/>
                </a:lnTo>
                <a:lnTo>
                  <a:pt x="237647" y="1665898"/>
                </a:lnTo>
                <a:lnTo>
                  <a:pt x="256307" y="1624615"/>
                </a:lnTo>
                <a:lnTo>
                  <a:pt x="275612" y="1583692"/>
                </a:lnTo>
                <a:lnTo>
                  <a:pt x="295556" y="1543134"/>
                </a:lnTo>
                <a:lnTo>
                  <a:pt x="316132" y="1502949"/>
                </a:lnTo>
                <a:lnTo>
                  <a:pt x="337335" y="1463143"/>
                </a:lnTo>
                <a:lnTo>
                  <a:pt x="359157" y="1423723"/>
                </a:lnTo>
                <a:lnTo>
                  <a:pt x="381592" y="1384695"/>
                </a:lnTo>
                <a:lnTo>
                  <a:pt x="404634" y="1346065"/>
                </a:lnTo>
                <a:lnTo>
                  <a:pt x="428276" y="1307840"/>
                </a:lnTo>
                <a:lnTo>
                  <a:pt x="452511" y="1270027"/>
                </a:lnTo>
                <a:lnTo>
                  <a:pt x="477334" y="1232631"/>
                </a:lnTo>
                <a:lnTo>
                  <a:pt x="502737" y="1195661"/>
                </a:lnTo>
                <a:lnTo>
                  <a:pt x="528714" y="1159121"/>
                </a:lnTo>
                <a:lnTo>
                  <a:pt x="555258" y="1123019"/>
                </a:lnTo>
                <a:lnTo>
                  <a:pt x="582364" y="1087361"/>
                </a:lnTo>
                <a:lnTo>
                  <a:pt x="610024" y="1052153"/>
                </a:lnTo>
                <a:lnTo>
                  <a:pt x="638232" y="1017403"/>
                </a:lnTo>
                <a:lnTo>
                  <a:pt x="666982" y="983116"/>
                </a:lnTo>
                <a:lnTo>
                  <a:pt x="696267" y="949299"/>
                </a:lnTo>
                <a:lnTo>
                  <a:pt x="726080" y="915959"/>
                </a:lnTo>
                <a:lnTo>
                  <a:pt x="756415" y="883102"/>
                </a:lnTo>
                <a:lnTo>
                  <a:pt x="787266" y="850735"/>
                </a:lnTo>
                <a:lnTo>
                  <a:pt x="818626" y="818864"/>
                </a:lnTo>
                <a:lnTo>
                  <a:pt x="850488" y="787495"/>
                </a:lnTo>
                <a:lnTo>
                  <a:pt x="882846" y="756636"/>
                </a:lnTo>
                <a:lnTo>
                  <a:pt x="915694" y="726292"/>
                </a:lnTo>
                <a:lnTo>
                  <a:pt x="949025" y="696470"/>
                </a:lnTo>
                <a:lnTo>
                  <a:pt x="982832" y="667177"/>
                </a:lnTo>
                <a:lnTo>
                  <a:pt x="1017109" y="638419"/>
                </a:lnTo>
                <a:lnTo>
                  <a:pt x="1051850" y="610203"/>
                </a:lnTo>
                <a:lnTo>
                  <a:pt x="1087047" y="582535"/>
                </a:lnTo>
                <a:lnTo>
                  <a:pt x="1122696" y="555421"/>
                </a:lnTo>
                <a:lnTo>
                  <a:pt x="1158788" y="528869"/>
                </a:lnTo>
                <a:lnTo>
                  <a:pt x="1195317" y="502885"/>
                </a:lnTo>
                <a:lnTo>
                  <a:pt x="1232278" y="477474"/>
                </a:lnTo>
                <a:lnTo>
                  <a:pt x="1269663" y="452645"/>
                </a:lnTo>
                <a:lnTo>
                  <a:pt x="1307466" y="428402"/>
                </a:lnTo>
                <a:lnTo>
                  <a:pt x="1345680" y="404754"/>
                </a:lnTo>
                <a:lnTo>
                  <a:pt x="1384300" y="381705"/>
                </a:lnTo>
                <a:lnTo>
                  <a:pt x="1423317" y="359263"/>
                </a:lnTo>
                <a:lnTo>
                  <a:pt x="1462727" y="337435"/>
                </a:lnTo>
                <a:lnTo>
                  <a:pt x="1502522" y="316226"/>
                </a:lnTo>
                <a:lnTo>
                  <a:pt x="1542696" y="295643"/>
                </a:lnTo>
                <a:lnTo>
                  <a:pt x="1583243" y="275693"/>
                </a:lnTo>
                <a:lnTo>
                  <a:pt x="1624155" y="256383"/>
                </a:lnTo>
                <a:lnTo>
                  <a:pt x="1665427" y="237718"/>
                </a:lnTo>
                <a:lnTo>
                  <a:pt x="1707052" y="219706"/>
                </a:lnTo>
                <a:lnTo>
                  <a:pt x="1749023" y="202352"/>
                </a:lnTo>
                <a:lnTo>
                  <a:pt x="1791335" y="185663"/>
                </a:lnTo>
                <a:lnTo>
                  <a:pt x="1833979" y="169647"/>
                </a:lnTo>
                <a:lnTo>
                  <a:pt x="1876951" y="154308"/>
                </a:lnTo>
                <a:lnTo>
                  <a:pt x="1920242" y="139654"/>
                </a:lnTo>
                <a:lnTo>
                  <a:pt x="1963848" y="125692"/>
                </a:lnTo>
                <a:lnTo>
                  <a:pt x="2007761" y="112428"/>
                </a:lnTo>
                <a:lnTo>
                  <a:pt x="2051976" y="99867"/>
                </a:lnTo>
                <a:lnTo>
                  <a:pt x="2096484" y="88018"/>
                </a:lnTo>
                <a:lnTo>
                  <a:pt x="2141280" y="76886"/>
                </a:lnTo>
                <a:lnTo>
                  <a:pt x="2186358" y="66478"/>
                </a:lnTo>
                <a:lnTo>
                  <a:pt x="2231711" y="56800"/>
                </a:lnTo>
                <a:lnTo>
                  <a:pt x="2277332" y="47859"/>
                </a:lnTo>
                <a:lnTo>
                  <a:pt x="2323215" y="39661"/>
                </a:lnTo>
                <a:lnTo>
                  <a:pt x="2369353" y="32213"/>
                </a:lnTo>
                <a:lnTo>
                  <a:pt x="2415740" y="25522"/>
                </a:lnTo>
                <a:lnTo>
                  <a:pt x="2462369" y="19593"/>
                </a:lnTo>
                <a:lnTo>
                  <a:pt x="2509235" y="14434"/>
                </a:lnTo>
                <a:lnTo>
                  <a:pt x="2556329" y="10050"/>
                </a:lnTo>
                <a:lnTo>
                  <a:pt x="2603647" y="6449"/>
                </a:lnTo>
                <a:lnTo>
                  <a:pt x="2651181" y="3637"/>
                </a:lnTo>
                <a:lnTo>
                  <a:pt x="2698925" y="1621"/>
                </a:lnTo>
                <a:lnTo>
                  <a:pt x="2746872" y="406"/>
                </a:lnTo>
                <a:lnTo>
                  <a:pt x="2795016" y="0"/>
                </a:lnTo>
                <a:lnTo>
                  <a:pt x="2843159" y="406"/>
                </a:lnTo>
                <a:lnTo>
                  <a:pt x="2891106" y="1621"/>
                </a:lnTo>
                <a:lnTo>
                  <a:pt x="2938850" y="3637"/>
                </a:lnTo>
                <a:lnTo>
                  <a:pt x="2986384" y="6449"/>
                </a:lnTo>
                <a:lnTo>
                  <a:pt x="3033702" y="10050"/>
                </a:lnTo>
                <a:lnTo>
                  <a:pt x="3080796" y="14434"/>
                </a:lnTo>
                <a:lnTo>
                  <a:pt x="3127662" y="19593"/>
                </a:lnTo>
                <a:lnTo>
                  <a:pt x="3174291" y="25522"/>
                </a:lnTo>
                <a:lnTo>
                  <a:pt x="3220678" y="32213"/>
                </a:lnTo>
                <a:lnTo>
                  <a:pt x="3266816" y="39661"/>
                </a:lnTo>
                <a:lnTo>
                  <a:pt x="3312699" y="47859"/>
                </a:lnTo>
                <a:lnTo>
                  <a:pt x="3358320" y="56800"/>
                </a:lnTo>
                <a:lnTo>
                  <a:pt x="3403673" y="66478"/>
                </a:lnTo>
                <a:lnTo>
                  <a:pt x="3448751" y="76886"/>
                </a:lnTo>
                <a:lnTo>
                  <a:pt x="3493547" y="88018"/>
                </a:lnTo>
                <a:lnTo>
                  <a:pt x="3538055" y="99867"/>
                </a:lnTo>
                <a:lnTo>
                  <a:pt x="3582270" y="112428"/>
                </a:lnTo>
                <a:lnTo>
                  <a:pt x="3626183" y="125692"/>
                </a:lnTo>
                <a:lnTo>
                  <a:pt x="3669789" y="139654"/>
                </a:lnTo>
                <a:lnTo>
                  <a:pt x="3713080" y="154308"/>
                </a:lnTo>
                <a:lnTo>
                  <a:pt x="3756052" y="169647"/>
                </a:lnTo>
                <a:lnTo>
                  <a:pt x="3798696" y="185663"/>
                </a:lnTo>
                <a:lnTo>
                  <a:pt x="3841008" y="202352"/>
                </a:lnTo>
                <a:lnTo>
                  <a:pt x="3882979" y="219706"/>
                </a:lnTo>
                <a:lnTo>
                  <a:pt x="3924604" y="237718"/>
                </a:lnTo>
                <a:lnTo>
                  <a:pt x="3965876" y="256383"/>
                </a:lnTo>
                <a:lnTo>
                  <a:pt x="4006788" y="275693"/>
                </a:lnTo>
                <a:lnTo>
                  <a:pt x="4047335" y="295643"/>
                </a:lnTo>
                <a:lnTo>
                  <a:pt x="4087509" y="316226"/>
                </a:lnTo>
                <a:lnTo>
                  <a:pt x="4127304" y="337435"/>
                </a:lnTo>
                <a:lnTo>
                  <a:pt x="4166714" y="359263"/>
                </a:lnTo>
                <a:lnTo>
                  <a:pt x="4205732" y="381705"/>
                </a:lnTo>
                <a:lnTo>
                  <a:pt x="4244351" y="404754"/>
                </a:lnTo>
                <a:lnTo>
                  <a:pt x="4282565" y="428402"/>
                </a:lnTo>
                <a:lnTo>
                  <a:pt x="4320368" y="452645"/>
                </a:lnTo>
                <a:lnTo>
                  <a:pt x="4357753" y="477474"/>
                </a:lnTo>
                <a:lnTo>
                  <a:pt x="4394714" y="502885"/>
                </a:lnTo>
                <a:lnTo>
                  <a:pt x="4431243" y="528869"/>
                </a:lnTo>
                <a:lnTo>
                  <a:pt x="4467335" y="555421"/>
                </a:lnTo>
                <a:lnTo>
                  <a:pt x="4502984" y="582535"/>
                </a:lnTo>
                <a:lnTo>
                  <a:pt x="4538181" y="610203"/>
                </a:lnTo>
                <a:lnTo>
                  <a:pt x="4572922" y="638419"/>
                </a:lnTo>
                <a:lnTo>
                  <a:pt x="4607199" y="667177"/>
                </a:lnTo>
                <a:lnTo>
                  <a:pt x="4641006" y="696470"/>
                </a:lnTo>
                <a:lnTo>
                  <a:pt x="4674337" y="726292"/>
                </a:lnTo>
                <a:lnTo>
                  <a:pt x="4707185" y="756636"/>
                </a:lnTo>
                <a:lnTo>
                  <a:pt x="4739543" y="787495"/>
                </a:lnTo>
                <a:lnTo>
                  <a:pt x="4771405" y="818864"/>
                </a:lnTo>
                <a:lnTo>
                  <a:pt x="4802765" y="850735"/>
                </a:lnTo>
                <a:lnTo>
                  <a:pt x="4833616" y="883102"/>
                </a:lnTo>
                <a:lnTo>
                  <a:pt x="4863951" y="915959"/>
                </a:lnTo>
                <a:lnTo>
                  <a:pt x="4893764" y="949299"/>
                </a:lnTo>
                <a:lnTo>
                  <a:pt x="4923049" y="983116"/>
                </a:lnTo>
                <a:lnTo>
                  <a:pt x="4951799" y="1017403"/>
                </a:lnTo>
                <a:lnTo>
                  <a:pt x="4980007" y="1052153"/>
                </a:lnTo>
                <a:lnTo>
                  <a:pt x="5007667" y="1087361"/>
                </a:lnTo>
                <a:lnTo>
                  <a:pt x="5034773" y="1123019"/>
                </a:lnTo>
                <a:lnTo>
                  <a:pt x="5061317" y="1159121"/>
                </a:lnTo>
                <a:lnTo>
                  <a:pt x="5087294" y="1195661"/>
                </a:lnTo>
                <a:lnTo>
                  <a:pt x="5112697" y="1232631"/>
                </a:lnTo>
                <a:lnTo>
                  <a:pt x="5137520" y="1270027"/>
                </a:lnTo>
                <a:lnTo>
                  <a:pt x="5161755" y="1307840"/>
                </a:lnTo>
                <a:lnTo>
                  <a:pt x="5185397" y="1346065"/>
                </a:lnTo>
                <a:lnTo>
                  <a:pt x="5208439" y="1384695"/>
                </a:lnTo>
                <a:lnTo>
                  <a:pt x="5230874" y="1423723"/>
                </a:lnTo>
                <a:lnTo>
                  <a:pt x="5252696" y="1463143"/>
                </a:lnTo>
                <a:lnTo>
                  <a:pt x="5273899" y="1502949"/>
                </a:lnTo>
                <a:lnTo>
                  <a:pt x="5294475" y="1543134"/>
                </a:lnTo>
                <a:lnTo>
                  <a:pt x="5314419" y="1583692"/>
                </a:lnTo>
                <a:lnTo>
                  <a:pt x="5333724" y="1624615"/>
                </a:lnTo>
                <a:lnTo>
                  <a:pt x="5352384" y="1665898"/>
                </a:lnTo>
                <a:lnTo>
                  <a:pt x="5370391" y="1707534"/>
                </a:lnTo>
                <a:lnTo>
                  <a:pt x="5387740" y="1749517"/>
                </a:lnTo>
                <a:lnTo>
                  <a:pt x="5404423" y="1791839"/>
                </a:lnTo>
                <a:lnTo>
                  <a:pt x="5420435" y="1834495"/>
                </a:lnTo>
                <a:lnTo>
                  <a:pt x="5435769" y="1877478"/>
                </a:lnTo>
                <a:lnTo>
                  <a:pt x="5450418" y="1920781"/>
                </a:lnTo>
                <a:lnTo>
                  <a:pt x="5464377" y="1964398"/>
                </a:lnTo>
                <a:lnTo>
                  <a:pt x="5477637" y="2008323"/>
                </a:lnTo>
                <a:lnTo>
                  <a:pt x="5490194" y="2052549"/>
                </a:lnTo>
                <a:lnTo>
                  <a:pt x="5502039" y="2097069"/>
                </a:lnTo>
                <a:lnTo>
                  <a:pt x="5513168" y="2141877"/>
                </a:lnTo>
                <a:lnTo>
                  <a:pt x="5523573" y="2186966"/>
                </a:lnTo>
                <a:lnTo>
                  <a:pt x="5533248" y="2232331"/>
                </a:lnTo>
                <a:lnTo>
                  <a:pt x="5542187" y="2277963"/>
                </a:lnTo>
                <a:lnTo>
                  <a:pt x="5550382" y="2323858"/>
                </a:lnTo>
                <a:lnTo>
                  <a:pt x="5557828" y="2370008"/>
                </a:lnTo>
                <a:lnTo>
                  <a:pt x="5564517" y="2416407"/>
                </a:lnTo>
                <a:lnTo>
                  <a:pt x="5570444" y="2463048"/>
                </a:lnTo>
                <a:lnTo>
                  <a:pt x="5575602" y="2509925"/>
                </a:lnTo>
                <a:lnTo>
                  <a:pt x="5579984" y="2557032"/>
                </a:lnTo>
                <a:lnTo>
                  <a:pt x="5583584" y="2604361"/>
                </a:lnTo>
                <a:lnTo>
                  <a:pt x="5586395" y="2651907"/>
                </a:lnTo>
                <a:lnTo>
                  <a:pt x="5588411" y="2699663"/>
                </a:lnTo>
                <a:lnTo>
                  <a:pt x="5589625" y="2747622"/>
                </a:lnTo>
                <a:lnTo>
                  <a:pt x="5590032" y="2795778"/>
                </a:lnTo>
                <a:lnTo>
                  <a:pt x="5589625" y="2843933"/>
                </a:lnTo>
                <a:lnTo>
                  <a:pt x="5588411" y="2891892"/>
                </a:lnTo>
                <a:lnTo>
                  <a:pt x="5586395" y="2939648"/>
                </a:lnTo>
                <a:lnTo>
                  <a:pt x="5583584" y="2987194"/>
                </a:lnTo>
                <a:lnTo>
                  <a:pt x="5579984" y="3034523"/>
                </a:lnTo>
                <a:lnTo>
                  <a:pt x="5575602" y="3081630"/>
                </a:lnTo>
                <a:lnTo>
                  <a:pt x="5570444" y="3128507"/>
                </a:lnTo>
                <a:lnTo>
                  <a:pt x="5564517" y="3175148"/>
                </a:lnTo>
                <a:lnTo>
                  <a:pt x="5557828" y="3221547"/>
                </a:lnTo>
                <a:lnTo>
                  <a:pt x="5550382" y="3267697"/>
                </a:lnTo>
                <a:lnTo>
                  <a:pt x="5542187" y="3313592"/>
                </a:lnTo>
                <a:lnTo>
                  <a:pt x="5533248" y="3359224"/>
                </a:lnTo>
                <a:lnTo>
                  <a:pt x="5523573" y="3404589"/>
                </a:lnTo>
                <a:lnTo>
                  <a:pt x="5513168" y="3449678"/>
                </a:lnTo>
                <a:lnTo>
                  <a:pt x="5502039" y="3494486"/>
                </a:lnTo>
                <a:lnTo>
                  <a:pt x="5490194" y="3539006"/>
                </a:lnTo>
                <a:lnTo>
                  <a:pt x="5477637" y="3583232"/>
                </a:lnTo>
                <a:lnTo>
                  <a:pt x="5464377" y="3627157"/>
                </a:lnTo>
                <a:lnTo>
                  <a:pt x="5450418" y="3670774"/>
                </a:lnTo>
                <a:lnTo>
                  <a:pt x="5435769" y="3714077"/>
                </a:lnTo>
                <a:lnTo>
                  <a:pt x="5420435" y="3757060"/>
                </a:lnTo>
                <a:lnTo>
                  <a:pt x="5404423" y="3799716"/>
                </a:lnTo>
                <a:lnTo>
                  <a:pt x="5387740" y="3842038"/>
                </a:lnTo>
                <a:lnTo>
                  <a:pt x="5370391" y="3884021"/>
                </a:lnTo>
                <a:lnTo>
                  <a:pt x="5352384" y="3925657"/>
                </a:lnTo>
                <a:lnTo>
                  <a:pt x="5333724" y="3966940"/>
                </a:lnTo>
                <a:lnTo>
                  <a:pt x="5314419" y="4007863"/>
                </a:lnTo>
                <a:lnTo>
                  <a:pt x="5294475" y="4048421"/>
                </a:lnTo>
                <a:lnTo>
                  <a:pt x="5273899" y="4088606"/>
                </a:lnTo>
                <a:lnTo>
                  <a:pt x="5252696" y="4128412"/>
                </a:lnTo>
                <a:lnTo>
                  <a:pt x="5230874" y="4167832"/>
                </a:lnTo>
                <a:lnTo>
                  <a:pt x="5208439" y="4206860"/>
                </a:lnTo>
                <a:lnTo>
                  <a:pt x="5185397" y="4245490"/>
                </a:lnTo>
                <a:lnTo>
                  <a:pt x="5161755" y="4283715"/>
                </a:lnTo>
                <a:lnTo>
                  <a:pt x="5137520" y="4321528"/>
                </a:lnTo>
                <a:lnTo>
                  <a:pt x="5112697" y="4358924"/>
                </a:lnTo>
                <a:lnTo>
                  <a:pt x="5087294" y="4395894"/>
                </a:lnTo>
                <a:lnTo>
                  <a:pt x="5061317" y="4432434"/>
                </a:lnTo>
                <a:lnTo>
                  <a:pt x="5034773" y="4468536"/>
                </a:lnTo>
                <a:lnTo>
                  <a:pt x="5007667" y="4504194"/>
                </a:lnTo>
                <a:lnTo>
                  <a:pt x="4980007" y="4539402"/>
                </a:lnTo>
                <a:lnTo>
                  <a:pt x="4951799" y="4574152"/>
                </a:lnTo>
                <a:lnTo>
                  <a:pt x="4923049" y="4608439"/>
                </a:lnTo>
                <a:lnTo>
                  <a:pt x="4893764" y="4642256"/>
                </a:lnTo>
                <a:lnTo>
                  <a:pt x="4863951" y="4675596"/>
                </a:lnTo>
                <a:lnTo>
                  <a:pt x="4833616" y="4708453"/>
                </a:lnTo>
                <a:lnTo>
                  <a:pt x="4802765" y="4740820"/>
                </a:lnTo>
                <a:lnTo>
                  <a:pt x="4771405" y="4772691"/>
                </a:lnTo>
                <a:lnTo>
                  <a:pt x="4739543" y="4804060"/>
                </a:lnTo>
                <a:lnTo>
                  <a:pt x="4707185" y="4834919"/>
                </a:lnTo>
                <a:lnTo>
                  <a:pt x="4674337" y="4865263"/>
                </a:lnTo>
                <a:lnTo>
                  <a:pt x="4641006" y="4895085"/>
                </a:lnTo>
                <a:lnTo>
                  <a:pt x="4607199" y="4924378"/>
                </a:lnTo>
                <a:lnTo>
                  <a:pt x="4572922" y="4953136"/>
                </a:lnTo>
                <a:lnTo>
                  <a:pt x="4538181" y="4981352"/>
                </a:lnTo>
                <a:lnTo>
                  <a:pt x="4502984" y="5009020"/>
                </a:lnTo>
                <a:lnTo>
                  <a:pt x="4467335" y="5036134"/>
                </a:lnTo>
                <a:lnTo>
                  <a:pt x="4431243" y="5062686"/>
                </a:lnTo>
                <a:lnTo>
                  <a:pt x="4394714" y="5088670"/>
                </a:lnTo>
                <a:lnTo>
                  <a:pt x="4357753" y="5114081"/>
                </a:lnTo>
                <a:lnTo>
                  <a:pt x="4320368" y="5138910"/>
                </a:lnTo>
                <a:lnTo>
                  <a:pt x="4282565" y="5163153"/>
                </a:lnTo>
                <a:lnTo>
                  <a:pt x="4244351" y="5186801"/>
                </a:lnTo>
                <a:lnTo>
                  <a:pt x="4205731" y="5209850"/>
                </a:lnTo>
                <a:lnTo>
                  <a:pt x="4166714" y="5232292"/>
                </a:lnTo>
                <a:lnTo>
                  <a:pt x="4127304" y="5254120"/>
                </a:lnTo>
                <a:lnTo>
                  <a:pt x="4087509" y="5275329"/>
                </a:lnTo>
                <a:lnTo>
                  <a:pt x="4047335" y="5295912"/>
                </a:lnTo>
                <a:lnTo>
                  <a:pt x="4006788" y="5315862"/>
                </a:lnTo>
                <a:lnTo>
                  <a:pt x="3965876" y="5335172"/>
                </a:lnTo>
                <a:lnTo>
                  <a:pt x="3924604" y="5353837"/>
                </a:lnTo>
                <a:lnTo>
                  <a:pt x="3882979" y="5371849"/>
                </a:lnTo>
                <a:lnTo>
                  <a:pt x="3841008" y="5389203"/>
                </a:lnTo>
                <a:lnTo>
                  <a:pt x="3798696" y="5405892"/>
                </a:lnTo>
                <a:lnTo>
                  <a:pt x="3756052" y="5421908"/>
                </a:lnTo>
                <a:lnTo>
                  <a:pt x="3713080" y="5437247"/>
                </a:lnTo>
                <a:lnTo>
                  <a:pt x="3669789" y="5451901"/>
                </a:lnTo>
                <a:lnTo>
                  <a:pt x="3626183" y="5465863"/>
                </a:lnTo>
                <a:lnTo>
                  <a:pt x="3582270" y="5479127"/>
                </a:lnTo>
                <a:lnTo>
                  <a:pt x="3538055" y="5491688"/>
                </a:lnTo>
                <a:lnTo>
                  <a:pt x="3493547" y="5503537"/>
                </a:lnTo>
                <a:lnTo>
                  <a:pt x="3448751" y="5514669"/>
                </a:lnTo>
                <a:lnTo>
                  <a:pt x="3403673" y="5525077"/>
                </a:lnTo>
                <a:lnTo>
                  <a:pt x="3358320" y="5534755"/>
                </a:lnTo>
                <a:lnTo>
                  <a:pt x="3312699" y="5543696"/>
                </a:lnTo>
                <a:lnTo>
                  <a:pt x="3266816" y="5551894"/>
                </a:lnTo>
                <a:lnTo>
                  <a:pt x="3220678" y="5559342"/>
                </a:lnTo>
                <a:lnTo>
                  <a:pt x="3174291" y="5566033"/>
                </a:lnTo>
                <a:lnTo>
                  <a:pt x="3127662" y="5571962"/>
                </a:lnTo>
                <a:lnTo>
                  <a:pt x="3080796" y="5577121"/>
                </a:lnTo>
                <a:lnTo>
                  <a:pt x="3033702" y="5581505"/>
                </a:lnTo>
                <a:lnTo>
                  <a:pt x="2986384" y="5585106"/>
                </a:lnTo>
                <a:lnTo>
                  <a:pt x="2938850" y="5587918"/>
                </a:lnTo>
                <a:lnTo>
                  <a:pt x="2891106" y="5589934"/>
                </a:lnTo>
                <a:lnTo>
                  <a:pt x="2843159" y="5591149"/>
                </a:lnTo>
                <a:lnTo>
                  <a:pt x="2795016" y="5591556"/>
                </a:lnTo>
                <a:lnTo>
                  <a:pt x="2746872" y="5591149"/>
                </a:lnTo>
                <a:lnTo>
                  <a:pt x="2698925" y="5589934"/>
                </a:lnTo>
                <a:lnTo>
                  <a:pt x="2651181" y="5587918"/>
                </a:lnTo>
                <a:lnTo>
                  <a:pt x="2603647" y="5585106"/>
                </a:lnTo>
                <a:lnTo>
                  <a:pt x="2556329" y="5581505"/>
                </a:lnTo>
                <a:lnTo>
                  <a:pt x="2509235" y="5577121"/>
                </a:lnTo>
                <a:lnTo>
                  <a:pt x="2462369" y="5571962"/>
                </a:lnTo>
                <a:lnTo>
                  <a:pt x="2415740" y="5566033"/>
                </a:lnTo>
                <a:lnTo>
                  <a:pt x="2369353" y="5559342"/>
                </a:lnTo>
                <a:lnTo>
                  <a:pt x="2323215" y="5551894"/>
                </a:lnTo>
                <a:lnTo>
                  <a:pt x="2277332" y="5543696"/>
                </a:lnTo>
                <a:lnTo>
                  <a:pt x="2231711" y="5534755"/>
                </a:lnTo>
                <a:lnTo>
                  <a:pt x="2186358" y="5525077"/>
                </a:lnTo>
                <a:lnTo>
                  <a:pt x="2141280" y="5514669"/>
                </a:lnTo>
                <a:lnTo>
                  <a:pt x="2096484" y="5503537"/>
                </a:lnTo>
                <a:lnTo>
                  <a:pt x="2051976" y="5491688"/>
                </a:lnTo>
                <a:lnTo>
                  <a:pt x="2007761" y="5479127"/>
                </a:lnTo>
                <a:lnTo>
                  <a:pt x="1963848" y="5465863"/>
                </a:lnTo>
                <a:lnTo>
                  <a:pt x="1920242" y="5451901"/>
                </a:lnTo>
                <a:lnTo>
                  <a:pt x="1876951" y="5437247"/>
                </a:lnTo>
                <a:lnTo>
                  <a:pt x="1833979" y="5421908"/>
                </a:lnTo>
                <a:lnTo>
                  <a:pt x="1791335" y="5405892"/>
                </a:lnTo>
                <a:lnTo>
                  <a:pt x="1749023" y="5389203"/>
                </a:lnTo>
                <a:lnTo>
                  <a:pt x="1707052" y="5371849"/>
                </a:lnTo>
                <a:lnTo>
                  <a:pt x="1665427" y="5353837"/>
                </a:lnTo>
                <a:lnTo>
                  <a:pt x="1624155" y="5335172"/>
                </a:lnTo>
                <a:lnTo>
                  <a:pt x="1583243" y="5315862"/>
                </a:lnTo>
                <a:lnTo>
                  <a:pt x="1542696" y="5295912"/>
                </a:lnTo>
                <a:lnTo>
                  <a:pt x="1502522" y="5275329"/>
                </a:lnTo>
                <a:lnTo>
                  <a:pt x="1462727" y="5254120"/>
                </a:lnTo>
                <a:lnTo>
                  <a:pt x="1423317" y="5232292"/>
                </a:lnTo>
                <a:lnTo>
                  <a:pt x="1384300" y="5209850"/>
                </a:lnTo>
                <a:lnTo>
                  <a:pt x="1345680" y="5186801"/>
                </a:lnTo>
                <a:lnTo>
                  <a:pt x="1307466" y="5163153"/>
                </a:lnTo>
                <a:lnTo>
                  <a:pt x="1269663" y="5138910"/>
                </a:lnTo>
                <a:lnTo>
                  <a:pt x="1232278" y="5114081"/>
                </a:lnTo>
                <a:lnTo>
                  <a:pt x="1195317" y="5088670"/>
                </a:lnTo>
                <a:lnTo>
                  <a:pt x="1158788" y="5062686"/>
                </a:lnTo>
                <a:lnTo>
                  <a:pt x="1122696" y="5036134"/>
                </a:lnTo>
                <a:lnTo>
                  <a:pt x="1087047" y="5009020"/>
                </a:lnTo>
                <a:lnTo>
                  <a:pt x="1051850" y="4981352"/>
                </a:lnTo>
                <a:lnTo>
                  <a:pt x="1017109" y="4953136"/>
                </a:lnTo>
                <a:lnTo>
                  <a:pt x="982832" y="4924378"/>
                </a:lnTo>
                <a:lnTo>
                  <a:pt x="949025" y="4895085"/>
                </a:lnTo>
                <a:lnTo>
                  <a:pt x="915694" y="4865263"/>
                </a:lnTo>
                <a:lnTo>
                  <a:pt x="882846" y="4834919"/>
                </a:lnTo>
                <a:lnTo>
                  <a:pt x="850488" y="4804060"/>
                </a:lnTo>
                <a:lnTo>
                  <a:pt x="818626" y="4772691"/>
                </a:lnTo>
                <a:lnTo>
                  <a:pt x="787266" y="4740820"/>
                </a:lnTo>
                <a:lnTo>
                  <a:pt x="756415" y="4708453"/>
                </a:lnTo>
                <a:lnTo>
                  <a:pt x="726080" y="4675596"/>
                </a:lnTo>
                <a:lnTo>
                  <a:pt x="696267" y="4642256"/>
                </a:lnTo>
                <a:lnTo>
                  <a:pt x="666982" y="4608439"/>
                </a:lnTo>
                <a:lnTo>
                  <a:pt x="638232" y="4574152"/>
                </a:lnTo>
                <a:lnTo>
                  <a:pt x="610024" y="4539402"/>
                </a:lnTo>
                <a:lnTo>
                  <a:pt x="582364" y="4504194"/>
                </a:lnTo>
                <a:lnTo>
                  <a:pt x="555258" y="4468536"/>
                </a:lnTo>
                <a:lnTo>
                  <a:pt x="528714" y="4432434"/>
                </a:lnTo>
                <a:lnTo>
                  <a:pt x="502737" y="4395894"/>
                </a:lnTo>
                <a:lnTo>
                  <a:pt x="477334" y="4358924"/>
                </a:lnTo>
                <a:lnTo>
                  <a:pt x="452511" y="4321528"/>
                </a:lnTo>
                <a:lnTo>
                  <a:pt x="428276" y="4283715"/>
                </a:lnTo>
                <a:lnTo>
                  <a:pt x="404634" y="4245490"/>
                </a:lnTo>
                <a:lnTo>
                  <a:pt x="381592" y="4206860"/>
                </a:lnTo>
                <a:lnTo>
                  <a:pt x="359157" y="4167832"/>
                </a:lnTo>
                <a:lnTo>
                  <a:pt x="337335" y="4128412"/>
                </a:lnTo>
                <a:lnTo>
                  <a:pt x="316132" y="4088606"/>
                </a:lnTo>
                <a:lnTo>
                  <a:pt x="295556" y="4048421"/>
                </a:lnTo>
                <a:lnTo>
                  <a:pt x="275612" y="4007863"/>
                </a:lnTo>
                <a:lnTo>
                  <a:pt x="256307" y="3966940"/>
                </a:lnTo>
                <a:lnTo>
                  <a:pt x="237647" y="3925657"/>
                </a:lnTo>
                <a:lnTo>
                  <a:pt x="219640" y="3884021"/>
                </a:lnTo>
                <a:lnTo>
                  <a:pt x="202291" y="3842038"/>
                </a:lnTo>
                <a:lnTo>
                  <a:pt x="185608" y="3799716"/>
                </a:lnTo>
                <a:lnTo>
                  <a:pt x="169596" y="3757060"/>
                </a:lnTo>
                <a:lnTo>
                  <a:pt x="154262" y="3714077"/>
                </a:lnTo>
                <a:lnTo>
                  <a:pt x="139613" y="3670774"/>
                </a:lnTo>
                <a:lnTo>
                  <a:pt x="125654" y="3627157"/>
                </a:lnTo>
                <a:lnTo>
                  <a:pt x="112394" y="3583232"/>
                </a:lnTo>
                <a:lnTo>
                  <a:pt x="99837" y="3539006"/>
                </a:lnTo>
                <a:lnTo>
                  <a:pt x="87992" y="3494486"/>
                </a:lnTo>
                <a:lnTo>
                  <a:pt x="76863" y="3449678"/>
                </a:lnTo>
                <a:lnTo>
                  <a:pt x="66458" y="3404589"/>
                </a:lnTo>
                <a:lnTo>
                  <a:pt x="56783" y="3359224"/>
                </a:lnTo>
                <a:lnTo>
                  <a:pt x="47844" y="3313592"/>
                </a:lnTo>
                <a:lnTo>
                  <a:pt x="39649" y="3267697"/>
                </a:lnTo>
                <a:lnTo>
                  <a:pt x="32203" y="3221547"/>
                </a:lnTo>
                <a:lnTo>
                  <a:pt x="25514" y="3175148"/>
                </a:lnTo>
                <a:lnTo>
                  <a:pt x="19587" y="3128507"/>
                </a:lnTo>
                <a:lnTo>
                  <a:pt x="14429" y="3081630"/>
                </a:lnTo>
                <a:lnTo>
                  <a:pt x="10047" y="3034523"/>
                </a:lnTo>
                <a:lnTo>
                  <a:pt x="6447" y="2987194"/>
                </a:lnTo>
                <a:lnTo>
                  <a:pt x="3636" y="2939648"/>
                </a:lnTo>
                <a:lnTo>
                  <a:pt x="1620" y="2891892"/>
                </a:lnTo>
                <a:lnTo>
                  <a:pt x="406" y="2843933"/>
                </a:lnTo>
                <a:lnTo>
                  <a:pt x="0" y="2795778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360926" y="4301490"/>
            <a:ext cx="3472815" cy="0"/>
          </a:xfrm>
          <a:custGeom>
            <a:avLst/>
            <a:gdLst/>
            <a:ahLst/>
            <a:cxnLst/>
            <a:rect l="l" t="t" r="r" b="b"/>
            <a:pathLst>
              <a:path w="3472815">
                <a:moveTo>
                  <a:pt x="0" y="0"/>
                </a:moveTo>
                <a:lnTo>
                  <a:pt x="3472306" y="0"/>
                </a:lnTo>
              </a:path>
            </a:pathLst>
          </a:custGeom>
          <a:ln w="19050">
            <a:solidFill>
              <a:srgbClr val="7D8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9844" y="4157471"/>
            <a:ext cx="972311" cy="28498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3447288" y="807719"/>
            <a:ext cx="5297805" cy="5295900"/>
          </a:xfrm>
          <a:custGeom>
            <a:avLst/>
            <a:gdLst/>
            <a:ahLst/>
            <a:cxnLst/>
            <a:rect l="l" t="t" r="r" b="b"/>
            <a:pathLst>
              <a:path w="5297805" h="5295900">
                <a:moveTo>
                  <a:pt x="0" y="2647950"/>
                </a:moveTo>
                <a:lnTo>
                  <a:pt x="428" y="2599840"/>
                </a:lnTo>
                <a:lnTo>
                  <a:pt x="1708" y="2551938"/>
                </a:lnTo>
                <a:lnTo>
                  <a:pt x="3834" y="2504251"/>
                </a:lnTo>
                <a:lnTo>
                  <a:pt x="6796" y="2456787"/>
                </a:lnTo>
                <a:lnTo>
                  <a:pt x="10589" y="2409552"/>
                </a:lnTo>
                <a:lnTo>
                  <a:pt x="15206" y="2362554"/>
                </a:lnTo>
                <a:lnTo>
                  <a:pt x="20638" y="2315800"/>
                </a:lnTo>
                <a:lnTo>
                  <a:pt x="26878" y="2269297"/>
                </a:lnTo>
                <a:lnTo>
                  <a:pt x="33920" y="2223052"/>
                </a:lnTo>
                <a:lnTo>
                  <a:pt x="41756" y="2177074"/>
                </a:lnTo>
                <a:lnTo>
                  <a:pt x="50379" y="2131368"/>
                </a:lnTo>
                <a:lnTo>
                  <a:pt x="59782" y="2085942"/>
                </a:lnTo>
                <a:lnTo>
                  <a:pt x="69957" y="2040804"/>
                </a:lnTo>
                <a:lnTo>
                  <a:pt x="80897" y="1995961"/>
                </a:lnTo>
                <a:lnTo>
                  <a:pt x="92595" y="1951419"/>
                </a:lnTo>
                <a:lnTo>
                  <a:pt x="105044" y="1907187"/>
                </a:lnTo>
                <a:lnTo>
                  <a:pt x="118236" y="1863271"/>
                </a:lnTo>
                <a:lnTo>
                  <a:pt x="132165" y="1819678"/>
                </a:lnTo>
                <a:lnTo>
                  <a:pt x="146822" y="1776417"/>
                </a:lnTo>
                <a:lnTo>
                  <a:pt x="162201" y="1733493"/>
                </a:lnTo>
                <a:lnTo>
                  <a:pt x="178295" y="1690915"/>
                </a:lnTo>
                <a:lnTo>
                  <a:pt x="195096" y="1648689"/>
                </a:lnTo>
                <a:lnTo>
                  <a:pt x="212597" y="1606823"/>
                </a:lnTo>
                <a:lnTo>
                  <a:pt x="230791" y="1565324"/>
                </a:lnTo>
                <a:lnTo>
                  <a:pt x="249670" y="1524199"/>
                </a:lnTo>
                <a:lnTo>
                  <a:pt x="269228" y="1483456"/>
                </a:lnTo>
                <a:lnTo>
                  <a:pt x="289456" y="1443101"/>
                </a:lnTo>
                <a:lnTo>
                  <a:pt x="310349" y="1403143"/>
                </a:lnTo>
                <a:lnTo>
                  <a:pt x="331898" y="1363587"/>
                </a:lnTo>
                <a:lnTo>
                  <a:pt x="354097" y="1324442"/>
                </a:lnTo>
                <a:lnTo>
                  <a:pt x="376937" y="1285715"/>
                </a:lnTo>
                <a:lnTo>
                  <a:pt x="400413" y="1247412"/>
                </a:lnTo>
                <a:lnTo>
                  <a:pt x="424516" y="1209542"/>
                </a:lnTo>
                <a:lnTo>
                  <a:pt x="449239" y="1172111"/>
                </a:lnTo>
                <a:lnTo>
                  <a:pt x="474576" y="1135126"/>
                </a:lnTo>
                <a:lnTo>
                  <a:pt x="500519" y="1098596"/>
                </a:lnTo>
                <a:lnTo>
                  <a:pt x="527060" y="1062526"/>
                </a:lnTo>
                <a:lnTo>
                  <a:pt x="554193" y="1026925"/>
                </a:lnTo>
                <a:lnTo>
                  <a:pt x="581910" y="991799"/>
                </a:lnTo>
                <a:lnTo>
                  <a:pt x="610204" y="957156"/>
                </a:lnTo>
                <a:lnTo>
                  <a:pt x="639068" y="923003"/>
                </a:lnTo>
                <a:lnTo>
                  <a:pt x="668494" y="889347"/>
                </a:lnTo>
                <a:lnTo>
                  <a:pt x="698475" y="856196"/>
                </a:lnTo>
                <a:lnTo>
                  <a:pt x="729005" y="823557"/>
                </a:lnTo>
                <a:lnTo>
                  <a:pt x="760075" y="791436"/>
                </a:lnTo>
                <a:lnTo>
                  <a:pt x="791679" y="759842"/>
                </a:lnTo>
                <a:lnTo>
                  <a:pt x="823809" y="728781"/>
                </a:lnTo>
                <a:lnTo>
                  <a:pt x="856458" y="698260"/>
                </a:lnTo>
                <a:lnTo>
                  <a:pt x="889619" y="668288"/>
                </a:lnTo>
                <a:lnTo>
                  <a:pt x="923285" y="638870"/>
                </a:lnTo>
                <a:lnTo>
                  <a:pt x="957448" y="610015"/>
                </a:lnTo>
                <a:lnTo>
                  <a:pt x="992101" y="581730"/>
                </a:lnTo>
                <a:lnTo>
                  <a:pt x="1027237" y="554021"/>
                </a:lnTo>
                <a:lnTo>
                  <a:pt x="1062849" y="526897"/>
                </a:lnTo>
                <a:lnTo>
                  <a:pt x="1098929" y="500363"/>
                </a:lnTo>
                <a:lnTo>
                  <a:pt x="1135470" y="474429"/>
                </a:lnTo>
                <a:lnTo>
                  <a:pt x="1172466" y="449100"/>
                </a:lnTo>
                <a:lnTo>
                  <a:pt x="1209907" y="424384"/>
                </a:lnTo>
                <a:lnTo>
                  <a:pt x="1247789" y="400288"/>
                </a:lnTo>
                <a:lnTo>
                  <a:pt x="1286102" y="376820"/>
                </a:lnTo>
                <a:lnTo>
                  <a:pt x="1324841" y="353986"/>
                </a:lnTo>
                <a:lnTo>
                  <a:pt x="1363997" y="331794"/>
                </a:lnTo>
                <a:lnTo>
                  <a:pt x="1403564" y="310252"/>
                </a:lnTo>
                <a:lnTo>
                  <a:pt x="1443534" y="289366"/>
                </a:lnTo>
                <a:lnTo>
                  <a:pt x="1483900" y="269143"/>
                </a:lnTo>
                <a:lnTo>
                  <a:pt x="1524655" y="249592"/>
                </a:lnTo>
                <a:lnTo>
                  <a:pt x="1565791" y="230718"/>
                </a:lnTo>
                <a:lnTo>
                  <a:pt x="1607302" y="212530"/>
                </a:lnTo>
                <a:lnTo>
                  <a:pt x="1649180" y="195035"/>
                </a:lnTo>
                <a:lnTo>
                  <a:pt x="1691418" y="178239"/>
                </a:lnTo>
                <a:lnTo>
                  <a:pt x="1734008" y="162150"/>
                </a:lnTo>
                <a:lnTo>
                  <a:pt x="1776943" y="146776"/>
                </a:lnTo>
                <a:lnTo>
                  <a:pt x="1820217" y="132123"/>
                </a:lnTo>
                <a:lnTo>
                  <a:pt x="1863822" y="118199"/>
                </a:lnTo>
                <a:lnTo>
                  <a:pt x="1907750" y="105011"/>
                </a:lnTo>
                <a:lnTo>
                  <a:pt x="1951995" y="92566"/>
                </a:lnTo>
                <a:lnTo>
                  <a:pt x="1996548" y="80871"/>
                </a:lnTo>
                <a:lnTo>
                  <a:pt x="2041404" y="69935"/>
                </a:lnTo>
                <a:lnTo>
                  <a:pt x="2086555" y="59763"/>
                </a:lnTo>
                <a:lnTo>
                  <a:pt x="2131993" y="50363"/>
                </a:lnTo>
                <a:lnTo>
                  <a:pt x="2177711" y="41743"/>
                </a:lnTo>
                <a:lnTo>
                  <a:pt x="2223702" y="33909"/>
                </a:lnTo>
                <a:lnTo>
                  <a:pt x="2269959" y="26870"/>
                </a:lnTo>
                <a:lnTo>
                  <a:pt x="2316474" y="20631"/>
                </a:lnTo>
                <a:lnTo>
                  <a:pt x="2363241" y="15201"/>
                </a:lnTo>
                <a:lnTo>
                  <a:pt x="2410251" y="10586"/>
                </a:lnTo>
                <a:lnTo>
                  <a:pt x="2457499" y="6794"/>
                </a:lnTo>
                <a:lnTo>
                  <a:pt x="2504976" y="3832"/>
                </a:lnTo>
                <a:lnTo>
                  <a:pt x="2552675" y="1708"/>
                </a:lnTo>
                <a:lnTo>
                  <a:pt x="2600589" y="428"/>
                </a:lnTo>
                <a:lnTo>
                  <a:pt x="2648712" y="0"/>
                </a:lnTo>
                <a:lnTo>
                  <a:pt x="2696834" y="428"/>
                </a:lnTo>
                <a:lnTo>
                  <a:pt x="2744748" y="1708"/>
                </a:lnTo>
                <a:lnTo>
                  <a:pt x="2792447" y="3832"/>
                </a:lnTo>
                <a:lnTo>
                  <a:pt x="2839924" y="6794"/>
                </a:lnTo>
                <a:lnTo>
                  <a:pt x="2887172" y="10586"/>
                </a:lnTo>
                <a:lnTo>
                  <a:pt x="2934182" y="15201"/>
                </a:lnTo>
                <a:lnTo>
                  <a:pt x="2980949" y="20631"/>
                </a:lnTo>
                <a:lnTo>
                  <a:pt x="3027464" y="26870"/>
                </a:lnTo>
                <a:lnTo>
                  <a:pt x="3073721" y="33909"/>
                </a:lnTo>
                <a:lnTo>
                  <a:pt x="3119712" y="41743"/>
                </a:lnTo>
                <a:lnTo>
                  <a:pt x="3165430" y="50363"/>
                </a:lnTo>
                <a:lnTo>
                  <a:pt x="3210868" y="59763"/>
                </a:lnTo>
                <a:lnTo>
                  <a:pt x="3256019" y="69935"/>
                </a:lnTo>
                <a:lnTo>
                  <a:pt x="3300875" y="80871"/>
                </a:lnTo>
                <a:lnTo>
                  <a:pt x="3345428" y="92566"/>
                </a:lnTo>
                <a:lnTo>
                  <a:pt x="3389673" y="105011"/>
                </a:lnTo>
                <a:lnTo>
                  <a:pt x="3433601" y="118199"/>
                </a:lnTo>
                <a:lnTo>
                  <a:pt x="3477206" y="132123"/>
                </a:lnTo>
                <a:lnTo>
                  <a:pt x="3520480" y="146776"/>
                </a:lnTo>
                <a:lnTo>
                  <a:pt x="3563415" y="162150"/>
                </a:lnTo>
                <a:lnTo>
                  <a:pt x="3606005" y="178239"/>
                </a:lnTo>
                <a:lnTo>
                  <a:pt x="3648243" y="195035"/>
                </a:lnTo>
                <a:lnTo>
                  <a:pt x="3690121" y="212530"/>
                </a:lnTo>
                <a:lnTo>
                  <a:pt x="3731632" y="230718"/>
                </a:lnTo>
                <a:lnTo>
                  <a:pt x="3772768" y="249592"/>
                </a:lnTo>
                <a:lnTo>
                  <a:pt x="3813523" y="269143"/>
                </a:lnTo>
                <a:lnTo>
                  <a:pt x="3853889" y="289366"/>
                </a:lnTo>
                <a:lnTo>
                  <a:pt x="3893859" y="310252"/>
                </a:lnTo>
                <a:lnTo>
                  <a:pt x="3933426" y="331794"/>
                </a:lnTo>
                <a:lnTo>
                  <a:pt x="3972582" y="353986"/>
                </a:lnTo>
                <a:lnTo>
                  <a:pt x="4011321" y="376820"/>
                </a:lnTo>
                <a:lnTo>
                  <a:pt x="4049634" y="400288"/>
                </a:lnTo>
                <a:lnTo>
                  <a:pt x="4087516" y="424384"/>
                </a:lnTo>
                <a:lnTo>
                  <a:pt x="4124957" y="449100"/>
                </a:lnTo>
                <a:lnTo>
                  <a:pt x="4161953" y="474429"/>
                </a:lnTo>
                <a:lnTo>
                  <a:pt x="4198494" y="500363"/>
                </a:lnTo>
                <a:lnTo>
                  <a:pt x="4234574" y="526897"/>
                </a:lnTo>
                <a:lnTo>
                  <a:pt x="4270186" y="554021"/>
                </a:lnTo>
                <a:lnTo>
                  <a:pt x="4305322" y="581730"/>
                </a:lnTo>
                <a:lnTo>
                  <a:pt x="4339975" y="610015"/>
                </a:lnTo>
                <a:lnTo>
                  <a:pt x="4374138" y="638870"/>
                </a:lnTo>
                <a:lnTo>
                  <a:pt x="4407804" y="668288"/>
                </a:lnTo>
                <a:lnTo>
                  <a:pt x="4440965" y="698260"/>
                </a:lnTo>
                <a:lnTo>
                  <a:pt x="4473614" y="728781"/>
                </a:lnTo>
                <a:lnTo>
                  <a:pt x="4505744" y="759842"/>
                </a:lnTo>
                <a:lnTo>
                  <a:pt x="4537348" y="791436"/>
                </a:lnTo>
                <a:lnTo>
                  <a:pt x="4568418" y="823557"/>
                </a:lnTo>
                <a:lnTo>
                  <a:pt x="4598948" y="856196"/>
                </a:lnTo>
                <a:lnTo>
                  <a:pt x="4628929" y="889347"/>
                </a:lnTo>
                <a:lnTo>
                  <a:pt x="4658355" y="923003"/>
                </a:lnTo>
                <a:lnTo>
                  <a:pt x="4687219" y="957156"/>
                </a:lnTo>
                <a:lnTo>
                  <a:pt x="4715513" y="991799"/>
                </a:lnTo>
                <a:lnTo>
                  <a:pt x="4743230" y="1026925"/>
                </a:lnTo>
                <a:lnTo>
                  <a:pt x="4770363" y="1062526"/>
                </a:lnTo>
                <a:lnTo>
                  <a:pt x="4796904" y="1098596"/>
                </a:lnTo>
                <a:lnTo>
                  <a:pt x="4822847" y="1135126"/>
                </a:lnTo>
                <a:lnTo>
                  <a:pt x="4848184" y="1172111"/>
                </a:lnTo>
                <a:lnTo>
                  <a:pt x="4872907" y="1209542"/>
                </a:lnTo>
                <a:lnTo>
                  <a:pt x="4897010" y="1247412"/>
                </a:lnTo>
                <a:lnTo>
                  <a:pt x="4920486" y="1285715"/>
                </a:lnTo>
                <a:lnTo>
                  <a:pt x="4943326" y="1324442"/>
                </a:lnTo>
                <a:lnTo>
                  <a:pt x="4965525" y="1363587"/>
                </a:lnTo>
                <a:lnTo>
                  <a:pt x="4987074" y="1403143"/>
                </a:lnTo>
                <a:lnTo>
                  <a:pt x="5007967" y="1443101"/>
                </a:lnTo>
                <a:lnTo>
                  <a:pt x="5028195" y="1483456"/>
                </a:lnTo>
                <a:lnTo>
                  <a:pt x="5047753" y="1524199"/>
                </a:lnTo>
                <a:lnTo>
                  <a:pt x="5066632" y="1565324"/>
                </a:lnTo>
                <a:lnTo>
                  <a:pt x="5084826" y="1606823"/>
                </a:lnTo>
                <a:lnTo>
                  <a:pt x="5102327" y="1648689"/>
                </a:lnTo>
                <a:lnTo>
                  <a:pt x="5119128" y="1690915"/>
                </a:lnTo>
                <a:lnTo>
                  <a:pt x="5135222" y="1733493"/>
                </a:lnTo>
                <a:lnTo>
                  <a:pt x="5150601" y="1776417"/>
                </a:lnTo>
                <a:lnTo>
                  <a:pt x="5165258" y="1819678"/>
                </a:lnTo>
                <a:lnTo>
                  <a:pt x="5179187" y="1863271"/>
                </a:lnTo>
                <a:lnTo>
                  <a:pt x="5192379" y="1907187"/>
                </a:lnTo>
                <a:lnTo>
                  <a:pt x="5204828" y="1951419"/>
                </a:lnTo>
                <a:lnTo>
                  <a:pt x="5216526" y="1995961"/>
                </a:lnTo>
                <a:lnTo>
                  <a:pt x="5227466" y="2040804"/>
                </a:lnTo>
                <a:lnTo>
                  <a:pt x="5237641" y="2085942"/>
                </a:lnTo>
                <a:lnTo>
                  <a:pt x="5247044" y="2131368"/>
                </a:lnTo>
                <a:lnTo>
                  <a:pt x="5255667" y="2177074"/>
                </a:lnTo>
                <a:lnTo>
                  <a:pt x="5263503" y="2223052"/>
                </a:lnTo>
                <a:lnTo>
                  <a:pt x="5270545" y="2269297"/>
                </a:lnTo>
                <a:lnTo>
                  <a:pt x="5276785" y="2315800"/>
                </a:lnTo>
                <a:lnTo>
                  <a:pt x="5282217" y="2362554"/>
                </a:lnTo>
                <a:lnTo>
                  <a:pt x="5286834" y="2409552"/>
                </a:lnTo>
                <a:lnTo>
                  <a:pt x="5290627" y="2456787"/>
                </a:lnTo>
                <a:lnTo>
                  <a:pt x="5293589" y="2504251"/>
                </a:lnTo>
                <a:lnTo>
                  <a:pt x="5295715" y="2551938"/>
                </a:lnTo>
                <a:lnTo>
                  <a:pt x="5296995" y="2599840"/>
                </a:lnTo>
                <a:lnTo>
                  <a:pt x="5297423" y="2647950"/>
                </a:lnTo>
                <a:lnTo>
                  <a:pt x="5296995" y="2696059"/>
                </a:lnTo>
                <a:lnTo>
                  <a:pt x="5295715" y="2743961"/>
                </a:lnTo>
                <a:lnTo>
                  <a:pt x="5293589" y="2791648"/>
                </a:lnTo>
                <a:lnTo>
                  <a:pt x="5290627" y="2839112"/>
                </a:lnTo>
                <a:lnTo>
                  <a:pt x="5286834" y="2886347"/>
                </a:lnTo>
                <a:lnTo>
                  <a:pt x="5282217" y="2933345"/>
                </a:lnTo>
                <a:lnTo>
                  <a:pt x="5276785" y="2980099"/>
                </a:lnTo>
                <a:lnTo>
                  <a:pt x="5270545" y="3026602"/>
                </a:lnTo>
                <a:lnTo>
                  <a:pt x="5263503" y="3072847"/>
                </a:lnTo>
                <a:lnTo>
                  <a:pt x="5255667" y="3118825"/>
                </a:lnTo>
                <a:lnTo>
                  <a:pt x="5247044" y="3164531"/>
                </a:lnTo>
                <a:lnTo>
                  <a:pt x="5237641" y="3209957"/>
                </a:lnTo>
                <a:lnTo>
                  <a:pt x="5227466" y="3255095"/>
                </a:lnTo>
                <a:lnTo>
                  <a:pt x="5216526" y="3299938"/>
                </a:lnTo>
                <a:lnTo>
                  <a:pt x="5204828" y="3344480"/>
                </a:lnTo>
                <a:lnTo>
                  <a:pt x="5192379" y="3388712"/>
                </a:lnTo>
                <a:lnTo>
                  <a:pt x="5179187" y="3432628"/>
                </a:lnTo>
                <a:lnTo>
                  <a:pt x="5165258" y="3476221"/>
                </a:lnTo>
                <a:lnTo>
                  <a:pt x="5150601" y="3519482"/>
                </a:lnTo>
                <a:lnTo>
                  <a:pt x="5135222" y="3562406"/>
                </a:lnTo>
                <a:lnTo>
                  <a:pt x="5119128" y="3604984"/>
                </a:lnTo>
                <a:lnTo>
                  <a:pt x="5102327" y="3647210"/>
                </a:lnTo>
                <a:lnTo>
                  <a:pt x="5084826" y="3689076"/>
                </a:lnTo>
                <a:lnTo>
                  <a:pt x="5066632" y="3730575"/>
                </a:lnTo>
                <a:lnTo>
                  <a:pt x="5047753" y="3771700"/>
                </a:lnTo>
                <a:lnTo>
                  <a:pt x="5028195" y="3812443"/>
                </a:lnTo>
                <a:lnTo>
                  <a:pt x="5007967" y="3852798"/>
                </a:lnTo>
                <a:lnTo>
                  <a:pt x="4987074" y="3892756"/>
                </a:lnTo>
                <a:lnTo>
                  <a:pt x="4965525" y="3932312"/>
                </a:lnTo>
                <a:lnTo>
                  <a:pt x="4943326" y="3971457"/>
                </a:lnTo>
                <a:lnTo>
                  <a:pt x="4920486" y="4010184"/>
                </a:lnTo>
                <a:lnTo>
                  <a:pt x="4897010" y="4048487"/>
                </a:lnTo>
                <a:lnTo>
                  <a:pt x="4872907" y="4086357"/>
                </a:lnTo>
                <a:lnTo>
                  <a:pt x="4848184" y="4123788"/>
                </a:lnTo>
                <a:lnTo>
                  <a:pt x="4822847" y="4160773"/>
                </a:lnTo>
                <a:lnTo>
                  <a:pt x="4796904" y="4197303"/>
                </a:lnTo>
                <a:lnTo>
                  <a:pt x="4770363" y="4233373"/>
                </a:lnTo>
                <a:lnTo>
                  <a:pt x="4743230" y="4268974"/>
                </a:lnTo>
                <a:lnTo>
                  <a:pt x="4715513" y="4304100"/>
                </a:lnTo>
                <a:lnTo>
                  <a:pt x="4687219" y="4338743"/>
                </a:lnTo>
                <a:lnTo>
                  <a:pt x="4658355" y="4372896"/>
                </a:lnTo>
                <a:lnTo>
                  <a:pt x="4628929" y="4406552"/>
                </a:lnTo>
                <a:lnTo>
                  <a:pt x="4598948" y="4439703"/>
                </a:lnTo>
                <a:lnTo>
                  <a:pt x="4568418" y="4472342"/>
                </a:lnTo>
                <a:lnTo>
                  <a:pt x="4537348" y="4504463"/>
                </a:lnTo>
                <a:lnTo>
                  <a:pt x="4505744" y="4536057"/>
                </a:lnTo>
                <a:lnTo>
                  <a:pt x="4473614" y="4567118"/>
                </a:lnTo>
                <a:lnTo>
                  <a:pt x="4440965" y="4597639"/>
                </a:lnTo>
                <a:lnTo>
                  <a:pt x="4407804" y="4627611"/>
                </a:lnTo>
                <a:lnTo>
                  <a:pt x="4374138" y="4657029"/>
                </a:lnTo>
                <a:lnTo>
                  <a:pt x="4339975" y="4685884"/>
                </a:lnTo>
                <a:lnTo>
                  <a:pt x="4305322" y="4714169"/>
                </a:lnTo>
                <a:lnTo>
                  <a:pt x="4270186" y="4741878"/>
                </a:lnTo>
                <a:lnTo>
                  <a:pt x="4234574" y="4769002"/>
                </a:lnTo>
                <a:lnTo>
                  <a:pt x="4198494" y="4795536"/>
                </a:lnTo>
                <a:lnTo>
                  <a:pt x="4161953" y="4821470"/>
                </a:lnTo>
                <a:lnTo>
                  <a:pt x="4124957" y="4846799"/>
                </a:lnTo>
                <a:lnTo>
                  <a:pt x="4087516" y="4871515"/>
                </a:lnTo>
                <a:lnTo>
                  <a:pt x="4049634" y="4895611"/>
                </a:lnTo>
                <a:lnTo>
                  <a:pt x="4011321" y="4919079"/>
                </a:lnTo>
                <a:lnTo>
                  <a:pt x="3972582" y="4941913"/>
                </a:lnTo>
                <a:lnTo>
                  <a:pt x="3933426" y="4964105"/>
                </a:lnTo>
                <a:lnTo>
                  <a:pt x="3893859" y="4985647"/>
                </a:lnTo>
                <a:lnTo>
                  <a:pt x="3853889" y="5006533"/>
                </a:lnTo>
                <a:lnTo>
                  <a:pt x="3813523" y="5026756"/>
                </a:lnTo>
                <a:lnTo>
                  <a:pt x="3772768" y="5046307"/>
                </a:lnTo>
                <a:lnTo>
                  <a:pt x="3731632" y="5065181"/>
                </a:lnTo>
                <a:lnTo>
                  <a:pt x="3690121" y="5083369"/>
                </a:lnTo>
                <a:lnTo>
                  <a:pt x="3648243" y="5100864"/>
                </a:lnTo>
                <a:lnTo>
                  <a:pt x="3606005" y="5117660"/>
                </a:lnTo>
                <a:lnTo>
                  <a:pt x="3563415" y="5133749"/>
                </a:lnTo>
                <a:lnTo>
                  <a:pt x="3520480" y="5149123"/>
                </a:lnTo>
                <a:lnTo>
                  <a:pt x="3477206" y="5163776"/>
                </a:lnTo>
                <a:lnTo>
                  <a:pt x="3433601" y="5177700"/>
                </a:lnTo>
                <a:lnTo>
                  <a:pt x="3389673" y="5190888"/>
                </a:lnTo>
                <a:lnTo>
                  <a:pt x="3345428" y="5203333"/>
                </a:lnTo>
                <a:lnTo>
                  <a:pt x="3300875" y="5215028"/>
                </a:lnTo>
                <a:lnTo>
                  <a:pt x="3256019" y="5225964"/>
                </a:lnTo>
                <a:lnTo>
                  <a:pt x="3210868" y="5236136"/>
                </a:lnTo>
                <a:lnTo>
                  <a:pt x="3165430" y="5245536"/>
                </a:lnTo>
                <a:lnTo>
                  <a:pt x="3119712" y="5254156"/>
                </a:lnTo>
                <a:lnTo>
                  <a:pt x="3073721" y="5261990"/>
                </a:lnTo>
                <a:lnTo>
                  <a:pt x="3027464" y="5269029"/>
                </a:lnTo>
                <a:lnTo>
                  <a:pt x="2980949" y="5275268"/>
                </a:lnTo>
                <a:lnTo>
                  <a:pt x="2934182" y="5280698"/>
                </a:lnTo>
                <a:lnTo>
                  <a:pt x="2887172" y="5285313"/>
                </a:lnTo>
                <a:lnTo>
                  <a:pt x="2839924" y="5289105"/>
                </a:lnTo>
                <a:lnTo>
                  <a:pt x="2792447" y="5292067"/>
                </a:lnTo>
                <a:lnTo>
                  <a:pt x="2744748" y="5294191"/>
                </a:lnTo>
                <a:lnTo>
                  <a:pt x="2696834" y="5295471"/>
                </a:lnTo>
                <a:lnTo>
                  <a:pt x="2648712" y="5295900"/>
                </a:lnTo>
                <a:lnTo>
                  <a:pt x="2600589" y="5295471"/>
                </a:lnTo>
                <a:lnTo>
                  <a:pt x="2552675" y="5294191"/>
                </a:lnTo>
                <a:lnTo>
                  <a:pt x="2504976" y="5292067"/>
                </a:lnTo>
                <a:lnTo>
                  <a:pt x="2457499" y="5289105"/>
                </a:lnTo>
                <a:lnTo>
                  <a:pt x="2410251" y="5285313"/>
                </a:lnTo>
                <a:lnTo>
                  <a:pt x="2363241" y="5280698"/>
                </a:lnTo>
                <a:lnTo>
                  <a:pt x="2316474" y="5275268"/>
                </a:lnTo>
                <a:lnTo>
                  <a:pt x="2269959" y="5269029"/>
                </a:lnTo>
                <a:lnTo>
                  <a:pt x="2223702" y="5261990"/>
                </a:lnTo>
                <a:lnTo>
                  <a:pt x="2177711" y="5254156"/>
                </a:lnTo>
                <a:lnTo>
                  <a:pt x="2131993" y="5245536"/>
                </a:lnTo>
                <a:lnTo>
                  <a:pt x="2086555" y="5236136"/>
                </a:lnTo>
                <a:lnTo>
                  <a:pt x="2041404" y="5225964"/>
                </a:lnTo>
                <a:lnTo>
                  <a:pt x="1996548" y="5215028"/>
                </a:lnTo>
                <a:lnTo>
                  <a:pt x="1951995" y="5203333"/>
                </a:lnTo>
                <a:lnTo>
                  <a:pt x="1907750" y="5190888"/>
                </a:lnTo>
                <a:lnTo>
                  <a:pt x="1863822" y="5177700"/>
                </a:lnTo>
                <a:lnTo>
                  <a:pt x="1820217" y="5163776"/>
                </a:lnTo>
                <a:lnTo>
                  <a:pt x="1776943" y="5149123"/>
                </a:lnTo>
                <a:lnTo>
                  <a:pt x="1734008" y="5133749"/>
                </a:lnTo>
                <a:lnTo>
                  <a:pt x="1691418" y="5117660"/>
                </a:lnTo>
                <a:lnTo>
                  <a:pt x="1649180" y="5100864"/>
                </a:lnTo>
                <a:lnTo>
                  <a:pt x="1607302" y="5083369"/>
                </a:lnTo>
                <a:lnTo>
                  <a:pt x="1565791" y="5065181"/>
                </a:lnTo>
                <a:lnTo>
                  <a:pt x="1524655" y="5046307"/>
                </a:lnTo>
                <a:lnTo>
                  <a:pt x="1483900" y="5026756"/>
                </a:lnTo>
                <a:lnTo>
                  <a:pt x="1443534" y="5006533"/>
                </a:lnTo>
                <a:lnTo>
                  <a:pt x="1403564" y="4985647"/>
                </a:lnTo>
                <a:lnTo>
                  <a:pt x="1363997" y="4964105"/>
                </a:lnTo>
                <a:lnTo>
                  <a:pt x="1324841" y="4941913"/>
                </a:lnTo>
                <a:lnTo>
                  <a:pt x="1286102" y="4919079"/>
                </a:lnTo>
                <a:lnTo>
                  <a:pt x="1247789" y="4895611"/>
                </a:lnTo>
                <a:lnTo>
                  <a:pt x="1209907" y="4871515"/>
                </a:lnTo>
                <a:lnTo>
                  <a:pt x="1172466" y="4846799"/>
                </a:lnTo>
                <a:lnTo>
                  <a:pt x="1135470" y="4821470"/>
                </a:lnTo>
                <a:lnTo>
                  <a:pt x="1098929" y="4795536"/>
                </a:lnTo>
                <a:lnTo>
                  <a:pt x="1062849" y="4769002"/>
                </a:lnTo>
                <a:lnTo>
                  <a:pt x="1027237" y="4741878"/>
                </a:lnTo>
                <a:lnTo>
                  <a:pt x="992101" y="4714169"/>
                </a:lnTo>
                <a:lnTo>
                  <a:pt x="957448" y="4685884"/>
                </a:lnTo>
                <a:lnTo>
                  <a:pt x="923285" y="4657029"/>
                </a:lnTo>
                <a:lnTo>
                  <a:pt x="889619" y="4627611"/>
                </a:lnTo>
                <a:lnTo>
                  <a:pt x="856458" y="4597639"/>
                </a:lnTo>
                <a:lnTo>
                  <a:pt x="823809" y="4567118"/>
                </a:lnTo>
                <a:lnTo>
                  <a:pt x="791679" y="4536057"/>
                </a:lnTo>
                <a:lnTo>
                  <a:pt x="760075" y="4504463"/>
                </a:lnTo>
                <a:lnTo>
                  <a:pt x="729005" y="4472342"/>
                </a:lnTo>
                <a:lnTo>
                  <a:pt x="698475" y="4439703"/>
                </a:lnTo>
                <a:lnTo>
                  <a:pt x="668494" y="4406552"/>
                </a:lnTo>
                <a:lnTo>
                  <a:pt x="639068" y="4372896"/>
                </a:lnTo>
                <a:lnTo>
                  <a:pt x="610204" y="4338743"/>
                </a:lnTo>
                <a:lnTo>
                  <a:pt x="581910" y="4304100"/>
                </a:lnTo>
                <a:lnTo>
                  <a:pt x="554193" y="4268974"/>
                </a:lnTo>
                <a:lnTo>
                  <a:pt x="527060" y="4233373"/>
                </a:lnTo>
                <a:lnTo>
                  <a:pt x="500519" y="4197303"/>
                </a:lnTo>
                <a:lnTo>
                  <a:pt x="474576" y="4160773"/>
                </a:lnTo>
                <a:lnTo>
                  <a:pt x="449239" y="4123788"/>
                </a:lnTo>
                <a:lnTo>
                  <a:pt x="424516" y="4086357"/>
                </a:lnTo>
                <a:lnTo>
                  <a:pt x="400413" y="4048487"/>
                </a:lnTo>
                <a:lnTo>
                  <a:pt x="376937" y="4010184"/>
                </a:lnTo>
                <a:lnTo>
                  <a:pt x="354097" y="3971457"/>
                </a:lnTo>
                <a:lnTo>
                  <a:pt x="331898" y="3932312"/>
                </a:lnTo>
                <a:lnTo>
                  <a:pt x="310349" y="3892756"/>
                </a:lnTo>
                <a:lnTo>
                  <a:pt x="289456" y="3852798"/>
                </a:lnTo>
                <a:lnTo>
                  <a:pt x="269228" y="3812443"/>
                </a:lnTo>
                <a:lnTo>
                  <a:pt x="249670" y="3771700"/>
                </a:lnTo>
                <a:lnTo>
                  <a:pt x="230791" y="3730575"/>
                </a:lnTo>
                <a:lnTo>
                  <a:pt x="212597" y="3689076"/>
                </a:lnTo>
                <a:lnTo>
                  <a:pt x="195096" y="3647210"/>
                </a:lnTo>
                <a:lnTo>
                  <a:pt x="178295" y="3604984"/>
                </a:lnTo>
                <a:lnTo>
                  <a:pt x="162201" y="3562406"/>
                </a:lnTo>
                <a:lnTo>
                  <a:pt x="146822" y="3519482"/>
                </a:lnTo>
                <a:lnTo>
                  <a:pt x="132165" y="3476221"/>
                </a:lnTo>
                <a:lnTo>
                  <a:pt x="118236" y="3432628"/>
                </a:lnTo>
                <a:lnTo>
                  <a:pt x="105044" y="3388712"/>
                </a:lnTo>
                <a:lnTo>
                  <a:pt x="92595" y="3344480"/>
                </a:lnTo>
                <a:lnTo>
                  <a:pt x="80897" y="3299938"/>
                </a:lnTo>
                <a:lnTo>
                  <a:pt x="69957" y="3255095"/>
                </a:lnTo>
                <a:lnTo>
                  <a:pt x="59782" y="3209957"/>
                </a:lnTo>
                <a:lnTo>
                  <a:pt x="50379" y="3164531"/>
                </a:lnTo>
                <a:lnTo>
                  <a:pt x="41756" y="3118825"/>
                </a:lnTo>
                <a:lnTo>
                  <a:pt x="33920" y="3072847"/>
                </a:lnTo>
                <a:lnTo>
                  <a:pt x="26878" y="3026602"/>
                </a:lnTo>
                <a:lnTo>
                  <a:pt x="20638" y="2980099"/>
                </a:lnTo>
                <a:lnTo>
                  <a:pt x="15206" y="2933345"/>
                </a:lnTo>
                <a:lnTo>
                  <a:pt x="10589" y="2886347"/>
                </a:lnTo>
                <a:lnTo>
                  <a:pt x="6796" y="2839112"/>
                </a:lnTo>
                <a:lnTo>
                  <a:pt x="3834" y="2791648"/>
                </a:lnTo>
                <a:lnTo>
                  <a:pt x="1708" y="2743961"/>
                </a:lnTo>
                <a:lnTo>
                  <a:pt x="428" y="2696059"/>
                </a:lnTo>
                <a:lnTo>
                  <a:pt x="0" y="2647950"/>
                </a:lnTo>
                <a:close/>
              </a:path>
            </a:pathLst>
          </a:custGeom>
          <a:ln w="12700">
            <a:solidFill>
              <a:srgbClr val="7D8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9543" y="4814315"/>
            <a:ext cx="1668779" cy="162153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31108" y="1164336"/>
            <a:ext cx="818388" cy="84582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564380"/>
            <a:ext cx="4179570" cy="22913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50943" y="2354960"/>
            <a:ext cx="3690112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9391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9391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9D7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200" y="196595"/>
            <a:ext cx="10515600" cy="1685925"/>
          </a:xfrm>
          <a:custGeom>
            <a:avLst/>
            <a:gdLst/>
            <a:ahLst/>
            <a:cxnLst/>
            <a:rect l="l" t="t" r="r" b="b"/>
            <a:pathLst>
              <a:path w="10515600" h="1685925">
                <a:moveTo>
                  <a:pt x="10515600" y="0"/>
                </a:moveTo>
                <a:lnTo>
                  <a:pt x="0" y="0"/>
                </a:lnTo>
                <a:lnTo>
                  <a:pt x="0" y="1685543"/>
                </a:lnTo>
                <a:lnTo>
                  <a:pt x="10515600" y="1685543"/>
                </a:lnTo>
                <a:lnTo>
                  <a:pt x="10515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8392" y="1351787"/>
            <a:ext cx="4395215" cy="1562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95171" y="318515"/>
            <a:ext cx="10186670" cy="1445260"/>
          </a:xfrm>
          <a:custGeom>
            <a:avLst/>
            <a:gdLst/>
            <a:ahLst/>
            <a:cxnLst/>
            <a:rect l="l" t="t" r="r" b="b"/>
            <a:pathLst>
              <a:path w="10186670" h="1445260">
                <a:moveTo>
                  <a:pt x="10186416" y="0"/>
                </a:moveTo>
                <a:lnTo>
                  <a:pt x="0" y="0"/>
                </a:lnTo>
                <a:lnTo>
                  <a:pt x="0" y="1444752"/>
                </a:lnTo>
                <a:lnTo>
                  <a:pt x="10186416" y="1444752"/>
                </a:lnTo>
                <a:lnTo>
                  <a:pt x="10186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95171" y="318515"/>
            <a:ext cx="10186670" cy="1445260"/>
          </a:xfrm>
          <a:custGeom>
            <a:avLst/>
            <a:gdLst/>
            <a:ahLst/>
            <a:cxnLst/>
            <a:rect l="l" t="t" r="r" b="b"/>
            <a:pathLst>
              <a:path w="10186670" h="1445260">
                <a:moveTo>
                  <a:pt x="0" y="1444752"/>
                </a:moveTo>
                <a:lnTo>
                  <a:pt x="10186416" y="1444752"/>
                </a:lnTo>
                <a:lnTo>
                  <a:pt x="10186416" y="0"/>
                </a:lnTo>
                <a:lnTo>
                  <a:pt x="0" y="0"/>
                </a:lnTo>
                <a:lnTo>
                  <a:pt x="0" y="1444752"/>
                </a:lnTo>
                <a:close/>
              </a:path>
            </a:pathLst>
          </a:custGeom>
          <a:ln w="12700">
            <a:solidFill>
              <a:srgbClr val="7D8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6388" y="1463040"/>
            <a:ext cx="2755391" cy="74828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30623" y="1959863"/>
            <a:ext cx="3781805" cy="21556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9391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9391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704332"/>
            <a:ext cx="12192000" cy="1153795"/>
          </a:xfrm>
          <a:custGeom>
            <a:avLst/>
            <a:gdLst/>
            <a:ahLst/>
            <a:cxnLst/>
            <a:rect l="l" t="t" r="r" b="b"/>
            <a:pathLst>
              <a:path w="12192000" h="1153795">
                <a:moveTo>
                  <a:pt x="0" y="1153667"/>
                </a:moveTo>
                <a:lnTo>
                  <a:pt x="12192000" y="1153667"/>
                </a:lnTo>
                <a:lnTo>
                  <a:pt x="12192000" y="0"/>
                </a:lnTo>
                <a:lnTo>
                  <a:pt x="0" y="0"/>
                </a:lnTo>
                <a:lnTo>
                  <a:pt x="0" y="1153667"/>
                </a:lnTo>
                <a:close/>
              </a:path>
            </a:pathLst>
          </a:custGeom>
          <a:solidFill>
            <a:srgbClr val="C9D7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3377565"/>
          </a:xfrm>
          <a:custGeom>
            <a:avLst/>
            <a:gdLst/>
            <a:ahLst/>
            <a:cxnLst/>
            <a:rect l="l" t="t" r="r" b="b"/>
            <a:pathLst>
              <a:path w="12192000" h="3377565">
                <a:moveTo>
                  <a:pt x="0" y="3377184"/>
                </a:moveTo>
                <a:lnTo>
                  <a:pt x="12192000" y="3377184"/>
                </a:lnTo>
                <a:lnTo>
                  <a:pt x="12192000" y="0"/>
                </a:lnTo>
                <a:lnTo>
                  <a:pt x="0" y="0"/>
                </a:lnTo>
                <a:lnTo>
                  <a:pt x="0" y="3377184"/>
                </a:lnTo>
                <a:close/>
              </a:path>
            </a:pathLst>
          </a:custGeom>
          <a:solidFill>
            <a:srgbClr val="C9D7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377184"/>
            <a:ext cx="12192000" cy="2327275"/>
          </a:xfrm>
          <a:custGeom>
            <a:avLst/>
            <a:gdLst/>
            <a:ahLst/>
            <a:cxnLst/>
            <a:rect l="l" t="t" r="r" b="b"/>
            <a:pathLst>
              <a:path w="12192000" h="2327275">
                <a:moveTo>
                  <a:pt x="12192000" y="0"/>
                </a:moveTo>
                <a:lnTo>
                  <a:pt x="0" y="0"/>
                </a:lnTo>
                <a:lnTo>
                  <a:pt x="0" y="2327148"/>
                </a:lnTo>
                <a:lnTo>
                  <a:pt x="12192000" y="232714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6432" y="5117591"/>
            <a:ext cx="5283708" cy="14234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6432" y="2231135"/>
            <a:ext cx="5372099" cy="14859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33172" y="3633215"/>
            <a:ext cx="11741150" cy="1789430"/>
          </a:xfrm>
          <a:custGeom>
            <a:avLst/>
            <a:gdLst/>
            <a:ahLst/>
            <a:cxnLst/>
            <a:rect l="l" t="t" r="r" b="b"/>
            <a:pathLst>
              <a:path w="11741150" h="1789429">
                <a:moveTo>
                  <a:pt x="11740896" y="0"/>
                </a:moveTo>
                <a:lnTo>
                  <a:pt x="0" y="0"/>
                </a:lnTo>
                <a:lnTo>
                  <a:pt x="0" y="1789176"/>
                </a:lnTo>
                <a:lnTo>
                  <a:pt x="11740896" y="1789176"/>
                </a:lnTo>
                <a:lnTo>
                  <a:pt x="11740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33172" y="3633215"/>
            <a:ext cx="11741150" cy="1789430"/>
          </a:xfrm>
          <a:custGeom>
            <a:avLst/>
            <a:gdLst/>
            <a:ahLst/>
            <a:cxnLst/>
            <a:rect l="l" t="t" r="r" b="b"/>
            <a:pathLst>
              <a:path w="11741150" h="1789429">
                <a:moveTo>
                  <a:pt x="0" y="1789176"/>
                </a:moveTo>
                <a:lnTo>
                  <a:pt x="11740896" y="1789176"/>
                </a:lnTo>
                <a:lnTo>
                  <a:pt x="11740896" y="0"/>
                </a:lnTo>
                <a:lnTo>
                  <a:pt x="0" y="0"/>
                </a:lnTo>
                <a:lnTo>
                  <a:pt x="0" y="1789176"/>
                </a:lnTo>
                <a:close/>
              </a:path>
            </a:pathLst>
          </a:custGeom>
          <a:ln w="12699">
            <a:solidFill>
              <a:srgbClr val="7D8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8531" y="4909946"/>
            <a:ext cx="1194498" cy="119340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3467" y="3252215"/>
            <a:ext cx="1205484" cy="6217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31255" y="1226213"/>
            <a:ext cx="1409700" cy="42668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6857998"/>
                </a:moveTo>
                <a:lnTo>
                  <a:pt x="6096000" y="6857998"/>
                </a:lnTo>
                <a:lnTo>
                  <a:pt x="6096000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9D7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90941" y="2147697"/>
            <a:ext cx="1935479" cy="2475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9391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1130" y="2846323"/>
            <a:ext cx="526986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81610" marR="5080" indent="-169545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solidFill>
                  <a:srgbClr val="49391C"/>
                </a:solidFill>
                <a:latin typeface="Times New Roman"/>
                <a:cs typeface="Times New Roman"/>
              </a:rPr>
              <a:t>Цикл</a:t>
            </a:r>
            <a:r>
              <a:rPr sz="3600" spc="-85" dirty="0">
                <a:solidFill>
                  <a:srgbClr val="49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9391C"/>
                </a:solidFill>
                <a:latin typeface="Times New Roman"/>
                <a:cs typeface="Times New Roman"/>
              </a:rPr>
              <a:t>вебинаров</a:t>
            </a:r>
            <a:r>
              <a:rPr sz="3600" spc="-90" dirty="0">
                <a:solidFill>
                  <a:srgbClr val="49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9391C"/>
                </a:solidFill>
                <a:latin typeface="Times New Roman"/>
                <a:cs typeface="Times New Roman"/>
              </a:rPr>
              <a:t>«10</a:t>
            </a:r>
            <a:r>
              <a:rPr sz="3600" spc="-80" dirty="0">
                <a:solidFill>
                  <a:srgbClr val="49391C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49391C"/>
                </a:solidFill>
                <a:latin typeface="Times New Roman"/>
                <a:cs typeface="Times New Roman"/>
              </a:rPr>
              <a:t>шагов здорового</a:t>
            </a:r>
            <a:r>
              <a:rPr sz="3600" spc="-165" dirty="0">
                <a:solidFill>
                  <a:srgbClr val="49391C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9391C"/>
                </a:solidFill>
                <a:latin typeface="Times New Roman"/>
                <a:cs typeface="Times New Roman"/>
              </a:rPr>
              <a:t>образа</a:t>
            </a:r>
            <a:r>
              <a:rPr sz="3600" spc="-145" dirty="0">
                <a:solidFill>
                  <a:srgbClr val="49391C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49391C"/>
                </a:solidFill>
                <a:latin typeface="Times New Roman"/>
                <a:cs typeface="Times New Roman"/>
              </a:rPr>
              <a:t>жизни»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855974" y="2464167"/>
            <a:ext cx="44800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Sylfaen" panose="010A0502050306030303" pitchFamily="18" charset="0"/>
              </a:rPr>
              <a:t>К.м.н. Елизавета Скородумова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141209" cy="6858000"/>
            <a:chOff x="0" y="0"/>
            <a:chExt cx="7141209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9656" y="1923542"/>
              <a:ext cx="1813166" cy="25378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7484" y="2476500"/>
              <a:ext cx="749808" cy="27569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9335" y="1281683"/>
              <a:ext cx="1790700" cy="203301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4501" y="1508252"/>
            <a:ext cx="26574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4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проекте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984" y="607187"/>
            <a:ext cx="1411008" cy="109702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694167" y="2467178"/>
            <a:ext cx="4072889" cy="37773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85" dirty="0">
                <a:solidFill>
                  <a:srgbClr val="49391C"/>
                </a:solidFill>
                <a:latin typeface="Tahoma"/>
                <a:cs typeface="Tahoma"/>
              </a:rPr>
              <a:t>Целевые</a:t>
            </a:r>
            <a:r>
              <a:rPr sz="2200" spc="-10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2200" spc="-55" dirty="0">
                <a:solidFill>
                  <a:srgbClr val="49391C"/>
                </a:solidFill>
                <a:latin typeface="Tahoma"/>
                <a:cs typeface="Tahoma"/>
              </a:rPr>
              <a:t>группы:</a:t>
            </a:r>
            <a:endParaRPr sz="2200" dirty="0">
              <a:latin typeface="Tahoma"/>
              <a:cs typeface="Tahoma"/>
            </a:endParaRPr>
          </a:p>
          <a:p>
            <a:pPr marL="12700" marR="164465">
              <a:lnSpc>
                <a:spcPct val="150000"/>
              </a:lnSpc>
              <a:spcBef>
                <a:spcPts val="1000"/>
              </a:spcBef>
            </a:pPr>
            <a:r>
              <a:rPr sz="2200" u="sng" spc="-160" dirty="0">
                <a:solidFill>
                  <a:srgbClr val="49391C"/>
                </a:solidFill>
                <a:uFill>
                  <a:solidFill>
                    <a:srgbClr val="49391C"/>
                  </a:solidFill>
                </a:uFill>
                <a:latin typeface="Tahoma"/>
                <a:cs typeface="Tahoma"/>
              </a:rPr>
              <a:t>Молодежь</a:t>
            </a:r>
            <a:r>
              <a:rPr sz="2200" u="sng" spc="-80" dirty="0">
                <a:solidFill>
                  <a:srgbClr val="49391C"/>
                </a:solidFill>
                <a:uFill>
                  <a:solidFill>
                    <a:srgbClr val="49391C"/>
                  </a:solidFill>
                </a:uFill>
                <a:latin typeface="Tahoma"/>
                <a:cs typeface="Tahoma"/>
              </a:rPr>
              <a:t> </a:t>
            </a:r>
            <a:r>
              <a:rPr sz="2200" u="sng" spc="-114" dirty="0">
                <a:solidFill>
                  <a:srgbClr val="49391C"/>
                </a:solidFill>
                <a:uFill>
                  <a:solidFill>
                    <a:srgbClr val="49391C"/>
                  </a:solidFill>
                </a:uFill>
                <a:latin typeface="Tahoma"/>
                <a:cs typeface="Tahoma"/>
              </a:rPr>
              <a:t>(11-17</a:t>
            </a:r>
            <a:r>
              <a:rPr sz="2200" u="sng" spc="-85" dirty="0">
                <a:solidFill>
                  <a:srgbClr val="49391C"/>
                </a:solidFill>
                <a:uFill>
                  <a:solidFill>
                    <a:srgbClr val="49391C"/>
                  </a:solidFill>
                </a:uFill>
                <a:latin typeface="Tahoma"/>
                <a:cs typeface="Tahoma"/>
              </a:rPr>
              <a:t> </a:t>
            </a:r>
            <a:r>
              <a:rPr sz="2200" u="sng" spc="-200" dirty="0">
                <a:solidFill>
                  <a:srgbClr val="49391C"/>
                </a:solidFill>
                <a:uFill>
                  <a:solidFill>
                    <a:srgbClr val="49391C"/>
                  </a:solidFill>
                </a:uFill>
                <a:latin typeface="Tahoma"/>
                <a:cs typeface="Tahoma"/>
              </a:rPr>
              <a:t>лет)</a:t>
            </a:r>
            <a:r>
              <a:rPr sz="2200" u="sng" spc="-65" dirty="0">
                <a:solidFill>
                  <a:srgbClr val="49391C"/>
                </a:solidFill>
                <a:uFill>
                  <a:solidFill>
                    <a:srgbClr val="49391C"/>
                  </a:solidFill>
                </a:uFill>
                <a:latin typeface="Tahoma"/>
                <a:cs typeface="Tahoma"/>
              </a:rPr>
              <a:t> </a:t>
            </a:r>
            <a:r>
              <a:rPr sz="2200" spc="-110" dirty="0">
                <a:solidFill>
                  <a:srgbClr val="49391C"/>
                </a:solidFill>
                <a:latin typeface="Tahoma"/>
                <a:cs typeface="Tahoma"/>
              </a:rPr>
              <a:t>–</a:t>
            </a:r>
            <a:r>
              <a:rPr sz="2200" spc="-3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2200" spc="-145" dirty="0">
                <a:solidFill>
                  <a:srgbClr val="49391C"/>
                </a:solidFill>
                <a:latin typeface="Tahoma"/>
                <a:cs typeface="Tahoma"/>
              </a:rPr>
              <a:t>отказ </a:t>
            </a:r>
            <a:r>
              <a:rPr sz="2200" spc="-90" dirty="0" err="1">
                <a:solidFill>
                  <a:srgbClr val="49391C"/>
                </a:solidFill>
                <a:latin typeface="Tahoma"/>
                <a:cs typeface="Tahoma"/>
              </a:rPr>
              <a:t>от</a:t>
            </a:r>
            <a:r>
              <a:rPr sz="2200" spc="-7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2200" spc="-10" dirty="0" err="1">
                <a:solidFill>
                  <a:srgbClr val="49391C"/>
                </a:solidFill>
                <a:latin typeface="Tahoma"/>
                <a:cs typeface="Tahoma"/>
              </a:rPr>
              <a:t>вейпов</a:t>
            </a:r>
            <a:r>
              <a:rPr lang="ru-RU" sz="2200" spc="-10" dirty="0">
                <a:solidFill>
                  <a:srgbClr val="49391C"/>
                </a:solidFill>
                <a:latin typeface="Tahoma"/>
                <a:cs typeface="Tahoma"/>
              </a:rPr>
              <a:t>, пищевые привычки</a:t>
            </a:r>
            <a:endParaRPr sz="2200" dirty="0">
              <a:latin typeface="Tahoma"/>
              <a:cs typeface="Tahoma"/>
            </a:endParaRPr>
          </a:p>
          <a:p>
            <a:pPr marL="12700" marR="657225">
              <a:lnSpc>
                <a:spcPct val="150000"/>
              </a:lnSpc>
              <a:spcBef>
                <a:spcPts val="1000"/>
              </a:spcBef>
            </a:pPr>
            <a:r>
              <a:rPr sz="2200" u="sng" spc="-135" dirty="0">
                <a:solidFill>
                  <a:srgbClr val="49391C"/>
                </a:solidFill>
                <a:uFill>
                  <a:solidFill>
                    <a:srgbClr val="49391C"/>
                  </a:solidFill>
                </a:uFill>
                <a:latin typeface="Tahoma"/>
                <a:cs typeface="Tahoma"/>
              </a:rPr>
              <a:t>Работающее</a:t>
            </a:r>
            <a:r>
              <a:rPr sz="2200" u="sng" spc="-75" dirty="0">
                <a:solidFill>
                  <a:srgbClr val="49391C"/>
                </a:solidFill>
                <a:uFill>
                  <a:solidFill>
                    <a:srgbClr val="49391C"/>
                  </a:solidFill>
                </a:uFill>
                <a:latin typeface="Tahoma"/>
                <a:cs typeface="Tahoma"/>
              </a:rPr>
              <a:t> </a:t>
            </a:r>
            <a:r>
              <a:rPr sz="2200" u="sng" spc="-180" dirty="0">
                <a:solidFill>
                  <a:srgbClr val="49391C"/>
                </a:solidFill>
                <a:uFill>
                  <a:solidFill>
                    <a:srgbClr val="49391C"/>
                  </a:solidFill>
                </a:uFill>
                <a:latin typeface="Tahoma"/>
                <a:cs typeface="Tahoma"/>
              </a:rPr>
              <a:t>население</a:t>
            </a:r>
            <a:r>
              <a:rPr sz="2200" u="sng" spc="-45" dirty="0">
                <a:solidFill>
                  <a:srgbClr val="49391C"/>
                </a:solidFill>
                <a:uFill>
                  <a:solidFill>
                    <a:srgbClr val="49391C"/>
                  </a:solidFill>
                </a:u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49391C"/>
                </a:solidFill>
                <a:latin typeface="Tahoma"/>
                <a:cs typeface="Tahoma"/>
              </a:rPr>
              <a:t>– </a:t>
            </a:r>
            <a:r>
              <a:rPr sz="2200" spc="-140" dirty="0">
                <a:solidFill>
                  <a:srgbClr val="49391C"/>
                </a:solidFill>
                <a:latin typeface="Tahoma"/>
                <a:cs typeface="Tahoma"/>
              </a:rPr>
              <a:t>корпоративное</a:t>
            </a:r>
            <a:r>
              <a:rPr sz="2200" spc="4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2200" spc="-90" dirty="0">
                <a:solidFill>
                  <a:srgbClr val="49391C"/>
                </a:solidFill>
                <a:latin typeface="Tahoma"/>
                <a:cs typeface="Tahoma"/>
              </a:rPr>
              <a:t>здоровье</a:t>
            </a:r>
            <a:endParaRPr sz="2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25"/>
              </a:spcBef>
            </a:pPr>
            <a:r>
              <a:rPr sz="2200" u="sng" spc="-145" dirty="0">
                <a:solidFill>
                  <a:srgbClr val="49391C"/>
                </a:solidFill>
                <a:uFill>
                  <a:solidFill>
                    <a:srgbClr val="49391C"/>
                  </a:solidFill>
                </a:uFill>
                <a:latin typeface="Tahoma"/>
                <a:cs typeface="Tahoma"/>
              </a:rPr>
              <a:t>Пациенты</a:t>
            </a:r>
            <a:r>
              <a:rPr sz="2200" u="sng" spc="-50" dirty="0">
                <a:solidFill>
                  <a:srgbClr val="49391C"/>
                </a:solidFill>
                <a:uFill>
                  <a:solidFill>
                    <a:srgbClr val="49391C"/>
                  </a:solidFill>
                </a:uFill>
                <a:latin typeface="Tahoma"/>
                <a:cs typeface="Tahoma"/>
              </a:rPr>
              <a:t> </a:t>
            </a:r>
            <a:r>
              <a:rPr sz="2200" u="sng" spc="-135" dirty="0">
                <a:solidFill>
                  <a:srgbClr val="49391C"/>
                </a:solidFill>
                <a:uFill>
                  <a:solidFill>
                    <a:srgbClr val="49391C"/>
                  </a:solidFill>
                </a:uFill>
                <a:latin typeface="Tahoma"/>
                <a:cs typeface="Tahoma"/>
              </a:rPr>
              <a:t>старшего</a:t>
            </a:r>
            <a:r>
              <a:rPr sz="2200" u="sng" spc="-50" dirty="0">
                <a:solidFill>
                  <a:srgbClr val="49391C"/>
                </a:solidFill>
                <a:uFill>
                  <a:solidFill>
                    <a:srgbClr val="49391C"/>
                  </a:solidFill>
                </a:uFill>
                <a:latin typeface="Tahoma"/>
                <a:cs typeface="Tahoma"/>
              </a:rPr>
              <a:t> </a:t>
            </a:r>
            <a:r>
              <a:rPr sz="2200" u="sng" spc="-175" dirty="0">
                <a:solidFill>
                  <a:srgbClr val="49391C"/>
                </a:solidFill>
                <a:uFill>
                  <a:solidFill>
                    <a:srgbClr val="49391C"/>
                  </a:solidFill>
                </a:uFill>
                <a:latin typeface="Tahoma"/>
                <a:cs typeface="Tahoma"/>
              </a:rPr>
              <a:t>возраста</a:t>
            </a:r>
            <a:r>
              <a:rPr sz="2200" u="sng" spc="-35" dirty="0">
                <a:solidFill>
                  <a:srgbClr val="49391C"/>
                </a:solidFill>
                <a:uFill>
                  <a:solidFill>
                    <a:srgbClr val="49391C"/>
                  </a:solidFill>
                </a:u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49391C"/>
                </a:solidFill>
                <a:latin typeface="Tahoma"/>
                <a:cs typeface="Tahoma"/>
              </a:rPr>
              <a:t>–</a:t>
            </a:r>
            <a:endParaRPr sz="2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200" spc="-170" dirty="0">
                <a:solidFill>
                  <a:srgbClr val="49391C"/>
                </a:solidFill>
                <a:latin typeface="Tahoma"/>
                <a:cs typeface="Tahoma"/>
              </a:rPr>
              <a:t>активное</a:t>
            </a:r>
            <a:r>
              <a:rPr sz="2200" spc="-10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49391C"/>
                </a:solidFill>
                <a:latin typeface="Tahoma"/>
                <a:cs typeface="Tahoma"/>
              </a:rPr>
              <a:t>долголетие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3932046"/>
            <a:ext cx="4303268" cy="2793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154305">
              <a:lnSpc>
                <a:spcPct val="150000"/>
              </a:lnSpc>
              <a:spcBef>
                <a:spcPts val="100"/>
              </a:spcBef>
            </a:pPr>
            <a:r>
              <a:rPr lang="ru-RU" sz="2400" spc="-120" dirty="0">
                <a:solidFill>
                  <a:srgbClr val="49391C"/>
                </a:solidFill>
                <a:latin typeface="Tahoma"/>
                <a:cs typeface="Tahoma"/>
              </a:rPr>
              <a:t>Более 1000</a:t>
            </a:r>
            <a:r>
              <a:rPr sz="2400" spc="-6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2400" spc="-175" dirty="0">
                <a:solidFill>
                  <a:srgbClr val="49391C"/>
                </a:solidFill>
                <a:latin typeface="Tahoma"/>
                <a:cs typeface="Tahoma"/>
              </a:rPr>
              <a:t>вебинаров</a:t>
            </a:r>
            <a:r>
              <a:rPr sz="2400" spc="-40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2400" spc="-305" dirty="0">
                <a:solidFill>
                  <a:srgbClr val="49391C"/>
                </a:solidFill>
                <a:latin typeface="Tahoma"/>
                <a:cs typeface="Tahoma"/>
              </a:rPr>
              <a:t>в</a:t>
            </a:r>
            <a:r>
              <a:rPr sz="2400" spc="-6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2400" spc="-114" dirty="0">
                <a:solidFill>
                  <a:srgbClr val="49391C"/>
                </a:solidFill>
                <a:latin typeface="Tahoma"/>
                <a:cs typeface="Tahoma"/>
              </a:rPr>
              <a:t>трех </a:t>
            </a:r>
            <a:r>
              <a:rPr sz="2400" spc="-185" dirty="0">
                <a:solidFill>
                  <a:srgbClr val="49391C"/>
                </a:solidFill>
                <a:latin typeface="Tahoma"/>
                <a:cs typeface="Tahoma"/>
              </a:rPr>
              <a:t>возрастных</a:t>
            </a:r>
            <a:r>
              <a:rPr sz="2400" spc="-2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49391C"/>
                </a:solidFill>
                <a:latin typeface="Tahoma"/>
                <a:cs typeface="Tahoma"/>
              </a:rPr>
              <a:t>группах</a:t>
            </a:r>
            <a:endParaRPr sz="2400" dirty="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  <a:spcBef>
                <a:spcPts val="1440"/>
              </a:spcBef>
            </a:pPr>
            <a:r>
              <a:rPr sz="2400" spc="-125" dirty="0">
                <a:solidFill>
                  <a:srgbClr val="49391C"/>
                </a:solidFill>
                <a:latin typeface="Tahoma"/>
                <a:cs typeface="Tahoma"/>
              </a:rPr>
              <a:t>10</a:t>
            </a:r>
            <a:r>
              <a:rPr sz="2400" spc="-6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2400" spc="-190" dirty="0">
                <a:solidFill>
                  <a:srgbClr val="49391C"/>
                </a:solidFill>
                <a:latin typeface="Tahoma"/>
                <a:cs typeface="Tahoma"/>
              </a:rPr>
              <a:t>аспектов</a:t>
            </a:r>
            <a:r>
              <a:rPr sz="2400" spc="-40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2400" spc="-105" dirty="0">
                <a:solidFill>
                  <a:srgbClr val="49391C"/>
                </a:solidFill>
                <a:latin typeface="Tahoma"/>
                <a:cs typeface="Tahoma"/>
              </a:rPr>
              <a:t>здорового</a:t>
            </a:r>
            <a:endParaRPr sz="2400" dirty="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  <a:spcBef>
                <a:spcPts val="1440"/>
              </a:spcBef>
            </a:pPr>
            <a:r>
              <a:rPr sz="2400" spc="-170" dirty="0">
                <a:solidFill>
                  <a:srgbClr val="49391C"/>
                </a:solidFill>
                <a:latin typeface="Tahoma"/>
                <a:cs typeface="Tahoma"/>
              </a:rPr>
              <a:t>образа</a:t>
            </a:r>
            <a:r>
              <a:rPr sz="2400" spc="-5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49391C"/>
                </a:solidFill>
                <a:latin typeface="Tahoma"/>
                <a:cs typeface="Tahoma"/>
              </a:rPr>
              <a:t>жизни</a:t>
            </a:r>
            <a:endParaRPr sz="2400" dirty="0">
              <a:latin typeface="Tahoma"/>
              <a:cs typeface="Tahoma"/>
            </a:endParaRPr>
          </a:p>
          <a:p>
            <a:pPr marL="12700" marR="1525905">
              <a:lnSpc>
                <a:spcPct val="100000"/>
              </a:lnSpc>
              <a:spcBef>
                <a:spcPts val="1620"/>
              </a:spcBef>
            </a:pPr>
            <a:r>
              <a:rPr sz="1200" spc="-80" dirty="0">
                <a:latin typeface="Tahoma"/>
                <a:cs typeface="Tahoma"/>
              </a:rPr>
              <a:t>Цикл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вебинаров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85" dirty="0">
                <a:latin typeface="Tahoma"/>
                <a:cs typeface="Tahoma"/>
              </a:rPr>
              <a:t>«10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85" dirty="0">
                <a:latin typeface="Tahoma"/>
                <a:cs typeface="Tahoma"/>
              </a:rPr>
              <a:t>шагов </a:t>
            </a:r>
            <a:r>
              <a:rPr sz="1200" spc="-75" dirty="0">
                <a:latin typeface="Tahoma"/>
                <a:cs typeface="Tahoma"/>
              </a:rPr>
              <a:t>здорового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образа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жизни»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70868" y="6424066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77736" y="254940"/>
            <a:ext cx="1932939" cy="6604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600" spc="-155" dirty="0">
                <a:solidFill>
                  <a:srgbClr val="49391C"/>
                </a:solidFill>
                <a:latin typeface="Tahoma"/>
                <a:cs typeface="Tahoma"/>
              </a:rPr>
              <a:t>Начало:</a:t>
            </a:r>
            <a:r>
              <a:rPr sz="1600" spc="-1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49391C"/>
                </a:solidFill>
                <a:latin typeface="Tahoma"/>
                <a:cs typeface="Tahoma"/>
              </a:rPr>
              <a:t>0</a:t>
            </a:r>
            <a:r>
              <a:rPr lang="ru-RU" sz="1600" spc="-10" dirty="0">
                <a:solidFill>
                  <a:srgbClr val="49391C"/>
                </a:solidFill>
                <a:latin typeface="Tahoma"/>
                <a:cs typeface="Tahoma"/>
              </a:rPr>
              <a:t>6</a:t>
            </a:r>
            <a:r>
              <a:rPr sz="1600" spc="-10" dirty="0">
                <a:solidFill>
                  <a:srgbClr val="49391C"/>
                </a:solidFill>
                <a:latin typeface="Tahoma"/>
                <a:cs typeface="Tahoma"/>
              </a:rPr>
              <a:t>.0</a:t>
            </a:r>
            <a:r>
              <a:rPr lang="ru-RU" sz="1600" spc="-10" dirty="0">
                <a:solidFill>
                  <a:srgbClr val="49391C"/>
                </a:solidFill>
                <a:latin typeface="Tahoma"/>
                <a:cs typeface="Tahoma"/>
              </a:rPr>
              <a:t>2</a:t>
            </a:r>
            <a:r>
              <a:rPr sz="1600" spc="-10" dirty="0">
                <a:solidFill>
                  <a:srgbClr val="49391C"/>
                </a:solidFill>
                <a:latin typeface="Tahoma"/>
                <a:cs typeface="Tahoma"/>
              </a:rPr>
              <a:t>.202</a:t>
            </a:r>
            <a:r>
              <a:rPr lang="ru-RU" sz="1600" spc="-10" dirty="0">
                <a:solidFill>
                  <a:srgbClr val="49391C"/>
                </a:solidFill>
                <a:latin typeface="Tahoma"/>
                <a:cs typeface="Tahoma"/>
              </a:rPr>
              <a:t>1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00" spc="-105" dirty="0">
                <a:solidFill>
                  <a:srgbClr val="49391C"/>
                </a:solidFill>
                <a:latin typeface="Tahoma"/>
                <a:cs typeface="Tahoma"/>
              </a:rPr>
              <a:t>Окончание:</a:t>
            </a:r>
            <a:r>
              <a:rPr sz="1600" spc="-3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1600" spc="-100" dirty="0">
                <a:solidFill>
                  <a:srgbClr val="49391C"/>
                </a:solidFill>
                <a:latin typeface="Tahoma"/>
                <a:cs typeface="Tahoma"/>
              </a:rPr>
              <a:t>01.0</a:t>
            </a:r>
            <a:r>
              <a:rPr lang="ru-RU" sz="1600" spc="-100" dirty="0">
                <a:solidFill>
                  <a:srgbClr val="49391C"/>
                </a:solidFill>
                <a:latin typeface="Tahoma"/>
                <a:cs typeface="Tahoma"/>
              </a:rPr>
              <a:t>7</a:t>
            </a:r>
            <a:r>
              <a:rPr sz="1600" spc="-100" dirty="0">
                <a:solidFill>
                  <a:srgbClr val="49391C"/>
                </a:solidFill>
                <a:latin typeface="Tahoma"/>
                <a:cs typeface="Tahoma"/>
              </a:rPr>
              <a:t>.2024</a:t>
            </a:r>
            <a:endParaRPr sz="1600" dirty="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16823" y="0"/>
            <a:ext cx="4072889" cy="24711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402" y="3516465"/>
            <a:ext cx="10556875" cy="145415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74625" algn="ctr">
              <a:lnSpc>
                <a:spcPct val="100000"/>
              </a:lnSpc>
              <a:spcBef>
                <a:spcPts val="1090"/>
              </a:spcBef>
            </a:pPr>
            <a:r>
              <a:rPr sz="3400" dirty="0">
                <a:solidFill>
                  <a:srgbClr val="49391C"/>
                </a:solidFill>
                <a:latin typeface="Times New Roman"/>
                <a:cs typeface="Times New Roman"/>
              </a:rPr>
              <a:t>Цель</a:t>
            </a:r>
            <a:r>
              <a:rPr sz="3400" spc="-85" dirty="0">
                <a:solidFill>
                  <a:srgbClr val="49391C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49391C"/>
                </a:solidFill>
                <a:latin typeface="Times New Roman"/>
                <a:cs typeface="Times New Roman"/>
              </a:rPr>
              <a:t>проекта</a:t>
            </a:r>
            <a:endParaRPr sz="3400">
              <a:latin typeface="Times New Roman"/>
              <a:cs typeface="Times New Roman"/>
            </a:endParaRPr>
          </a:p>
          <a:p>
            <a:pPr marL="4630420" marR="5080" indent="-4618355">
              <a:lnSpc>
                <a:spcPts val="2590"/>
              </a:lnSpc>
              <a:spcBef>
                <a:spcPts val="1035"/>
              </a:spcBef>
            </a:pPr>
            <a:r>
              <a:rPr sz="2400" b="1" spc="-25" dirty="0">
                <a:latin typeface="Times New Roman"/>
                <a:cs typeface="Times New Roman"/>
              </a:rPr>
              <a:t>Популяризировать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здоровый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образ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жизни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через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концепцию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снижения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вреда здоровью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5260"/>
            <a:ext cx="4144517" cy="26083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8033" y="6169253"/>
            <a:ext cx="1718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Tahoma"/>
                <a:cs typeface="Tahoma"/>
              </a:rPr>
              <a:t>Цикл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вебинаров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85" dirty="0">
                <a:latin typeface="Tahoma"/>
                <a:cs typeface="Tahoma"/>
              </a:rPr>
              <a:t>«10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65" dirty="0">
                <a:latin typeface="Tahoma"/>
                <a:cs typeface="Tahoma"/>
              </a:rPr>
              <a:t>шагов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65" dirty="0">
                <a:latin typeface="Tahoma"/>
                <a:cs typeface="Tahoma"/>
              </a:rPr>
              <a:t>здорового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образа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жизни»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3261" y="633730"/>
            <a:ext cx="26644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" dirty="0">
                <a:latin typeface="Times New Roman"/>
                <a:cs typeface="Times New Roman"/>
              </a:rPr>
              <a:t>Результаты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7418" y="6332626"/>
            <a:ext cx="17170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Tahoma"/>
                <a:cs typeface="Tahoma"/>
              </a:rPr>
              <a:t>Цикл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вебинаров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85" dirty="0">
                <a:latin typeface="Tahoma"/>
                <a:cs typeface="Tahoma"/>
              </a:rPr>
              <a:t>«10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-85" dirty="0">
                <a:latin typeface="Tahoma"/>
                <a:cs typeface="Tahoma"/>
              </a:rPr>
              <a:t>шагов </a:t>
            </a:r>
            <a:r>
              <a:rPr sz="1200" spc="-75" dirty="0">
                <a:latin typeface="Tahoma"/>
                <a:cs typeface="Tahoma"/>
              </a:rPr>
              <a:t>здорового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80" dirty="0">
                <a:latin typeface="Tahoma"/>
                <a:cs typeface="Tahoma"/>
              </a:rPr>
              <a:t>образа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жизни»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30659" y="6424066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391" y="3907535"/>
            <a:ext cx="1996439" cy="599440"/>
          </a:xfrm>
          <a:prstGeom prst="rect">
            <a:avLst/>
          </a:prstGeom>
          <a:solidFill>
            <a:srgbClr val="71292A"/>
          </a:solidFill>
        </p:spPr>
        <p:txBody>
          <a:bodyPr vert="horz" wrap="square" lIns="0" tIns="32384" rIns="0" bIns="0" rtlCol="0">
            <a:spAutoFit/>
          </a:bodyPr>
          <a:lstStyle/>
          <a:p>
            <a:pPr marL="622300" marR="229870" indent="-384175">
              <a:lnSpc>
                <a:spcPts val="2080"/>
              </a:lnSpc>
              <a:spcBef>
                <a:spcPts val="254"/>
              </a:spcBef>
            </a:pP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Употребление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вейпов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391" y="4651247"/>
            <a:ext cx="1996439" cy="1100455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17462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1375"/>
              </a:spcBef>
            </a:pPr>
            <a:r>
              <a:rPr sz="1500" spc="-80" dirty="0">
                <a:latin typeface="Tahoma"/>
                <a:cs typeface="Tahoma"/>
              </a:rPr>
              <a:t>Снижение</a:t>
            </a:r>
            <a:r>
              <a:rPr sz="1500" spc="-65" dirty="0">
                <a:latin typeface="Tahoma"/>
                <a:cs typeface="Tahoma"/>
              </a:rPr>
              <a:t> </a:t>
            </a:r>
            <a:r>
              <a:rPr sz="1500" spc="-135" dirty="0">
                <a:latin typeface="Tahoma"/>
                <a:cs typeface="Tahoma"/>
              </a:rPr>
              <a:t>на</a:t>
            </a:r>
            <a:r>
              <a:rPr sz="1500" spc="-35" dirty="0">
                <a:latin typeface="Tahoma"/>
                <a:cs typeface="Tahoma"/>
              </a:rPr>
              <a:t> </a:t>
            </a:r>
            <a:r>
              <a:rPr sz="1500" spc="-25" dirty="0">
                <a:latin typeface="Tahoma"/>
                <a:cs typeface="Tahoma"/>
              </a:rPr>
              <a:t>76%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3511" y="3907535"/>
            <a:ext cx="1996439" cy="599440"/>
          </a:xfrm>
          <a:prstGeom prst="rect">
            <a:avLst/>
          </a:prstGeom>
          <a:solidFill>
            <a:srgbClr val="71292A"/>
          </a:solidFill>
        </p:spPr>
        <p:txBody>
          <a:bodyPr vert="horz" wrap="square" lIns="0" tIns="115570" rIns="0" bIns="0" rtlCol="0">
            <a:spAutoFit/>
          </a:bodyPr>
          <a:lstStyle/>
          <a:p>
            <a:pPr marL="414655" marR="252729" indent="-152400">
              <a:lnSpc>
                <a:spcPts val="1440"/>
              </a:lnSpc>
              <a:spcBef>
                <a:spcPts val="910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Отказ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продуктов высокого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риска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64179" y="4643628"/>
            <a:ext cx="1995170" cy="1203960"/>
          </a:xfrm>
          <a:prstGeom prst="rect">
            <a:avLst/>
          </a:prstGeom>
          <a:solidFill>
            <a:srgbClr val="F1F1F1">
              <a:alpha val="90194"/>
            </a:srgbClr>
          </a:solidFill>
          <a:ln w="12700">
            <a:solidFill>
              <a:srgbClr val="D7D9D6"/>
            </a:solidFill>
          </a:ln>
        </p:spPr>
        <p:txBody>
          <a:bodyPr vert="horz" wrap="square" lIns="0" tIns="188595" rIns="0" bIns="0" rtlCol="0">
            <a:spAutoFit/>
          </a:bodyPr>
          <a:lstStyle/>
          <a:p>
            <a:pPr marL="196850" marR="345440">
              <a:lnSpc>
                <a:spcPts val="1630"/>
              </a:lnSpc>
              <a:spcBef>
                <a:spcPts val="1485"/>
              </a:spcBef>
            </a:pPr>
            <a:r>
              <a:rPr sz="1400" spc="-80" dirty="0">
                <a:solidFill>
                  <a:srgbClr val="49391C"/>
                </a:solidFill>
                <a:latin typeface="Tahoma"/>
                <a:cs typeface="Tahoma"/>
              </a:rPr>
              <a:t>Отказ</a:t>
            </a:r>
            <a:r>
              <a:rPr sz="1400" spc="-7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49391C"/>
                </a:solidFill>
                <a:latin typeface="Tahoma"/>
                <a:cs typeface="Tahoma"/>
              </a:rPr>
              <a:t>от</a:t>
            </a:r>
            <a:r>
              <a:rPr sz="1400" spc="-3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9391C"/>
                </a:solidFill>
                <a:latin typeface="Tahoma"/>
                <a:cs typeface="Tahoma"/>
              </a:rPr>
              <a:t>курения </a:t>
            </a:r>
            <a:r>
              <a:rPr sz="1400" spc="-100" dirty="0">
                <a:solidFill>
                  <a:srgbClr val="49391C"/>
                </a:solidFill>
                <a:latin typeface="Tahoma"/>
                <a:cs typeface="Tahoma"/>
              </a:rPr>
              <a:t>увеличился</a:t>
            </a:r>
            <a:r>
              <a:rPr sz="1400" spc="13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1400" spc="-130" dirty="0">
                <a:solidFill>
                  <a:srgbClr val="49391C"/>
                </a:solidFill>
                <a:latin typeface="Tahoma"/>
                <a:cs typeface="Tahoma"/>
              </a:rPr>
              <a:t>на</a:t>
            </a:r>
            <a:r>
              <a:rPr sz="1400" spc="-80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1400" spc="-165" dirty="0">
                <a:solidFill>
                  <a:srgbClr val="49391C"/>
                </a:solidFill>
                <a:latin typeface="Tahoma"/>
                <a:cs typeface="Tahoma"/>
              </a:rPr>
              <a:t>53%,</a:t>
            </a:r>
            <a:endParaRPr sz="1400">
              <a:latin typeface="Tahoma"/>
              <a:cs typeface="Tahoma"/>
            </a:endParaRPr>
          </a:p>
          <a:p>
            <a:pPr marL="196850">
              <a:lnSpc>
                <a:spcPts val="1585"/>
              </a:lnSpc>
            </a:pPr>
            <a:r>
              <a:rPr sz="1400" spc="-60" dirty="0">
                <a:solidFill>
                  <a:srgbClr val="49391C"/>
                </a:solidFill>
                <a:latin typeface="Tahoma"/>
                <a:cs typeface="Tahoma"/>
              </a:rPr>
              <a:t>Переход</a:t>
            </a:r>
            <a:r>
              <a:rPr sz="1400" spc="-7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1400" spc="-120" dirty="0">
                <a:solidFill>
                  <a:srgbClr val="49391C"/>
                </a:solidFill>
                <a:latin typeface="Tahoma"/>
                <a:cs typeface="Tahoma"/>
              </a:rPr>
              <a:t>на</a:t>
            </a:r>
            <a:r>
              <a:rPr sz="1400" spc="-50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9391C"/>
                </a:solidFill>
                <a:latin typeface="Tahoma"/>
                <a:cs typeface="Tahoma"/>
              </a:rPr>
              <a:t>продукты</a:t>
            </a:r>
            <a:endParaRPr sz="1400">
              <a:latin typeface="Tahoma"/>
              <a:cs typeface="Tahoma"/>
            </a:endParaRPr>
          </a:p>
          <a:p>
            <a:pPr marL="196850" marR="723900">
              <a:lnSpc>
                <a:spcPts val="1630"/>
              </a:lnSpc>
            </a:pPr>
            <a:r>
              <a:rPr sz="1400" spc="-85" dirty="0">
                <a:solidFill>
                  <a:srgbClr val="49391C"/>
                </a:solidFill>
                <a:latin typeface="Tahoma"/>
                <a:cs typeface="Tahoma"/>
              </a:rPr>
              <a:t>с</a:t>
            </a:r>
            <a:r>
              <a:rPr sz="1400" spc="-5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1400" spc="-100" dirty="0">
                <a:solidFill>
                  <a:srgbClr val="49391C"/>
                </a:solidFill>
                <a:latin typeface="Tahoma"/>
                <a:cs typeface="Tahoma"/>
              </a:rPr>
              <a:t>пониженным </a:t>
            </a:r>
            <a:r>
              <a:rPr sz="1400" spc="-75" dirty="0">
                <a:solidFill>
                  <a:srgbClr val="49391C"/>
                </a:solidFill>
                <a:latin typeface="Tahoma"/>
                <a:cs typeface="Tahoma"/>
              </a:rPr>
              <a:t>риском </a:t>
            </a:r>
            <a:r>
              <a:rPr sz="1400" dirty="0">
                <a:solidFill>
                  <a:srgbClr val="49391C"/>
                </a:solidFill>
                <a:latin typeface="Tahoma"/>
                <a:cs typeface="Tahoma"/>
              </a:rPr>
              <a:t>-</a:t>
            </a:r>
            <a:r>
              <a:rPr sz="1400" spc="280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1400" spc="-90" dirty="0">
                <a:solidFill>
                  <a:srgbClr val="49391C"/>
                </a:solidFill>
                <a:latin typeface="Tahoma"/>
                <a:cs typeface="Tahoma"/>
              </a:rPr>
              <a:t>47%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8155" y="3907535"/>
            <a:ext cx="1996439" cy="599440"/>
          </a:xfrm>
          <a:prstGeom prst="rect">
            <a:avLst/>
          </a:prstGeom>
          <a:solidFill>
            <a:srgbClr val="71292A"/>
          </a:solidFill>
        </p:spPr>
        <p:txBody>
          <a:bodyPr vert="horz" wrap="square" lIns="0" tIns="21590" rIns="0" bIns="0" rtlCol="0">
            <a:spAutoFit/>
          </a:bodyPr>
          <a:lstStyle/>
          <a:p>
            <a:pPr marL="186690" marR="179705" indent="-635" algn="ctr">
              <a:lnSpc>
                <a:spcPct val="86100"/>
              </a:lnSpc>
              <a:spcBef>
                <a:spcPts val="170"/>
              </a:spcBef>
            </a:pP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Следование принципам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правильного</a:t>
            </a:r>
            <a:r>
              <a:rPr sz="1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питания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58155" y="4651247"/>
            <a:ext cx="1996439" cy="1100455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174625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1375"/>
              </a:spcBef>
            </a:pPr>
            <a:r>
              <a:rPr sz="1500" spc="-105" dirty="0">
                <a:solidFill>
                  <a:srgbClr val="49391C"/>
                </a:solidFill>
                <a:latin typeface="Tahoma"/>
                <a:cs typeface="Tahoma"/>
              </a:rPr>
              <a:t>Увеличение</a:t>
            </a:r>
            <a:r>
              <a:rPr sz="1500" spc="-6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1500" spc="-135" dirty="0">
                <a:solidFill>
                  <a:srgbClr val="49391C"/>
                </a:solidFill>
                <a:latin typeface="Tahoma"/>
                <a:cs typeface="Tahoma"/>
              </a:rPr>
              <a:t>на</a:t>
            </a:r>
            <a:r>
              <a:rPr sz="1500" spc="-25" dirty="0">
                <a:solidFill>
                  <a:srgbClr val="49391C"/>
                </a:solidFill>
                <a:latin typeface="Tahoma"/>
                <a:cs typeface="Tahoma"/>
              </a:rPr>
              <a:t> 99%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2423" y="3907535"/>
            <a:ext cx="1995170" cy="599440"/>
          </a:xfrm>
          <a:prstGeom prst="rect">
            <a:avLst/>
          </a:prstGeom>
          <a:solidFill>
            <a:srgbClr val="71292A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370"/>
              </a:lnSpc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Контроль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АД,</a:t>
            </a:r>
            <a:endParaRPr sz="1600">
              <a:latin typeface="Times New Roman"/>
              <a:cs typeface="Times New Roman"/>
            </a:endParaRPr>
          </a:p>
          <a:p>
            <a:pPr marL="1905" algn="ctr">
              <a:lnSpc>
                <a:spcPts val="1660"/>
              </a:lnSpc>
            </a:pP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глюкозы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  <a:p>
            <a:pPr marL="2540" algn="ctr">
              <a:lnSpc>
                <a:spcPts val="1685"/>
              </a:lnSpc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холестерина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70419" y="4634484"/>
            <a:ext cx="2075814" cy="1158240"/>
          </a:xfrm>
          <a:prstGeom prst="rect">
            <a:avLst/>
          </a:prstGeom>
          <a:solidFill>
            <a:srgbClr val="F1F1F1">
              <a:alpha val="90194"/>
            </a:srgbClr>
          </a:solidFill>
          <a:ln w="12700">
            <a:solidFill>
              <a:srgbClr val="D7D9D6"/>
            </a:solidFill>
          </a:ln>
        </p:spPr>
        <p:txBody>
          <a:bodyPr vert="horz" wrap="square" lIns="0" tIns="17526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380"/>
              </a:spcBef>
            </a:pPr>
            <a:r>
              <a:rPr sz="1500" spc="-105" dirty="0">
                <a:solidFill>
                  <a:srgbClr val="49391C"/>
                </a:solidFill>
                <a:latin typeface="Tahoma"/>
                <a:cs typeface="Tahoma"/>
              </a:rPr>
              <a:t>Увеличение</a:t>
            </a:r>
            <a:r>
              <a:rPr sz="1500" spc="-7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1500" spc="-65" dirty="0">
                <a:solidFill>
                  <a:srgbClr val="49391C"/>
                </a:solidFill>
                <a:latin typeface="Tahoma"/>
                <a:cs typeface="Tahoma"/>
              </a:rPr>
              <a:t>до</a:t>
            </a:r>
            <a:r>
              <a:rPr sz="1500" spc="-40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49391C"/>
                </a:solidFill>
                <a:latin typeface="Tahoma"/>
                <a:cs typeface="Tahoma"/>
              </a:rPr>
              <a:t>100%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45168" y="3907535"/>
            <a:ext cx="1996439" cy="599440"/>
          </a:xfrm>
          <a:prstGeom prst="rect">
            <a:avLst/>
          </a:prstGeom>
          <a:solidFill>
            <a:srgbClr val="71292A"/>
          </a:solidFill>
        </p:spPr>
        <p:txBody>
          <a:bodyPr vert="horz" wrap="square" lIns="0" tIns="61594" rIns="0" bIns="0" rtlCol="0">
            <a:spAutoFit/>
          </a:bodyPr>
          <a:lstStyle/>
          <a:p>
            <a:pPr marL="525145" marR="163195" indent="-352425">
              <a:lnSpc>
                <a:spcPts val="1860"/>
              </a:lnSpc>
              <a:spcBef>
                <a:spcPts val="484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Приверженность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терапии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46692" y="4652771"/>
            <a:ext cx="1993900" cy="1099185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177165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1395"/>
              </a:spcBef>
            </a:pPr>
            <a:r>
              <a:rPr sz="1400" spc="-95" dirty="0">
                <a:solidFill>
                  <a:srgbClr val="49391C"/>
                </a:solidFill>
                <a:latin typeface="Tahoma"/>
                <a:cs typeface="Tahoma"/>
              </a:rPr>
              <a:t>Увеличение</a:t>
            </a:r>
            <a:r>
              <a:rPr sz="1400" spc="-5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1400" spc="-65" dirty="0">
                <a:solidFill>
                  <a:srgbClr val="49391C"/>
                </a:solidFill>
                <a:latin typeface="Tahoma"/>
                <a:cs typeface="Tahoma"/>
              </a:rPr>
              <a:t>до</a:t>
            </a:r>
            <a:r>
              <a:rPr sz="1400" spc="-45" dirty="0">
                <a:solidFill>
                  <a:srgbClr val="49391C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9391C"/>
                </a:solidFill>
                <a:latin typeface="Tahoma"/>
                <a:cs typeface="Tahoma"/>
              </a:rPr>
              <a:t>100%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8631" y="2427224"/>
            <a:ext cx="318071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50" dirty="0">
                <a:latin typeface="Tahoma"/>
                <a:cs typeface="Tahoma"/>
              </a:rPr>
              <a:t>Данные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5" dirty="0">
                <a:latin typeface="Tahoma"/>
                <a:cs typeface="Tahoma"/>
              </a:rPr>
              <a:t>опроса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65" dirty="0">
                <a:latin typeface="Tahoma"/>
                <a:cs typeface="Tahoma"/>
              </a:rPr>
              <a:t>участников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до </a:t>
            </a:r>
            <a:r>
              <a:rPr sz="2000" dirty="0">
                <a:latin typeface="Tahoma"/>
                <a:cs typeface="Tahoma"/>
              </a:rPr>
              <a:t>и</a:t>
            </a:r>
            <a:r>
              <a:rPr sz="2000" spc="-145" dirty="0">
                <a:latin typeface="Tahoma"/>
                <a:cs typeface="Tahoma"/>
              </a:rPr>
              <a:t> </a:t>
            </a:r>
            <a:r>
              <a:rPr sz="2000" spc="-150" dirty="0">
                <a:latin typeface="Tahoma"/>
                <a:cs typeface="Tahoma"/>
              </a:rPr>
              <a:t>после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25" dirty="0">
                <a:latin typeface="Tahoma"/>
                <a:cs typeface="Tahoma"/>
              </a:rPr>
              <a:t>прослушанного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5" dirty="0">
                <a:latin typeface="Tahoma"/>
                <a:cs typeface="Tahoma"/>
              </a:rPr>
              <a:t>курса </a:t>
            </a:r>
            <a:r>
              <a:rPr sz="2000" spc="-140" dirty="0">
                <a:latin typeface="Tahoma"/>
                <a:cs typeface="Tahoma"/>
              </a:rPr>
              <a:t>онлайн-</a:t>
            </a:r>
            <a:r>
              <a:rPr sz="2000" spc="-10" dirty="0">
                <a:latin typeface="Tahoma"/>
                <a:cs typeface="Tahoma"/>
              </a:rPr>
              <a:t>лекций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23884" y="2068449"/>
            <a:ext cx="32118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20" dirty="0">
                <a:latin typeface="Tahoma"/>
                <a:cs typeface="Tahoma"/>
              </a:rPr>
              <a:t>Суммарный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-110" dirty="0">
                <a:latin typeface="Tahoma"/>
                <a:cs typeface="Tahoma"/>
              </a:rPr>
              <a:t>объем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-155" dirty="0">
                <a:latin typeface="Tahoma"/>
                <a:cs typeface="Tahoma"/>
              </a:rPr>
              <a:t>слушателей </a:t>
            </a:r>
            <a:r>
              <a:rPr sz="2000" spc="-90" dirty="0">
                <a:latin typeface="Tahoma"/>
                <a:cs typeface="Tahoma"/>
              </a:rPr>
              <a:t>–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85" dirty="0">
                <a:latin typeface="Tahoma"/>
                <a:cs typeface="Tahoma"/>
              </a:rPr>
              <a:t>520 </a:t>
            </a:r>
            <a:r>
              <a:rPr sz="2000" spc="-35" dirty="0">
                <a:latin typeface="Tahoma"/>
                <a:cs typeface="Tahoma"/>
              </a:rPr>
              <a:t>человек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25790" y="3060954"/>
            <a:ext cx="30924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20" dirty="0">
                <a:latin typeface="Tahoma"/>
                <a:cs typeface="Tahoma"/>
              </a:rPr>
              <a:t>Москва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90" dirty="0">
                <a:latin typeface="Tahoma"/>
                <a:cs typeface="Tahoma"/>
              </a:rPr>
              <a:t>-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114" dirty="0">
                <a:latin typeface="Tahoma"/>
                <a:cs typeface="Tahoma"/>
              </a:rPr>
              <a:t>20,67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325" dirty="0">
                <a:latin typeface="Tahoma"/>
                <a:cs typeface="Tahoma"/>
              </a:rPr>
              <a:t>%,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95" dirty="0">
                <a:latin typeface="Tahoma"/>
                <a:cs typeface="Tahoma"/>
              </a:rPr>
              <a:t>Санкт-</a:t>
            </a:r>
            <a:r>
              <a:rPr sz="1600" spc="-80" dirty="0">
                <a:latin typeface="Tahoma"/>
                <a:cs typeface="Tahoma"/>
              </a:rPr>
              <a:t>Петербург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0" dirty="0">
                <a:latin typeface="Tahoma"/>
                <a:cs typeface="Tahoma"/>
              </a:rPr>
              <a:t>-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-120" dirty="0">
                <a:latin typeface="Tahoma"/>
                <a:cs typeface="Tahoma"/>
              </a:rPr>
              <a:t>9,12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325" dirty="0">
                <a:latin typeface="Tahoma"/>
                <a:cs typeface="Tahoma"/>
              </a:rPr>
              <a:t>%,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75" dirty="0">
                <a:latin typeface="Tahoma"/>
                <a:cs typeface="Tahoma"/>
              </a:rPr>
              <a:t>Нижний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-75" dirty="0">
                <a:latin typeface="Tahoma"/>
                <a:cs typeface="Tahoma"/>
              </a:rPr>
              <a:t>Новгород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90" dirty="0">
                <a:latin typeface="Tahoma"/>
                <a:cs typeface="Tahoma"/>
              </a:rPr>
              <a:t>-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120" dirty="0">
                <a:latin typeface="Tahoma"/>
                <a:cs typeface="Tahoma"/>
              </a:rPr>
              <a:t>2,42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475" dirty="0">
                <a:latin typeface="Tahoma"/>
                <a:cs typeface="Tahoma"/>
              </a:rPr>
              <a:t>%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141209" cy="6858000"/>
            <a:chOff x="0" y="0"/>
            <a:chExt cx="7141209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7484" y="2476500"/>
              <a:ext cx="749808" cy="27569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9527" y="1696212"/>
              <a:ext cx="1156715" cy="43174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6772" y="382524"/>
              <a:ext cx="1155191" cy="43174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4127" y="2162555"/>
              <a:ext cx="3794760" cy="2537460"/>
            </a:xfrm>
            <a:custGeom>
              <a:avLst/>
              <a:gdLst/>
              <a:ahLst/>
              <a:cxnLst/>
              <a:rect l="l" t="t" r="r" b="b"/>
              <a:pathLst>
                <a:path w="3794760" h="2537460">
                  <a:moveTo>
                    <a:pt x="3794760" y="0"/>
                  </a:moveTo>
                  <a:lnTo>
                    <a:pt x="0" y="0"/>
                  </a:lnTo>
                  <a:lnTo>
                    <a:pt x="0" y="2537460"/>
                  </a:lnTo>
                  <a:lnTo>
                    <a:pt x="3794760" y="2537460"/>
                  </a:lnTo>
                  <a:lnTo>
                    <a:pt x="3794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32332" y="2264664"/>
            <a:ext cx="3584575" cy="2334895"/>
          </a:xfrm>
          <a:prstGeom prst="rect">
            <a:avLst/>
          </a:prstGeom>
          <a:solidFill>
            <a:srgbClr val="FFFFFF"/>
          </a:solidFill>
          <a:ln w="12700">
            <a:solidFill>
              <a:srgbClr val="7D8579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endParaRPr sz="4000">
              <a:latin typeface="Times New Roman"/>
              <a:cs typeface="Times New Roman"/>
            </a:endParaRPr>
          </a:p>
          <a:p>
            <a:pPr marL="634365" marR="612140" indent="-68580">
              <a:lnSpc>
                <a:spcPts val="4320"/>
              </a:lnSpc>
            </a:pPr>
            <a:r>
              <a:rPr sz="4000" dirty="0">
                <a:solidFill>
                  <a:srgbClr val="49391C"/>
                </a:solidFill>
                <a:latin typeface="Times New Roman"/>
                <a:cs typeface="Times New Roman"/>
              </a:rPr>
              <a:t>Спасибо</a:t>
            </a:r>
            <a:r>
              <a:rPr sz="4000" spc="-35" dirty="0">
                <a:solidFill>
                  <a:srgbClr val="49391C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49391C"/>
                </a:solidFill>
                <a:latin typeface="Times New Roman"/>
                <a:cs typeface="Times New Roman"/>
              </a:rPr>
              <a:t>за </a:t>
            </a:r>
            <a:r>
              <a:rPr sz="4000" spc="-10" dirty="0">
                <a:solidFill>
                  <a:srgbClr val="49391C"/>
                </a:solidFill>
                <a:latin typeface="Times New Roman"/>
                <a:cs typeface="Times New Roman"/>
              </a:rPr>
              <a:t>внимание!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pc="-254" dirty="0"/>
              <a:t>К.м.н.</a:t>
            </a:r>
            <a:r>
              <a:rPr spc="-65" dirty="0"/>
              <a:t> </a:t>
            </a:r>
            <a:r>
              <a:rPr spc="-229" dirty="0"/>
              <a:t>Елизавета </a:t>
            </a:r>
            <a:r>
              <a:rPr spc="-45" dirty="0"/>
              <a:t>Скородумова</a:t>
            </a:r>
          </a:p>
          <a:p>
            <a:pPr marL="12700" marR="80010">
              <a:lnSpc>
                <a:spcPts val="5330"/>
              </a:lnSpc>
              <a:spcBef>
                <a:spcPts val="375"/>
              </a:spcBef>
            </a:pPr>
            <a:r>
              <a:rPr spc="-110" dirty="0"/>
              <a:t>Draliss.tilda.ws </a:t>
            </a:r>
            <a:r>
              <a:rPr spc="-150" dirty="0"/>
              <a:t>Dzen.ru/drarliss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6823" y="0"/>
            <a:ext cx="4072889" cy="24711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213</Words>
  <Application>Microsoft Office PowerPoint</Application>
  <PresentationFormat>Широкоэкранный</PresentationFormat>
  <Paragraphs>44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Sylfaen</vt:lpstr>
      <vt:lpstr>Tahoma</vt:lpstr>
      <vt:lpstr>Times New Roman</vt:lpstr>
      <vt:lpstr>Office Theme</vt:lpstr>
      <vt:lpstr>К.м.н. Елизавета Скородумова</vt:lpstr>
      <vt:lpstr>О проекте</vt:lpstr>
      <vt:lpstr>Презентация PowerPoint</vt:lpstr>
      <vt:lpstr>Результаты</vt:lpstr>
      <vt:lpstr>К.м.н. Елизавета Скородумова Draliss.tilda.ws Dzen.ru/drarliss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 вебинаров «10 шагов  здорового образа жизни»</dc:title>
  <dc:creator>Елизавета Скородумова</dc:creator>
  <cp:lastModifiedBy>Елизавета Скородумова</cp:lastModifiedBy>
  <cp:revision>1</cp:revision>
  <dcterms:created xsi:type="dcterms:W3CDTF">2024-07-15T22:54:18Z</dcterms:created>
  <dcterms:modified xsi:type="dcterms:W3CDTF">2024-07-15T22:58:03Z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2024-07-15T00:00:00Z</vt:filetime>
  </property>
  <property fmtid="{D5CDD505-2E9C-101B-9397-08002B2CF9AE}" pid="5" name="Producer">
    <vt:lpwstr>Microsoft® PowerPoint® 2019</vt:lpwstr>
  </property>
</Properties>
</file>