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7"/>
  </p:notesMasterIdLst>
  <p:sldIdLst>
    <p:sldId id="256" r:id="rId2"/>
    <p:sldId id="257" r:id="rId3"/>
    <p:sldId id="260" r:id="rId4"/>
    <p:sldId id="261" r:id="rId5"/>
    <p:sldId id="273" r:id="rId6"/>
    <p:sldId id="275" r:id="rId7"/>
    <p:sldId id="276" r:id="rId8"/>
    <p:sldId id="277" r:id="rId9"/>
    <p:sldId id="303" r:id="rId10"/>
    <p:sldId id="304" r:id="rId11"/>
    <p:sldId id="337" r:id="rId12"/>
    <p:sldId id="338" r:id="rId13"/>
    <p:sldId id="339" r:id="rId14"/>
    <p:sldId id="340" r:id="rId15"/>
    <p:sldId id="336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enko_Anna" initials="A" lastIdx="1" clrIdx="0">
    <p:extLst>
      <p:ext uri="{19B8F6BF-5375-455C-9EA6-DF929625EA0E}">
        <p15:presenceInfo xmlns:p15="http://schemas.microsoft.com/office/powerpoint/2012/main" userId="Antonenko_An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2C2"/>
    <a:srgbClr val="D6E2C6"/>
    <a:srgbClr val="2B3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36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2C369-17FA-4C10-B6D6-834DE73A667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E12F8-BD40-4242-A35D-31F9FB7AB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67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10D2E140-B6E5-490D-A44F-A94216A76E5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A956B7CA-DA34-4686-9635-55D97B43C20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22049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E140-B6E5-490D-A44F-A94216A76E5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7CA-DA34-4686-9635-55D97B43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53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E140-B6E5-490D-A44F-A94216A76E5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7CA-DA34-4686-9635-55D97B43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64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E140-B6E5-490D-A44F-A94216A76E5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7CA-DA34-4686-9635-55D97B43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029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E140-B6E5-490D-A44F-A94216A76E5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7CA-DA34-4686-9635-55D97B43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98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E140-B6E5-490D-A44F-A94216A76E5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7CA-DA34-4686-9635-55D97B43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113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E140-B6E5-490D-A44F-A94216A76E5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7CA-DA34-4686-9635-55D97B43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78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E140-B6E5-490D-A44F-A94216A76E5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7CA-DA34-4686-9635-55D97B43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244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E140-B6E5-490D-A44F-A94216A76E5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7CA-DA34-4686-9635-55D97B43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00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10D2E140-B6E5-490D-A44F-A94216A76E5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A956B7CA-DA34-4686-9635-55D97B43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14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E140-B6E5-490D-A44F-A94216A76E5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A956B7CA-DA34-4686-9635-55D97B43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860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E140-B6E5-490D-A44F-A94216A76E5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7CA-DA34-4686-9635-55D97B43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67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E140-B6E5-490D-A44F-A94216A76E5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7CA-DA34-4686-9635-55D97B43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2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E140-B6E5-490D-A44F-A94216A76E5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7CA-DA34-4686-9635-55D97B43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00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E140-B6E5-490D-A44F-A94216A76E5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7CA-DA34-4686-9635-55D97B43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51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E140-B6E5-490D-A44F-A94216A76E5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7CA-DA34-4686-9635-55D97B43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611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E140-B6E5-490D-A44F-A94216A76E5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7CA-DA34-4686-9635-55D97B43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39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D2E140-B6E5-490D-A44F-A94216A76E5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56B7CA-DA34-4686-9635-55D97B43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1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psu.krasnodar.ru/" TargetMode="External"/><Relationship Id="rId2" Type="http://schemas.openxmlformats.org/officeDocument/2006/relationships/hyperlink" Target="mailto:cso_danko@mtsr.krasnodar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us.gov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5000"/>
                <a:lumOff val="55000"/>
              </a:schemeClr>
            </a:gs>
            <a:gs pos="97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6191" y="272957"/>
            <a:ext cx="7717809" cy="1064525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ru-RU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социального обслуживания Краснодарского края «Крымский комплексный центр социального обслуживания населения»</a:t>
            </a:r>
            <a:endParaRPr lang="ru-RU" sz="18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2235" y="2053855"/>
            <a:ext cx="6794712" cy="229402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 здоровый образ жизни»</a:t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b="1" dirty="0">
              <a:ln>
                <a:solidFill>
                  <a:srgbClr val="7030A0"/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b="1" dirty="0">
              <a:ln>
                <a:solidFill>
                  <a:srgbClr val="7030A0"/>
                </a:solidFill>
              </a:ln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b="1" dirty="0">
              <a:ln>
                <a:solidFill>
                  <a:srgbClr val="7030A0"/>
                </a:solidFill>
              </a:ln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b="1" dirty="0">
              <a:ln>
                <a:solidFill>
                  <a:srgbClr val="7030A0"/>
                </a:solidFill>
              </a:ln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b="1" dirty="0">
              <a:ln>
                <a:solidFill>
                  <a:srgbClr val="7030A0"/>
                </a:solidFill>
              </a:ln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Волкова Наталья Федоровна,</a:t>
            </a:r>
          </a:p>
          <a:p>
            <a:pPr>
              <a:defRPr/>
            </a:pPr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учреждения</a:t>
            </a:r>
          </a:p>
          <a:p>
            <a:pPr>
              <a:defRPr/>
            </a:pPr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телефон: 8(86131) 5-38-67</a:t>
            </a:r>
            <a:endParaRPr lang="ru-RU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 descr="C:\Users\ОСО №10 район\Desktop\1646029062_1-kartinkin-net-p-zdorove-kartinki-dlya-prezentatsii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10" y="2912822"/>
            <a:ext cx="2915872" cy="2254313"/>
          </a:xfrm>
          <a:prstGeom prst="rect">
            <a:avLst/>
          </a:prstGeom>
          <a:solidFill>
            <a:srgbClr val="D5E2C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482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7715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услуг для инвалидов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4355" y="1434353"/>
            <a:ext cx="32501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учреждения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режим для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слабовидящих</a:t>
            </a:r>
          </a:p>
          <a:p>
            <a:pPr algn="just"/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автотранспорт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перевозки людей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в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передвижении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2131" y="6233847"/>
            <a:ext cx="7704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4" y="1409154"/>
            <a:ext cx="3863789" cy="21723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4" y="3739025"/>
            <a:ext cx="3938344" cy="26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97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7715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здоровый образ жизни – «Зарница»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2131" y="6233847"/>
            <a:ext cx="7704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59" y="1502110"/>
            <a:ext cx="3511086" cy="23319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34" y="3694656"/>
            <a:ext cx="4425464" cy="293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79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7715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здоровый образ жизни –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«Сдача норм ГТО»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4355" y="1434353"/>
            <a:ext cx="32501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2131" y="6233847"/>
            <a:ext cx="7704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776" y="1626512"/>
            <a:ext cx="3204926" cy="48073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80" y="1626512"/>
            <a:ext cx="3187225" cy="479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5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7715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здоровый образ жизни –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«Занятия Йогой» по программе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4355" y="1434353"/>
            <a:ext cx="32501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2131" y="6233847"/>
            <a:ext cx="7704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55" y="1626512"/>
            <a:ext cx="4323172" cy="2882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19" y="3445380"/>
            <a:ext cx="4182701" cy="2788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72318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7715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здоровый образ жизни –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лекции по программе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4355" y="1434353"/>
            <a:ext cx="32501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2131" y="6233847"/>
            <a:ext cx="7704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1" y="1434353"/>
            <a:ext cx="3711920" cy="247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67" y="3759234"/>
            <a:ext cx="4057037" cy="2704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3851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6191" y="272957"/>
            <a:ext cx="7717809" cy="1064525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ru-RU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социального обслуживания Краснодарского края «Крымский комплексный центр социального обслуживания населения»</a:t>
            </a:r>
            <a:endParaRPr lang="ru-RU" sz="18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2235" y="2053855"/>
            <a:ext cx="6794712" cy="2294027"/>
          </a:xfrm>
        </p:spPr>
        <p:txBody>
          <a:bodyPr>
            <a:noAutofit/>
          </a:bodyPr>
          <a:lstStyle/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>
              <a:defRPr/>
            </a:pPr>
            <a:endParaRPr lang="ru-RU" b="1" dirty="0">
              <a:ln>
                <a:solidFill>
                  <a:srgbClr val="7030A0"/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b="1" dirty="0">
              <a:ln>
                <a:solidFill>
                  <a:srgbClr val="7030A0"/>
                </a:solidFill>
              </a:ln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b="1" dirty="0">
              <a:ln>
                <a:solidFill>
                  <a:srgbClr val="7030A0"/>
                </a:solidFill>
              </a:ln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Волкова Наталья Федоровна,</a:t>
            </a:r>
          </a:p>
          <a:p>
            <a:pPr>
              <a:defRPr/>
            </a:pPr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учреждения</a:t>
            </a:r>
          </a:p>
          <a:p>
            <a:pPr>
              <a:defRPr/>
            </a:pPr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телефон: 8(86131) 5-38-67</a:t>
            </a:r>
            <a:endParaRPr lang="ru-RU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505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0" y="764276"/>
            <a:ext cx="3810000" cy="849372"/>
          </a:xfrm>
        </p:spPr>
        <p:txBody>
          <a:bodyPr>
            <a:noAutofit/>
          </a:bodyPr>
          <a:lstStyle/>
          <a:p>
            <a:b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Волкова Наталья Федоровна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Должность: директор учреждения.</a:t>
            </a:r>
            <a:b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высшее.</a:t>
            </a:r>
            <a:b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работы: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ru-RU" sz="1600" dirty="0"/>
            </a:br>
            <a:r>
              <a:rPr lang="ru-RU" sz="1600" dirty="0"/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стаж работы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23 года, стаж работы в отрасли – 21 год, в том числе в должности </a:t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– 15 лет 9 месяцев.</a:t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Окончила: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Волгоградский государственный технический университет, квалификация экономист по специальности «Мировая экономика»;  Государственное образовательное учреждение высшего профессионального образования «Российский государственный социальный университет», присуждена квалификация специалист по социальной работе  по специальности «Социальная работа»;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переподготовка по программе «Государственное и муниципальное управление»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645" y="1572285"/>
            <a:ext cx="5359650" cy="357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62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604" y="448235"/>
            <a:ext cx="8223282" cy="116541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Коллектив состоит из 370 сотрудников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69A333-7026-425A-8056-55628D04C5F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252" y="1470212"/>
            <a:ext cx="6156229" cy="4237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522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027" y="1555376"/>
            <a:ext cx="7704667" cy="3332816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15035" y="289217"/>
            <a:ext cx="6998922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предоставляет следующие виды услуг:</a:t>
            </a:r>
          </a:p>
          <a:p>
            <a:pPr algn="just"/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 бытовые;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социально-медицинские;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социально-правовые;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социально-психологические;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социально-трудовые;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социально-педагогические;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в целях повышения коммуникативного потенциала получателей социальных услуг;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срочные социальные услуги.</a:t>
            </a:r>
          </a:p>
          <a:p>
            <a:pPr algn="just"/>
            <a:endParaRPr lang="ru-RU" sz="2800" b="1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b="1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ru-RU" sz="2800" b="1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302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027" y="1564429"/>
            <a:ext cx="7704667" cy="3332816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88141" y="253358"/>
            <a:ext cx="6998922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800" b="1" kern="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 структуре комплексного центра функционирует: 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kern="5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25 отделений социального обслуживания на дому;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kern="5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 отделения срочного социального</a:t>
            </a:r>
          </a:p>
          <a:p>
            <a:pPr algn="just">
              <a:spcAft>
                <a:spcPts val="0"/>
              </a:spcAft>
            </a:pPr>
            <a:r>
              <a:rPr lang="ru-RU" sz="2400" kern="5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обслуживания; 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kern="5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отделение развития инновационных форм социального обслуживания;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kern="5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организационно - методическое отделение.</a:t>
            </a:r>
          </a:p>
          <a:p>
            <a:pPr algn="just">
              <a:spcAft>
                <a:spcPts val="0"/>
              </a:spcAft>
            </a:pPr>
            <a:r>
              <a:rPr lang="ru-RU" sz="2400" b="1" kern="5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</a:p>
          <a:p>
            <a:pPr algn="ctr">
              <a:spcAft>
                <a:spcPts val="0"/>
              </a:spcAft>
            </a:pPr>
            <a:r>
              <a:rPr lang="ru-RU" sz="2400" b="1" kern="5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2800" b="1" kern="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 учреждении имеется  12 единиц автотранспорта, из них: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kern="5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9  легковых;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kern="5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  грузовая;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kern="5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  специализированных, для перевозки людей с ограниченными возможностями в передвижении.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ru-RU" sz="2800" b="1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ru-RU" sz="2800" b="1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890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7715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 доступность информации об учреждении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6004" y="1844293"/>
            <a:ext cx="76320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деятельности учреждения можно получить: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учреждения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cso_danko@m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sr.krasnodar.ru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сайтах</a:t>
            </a: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http://rpsu.krasnodar.ru/</a:t>
            </a:r>
            <a:r>
              <a:rPr lang="ru-RU" sz="2400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www.bus.gov.ru</a:t>
            </a: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стендах в учреждении, в структурных подразделениях;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информационных буклетов;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средств массовой информации;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сетях в контакте и одноклассниках;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учреждении установлен, подключен и функционирует информационный монитор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9333" y="5198161"/>
            <a:ext cx="7704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186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7715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Комфортность условий предоставления услуг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4720" y="1509009"/>
            <a:ext cx="40118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комфортная зона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(ожидания),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оборудованная соответствующей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мебелью</a:t>
            </a:r>
          </a:p>
          <a:p>
            <a:pPr algn="just"/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649" y="4720612"/>
            <a:ext cx="4609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кулер с питьевой водой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55" y="4250711"/>
            <a:ext cx="3514616" cy="23430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55" y="1672061"/>
            <a:ext cx="3511414" cy="234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59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7715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услуг для инвалидов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8186" y="1434353"/>
            <a:ext cx="40197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установлена кнопка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вызова специалиста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 капитальный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ремонт пандуса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и лестницы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внутри здания</a:t>
            </a:r>
          </a:p>
          <a:p>
            <a:pPr algn="just"/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2131" y="6233847"/>
            <a:ext cx="7704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09" y="1364324"/>
            <a:ext cx="3704664" cy="24697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534" y="4000649"/>
            <a:ext cx="3759839" cy="250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94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7715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услуг для инвалидов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3012" y="1365552"/>
            <a:ext cx="40214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тактильные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указатели, пиктограммы и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таблички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входе в учреждение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инвалидные коляски </a:t>
            </a:r>
          </a:p>
          <a:p>
            <a:pPr algn="just"/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2131" y="6233847"/>
            <a:ext cx="7704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765" y="1365552"/>
            <a:ext cx="3698031" cy="24653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765" y="4070530"/>
            <a:ext cx="3698031" cy="246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61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TC103457496[[fn=Параллакс]]</Template>
  <TotalTime>3033</TotalTime>
  <Words>495</Words>
  <Application>Microsoft Office PowerPoint</Application>
  <PresentationFormat>Экран (4:3)</PresentationFormat>
  <Paragraphs>119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Corbel</vt:lpstr>
      <vt:lpstr>Times New Roman</vt:lpstr>
      <vt:lpstr>Wingdings</vt:lpstr>
      <vt:lpstr>Параллакс</vt:lpstr>
      <vt:lpstr>Государственное бюджетное учреждение социального обслуживания Краснодарского края «Крымский комплексный центр социального обслуживания населения»</vt:lpstr>
      <vt:lpstr>                Волкова Наталья Федоровна Должность: директор учреждения.  Образование: высшее. Стаж работы:    Общий стаж работы – 23 года, стаж работы в отрасли – 21 год, в том числе в должности  директора – 15 лет 9 месяцев. Окончила: Волгоградский государственный технический университет, квалификация экономист по специальности «Мировая экономика»;  Государственное образовательное учреждение высшего профессионального образования «Российский государственный социальный университет», присуждена квалификация специалист по социальной работе  по специальности «Социальная работа»; Профессиональная переподготовка по программе «Государственное и муниципальное управление»</vt:lpstr>
      <vt:lpstr>Коллектив состоит из 370 сотрудников </vt:lpstr>
      <vt:lpstr>Презентация PowerPoint</vt:lpstr>
      <vt:lpstr>Презентация PowerPoint</vt:lpstr>
      <vt:lpstr>Открытость и доступность информации об учреждении</vt:lpstr>
      <vt:lpstr>Комфортность условий предоставления услуг</vt:lpstr>
      <vt:lpstr>Доступность услуг для инвалидов</vt:lpstr>
      <vt:lpstr>Доступность услуг для инвалидов</vt:lpstr>
      <vt:lpstr>Доступность услуг для инвалидов</vt:lpstr>
      <vt:lpstr>«За здоровый образ жизни – «Зарница»</vt:lpstr>
      <vt:lpstr>«За здоровый образ жизни –  «Сдача норм ГТО»</vt:lpstr>
      <vt:lpstr>«За здоровый образ жизни –  «Занятия Йогой» по программе</vt:lpstr>
      <vt:lpstr>«За здоровый образ жизни –  лекции по программе</vt:lpstr>
      <vt:lpstr>Государственное бюджетное учреждение социального обслуживания Краснодарского края «Крымский комплексный центр социального обслуживания населения»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Antonenko_Anna</dc:creator>
  <cp:lastModifiedBy>Алексей Покиньбура</cp:lastModifiedBy>
  <cp:revision>265</cp:revision>
  <cp:lastPrinted>2019-03-27T11:46:45Z</cp:lastPrinted>
  <dcterms:created xsi:type="dcterms:W3CDTF">2014-11-07T09:34:05Z</dcterms:created>
  <dcterms:modified xsi:type="dcterms:W3CDTF">2023-04-24T07:53:09Z</dcterms:modified>
</cp:coreProperties>
</file>