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74" r:id="rId5"/>
    <p:sldId id="286" r:id="rId6"/>
    <p:sldId id="287" r:id="rId7"/>
    <p:sldId id="288" r:id="rId8"/>
    <p:sldId id="289" r:id="rId9"/>
    <p:sldId id="293" r:id="rId10"/>
    <p:sldId id="311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B2B2B2"/>
    <a:srgbClr val="1F1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100" d="100"/>
          <a:sy n="100" d="100"/>
        </p:scale>
        <p:origin x="65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EB726-4F11-457B-9D9C-391B904F3160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C13DB-B6B1-4430-BB01-E88D5684F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7D2187-E82C-4436-A1E4-7D37531D7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5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B8B1FF-15F4-4483-BA7E-CDC927B81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876299"/>
            <a:ext cx="4793343" cy="1712686"/>
          </a:xfrm>
          <a:custGeom>
            <a:avLst/>
            <a:gdLst>
              <a:gd name="connsiteX0" fmla="*/ 0 w 4793343"/>
              <a:gd name="connsiteY0" fmla="*/ 0 h 1712686"/>
              <a:gd name="connsiteX1" fmla="*/ 4793343 w 4793343"/>
              <a:gd name="connsiteY1" fmla="*/ 0 h 1712686"/>
              <a:gd name="connsiteX2" fmla="*/ 4793343 w 4793343"/>
              <a:gd name="connsiteY2" fmla="*/ 1712686 h 1712686"/>
              <a:gd name="connsiteX3" fmla="*/ 0 w 4793343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3343" h="1712686">
                <a:moveTo>
                  <a:pt x="0" y="0"/>
                </a:moveTo>
                <a:lnTo>
                  <a:pt x="4793343" y="0"/>
                </a:lnTo>
                <a:lnTo>
                  <a:pt x="4793343" y="1712686"/>
                </a:lnTo>
                <a:lnTo>
                  <a:pt x="0" y="1712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2AD601-08D1-4CEE-AA3B-293885CB6A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858" y="2741385"/>
            <a:ext cx="4793343" cy="1712686"/>
          </a:xfrm>
          <a:custGeom>
            <a:avLst/>
            <a:gdLst>
              <a:gd name="connsiteX0" fmla="*/ 0 w 4793343"/>
              <a:gd name="connsiteY0" fmla="*/ 0 h 1712686"/>
              <a:gd name="connsiteX1" fmla="*/ 4793343 w 4793343"/>
              <a:gd name="connsiteY1" fmla="*/ 0 h 1712686"/>
              <a:gd name="connsiteX2" fmla="*/ 4793343 w 4793343"/>
              <a:gd name="connsiteY2" fmla="*/ 1712686 h 1712686"/>
              <a:gd name="connsiteX3" fmla="*/ 0 w 4793343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3343" h="1712686">
                <a:moveTo>
                  <a:pt x="0" y="0"/>
                </a:moveTo>
                <a:lnTo>
                  <a:pt x="4793343" y="0"/>
                </a:lnTo>
                <a:lnTo>
                  <a:pt x="4793343" y="1712686"/>
                </a:lnTo>
                <a:lnTo>
                  <a:pt x="0" y="1712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702E51-D5E9-4C0A-A5A5-397EB1B66B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8230" y="4606471"/>
            <a:ext cx="4793343" cy="1712686"/>
          </a:xfrm>
          <a:custGeom>
            <a:avLst/>
            <a:gdLst>
              <a:gd name="connsiteX0" fmla="*/ 0 w 4793343"/>
              <a:gd name="connsiteY0" fmla="*/ 0 h 1712686"/>
              <a:gd name="connsiteX1" fmla="*/ 4793343 w 4793343"/>
              <a:gd name="connsiteY1" fmla="*/ 0 h 1712686"/>
              <a:gd name="connsiteX2" fmla="*/ 4793343 w 4793343"/>
              <a:gd name="connsiteY2" fmla="*/ 1712686 h 1712686"/>
              <a:gd name="connsiteX3" fmla="*/ 0 w 4793343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3343" h="1712686">
                <a:moveTo>
                  <a:pt x="0" y="0"/>
                </a:moveTo>
                <a:lnTo>
                  <a:pt x="4793343" y="0"/>
                </a:lnTo>
                <a:lnTo>
                  <a:pt x="4793343" y="1712686"/>
                </a:lnTo>
                <a:lnTo>
                  <a:pt x="0" y="1712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4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326D6B-1810-4D27-9B4E-B11096A0B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14" y="876300"/>
            <a:ext cx="2017486" cy="5981701"/>
          </a:xfrm>
          <a:custGeom>
            <a:avLst/>
            <a:gdLst>
              <a:gd name="connsiteX0" fmla="*/ 0 w 2017486"/>
              <a:gd name="connsiteY0" fmla="*/ 0 h 4347029"/>
              <a:gd name="connsiteX1" fmla="*/ 2017486 w 2017486"/>
              <a:gd name="connsiteY1" fmla="*/ 0 h 4347029"/>
              <a:gd name="connsiteX2" fmla="*/ 2017486 w 2017486"/>
              <a:gd name="connsiteY2" fmla="*/ 4347029 h 4347029"/>
              <a:gd name="connsiteX3" fmla="*/ 0 w 2017486"/>
              <a:gd name="connsiteY3" fmla="*/ 4347029 h 434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4347029">
                <a:moveTo>
                  <a:pt x="0" y="0"/>
                </a:moveTo>
                <a:lnTo>
                  <a:pt x="2017486" y="0"/>
                </a:lnTo>
                <a:lnTo>
                  <a:pt x="2017486" y="4347029"/>
                </a:lnTo>
                <a:lnTo>
                  <a:pt x="0" y="43470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A5F925-AE9A-4D24-A041-CCC18EC07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800" y="2362200"/>
            <a:ext cx="2017486" cy="4495799"/>
          </a:xfrm>
          <a:custGeom>
            <a:avLst/>
            <a:gdLst>
              <a:gd name="connsiteX0" fmla="*/ 0 w 2017486"/>
              <a:gd name="connsiteY0" fmla="*/ 0 h 1894113"/>
              <a:gd name="connsiteX1" fmla="*/ 2017486 w 2017486"/>
              <a:gd name="connsiteY1" fmla="*/ 0 h 1894113"/>
              <a:gd name="connsiteX2" fmla="*/ 2017486 w 2017486"/>
              <a:gd name="connsiteY2" fmla="*/ 1894113 h 1894113"/>
              <a:gd name="connsiteX3" fmla="*/ 0 w 2017486"/>
              <a:gd name="connsiteY3" fmla="*/ 1894113 h 18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1894113">
                <a:moveTo>
                  <a:pt x="0" y="0"/>
                </a:moveTo>
                <a:lnTo>
                  <a:pt x="2017486" y="0"/>
                </a:lnTo>
                <a:lnTo>
                  <a:pt x="2017486" y="1894113"/>
                </a:lnTo>
                <a:lnTo>
                  <a:pt x="0" y="18941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B9E1DB-A0E6-4EB7-ADD0-953478C22C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5086" y="4455887"/>
            <a:ext cx="2017486" cy="2402112"/>
          </a:xfrm>
          <a:custGeom>
            <a:avLst/>
            <a:gdLst>
              <a:gd name="connsiteX0" fmla="*/ 0 w 2017486"/>
              <a:gd name="connsiteY0" fmla="*/ 0 h 2402112"/>
              <a:gd name="connsiteX1" fmla="*/ 2017486 w 2017486"/>
              <a:gd name="connsiteY1" fmla="*/ 0 h 2402112"/>
              <a:gd name="connsiteX2" fmla="*/ 2017486 w 2017486"/>
              <a:gd name="connsiteY2" fmla="*/ 2402112 h 2402112"/>
              <a:gd name="connsiteX3" fmla="*/ 0 w 2017486"/>
              <a:gd name="connsiteY3" fmla="*/ 2402112 h 240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2402112">
                <a:moveTo>
                  <a:pt x="0" y="0"/>
                </a:moveTo>
                <a:lnTo>
                  <a:pt x="2017486" y="0"/>
                </a:lnTo>
                <a:lnTo>
                  <a:pt x="2017486" y="2402112"/>
                </a:lnTo>
                <a:lnTo>
                  <a:pt x="0" y="2402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583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DF5F47-15C4-408D-8FCA-352403947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14" y="1"/>
            <a:ext cx="2017486" cy="1581149"/>
          </a:xfrm>
          <a:custGeom>
            <a:avLst/>
            <a:gdLst>
              <a:gd name="connsiteX0" fmla="*/ 0 w 2017486"/>
              <a:gd name="connsiteY0" fmla="*/ 0 h 1146629"/>
              <a:gd name="connsiteX1" fmla="*/ 2017486 w 2017486"/>
              <a:gd name="connsiteY1" fmla="*/ 0 h 1146629"/>
              <a:gd name="connsiteX2" fmla="*/ 2017486 w 2017486"/>
              <a:gd name="connsiteY2" fmla="*/ 1146629 h 1146629"/>
              <a:gd name="connsiteX3" fmla="*/ 0 w 2017486"/>
              <a:gd name="connsiteY3" fmla="*/ 1146629 h 114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1146629">
                <a:moveTo>
                  <a:pt x="0" y="0"/>
                </a:moveTo>
                <a:lnTo>
                  <a:pt x="2017486" y="0"/>
                </a:lnTo>
                <a:lnTo>
                  <a:pt x="2017486" y="1146629"/>
                </a:lnTo>
                <a:lnTo>
                  <a:pt x="0" y="1146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282B24C-BBBA-4357-9567-F56C4D41F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800" y="0"/>
            <a:ext cx="2017486" cy="3643086"/>
          </a:xfrm>
          <a:custGeom>
            <a:avLst/>
            <a:gdLst>
              <a:gd name="connsiteX0" fmla="*/ 0 w 2017486"/>
              <a:gd name="connsiteY0" fmla="*/ 0 h 3643086"/>
              <a:gd name="connsiteX1" fmla="*/ 2017486 w 2017486"/>
              <a:gd name="connsiteY1" fmla="*/ 0 h 3643086"/>
              <a:gd name="connsiteX2" fmla="*/ 2017486 w 2017486"/>
              <a:gd name="connsiteY2" fmla="*/ 3643086 h 3643086"/>
              <a:gd name="connsiteX3" fmla="*/ 0 w 2017486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3643086">
                <a:moveTo>
                  <a:pt x="0" y="0"/>
                </a:moveTo>
                <a:lnTo>
                  <a:pt x="2017486" y="0"/>
                </a:lnTo>
                <a:lnTo>
                  <a:pt x="2017486" y="3643086"/>
                </a:lnTo>
                <a:lnTo>
                  <a:pt x="0" y="3643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34E9A8-50A4-4C1C-9ABE-39A71D8700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5086" y="0"/>
            <a:ext cx="2017486" cy="2438400"/>
          </a:xfrm>
          <a:custGeom>
            <a:avLst/>
            <a:gdLst>
              <a:gd name="connsiteX0" fmla="*/ 0 w 2017486"/>
              <a:gd name="connsiteY0" fmla="*/ 0 h 2438400"/>
              <a:gd name="connsiteX1" fmla="*/ 2017486 w 2017486"/>
              <a:gd name="connsiteY1" fmla="*/ 0 h 2438400"/>
              <a:gd name="connsiteX2" fmla="*/ 2017486 w 2017486"/>
              <a:gd name="connsiteY2" fmla="*/ 2438400 h 2438400"/>
              <a:gd name="connsiteX3" fmla="*/ 0 w 2017486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2438400">
                <a:moveTo>
                  <a:pt x="0" y="0"/>
                </a:moveTo>
                <a:lnTo>
                  <a:pt x="2017486" y="0"/>
                </a:lnTo>
                <a:lnTo>
                  <a:pt x="2017486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213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327A25-2413-4C29-91D6-41EF052FFB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0687" y="1"/>
            <a:ext cx="3918857" cy="1494971"/>
          </a:xfrm>
          <a:custGeom>
            <a:avLst/>
            <a:gdLst>
              <a:gd name="connsiteX0" fmla="*/ 0 w 3918857"/>
              <a:gd name="connsiteY0" fmla="*/ 0 h 1494971"/>
              <a:gd name="connsiteX1" fmla="*/ 3918857 w 3918857"/>
              <a:gd name="connsiteY1" fmla="*/ 0 h 1494971"/>
              <a:gd name="connsiteX2" fmla="*/ 3918857 w 3918857"/>
              <a:gd name="connsiteY2" fmla="*/ 1494971 h 1494971"/>
              <a:gd name="connsiteX3" fmla="*/ 0 w 3918857"/>
              <a:gd name="connsiteY3" fmla="*/ 1494971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1494971">
                <a:moveTo>
                  <a:pt x="0" y="0"/>
                </a:moveTo>
                <a:lnTo>
                  <a:pt x="3918857" y="0"/>
                </a:lnTo>
                <a:lnTo>
                  <a:pt x="3918857" y="1494971"/>
                </a:lnTo>
                <a:lnTo>
                  <a:pt x="0" y="14949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13C2EF-B23D-4F90-B7B5-1E376F483F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0686" y="1799770"/>
            <a:ext cx="3918857" cy="4005943"/>
          </a:xfrm>
          <a:custGeom>
            <a:avLst/>
            <a:gdLst>
              <a:gd name="connsiteX0" fmla="*/ 0 w 3918857"/>
              <a:gd name="connsiteY0" fmla="*/ 0 h 4005943"/>
              <a:gd name="connsiteX1" fmla="*/ 3918857 w 3918857"/>
              <a:gd name="connsiteY1" fmla="*/ 0 h 4005943"/>
              <a:gd name="connsiteX2" fmla="*/ 3918857 w 3918857"/>
              <a:gd name="connsiteY2" fmla="*/ 4005943 h 4005943"/>
              <a:gd name="connsiteX3" fmla="*/ 0 w 3918857"/>
              <a:gd name="connsiteY3" fmla="*/ 4005943 h 40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005943">
                <a:moveTo>
                  <a:pt x="0" y="0"/>
                </a:moveTo>
                <a:lnTo>
                  <a:pt x="3918857" y="0"/>
                </a:lnTo>
                <a:lnTo>
                  <a:pt x="3918857" y="4005943"/>
                </a:lnTo>
                <a:lnTo>
                  <a:pt x="0" y="4005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F8C96C-9143-4622-8BFB-1785890171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0686" y="6110514"/>
            <a:ext cx="3918857" cy="747486"/>
          </a:xfrm>
          <a:custGeom>
            <a:avLst/>
            <a:gdLst>
              <a:gd name="connsiteX0" fmla="*/ 0 w 3918857"/>
              <a:gd name="connsiteY0" fmla="*/ 0 h 747486"/>
              <a:gd name="connsiteX1" fmla="*/ 3918857 w 3918857"/>
              <a:gd name="connsiteY1" fmla="*/ 0 h 747486"/>
              <a:gd name="connsiteX2" fmla="*/ 3918857 w 3918857"/>
              <a:gd name="connsiteY2" fmla="*/ 747486 h 747486"/>
              <a:gd name="connsiteX3" fmla="*/ 0 w 3918857"/>
              <a:gd name="connsiteY3" fmla="*/ 747486 h 7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747486">
                <a:moveTo>
                  <a:pt x="0" y="0"/>
                </a:moveTo>
                <a:lnTo>
                  <a:pt x="3918857" y="0"/>
                </a:lnTo>
                <a:lnTo>
                  <a:pt x="3918857" y="747486"/>
                </a:lnTo>
                <a:lnTo>
                  <a:pt x="0" y="747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482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0C1638-0EA6-409E-BBAF-6F19C51FE4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0687" y="0"/>
            <a:ext cx="3918857" cy="3181350"/>
          </a:xfrm>
          <a:custGeom>
            <a:avLst/>
            <a:gdLst>
              <a:gd name="connsiteX0" fmla="*/ 0 w 3918857"/>
              <a:gd name="connsiteY0" fmla="*/ 0 h 3585028"/>
              <a:gd name="connsiteX1" fmla="*/ 3918857 w 3918857"/>
              <a:gd name="connsiteY1" fmla="*/ 0 h 3585028"/>
              <a:gd name="connsiteX2" fmla="*/ 3918857 w 3918857"/>
              <a:gd name="connsiteY2" fmla="*/ 3585028 h 3585028"/>
              <a:gd name="connsiteX3" fmla="*/ 0 w 3918857"/>
              <a:gd name="connsiteY3" fmla="*/ 3585028 h 358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3585028">
                <a:moveTo>
                  <a:pt x="0" y="0"/>
                </a:moveTo>
                <a:lnTo>
                  <a:pt x="3918857" y="0"/>
                </a:lnTo>
                <a:lnTo>
                  <a:pt x="3918857" y="3585028"/>
                </a:lnTo>
                <a:lnTo>
                  <a:pt x="0" y="35850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DD1AC-A02A-4E41-B8FE-1812D20CB8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0686" y="3429001"/>
            <a:ext cx="3918857" cy="1733550"/>
          </a:xfrm>
          <a:custGeom>
            <a:avLst/>
            <a:gdLst>
              <a:gd name="connsiteX0" fmla="*/ 0 w 3918857"/>
              <a:gd name="connsiteY0" fmla="*/ 0 h 1915884"/>
              <a:gd name="connsiteX1" fmla="*/ 3918857 w 3918857"/>
              <a:gd name="connsiteY1" fmla="*/ 0 h 1915884"/>
              <a:gd name="connsiteX2" fmla="*/ 3918857 w 3918857"/>
              <a:gd name="connsiteY2" fmla="*/ 1915884 h 1915884"/>
              <a:gd name="connsiteX3" fmla="*/ 0 w 3918857"/>
              <a:gd name="connsiteY3" fmla="*/ 1915884 h 19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1915884">
                <a:moveTo>
                  <a:pt x="0" y="0"/>
                </a:moveTo>
                <a:lnTo>
                  <a:pt x="3918857" y="0"/>
                </a:lnTo>
                <a:lnTo>
                  <a:pt x="3918857" y="1915884"/>
                </a:lnTo>
                <a:lnTo>
                  <a:pt x="0" y="19158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0CE98E-4E3C-4147-A8DD-1384BA2A86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0686" y="5410203"/>
            <a:ext cx="3918857" cy="1447798"/>
          </a:xfrm>
          <a:custGeom>
            <a:avLst/>
            <a:gdLst>
              <a:gd name="connsiteX0" fmla="*/ 0 w 3918857"/>
              <a:gd name="connsiteY0" fmla="*/ 0 h 747486"/>
              <a:gd name="connsiteX1" fmla="*/ 3918857 w 3918857"/>
              <a:gd name="connsiteY1" fmla="*/ 0 h 747486"/>
              <a:gd name="connsiteX2" fmla="*/ 3918857 w 3918857"/>
              <a:gd name="connsiteY2" fmla="*/ 747486 h 747486"/>
              <a:gd name="connsiteX3" fmla="*/ 0 w 3918857"/>
              <a:gd name="connsiteY3" fmla="*/ 747486 h 7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747486">
                <a:moveTo>
                  <a:pt x="0" y="0"/>
                </a:moveTo>
                <a:lnTo>
                  <a:pt x="3918857" y="0"/>
                </a:lnTo>
                <a:lnTo>
                  <a:pt x="3918857" y="747486"/>
                </a:lnTo>
                <a:lnTo>
                  <a:pt x="0" y="747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81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33E146-3777-4C61-89C0-32CAFF90A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9257" y="0"/>
            <a:ext cx="2786743" cy="2220686"/>
          </a:xfrm>
          <a:custGeom>
            <a:avLst/>
            <a:gdLst>
              <a:gd name="connsiteX0" fmla="*/ 0 w 2786743"/>
              <a:gd name="connsiteY0" fmla="*/ 0 h 2220686"/>
              <a:gd name="connsiteX1" fmla="*/ 2786743 w 2786743"/>
              <a:gd name="connsiteY1" fmla="*/ 0 h 2220686"/>
              <a:gd name="connsiteX2" fmla="*/ 2786743 w 2786743"/>
              <a:gd name="connsiteY2" fmla="*/ 2220686 h 2220686"/>
              <a:gd name="connsiteX3" fmla="*/ 0 w 2786743"/>
              <a:gd name="connsiteY3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6743" h="2220686">
                <a:moveTo>
                  <a:pt x="0" y="0"/>
                </a:moveTo>
                <a:lnTo>
                  <a:pt x="2786743" y="0"/>
                </a:lnTo>
                <a:lnTo>
                  <a:pt x="2786743" y="2220686"/>
                </a:lnTo>
                <a:lnTo>
                  <a:pt x="0" y="2220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B84CFF6-FE3A-4922-A06D-340C4079A2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24114"/>
            <a:ext cx="2917371" cy="1596572"/>
          </a:xfrm>
          <a:custGeom>
            <a:avLst/>
            <a:gdLst>
              <a:gd name="connsiteX0" fmla="*/ 0 w 2917371"/>
              <a:gd name="connsiteY0" fmla="*/ 0 h 1596572"/>
              <a:gd name="connsiteX1" fmla="*/ 2917371 w 2917371"/>
              <a:gd name="connsiteY1" fmla="*/ 0 h 1596572"/>
              <a:gd name="connsiteX2" fmla="*/ 2917371 w 2917371"/>
              <a:gd name="connsiteY2" fmla="*/ 1596572 h 1596572"/>
              <a:gd name="connsiteX3" fmla="*/ 0 w 2917371"/>
              <a:gd name="connsiteY3" fmla="*/ 1596572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596572">
                <a:moveTo>
                  <a:pt x="0" y="0"/>
                </a:moveTo>
                <a:lnTo>
                  <a:pt x="2917371" y="0"/>
                </a:lnTo>
                <a:lnTo>
                  <a:pt x="2917371" y="1596572"/>
                </a:lnTo>
                <a:lnTo>
                  <a:pt x="0" y="1596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8C89449-DFF4-4FDD-B7ED-995B162C03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8743" y="2590800"/>
            <a:ext cx="1908629" cy="4158343"/>
          </a:xfrm>
          <a:custGeom>
            <a:avLst/>
            <a:gdLst>
              <a:gd name="connsiteX0" fmla="*/ 0 w 1908629"/>
              <a:gd name="connsiteY0" fmla="*/ 0 h 4158343"/>
              <a:gd name="connsiteX1" fmla="*/ 1908629 w 1908629"/>
              <a:gd name="connsiteY1" fmla="*/ 0 h 4158343"/>
              <a:gd name="connsiteX2" fmla="*/ 1908629 w 1908629"/>
              <a:gd name="connsiteY2" fmla="*/ 4158343 h 4158343"/>
              <a:gd name="connsiteX3" fmla="*/ 0 w 1908629"/>
              <a:gd name="connsiteY3" fmla="*/ 4158343 h 41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629" h="4158343">
                <a:moveTo>
                  <a:pt x="0" y="0"/>
                </a:moveTo>
                <a:lnTo>
                  <a:pt x="1908629" y="0"/>
                </a:lnTo>
                <a:lnTo>
                  <a:pt x="1908629" y="4158343"/>
                </a:lnTo>
                <a:lnTo>
                  <a:pt x="0" y="41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235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CCA0750-48BD-441C-AE06-6F9FAE7FE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4399" y="0"/>
            <a:ext cx="994229" cy="4550226"/>
          </a:xfrm>
          <a:custGeom>
            <a:avLst/>
            <a:gdLst>
              <a:gd name="connsiteX0" fmla="*/ 0 w 994229"/>
              <a:gd name="connsiteY0" fmla="*/ 0 h 4550226"/>
              <a:gd name="connsiteX1" fmla="*/ 994229 w 994229"/>
              <a:gd name="connsiteY1" fmla="*/ 0 h 4550226"/>
              <a:gd name="connsiteX2" fmla="*/ 994229 w 994229"/>
              <a:gd name="connsiteY2" fmla="*/ 4550226 h 4550226"/>
              <a:gd name="connsiteX3" fmla="*/ 0 w 994229"/>
              <a:gd name="connsiteY3" fmla="*/ 4550226 h 455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229" h="4550226">
                <a:moveTo>
                  <a:pt x="0" y="0"/>
                </a:moveTo>
                <a:lnTo>
                  <a:pt x="994229" y="0"/>
                </a:lnTo>
                <a:lnTo>
                  <a:pt x="994229" y="4550226"/>
                </a:lnTo>
                <a:lnTo>
                  <a:pt x="0" y="45502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E45A003-CBFA-44E0-BC69-89ED62F50A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82629" y="0"/>
            <a:ext cx="2017485" cy="4550226"/>
          </a:xfrm>
          <a:custGeom>
            <a:avLst/>
            <a:gdLst>
              <a:gd name="connsiteX0" fmla="*/ 0 w 2017485"/>
              <a:gd name="connsiteY0" fmla="*/ 0 h 4550226"/>
              <a:gd name="connsiteX1" fmla="*/ 2017485 w 2017485"/>
              <a:gd name="connsiteY1" fmla="*/ 0 h 4550226"/>
              <a:gd name="connsiteX2" fmla="*/ 2017485 w 2017485"/>
              <a:gd name="connsiteY2" fmla="*/ 4550226 h 4550226"/>
              <a:gd name="connsiteX3" fmla="*/ 0 w 2017485"/>
              <a:gd name="connsiteY3" fmla="*/ 4550226 h 455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5" h="4550226">
                <a:moveTo>
                  <a:pt x="0" y="0"/>
                </a:moveTo>
                <a:lnTo>
                  <a:pt x="2017485" y="0"/>
                </a:lnTo>
                <a:lnTo>
                  <a:pt x="2017485" y="4550226"/>
                </a:lnTo>
                <a:lnTo>
                  <a:pt x="0" y="45502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11F73D-622A-489C-9934-BEC01C218B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9258" y="4760685"/>
            <a:ext cx="2409371" cy="2097315"/>
          </a:xfrm>
          <a:custGeom>
            <a:avLst/>
            <a:gdLst>
              <a:gd name="connsiteX0" fmla="*/ 0 w 2409371"/>
              <a:gd name="connsiteY0" fmla="*/ 0 h 2097315"/>
              <a:gd name="connsiteX1" fmla="*/ 2409371 w 2409371"/>
              <a:gd name="connsiteY1" fmla="*/ 0 h 2097315"/>
              <a:gd name="connsiteX2" fmla="*/ 2409371 w 2409371"/>
              <a:gd name="connsiteY2" fmla="*/ 2097315 h 2097315"/>
              <a:gd name="connsiteX3" fmla="*/ 0 w 2409371"/>
              <a:gd name="connsiteY3" fmla="*/ 2097315 h 209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371" h="2097315">
                <a:moveTo>
                  <a:pt x="0" y="0"/>
                </a:moveTo>
                <a:lnTo>
                  <a:pt x="2409371" y="0"/>
                </a:lnTo>
                <a:lnTo>
                  <a:pt x="2409371" y="2097315"/>
                </a:lnTo>
                <a:lnTo>
                  <a:pt x="0" y="20973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AEE07A3-C8A8-4261-AB36-CDF2AC4292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629" y="4760686"/>
            <a:ext cx="2409371" cy="1596571"/>
          </a:xfrm>
          <a:custGeom>
            <a:avLst/>
            <a:gdLst>
              <a:gd name="connsiteX0" fmla="*/ 0 w 2409371"/>
              <a:gd name="connsiteY0" fmla="*/ 0 h 1596571"/>
              <a:gd name="connsiteX1" fmla="*/ 2409371 w 2409371"/>
              <a:gd name="connsiteY1" fmla="*/ 0 h 1596571"/>
              <a:gd name="connsiteX2" fmla="*/ 2409371 w 2409371"/>
              <a:gd name="connsiteY2" fmla="*/ 1596571 h 1596571"/>
              <a:gd name="connsiteX3" fmla="*/ 0 w 2409371"/>
              <a:gd name="connsiteY3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371" h="1596571">
                <a:moveTo>
                  <a:pt x="0" y="0"/>
                </a:moveTo>
                <a:lnTo>
                  <a:pt x="2409371" y="0"/>
                </a:lnTo>
                <a:lnTo>
                  <a:pt x="2409371" y="1596571"/>
                </a:ln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775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E729306-EB71-43A9-8A43-6DF78FF21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328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5A95D8-A142-495E-A6B0-4448AEEDA2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5157" y="602342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5E49EE-FAAC-4105-A9AB-969450007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8986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44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F80373-FF26-4E7D-80E6-916B8903E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4914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120D29-9CE8-4708-8A5B-1B59E8A741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32572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0FE6ABA-6625-4CE3-BA24-C2F0FA0939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8743" y="602342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329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AE9609-EE35-4EC9-AA88-DDCFC8497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B97646-1CDD-4A6A-B556-D0ABCECE0B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83581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30D9D-EDB0-42A6-9A64-F28401E8D8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161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F8F2812-AA85-4E52-93D1-AB53604EE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0740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11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F80087-9101-44A9-BB68-994335087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0186" y="1295400"/>
            <a:ext cx="6426558" cy="2671293"/>
          </a:xfrm>
          <a:custGeom>
            <a:avLst/>
            <a:gdLst>
              <a:gd name="connsiteX0" fmla="*/ 0 w 6426558"/>
              <a:gd name="connsiteY0" fmla="*/ 0 h 2034862"/>
              <a:gd name="connsiteX1" fmla="*/ 6426558 w 6426558"/>
              <a:gd name="connsiteY1" fmla="*/ 0 h 2034862"/>
              <a:gd name="connsiteX2" fmla="*/ 6426558 w 6426558"/>
              <a:gd name="connsiteY2" fmla="*/ 2034862 h 2034862"/>
              <a:gd name="connsiteX3" fmla="*/ 0 w 6426558"/>
              <a:gd name="connsiteY3" fmla="*/ 2034862 h 20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558" h="2034862">
                <a:moveTo>
                  <a:pt x="0" y="0"/>
                </a:moveTo>
                <a:lnTo>
                  <a:pt x="6426558" y="0"/>
                </a:lnTo>
                <a:lnTo>
                  <a:pt x="6426558" y="2034862"/>
                </a:lnTo>
                <a:lnTo>
                  <a:pt x="0" y="2034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125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876B1C-4CD5-45D3-9FBF-7364BC43FC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4460" y="1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1A2CACB-43D8-4B03-95F2-C045751368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6876" y="2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7420799-0CA7-4F61-899E-2B11AA1932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044" y="2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867E62-A2AF-4926-98C8-E2773998F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9628" y="0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595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7210A2-BCC9-4CF4-9786-3D27B68EE7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373" y="106137"/>
            <a:ext cx="2627086" cy="2627086"/>
          </a:xfrm>
          <a:custGeom>
            <a:avLst/>
            <a:gdLst>
              <a:gd name="connsiteX0" fmla="*/ 1313543 w 2627086"/>
              <a:gd name="connsiteY0" fmla="*/ 0 h 2627086"/>
              <a:gd name="connsiteX1" fmla="*/ 2627086 w 2627086"/>
              <a:gd name="connsiteY1" fmla="*/ 1313543 h 2627086"/>
              <a:gd name="connsiteX2" fmla="*/ 1313543 w 2627086"/>
              <a:gd name="connsiteY2" fmla="*/ 2627086 h 2627086"/>
              <a:gd name="connsiteX3" fmla="*/ 0 w 2627086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086" h="2627086">
                <a:moveTo>
                  <a:pt x="1313543" y="0"/>
                </a:moveTo>
                <a:lnTo>
                  <a:pt x="2627086" y="1313543"/>
                </a:lnTo>
                <a:lnTo>
                  <a:pt x="1313543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B877DD-A172-42DF-8931-ADAEEA331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076451"/>
            <a:ext cx="1966686" cy="2627086"/>
          </a:xfrm>
          <a:custGeom>
            <a:avLst/>
            <a:gdLst>
              <a:gd name="connsiteX0" fmla="*/ 653143 w 1966686"/>
              <a:gd name="connsiteY0" fmla="*/ 0 h 2627086"/>
              <a:gd name="connsiteX1" fmla="*/ 1966686 w 1966686"/>
              <a:gd name="connsiteY1" fmla="*/ 1313543 h 2627086"/>
              <a:gd name="connsiteX2" fmla="*/ 653143 w 1966686"/>
              <a:gd name="connsiteY2" fmla="*/ 2627086 h 2627086"/>
              <a:gd name="connsiteX3" fmla="*/ 0 w 1966686"/>
              <a:gd name="connsiteY3" fmla="*/ 1973943 h 2627086"/>
              <a:gd name="connsiteX4" fmla="*/ 0 w 1966686"/>
              <a:gd name="connsiteY4" fmla="*/ 6531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686" h="2627086">
                <a:moveTo>
                  <a:pt x="653143" y="0"/>
                </a:moveTo>
                <a:lnTo>
                  <a:pt x="1966686" y="1313543"/>
                </a:lnTo>
                <a:lnTo>
                  <a:pt x="653143" y="2627086"/>
                </a:lnTo>
                <a:lnTo>
                  <a:pt x="0" y="1973943"/>
                </a:lnTo>
                <a:lnTo>
                  <a:pt x="0" y="653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E47669-E091-4980-8AF2-166AE62EC7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373" y="4079424"/>
            <a:ext cx="2627086" cy="2627086"/>
          </a:xfrm>
          <a:custGeom>
            <a:avLst/>
            <a:gdLst>
              <a:gd name="connsiteX0" fmla="*/ 1313543 w 2627086"/>
              <a:gd name="connsiteY0" fmla="*/ 0 h 2627086"/>
              <a:gd name="connsiteX1" fmla="*/ 2627086 w 2627086"/>
              <a:gd name="connsiteY1" fmla="*/ 1313543 h 2627086"/>
              <a:gd name="connsiteX2" fmla="*/ 1313543 w 2627086"/>
              <a:gd name="connsiteY2" fmla="*/ 2627086 h 2627086"/>
              <a:gd name="connsiteX3" fmla="*/ 0 w 2627086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086" h="2627086">
                <a:moveTo>
                  <a:pt x="1313543" y="0"/>
                </a:moveTo>
                <a:lnTo>
                  <a:pt x="2627086" y="1313543"/>
                </a:lnTo>
                <a:lnTo>
                  <a:pt x="1313543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6CB2A5F-51D1-4316-94D4-EF1F2BCCFD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7652" y="1474109"/>
            <a:ext cx="3670067" cy="3831771"/>
          </a:xfrm>
          <a:custGeom>
            <a:avLst/>
            <a:gdLst>
              <a:gd name="connsiteX0" fmla="*/ 1754182 w 3670067"/>
              <a:gd name="connsiteY0" fmla="*/ 0 h 3831771"/>
              <a:gd name="connsiteX1" fmla="*/ 3670067 w 3670067"/>
              <a:gd name="connsiteY1" fmla="*/ 1915886 h 3831771"/>
              <a:gd name="connsiteX2" fmla="*/ 1754182 w 3670067"/>
              <a:gd name="connsiteY2" fmla="*/ 3831771 h 3831771"/>
              <a:gd name="connsiteX3" fmla="*/ 0 w 3670067"/>
              <a:gd name="connsiteY3" fmla="*/ 2077590 h 3831771"/>
              <a:gd name="connsiteX4" fmla="*/ 0 w 3670067"/>
              <a:gd name="connsiteY4" fmla="*/ 1754182 h 38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067" h="3831771">
                <a:moveTo>
                  <a:pt x="1754182" y="0"/>
                </a:moveTo>
                <a:lnTo>
                  <a:pt x="3670067" y="1915886"/>
                </a:lnTo>
                <a:lnTo>
                  <a:pt x="1754182" y="3831771"/>
                </a:lnTo>
                <a:lnTo>
                  <a:pt x="0" y="2077590"/>
                </a:lnTo>
                <a:lnTo>
                  <a:pt x="0" y="175418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3380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85E20E-1D8A-49A0-AA93-5B8353E78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5086" y="402773"/>
            <a:ext cx="2155371" cy="2155371"/>
          </a:xfrm>
          <a:custGeom>
            <a:avLst/>
            <a:gdLst>
              <a:gd name="connsiteX0" fmla="*/ 1077686 w 2155371"/>
              <a:gd name="connsiteY0" fmla="*/ 0 h 2155371"/>
              <a:gd name="connsiteX1" fmla="*/ 2155371 w 2155371"/>
              <a:gd name="connsiteY1" fmla="*/ 1077686 h 2155371"/>
              <a:gd name="connsiteX2" fmla="*/ 1077686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6" y="0"/>
                </a:moveTo>
                <a:lnTo>
                  <a:pt x="2155371" y="1077686"/>
                </a:lnTo>
                <a:lnTo>
                  <a:pt x="1077686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711917-CF65-4D7C-BA97-EAA3A4BD2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1287" y="4180113"/>
            <a:ext cx="2155371" cy="2155371"/>
          </a:xfrm>
          <a:custGeom>
            <a:avLst/>
            <a:gdLst>
              <a:gd name="connsiteX0" fmla="*/ 1077686 w 2155371"/>
              <a:gd name="connsiteY0" fmla="*/ 0 h 2155371"/>
              <a:gd name="connsiteX1" fmla="*/ 2155371 w 2155371"/>
              <a:gd name="connsiteY1" fmla="*/ 1077686 h 2155371"/>
              <a:gd name="connsiteX2" fmla="*/ 1077686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6" y="0"/>
                </a:moveTo>
                <a:lnTo>
                  <a:pt x="2155371" y="1077686"/>
                </a:lnTo>
                <a:lnTo>
                  <a:pt x="1077686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45AA064-0A33-43E3-8A16-A142197B48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1143" y="1034143"/>
            <a:ext cx="4789714" cy="4789714"/>
          </a:xfrm>
          <a:custGeom>
            <a:avLst/>
            <a:gdLst>
              <a:gd name="connsiteX0" fmla="*/ 2394857 w 4789714"/>
              <a:gd name="connsiteY0" fmla="*/ 0 h 4789714"/>
              <a:gd name="connsiteX1" fmla="*/ 4789714 w 4789714"/>
              <a:gd name="connsiteY1" fmla="*/ 2394857 h 4789714"/>
              <a:gd name="connsiteX2" fmla="*/ 2394857 w 4789714"/>
              <a:gd name="connsiteY2" fmla="*/ 4789714 h 4789714"/>
              <a:gd name="connsiteX3" fmla="*/ 0 w 4789714"/>
              <a:gd name="connsiteY3" fmla="*/ 2394857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4" h="4789714">
                <a:moveTo>
                  <a:pt x="2394857" y="0"/>
                </a:moveTo>
                <a:lnTo>
                  <a:pt x="4789714" y="2394857"/>
                </a:lnTo>
                <a:lnTo>
                  <a:pt x="2394857" y="4789714"/>
                </a:lnTo>
                <a:lnTo>
                  <a:pt x="0" y="2394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723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331642-E618-44B2-AE31-CDEC5D874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5086" y="402772"/>
            <a:ext cx="2155371" cy="2155371"/>
          </a:xfrm>
          <a:custGeom>
            <a:avLst/>
            <a:gdLst>
              <a:gd name="connsiteX0" fmla="*/ 1077685 w 2155371"/>
              <a:gd name="connsiteY0" fmla="*/ 0 h 2155371"/>
              <a:gd name="connsiteX1" fmla="*/ 2155371 w 2155371"/>
              <a:gd name="connsiteY1" fmla="*/ 1077686 h 2155371"/>
              <a:gd name="connsiteX2" fmla="*/ 1077685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5" y="0"/>
                </a:moveTo>
                <a:lnTo>
                  <a:pt x="2155371" y="1077686"/>
                </a:lnTo>
                <a:lnTo>
                  <a:pt x="1077685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D43E5D-140B-4631-B1E8-3142CCE611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9371" y="968829"/>
            <a:ext cx="4789714" cy="4789714"/>
          </a:xfrm>
          <a:custGeom>
            <a:avLst/>
            <a:gdLst>
              <a:gd name="connsiteX0" fmla="*/ 2394857 w 4789714"/>
              <a:gd name="connsiteY0" fmla="*/ 0 h 4789714"/>
              <a:gd name="connsiteX1" fmla="*/ 4789714 w 4789714"/>
              <a:gd name="connsiteY1" fmla="*/ 2394857 h 4789714"/>
              <a:gd name="connsiteX2" fmla="*/ 2394857 w 4789714"/>
              <a:gd name="connsiteY2" fmla="*/ 4789714 h 4789714"/>
              <a:gd name="connsiteX3" fmla="*/ 0 w 4789714"/>
              <a:gd name="connsiteY3" fmla="*/ 2394857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4" h="4789714">
                <a:moveTo>
                  <a:pt x="2394857" y="0"/>
                </a:moveTo>
                <a:lnTo>
                  <a:pt x="4789714" y="2394857"/>
                </a:lnTo>
                <a:lnTo>
                  <a:pt x="2394857" y="4789714"/>
                </a:lnTo>
                <a:lnTo>
                  <a:pt x="0" y="2394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09698C-EAC1-4C96-8E97-A3E5E678B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5087" y="4212773"/>
            <a:ext cx="2155371" cy="2155371"/>
          </a:xfrm>
          <a:custGeom>
            <a:avLst/>
            <a:gdLst>
              <a:gd name="connsiteX0" fmla="*/ 1077685 w 2155371"/>
              <a:gd name="connsiteY0" fmla="*/ 0 h 2155371"/>
              <a:gd name="connsiteX1" fmla="*/ 2155371 w 2155371"/>
              <a:gd name="connsiteY1" fmla="*/ 1077686 h 2155371"/>
              <a:gd name="connsiteX2" fmla="*/ 1077685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5" y="0"/>
                </a:moveTo>
                <a:lnTo>
                  <a:pt x="2155371" y="1077686"/>
                </a:lnTo>
                <a:lnTo>
                  <a:pt x="1077685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605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FEBE436-3973-4E3A-8516-56B082C38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3656" y="1496784"/>
            <a:ext cx="3926250" cy="3831771"/>
          </a:xfrm>
          <a:custGeom>
            <a:avLst/>
            <a:gdLst>
              <a:gd name="connsiteX0" fmla="*/ 1963125 w 3926250"/>
              <a:gd name="connsiteY0" fmla="*/ 0 h 3831771"/>
              <a:gd name="connsiteX1" fmla="*/ 3926250 w 3926250"/>
              <a:gd name="connsiteY1" fmla="*/ 1915886 h 3831771"/>
              <a:gd name="connsiteX2" fmla="*/ 1963125 w 3926250"/>
              <a:gd name="connsiteY2" fmla="*/ 3831771 h 3831771"/>
              <a:gd name="connsiteX3" fmla="*/ 0 w 3926250"/>
              <a:gd name="connsiteY3" fmla="*/ 1915886 h 38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250" h="3831771">
                <a:moveTo>
                  <a:pt x="1963125" y="0"/>
                </a:moveTo>
                <a:lnTo>
                  <a:pt x="3926250" y="1915886"/>
                </a:lnTo>
                <a:lnTo>
                  <a:pt x="1963125" y="3831771"/>
                </a:lnTo>
                <a:lnTo>
                  <a:pt x="0" y="191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8DE550-80B4-49F0-852F-C753D9063F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3459" y="128813"/>
            <a:ext cx="2691861" cy="2627086"/>
          </a:xfrm>
          <a:custGeom>
            <a:avLst/>
            <a:gdLst>
              <a:gd name="connsiteX0" fmla="*/ 1345930 w 2691861"/>
              <a:gd name="connsiteY0" fmla="*/ 0 h 2627086"/>
              <a:gd name="connsiteX1" fmla="*/ 2691861 w 2691861"/>
              <a:gd name="connsiteY1" fmla="*/ 1313543 h 2627086"/>
              <a:gd name="connsiteX2" fmla="*/ 1345930 w 2691861"/>
              <a:gd name="connsiteY2" fmla="*/ 2627086 h 2627086"/>
              <a:gd name="connsiteX3" fmla="*/ 0 w 2691861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861" h="2627086">
                <a:moveTo>
                  <a:pt x="1345930" y="0"/>
                </a:moveTo>
                <a:lnTo>
                  <a:pt x="2691861" y="1313543"/>
                </a:lnTo>
                <a:lnTo>
                  <a:pt x="1345930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3BB134-5C06-4174-8E02-877497EFB3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6821" y="2099127"/>
            <a:ext cx="2015178" cy="2627086"/>
          </a:xfrm>
          <a:custGeom>
            <a:avLst/>
            <a:gdLst>
              <a:gd name="connsiteX0" fmla="*/ 1345931 w 2015178"/>
              <a:gd name="connsiteY0" fmla="*/ 0 h 2627086"/>
              <a:gd name="connsiteX1" fmla="*/ 2015178 w 2015178"/>
              <a:gd name="connsiteY1" fmla="*/ 653143 h 2627086"/>
              <a:gd name="connsiteX2" fmla="*/ 2015178 w 2015178"/>
              <a:gd name="connsiteY2" fmla="*/ 1973943 h 2627086"/>
              <a:gd name="connsiteX3" fmla="*/ 1345931 w 2015178"/>
              <a:gd name="connsiteY3" fmla="*/ 2627086 h 2627086"/>
              <a:gd name="connsiteX4" fmla="*/ 0 w 2015178"/>
              <a:gd name="connsiteY4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178" h="2627086">
                <a:moveTo>
                  <a:pt x="1345931" y="0"/>
                </a:moveTo>
                <a:lnTo>
                  <a:pt x="2015178" y="653143"/>
                </a:lnTo>
                <a:lnTo>
                  <a:pt x="2015178" y="1973943"/>
                </a:lnTo>
                <a:lnTo>
                  <a:pt x="1345931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6AD909-69EE-4DE4-A313-91C1DE4D8E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3459" y="4102100"/>
            <a:ext cx="2691861" cy="2627086"/>
          </a:xfrm>
          <a:custGeom>
            <a:avLst/>
            <a:gdLst>
              <a:gd name="connsiteX0" fmla="*/ 1345930 w 2691861"/>
              <a:gd name="connsiteY0" fmla="*/ 0 h 2627086"/>
              <a:gd name="connsiteX1" fmla="*/ 2691861 w 2691861"/>
              <a:gd name="connsiteY1" fmla="*/ 1313543 h 2627086"/>
              <a:gd name="connsiteX2" fmla="*/ 1345930 w 2691861"/>
              <a:gd name="connsiteY2" fmla="*/ 2627086 h 2627086"/>
              <a:gd name="connsiteX3" fmla="*/ 0 w 2691861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861" h="2627086">
                <a:moveTo>
                  <a:pt x="1345930" y="0"/>
                </a:moveTo>
                <a:lnTo>
                  <a:pt x="2691861" y="1313543"/>
                </a:lnTo>
                <a:lnTo>
                  <a:pt x="1345930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5835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0DBFA1-1D5A-4CE1-83B0-440945A729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9145" y="1"/>
            <a:ext cx="4891314" cy="2445657"/>
          </a:xfrm>
          <a:custGeom>
            <a:avLst/>
            <a:gdLst>
              <a:gd name="connsiteX0" fmla="*/ 0 w 4891314"/>
              <a:gd name="connsiteY0" fmla="*/ 0 h 2445657"/>
              <a:gd name="connsiteX1" fmla="*/ 4891314 w 4891314"/>
              <a:gd name="connsiteY1" fmla="*/ 0 h 2445657"/>
              <a:gd name="connsiteX2" fmla="*/ 2445657 w 4891314"/>
              <a:gd name="connsiteY2" fmla="*/ 2445657 h 24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1314" h="2445657">
                <a:moveTo>
                  <a:pt x="0" y="0"/>
                </a:moveTo>
                <a:lnTo>
                  <a:pt x="4891314" y="0"/>
                </a:lnTo>
                <a:lnTo>
                  <a:pt x="2445657" y="2445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EE6B0-3ABE-43AC-811F-476AB19F22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7374" y="0"/>
            <a:ext cx="2714626" cy="5429252"/>
          </a:xfrm>
          <a:custGeom>
            <a:avLst/>
            <a:gdLst>
              <a:gd name="connsiteX0" fmla="*/ 2714626 w 2714626"/>
              <a:gd name="connsiteY0" fmla="*/ 0 h 5429252"/>
              <a:gd name="connsiteX1" fmla="*/ 2714626 w 2714626"/>
              <a:gd name="connsiteY1" fmla="*/ 5429252 h 5429252"/>
              <a:gd name="connsiteX2" fmla="*/ 0 w 2714626"/>
              <a:gd name="connsiteY2" fmla="*/ 2714626 h 542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6" h="5429252">
                <a:moveTo>
                  <a:pt x="2714626" y="0"/>
                </a:moveTo>
                <a:lnTo>
                  <a:pt x="2714626" y="5429252"/>
                </a:lnTo>
                <a:lnTo>
                  <a:pt x="0" y="27146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9848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B76922-DC22-4C43-97A6-71B95A495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28748"/>
            <a:ext cx="2714626" cy="5429252"/>
          </a:xfrm>
          <a:custGeom>
            <a:avLst/>
            <a:gdLst>
              <a:gd name="connsiteX0" fmla="*/ 0 w 2714626"/>
              <a:gd name="connsiteY0" fmla="*/ 0 h 5429252"/>
              <a:gd name="connsiteX1" fmla="*/ 2714626 w 2714626"/>
              <a:gd name="connsiteY1" fmla="*/ 2714626 h 5429252"/>
              <a:gd name="connsiteX2" fmla="*/ 0 w 2714626"/>
              <a:gd name="connsiteY2" fmla="*/ 5429252 h 542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6" h="5429252">
                <a:moveTo>
                  <a:pt x="0" y="0"/>
                </a:moveTo>
                <a:lnTo>
                  <a:pt x="2714626" y="2714626"/>
                </a:lnTo>
                <a:lnTo>
                  <a:pt x="0" y="54292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05B0F7-A996-422B-B095-68A0BBF173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1542" y="4412344"/>
            <a:ext cx="4891314" cy="2445657"/>
          </a:xfrm>
          <a:custGeom>
            <a:avLst/>
            <a:gdLst>
              <a:gd name="connsiteX0" fmla="*/ 2445657 w 4891314"/>
              <a:gd name="connsiteY0" fmla="*/ 0 h 2445657"/>
              <a:gd name="connsiteX1" fmla="*/ 4891314 w 4891314"/>
              <a:gd name="connsiteY1" fmla="*/ 2445657 h 2445657"/>
              <a:gd name="connsiteX2" fmla="*/ 0 w 4891314"/>
              <a:gd name="connsiteY2" fmla="*/ 2445657 h 24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1314" h="2445657">
                <a:moveTo>
                  <a:pt x="2445657" y="0"/>
                </a:moveTo>
                <a:lnTo>
                  <a:pt x="4891314" y="2445657"/>
                </a:lnTo>
                <a:lnTo>
                  <a:pt x="0" y="2445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3049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995512F-D702-430E-9982-DACB1D14DB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46344" y="1421948"/>
            <a:ext cx="2445656" cy="4891314"/>
          </a:xfrm>
          <a:custGeom>
            <a:avLst/>
            <a:gdLst>
              <a:gd name="connsiteX0" fmla="*/ 2445656 w 2445656"/>
              <a:gd name="connsiteY0" fmla="*/ 0 h 4891314"/>
              <a:gd name="connsiteX1" fmla="*/ 2445656 w 2445656"/>
              <a:gd name="connsiteY1" fmla="*/ 4891314 h 4891314"/>
              <a:gd name="connsiteX2" fmla="*/ 0 w 2445656"/>
              <a:gd name="connsiteY2" fmla="*/ 2445657 h 48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656" h="4891314">
                <a:moveTo>
                  <a:pt x="2445656" y="0"/>
                </a:moveTo>
                <a:lnTo>
                  <a:pt x="2445656" y="4891314"/>
                </a:lnTo>
                <a:lnTo>
                  <a:pt x="0" y="2445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864F2B3-CA41-450B-A146-F41669B5C9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2749" y="4150177"/>
            <a:ext cx="5429252" cy="2714626"/>
          </a:xfrm>
          <a:custGeom>
            <a:avLst/>
            <a:gdLst>
              <a:gd name="connsiteX0" fmla="*/ 2714626 w 5429252"/>
              <a:gd name="connsiteY0" fmla="*/ 0 h 2714626"/>
              <a:gd name="connsiteX1" fmla="*/ 5429252 w 5429252"/>
              <a:gd name="connsiteY1" fmla="*/ 2714626 h 2714626"/>
              <a:gd name="connsiteX2" fmla="*/ 0 w 5429252"/>
              <a:gd name="connsiteY2" fmla="*/ 2714626 h 271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2" h="2714626">
                <a:moveTo>
                  <a:pt x="2714626" y="0"/>
                </a:moveTo>
                <a:lnTo>
                  <a:pt x="5429252" y="2714626"/>
                </a:lnTo>
                <a:lnTo>
                  <a:pt x="0" y="27146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440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09C21C-8E6C-4C35-96BA-D33383C8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3" y="-2"/>
            <a:ext cx="5429252" cy="2714626"/>
          </a:xfrm>
          <a:custGeom>
            <a:avLst/>
            <a:gdLst>
              <a:gd name="connsiteX0" fmla="*/ 0 w 5429252"/>
              <a:gd name="connsiteY0" fmla="*/ 0 h 2714626"/>
              <a:gd name="connsiteX1" fmla="*/ 5429252 w 5429252"/>
              <a:gd name="connsiteY1" fmla="*/ 0 h 2714626"/>
              <a:gd name="connsiteX2" fmla="*/ 2714626 w 5429252"/>
              <a:gd name="connsiteY2" fmla="*/ 2714626 h 271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2" h="2714626">
                <a:moveTo>
                  <a:pt x="0" y="0"/>
                </a:moveTo>
                <a:lnTo>
                  <a:pt x="5429252" y="0"/>
                </a:lnTo>
                <a:lnTo>
                  <a:pt x="2714626" y="27146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41CB89-C903-4E6A-80B5-4517E7A27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4" y="551540"/>
            <a:ext cx="2445657" cy="4891314"/>
          </a:xfrm>
          <a:custGeom>
            <a:avLst/>
            <a:gdLst>
              <a:gd name="connsiteX0" fmla="*/ 0 w 2445657"/>
              <a:gd name="connsiteY0" fmla="*/ 0 h 4891314"/>
              <a:gd name="connsiteX1" fmla="*/ 2445657 w 2445657"/>
              <a:gd name="connsiteY1" fmla="*/ 2445657 h 4891314"/>
              <a:gd name="connsiteX2" fmla="*/ 0 w 2445657"/>
              <a:gd name="connsiteY2" fmla="*/ 4891314 h 48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657" h="4891314">
                <a:moveTo>
                  <a:pt x="0" y="0"/>
                </a:moveTo>
                <a:lnTo>
                  <a:pt x="2445657" y="2445657"/>
                </a:lnTo>
                <a:lnTo>
                  <a:pt x="0" y="4891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7432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C9C5C0-E77A-4191-9FA7-1516314095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4900" y="0"/>
            <a:ext cx="2076450" cy="3067050"/>
          </a:xfrm>
          <a:custGeom>
            <a:avLst/>
            <a:gdLst>
              <a:gd name="connsiteX0" fmla="*/ 0 w 2076450"/>
              <a:gd name="connsiteY0" fmla="*/ 0 h 3067050"/>
              <a:gd name="connsiteX1" fmla="*/ 2076450 w 2076450"/>
              <a:gd name="connsiteY1" fmla="*/ 0 h 3067050"/>
              <a:gd name="connsiteX2" fmla="*/ 2076450 w 2076450"/>
              <a:gd name="connsiteY2" fmla="*/ 2720968 h 3067050"/>
              <a:gd name="connsiteX3" fmla="*/ 1730368 w 2076450"/>
              <a:gd name="connsiteY3" fmla="*/ 3067050 h 3067050"/>
              <a:gd name="connsiteX4" fmla="*/ 0 w 2076450"/>
              <a:gd name="connsiteY4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067050">
                <a:moveTo>
                  <a:pt x="0" y="0"/>
                </a:moveTo>
                <a:lnTo>
                  <a:pt x="2076450" y="0"/>
                </a:lnTo>
                <a:lnTo>
                  <a:pt x="2076450" y="2720968"/>
                </a:lnTo>
                <a:cubicBezTo>
                  <a:pt x="2076450" y="2912104"/>
                  <a:pt x="1921504" y="3067050"/>
                  <a:pt x="1730368" y="3067050"/>
                </a:cubicBezTo>
                <a:lnTo>
                  <a:pt x="0" y="3067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C926E6-31A3-40E4-94E0-3BCDB818BC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50" y="0"/>
            <a:ext cx="2076450" cy="3067050"/>
          </a:xfrm>
          <a:custGeom>
            <a:avLst/>
            <a:gdLst>
              <a:gd name="connsiteX0" fmla="*/ 0 w 2076450"/>
              <a:gd name="connsiteY0" fmla="*/ 0 h 3067050"/>
              <a:gd name="connsiteX1" fmla="*/ 2076450 w 2076450"/>
              <a:gd name="connsiteY1" fmla="*/ 0 h 3067050"/>
              <a:gd name="connsiteX2" fmla="*/ 2076450 w 2076450"/>
              <a:gd name="connsiteY2" fmla="*/ 2720968 h 3067050"/>
              <a:gd name="connsiteX3" fmla="*/ 1730368 w 2076450"/>
              <a:gd name="connsiteY3" fmla="*/ 3067050 h 3067050"/>
              <a:gd name="connsiteX4" fmla="*/ 0 w 2076450"/>
              <a:gd name="connsiteY4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067050">
                <a:moveTo>
                  <a:pt x="0" y="0"/>
                </a:moveTo>
                <a:lnTo>
                  <a:pt x="2076450" y="0"/>
                </a:lnTo>
                <a:lnTo>
                  <a:pt x="2076450" y="2720968"/>
                </a:lnTo>
                <a:cubicBezTo>
                  <a:pt x="2076450" y="2912104"/>
                  <a:pt x="1921504" y="3067050"/>
                  <a:pt x="1730368" y="3067050"/>
                </a:cubicBezTo>
                <a:lnTo>
                  <a:pt x="0" y="3067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4A8BE0C-66F5-499C-805C-74F60A86AB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72600" y="0"/>
            <a:ext cx="2076450" cy="3067050"/>
          </a:xfrm>
          <a:custGeom>
            <a:avLst/>
            <a:gdLst>
              <a:gd name="connsiteX0" fmla="*/ 0 w 2076450"/>
              <a:gd name="connsiteY0" fmla="*/ 0 h 3067050"/>
              <a:gd name="connsiteX1" fmla="*/ 2076450 w 2076450"/>
              <a:gd name="connsiteY1" fmla="*/ 0 h 3067050"/>
              <a:gd name="connsiteX2" fmla="*/ 2076450 w 2076450"/>
              <a:gd name="connsiteY2" fmla="*/ 2720968 h 3067050"/>
              <a:gd name="connsiteX3" fmla="*/ 1730368 w 2076450"/>
              <a:gd name="connsiteY3" fmla="*/ 3067050 h 3067050"/>
              <a:gd name="connsiteX4" fmla="*/ 0 w 2076450"/>
              <a:gd name="connsiteY4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067050">
                <a:moveTo>
                  <a:pt x="0" y="0"/>
                </a:moveTo>
                <a:lnTo>
                  <a:pt x="2076450" y="0"/>
                </a:lnTo>
                <a:lnTo>
                  <a:pt x="2076450" y="2720968"/>
                </a:lnTo>
                <a:cubicBezTo>
                  <a:pt x="2076450" y="2912104"/>
                  <a:pt x="1921504" y="3067050"/>
                  <a:pt x="1730368" y="3067050"/>
                </a:cubicBezTo>
                <a:lnTo>
                  <a:pt x="0" y="3067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6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0984F1-6CC5-4C9F-A942-D56E7CB2A5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4255" y="589209"/>
            <a:ext cx="1764405" cy="5679583"/>
          </a:xfrm>
          <a:custGeom>
            <a:avLst/>
            <a:gdLst>
              <a:gd name="connsiteX0" fmla="*/ 0 w 1764405"/>
              <a:gd name="connsiteY0" fmla="*/ 0 h 5679583"/>
              <a:gd name="connsiteX1" fmla="*/ 1764405 w 1764405"/>
              <a:gd name="connsiteY1" fmla="*/ 0 h 5679583"/>
              <a:gd name="connsiteX2" fmla="*/ 1764405 w 1764405"/>
              <a:gd name="connsiteY2" fmla="*/ 5679583 h 5679583"/>
              <a:gd name="connsiteX3" fmla="*/ 0 w 1764405"/>
              <a:gd name="connsiteY3" fmla="*/ 5679583 h 56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405" h="5679583">
                <a:moveTo>
                  <a:pt x="0" y="0"/>
                </a:moveTo>
                <a:lnTo>
                  <a:pt x="1764405" y="0"/>
                </a:lnTo>
                <a:lnTo>
                  <a:pt x="1764405" y="5679583"/>
                </a:lnTo>
                <a:lnTo>
                  <a:pt x="0" y="56795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2013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7BD756-87CF-4B18-9D89-516F252C9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62300" cy="6858000"/>
          </a:xfrm>
          <a:custGeom>
            <a:avLst/>
            <a:gdLst>
              <a:gd name="connsiteX0" fmla="*/ 0 w 3162300"/>
              <a:gd name="connsiteY0" fmla="*/ 0 h 6858000"/>
              <a:gd name="connsiteX1" fmla="*/ 3162300 w 3162300"/>
              <a:gd name="connsiteY1" fmla="*/ 0 h 6858000"/>
              <a:gd name="connsiteX2" fmla="*/ 3162300 w 3162300"/>
              <a:gd name="connsiteY2" fmla="*/ 6858000 h 6858000"/>
              <a:gd name="connsiteX3" fmla="*/ 0 w 3162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00" h="6858000">
                <a:moveTo>
                  <a:pt x="0" y="0"/>
                </a:moveTo>
                <a:lnTo>
                  <a:pt x="3162300" y="0"/>
                </a:lnTo>
                <a:lnTo>
                  <a:pt x="3162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1846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0A14B7-44F9-4729-8D84-C1CC948456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0"/>
            <a:ext cx="5715000" cy="2895600"/>
          </a:xfrm>
          <a:custGeom>
            <a:avLst/>
            <a:gdLst>
              <a:gd name="connsiteX0" fmla="*/ 0 w 5715000"/>
              <a:gd name="connsiteY0" fmla="*/ 0 h 2895600"/>
              <a:gd name="connsiteX1" fmla="*/ 5715000 w 5715000"/>
              <a:gd name="connsiteY1" fmla="*/ 0 h 2895600"/>
              <a:gd name="connsiteX2" fmla="*/ 5715000 w 5715000"/>
              <a:gd name="connsiteY2" fmla="*/ 2895600 h 2895600"/>
              <a:gd name="connsiteX3" fmla="*/ 0 w 5715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895600">
                <a:moveTo>
                  <a:pt x="0" y="0"/>
                </a:moveTo>
                <a:lnTo>
                  <a:pt x="5715000" y="0"/>
                </a:lnTo>
                <a:lnTo>
                  <a:pt x="5715000" y="2895600"/>
                </a:lnTo>
                <a:lnTo>
                  <a:pt x="0" y="2895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FD2E0D3-3DCD-487A-8F6D-93A9F7FDFC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6900" y="3200400"/>
            <a:ext cx="5715000" cy="2895600"/>
          </a:xfrm>
          <a:custGeom>
            <a:avLst/>
            <a:gdLst>
              <a:gd name="connsiteX0" fmla="*/ 0 w 5715000"/>
              <a:gd name="connsiteY0" fmla="*/ 0 h 2895600"/>
              <a:gd name="connsiteX1" fmla="*/ 5715000 w 5715000"/>
              <a:gd name="connsiteY1" fmla="*/ 0 h 2895600"/>
              <a:gd name="connsiteX2" fmla="*/ 5715000 w 5715000"/>
              <a:gd name="connsiteY2" fmla="*/ 2895600 h 2895600"/>
              <a:gd name="connsiteX3" fmla="*/ 0 w 5715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895600">
                <a:moveTo>
                  <a:pt x="0" y="0"/>
                </a:moveTo>
                <a:lnTo>
                  <a:pt x="5715000" y="0"/>
                </a:lnTo>
                <a:lnTo>
                  <a:pt x="5715000" y="2895600"/>
                </a:lnTo>
                <a:lnTo>
                  <a:pt x="0" y="2895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415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FFC0DFC-9834-47A3-A8EF-EE30A936B7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1469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B65139-2E05-422C-9052-591636C4E2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700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85E21D-34EE-41F5-9517-ECCD08E40D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7483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A5C932-F4D5-456C-BD79-3736B1BC4A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7050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C5CCB1C-3006-4DAD-A4B2-D06F1C1AF2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7266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4559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0FEE29-ADC4-44B4-824F-AA35B50791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600" y="0"/>
            <a:ext cx="5143500" cy="6038850"/>
          </a:xfrm>
          <a:custGeom>
            <a:avLst/>
            <a:gdLst>
              <a:gd name="connsiteX0" fmla="*/ 0 w 5143500"/>
              <a:gd name="connsiteY0" fmla="*/ 0 h 6038850"/>
              <a:gd name="connsiteX1" fmla="*/ 5143500 w 5143500"/>
              <a:gd name="connsiteY1" fmla="*/ 0 h 6038850"/>
              <a:gd name="connsiteX2" fmla="*/ 5143500 w 5143500"/>
              <a:gd name="connsiteY2" fmla="*/ 6038850 h 6038850"/>
              <a:gd name="connsiteX3" fmla="*/ 0 w 5143500"/>
              <a:gd name="connsiteY3" fmla="*/ 603885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6038850">
                <a:moveTo>
                  <a:pt x="0" y="0"/>
                </a:moveTo>
                <a:lnTo>
                  <a:pt x="5143500" y="0"/>
                </a:lnTo>
                <a:lnTo>
                  <a:pt x="5143500" y="6038850"/>
                </a:lnTo>
                <a:lnTo>
                  <a:pt x="0" y="6038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D1A7DC0-A65E-4A57-A575-9609C5780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6350" y="3448050"/>
            <a:ext cx="2171700" cy="2171700"/>
          </a:xfrm>
          <a:custGeom>
            <a:avLst/>
            <a:gdLst>
              <a:gd name="connsiteX0" fmla="*/ 1085850 w 2171700"/>
              <a:gd name="connsiteY0" fmla="*/ 0 h 2171700"/>
              <a:gd name="connsiteX1" fmla="*/ 2171700 w 2171700"/>
              <a:gd name="connsiteY1" fmla="*/ 1085850 h 2171700"/>
              <a:gd name="connsiteX2" fmla="*/ 1085850 w 2171700"/>
              <a:gd name="connsiteY2" fmla="*/ 2171700 h 2171700"/>
              <a:gd name="connsiteX3" fmla="*/ 0 w 2171700"/>
              <a:gd name="connsiteY3" fmla="*/ 1085850 h 2171700"/>
              <a:gd name="connsiteX4" fmla="*/ 1085850 w 2171700"/>
              <a:gd name="connsiteY4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171700">
                <a:moveTo>
                  <a:pt x="1085850" y="0"/>
                </a:moveTo>
                <a:cubicBezTo>
                  <a:pt x="1685548" y="0"/>
                  <a:pt x="2171700" y="486152"/>
                  <a:pt x="2171700" y="1085850"/>
                </a:cubicBezTo>
                <a:cubicBezTo>
                  <a:pt x="2171700" y="1685548"/>
                  <a:pt x="1685548" y="2171700"/>
                  <a:pt x="1085850" y="2171700"/>
                </a:cubicBezTo>
                <a:cubicBezTo>
                  <a:pt x="486152" y="2171700"/>
                  <a:pt x="0" y="1685548"/>
                  <a:pt x="0" y="1085850"/>
                </a:cubicBezTo>
                <a:cubicBezTo>
                  <a:pt x="0" y="486152"/>
                  <a:pt x="486152" y="0"/>
                  <a:pt x="10858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0062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6FF92FA-8524-4A24-BB70-11F0B675CC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450" y="2800350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B2368D-FE36-4D45-8354-049AD12C07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2450" y="4692894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271F98-3FD1-44D3-A65E-C35041AB35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100" y="2800350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4D6C736-5ED8-4BB9-8527-B480037621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9100" y="4692894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7922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0C04F0-0504-4312-8FF3-D9063A168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2140" y="0"/>
            <a:ext cx="2066602" cy="2902857"/>
          </a:xfrm>
          <a:custGeom>
            <a:avLst/>
            <a:gdLst>
              <a:gd name="connsiteX0" fmla="*/ 0 w 2066602"/>
              <a:gd name="connsiteY0" fmla="*/ 0 h 2902857"/>
              <a:gd name="connsiteX1" fmla="*/ 2066602 w 2066602"/>
              <a:gd name="connsiteY1" fmla="*/ 0 h 2902857"/>
              <a:gd name="connsiteX2" fmla="*/ 2066602 w 2066602"/>
              <a:gd name="connsiteY2" fmla="*/ 2902857 h 2902857"/>
              <a:gd name="connsiteX3" fmla="*/ 0 w 2066602"/>
              <a:gd name="connsiteY3" fmla="*/ 2902857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2902857">
                <a:moveTo>
                  <a:pt x="0" y="0"/>
                </a:moveTo>
                <a:lnTo>
                  <a:pt x="2066602" y="0"/>
                </a:lnTo>
                <a:lnTo>
                  <a:pt x="2066602" y="2902857"/>
                </a:lnTo>
                <a:lnTo>
                  <a:pt x="0" y="2902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5C886C-B69D-4AA9-959D-FBF7942EB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2140" y="3033601"/>
            <a:ext cx="2066602" cy="3316398"/>
          </a:xfrm>
          <a:custGeom>
            <a:avLst/>
            <a:gdLst>
              <a:gd name="connsiteX0" fmla="*/ 0 w 2066602"/>
              <a:gd name="connsiteY0" fmla="*/ 0 h 3316398"/>
              <a:gd name="connsiteX1" fmla="*/ 2066602 w 2066602"/>
              <a:gd name="connsiteY1" fmla="*/ 0 h 3316398"/>
              <a:gd name="connsiteX2" fmla="*/ 2066602 w 2066602"/>
              <a:gd name="connsiteY2" fmla="*/ 3316398 h 3316398"/>
              <a:gd name="connsiteX3" fmla="*/ 0 w 2066602"/>
              <a:gd name="connsiteY3" fmla="*/ 3316398 h 33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3316398">
                <a:moveTo>
                  <a:pt x="0" y="0"/>
                </a:moveTo>
                <a:lnTo>
                  <a:pt x="2066602" y="0"/>
                </a:lnTo>
                <a:lnTo>
                  <a:pt x="2066602" y="3316398"/>
                </a:lnTo>
                <a:lnTo>
                  <a:pt x="0" y="33163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0FF65A-FF35-468A-A857-96F6825317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027" y="798286"/>
            <a:ext cx="2066602" cy="3316398"/>
          </a:xfrm>
          <a:custGeom>
            <a:avLst/>
            <a:gdLst>
              <a:gd name="connsiteX0" fmla="*/ 0 w 2066602"/>
              <a:gd name="connsiteY0" fmla="*/ 0 h 3316398"/>
              <a:gd name="connsiteX1" fmla="*/ 2066602 w 2066602"/>
              <a:gd name="connsiteY1" fmla="*/ 0 h 3316398"/>
              <a:gd name="connsiteX2" fmla="*/ 2066602 w 2066602"/>
              <a:gd name="connsiteY2" fmla="*/ 3316398 h 3316398"/>
              <a:gd name="connsiteX3" fmla="*/ 0 w 2066602"/>
              <a:gd name="connsiteY3" fmla="*/ 3316398 h 33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3316398">
                <a:moveTo>
                  <a:pt x="0" y="0"/>
                </a:moveTo>
                <a:lnTo>
                  <a:pt x="2066602" y="0"/>
                </a:lnTo>
                <a:lnTo>
                  <a:pt x="2066602" y="3316398"/>
                </a:lnTo>
                <a:lnTo>
                  <a:pt x="0" y="33163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2983B6-4F47-433D-B757-0689948A25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027" y="4277251"/>
            <a:ext cx="2066602" cy="2072748"/>
          </a:xfrm>
          <a:custGeom>
            <a:avLst/>
            <a:gdLst>
              <a:gd name="connsiteX0" fmla="*/ 0 w 2066602"/>
              <a:gd name="connsiteY0" fmla="*/ 0 h 2072748"/>
              <a:gd name="connsiteX1" fmla="*/ 2066602 w 2066602"/>
              <a:gd name="connsiteY1" fmla="*/ 0 h 2072748"/>
              <a:gd name="connsiteX2" fmla="*/ 2066602 w 2066602"/>
              <a:gd name="connsiteY2" fmla="*/ 2072748 h 2072748"/>
              <a:gd name="connsiteX3" fmla="*/ 0 w 2066602"/>
              <a:gd name="connsiteY3" fmla="*/ 2072748 h 207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2072748">
                <a:moveTo>
                  <a:pt x="0" y="0"/>
                </a:moveTo>
                <a:lnTo>
                  <a:pt x="2066602" y="0"/>
                </a:lnTo>
                <a:lnTo>
                  <a:pt x="2066602" y="2072748"/>
                </a:lnTo>
                <a:lnTo>
                  <a:pt x="0" y="20727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8391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CBBFDBE-E13E-42FA-A06B-1211256C91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3076" y="1300768"/>
            <a:ext cx="4696496" cy="1558343"/>
          </a:xfrm>
          <a:custGeom>
            <a:avLst/>
            <a:gdLst>
              <a:gd name="connsiteX0" fmla="*/ 0 w 4696496"/>
              <a:gd name="connsiteY0" fmla="*/ 0 h 1558343"/>
              <a:gd name="connsiteX1" fmla="*/ 4696496 w 4696496"/>
              <a:gd name="connsiteY1" fmla="*/ 0 h 1558343"/>
              <a:gd name="connsiteX2" fmla="*/ 4696496 w 4696496"/>
              <a:gd name="connsiteY2" fmla="*/ 1558343 h 1558343"/>
              <a:gd name="connsiteX3" fmla="*/ 0 w 4696496"/>
              <a:gd name="connsiteY3" fmla="*/ 1558343 h 15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496" h="1558343">
                <a:moveTo>
                  <a:pt x="0" y="0"/>
                </a:moveTo>
                <a:lnTo>
                  <a:pt x="4696496" y="0"/>
                </a:lnTo>
                <a:lnTo>
                  <a:pt x="4696496" y="1558343"/>
                </a:lnTo>
                <a:lnTo>
                  <a:pt x="0" y="15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425C78-BC44-4470-A199-0300FC0F8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3075" y="3011511"/>
            <a:ext cx="4696496" cy="1558343"/>
          </a:xfrm>
          <a:custGeom>
            <a:avLst/>
            <a:gdLst>
              <a:gd name="connsiteX0" fmla="*/ 0 w 4696496"/>
              <a:gd name="connsiteY0" fmla="*/ 0 h 1558343"/>
              <a:gd name="connsiteX1" fmla="*/ 4696496 w 4696496"/>
              <a:gd name="connsiteY1" fmla="*/ 0 h 1558343"/>
              <a:gd name="connsiteX2" fmla="*/ 4696496 w 4696496"/>
              <a:gd name="connsiteY2" fmla="*/ 1558343 h 1558343"/>
              <a:gd name="connsiteX3" fmla="*/ 0 w 4696496"/>
              <a:gd name="connsiteY3" fmla="*/ 1558343 h 15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496" h="1558343">
                <a:moveTo>
                  <a:pt x="0" y="0"/>
                </a:moveTo>
                <a:lnTo>
                  <a:pt x="4696496" y="0"/>
                </a:lnTo>
                <a:lnTo>
                  <a:pt x="4696496" y="1558343"/>
                </a:lnTo>
                <a:lnTo>
                  <a:pt x="0" y="15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73F4F2E-DBF2-4C9C-ABD3-565975F9D3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3076" y="4722254"/>
            <a:ext cx="4696496" cy="1558343"/>
          </a:xfrm>
          <a:custGeom>
            <a:avLst/>
            <a:gdLst>
              <a:gd name="connsiteX0" fmla="*/ 0 w 4696496"/>
              <a:gd name="connsiteY0" fmla="*/ 0 h 1558343"/>
              <a:gd name="connsiteX1" fmla="*/ 4696496 w 4696496"/>
              <a:gd name="connsiteY1" fmla="*/ 0 h 1558343"/>
              <a:gd name="connsiteX2" fmla="*/ 4696496 w 4696496"/>
              <a:gd name="connsiteY2" fmla="*/ 1558343 h 1558343"/>
              <a:gd name="connsiteX3" fmla="*/ 0 w 4696496"/>
              <a:gd name="connsiteY3" fmla="*/ 1558343 h 15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496" h="1558343">
                <a:moveTo>
                  <a:pt x="0" y="0"/>
                </a:moveTo>
                <a:lnTo>
                  <a:pt x="4696496" y="0"/>
                </a:lnTo>
                <a:lnTo>
                  <a:pt x="4696496" y="1558343"/>
                </a:lnTo>
                <a:lnTo>
                  <a:pt x="0" y="15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3154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DB1397-D73A-410B-95D4-A0C1CB129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09" y="1048522"/>
            <a:ext cx="3789342" cy="5809478"/>
          </a:xfrm>
          <a:custGeom>
            <a:avLst/>
            <a:gdLst>
              <a:gd name="connsiteX0" fmla="*/ 1321905 w 3789342"/>
              <a:gd name="connsiteY0" fmla="*/ 3054749 h 5809478"/>
              <a:gd name="connsiteX1" fmla="*/ 2467435 w 3789342"/>
              <a:gd name="connsiteY1" fmla="*/ 3054749 h 5809478"/>
              <a:gd name="connsiteX2" fmla="*/ 2467435 w 3789342"/>
              <a:gd name="connsiteY2" fmla="*/ 5809476 h 5809478"/>
              <a:gd name="connsiteX3" fmla="*/ 1321905 w 3789342"/>
              <a:gd name="connsiteY3" fmla="*/ 5809476 h 5809478"/>
              <a:gd name="connsiteX4" fmla="*/ 1321906 w 3789342"/>
              <a:gd name="connsiteY4" fmla="*/ 1 h 5809478"/>
              <a:gd name="connsiteX5" fmla="*/ 2467436 w 3789342"/>
              <a:gd name="connsiteY5" fmla="*/ 1 h 5809478"/>
              <a:gd name="connsiteX6" fmla="*/ 2467436 w 3789342"/>
              <a:gd name="connsiteY6" fmla="*/ 2904739 h 5809478"/>
              <a:gd name="connsiteX7" fmla="*/ 1321906 w 3789342"/>
              <a:gd name="connsiteY7" fmla="*/ 2904739 h 5809478"/>
              <a:gd name="connsiteX8" fmla="*/ 0 w 3789342"/>
              <a:gd name="connsiteY8" fmla="*/ 1 h 5809478"/>
              <a:gd name="connsiteX9" fmla="*/ 1145530 w 3789342"/>
              <a:gd name="connsiteY9" fmla="*/ 1 h 5809478"/>
              <a:gd name="connsiteX10" fmla="*/ 1145530 w 3789342"/>
              <a:gd name="connsiteY10" fmla="*/ 5809478 h 5809478"/>
              <a:gd name="connsiteX11" fmla="*/ 0 w 3789342"/>
              <a:gd name="connsiteY11" fmla="*/ 5809478 h 5809478"/>
              <a:gd name="connsiteX12" fmla="*/ 2643812 w 3789342"/>
              <a:gd name="connsiteY12" fmla="*/ 0 h 5809478"/>
              <a:gd name="connsiteX13" fmla="*/ 3789342 w 3789342"/>
              <a:gd name="connsiteY13" fmla="*/ 0 h 5809478"/>
              <a:gd name="connsiteX14" fmla="*/ 3789342 w 3789342"/>
              <a:gd name="connsiteY14" fmla="*/ 5809477 h 5809478"/>
              <a:gd name="connsiteX15" fmla="*/ 2643812 w 3789342"/>
              <a:gd name="connsiteY15" fmla="*/ 5809477 h 580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9342" h="5809478">
                <a:moveTo>
                  <a:pt x="1321905" y="3054749"/>
                </a:moveTo>
                <a:lnTo>
                  <a:pt x="2467435" y="3054749"/>
                </a:lnTo>
                <a:lnTo>
                  <a:pt x="2467435" y="5809476"/>
                </a:lnTo>
                <a:lnTo>
                  <a:pt x="1321905" y="5809476"/>
                </a:lnTo>
                <a:close/>
                <a:moveTo>
                  <a:pt x="1321906" y="1"/>
                </a:moveTo>
                <a:lnTo>
                  <a:pt x="2467436" y="1"/>
                </a:lnTo>
                <a:lnTo>
                  <a:pt x="2467436" y="2904739"/>
                </a:lnTo>
                <a:lnTo>
                  <a:pt x="1321906" y="2904739"/>
                </a:lnTo>
                <a:close/>
                <a:moveTo>
                  <a:pt x="0" y="1"/>
                </a:moveTo>
                <a:lnTo>
                  <a:pt x="1145530" y="1"/>
                </a:lnTo>
                <a:lnTo>
                  <a:pt x="1145530" y="5809478"/>
                </a:lnTo>
                <a:lnTo>
                  <a:pt x="0" y="5809478"/>
                </a:lnTo>
                <a:close/>
                <a:moveTo>
                  <a:pt x="2643812" y="0"/>
                </a:moveTo>
                <a:lnTo>
                  <a:pt x="3789342" y="0"/>
                </a:lnTo>
                <a:lnTo>
                  <a:pt x="3789342" y="5809477"/>
                </a:lnTo>
                <a:lnTo>
                  <a:pt x="2643812" y="58094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446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6A7D243-5C80-4F52-A22C-7EBAD73D93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4181" y="740229"/>
            <a:ext cx="4767943" cy="5399314"/>
          </a:xfrm>
          <a:custGeom>
            <a:avLst/>
            <a:gdLst>
              <a:gd name="connsiteX0" fmla="*/ 0 w 4767943"/>
              <a:gd name="connsiteY0" fmla="*/ 0 h 5399314"/>
              <a:gd name="connsiteX1" fmla="*/ 4767943 w 4767943"/>
              <a:gd name="connsiteY1" fmla="*/ 0 h 5399314"/>
              <a:gd name="connsiteX2" fmla="*/ 4767943 w 4767943"/>
              <a:gd name="connsiteY2" fmla="*/ 5399314 h 5399314"/>
              <a:gd name="connsiteX3" fmla="*/ 0 w 4767943"/>
              <a:gd name="connsiteY3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7943" h="5399314">
                <a:moveTo>
                  <a:pt x="0" y="0"/>
                </a:moveTo>
                <a:lnTo>
                  <a:pt x="4767943" y="0"/>
                </a:lnTo>
                <a:lnTo>
                  <a:pt x="4767943" y="5399314"/>
                </a:lnTo>
                <a:lnTo>
                  <a:pt x="0" y="5399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F9884DFB-8997-43DE-9E4E-7B39485924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6181" y="1440669"/>
            <a:ext cx="3243942" cy="4093028"/>
          </a:xfrm>
          <a:custGeom>
            <a:avLst/>
            <a:gdLst>
              <a:gd name="connsiteX0" fmla="*/ 0 w 3243942"/>
              <a:gd name="connsiteY0" fmla="*/ 0 h 4093028"/>
              <a:gd name="connsiteX1" fmla="*/ 3243942 w 3243942"/>
              <a:gd name="connsiteY1" fmla="*/ 0 h 4093028"/>
              <a:gd name="connsiteX2" fmla="*/ 3243942 w 3243942"/>
              <a:gd name="connsiteY2" fmla="*/ 4093028 h 4093028"/>
              <a:gd name="connsiteX3" fmla="*/ 0 w 3243942"/>
              <a:gd name="connsiteY3" fmla="*/ 4093028 h 409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942" h="4093028">
                <a:moveTo>
                  <a:pt x="0" y="0"/>
                </a:moveTo>
                <a:lnTo>
                  <a:pt x="3243942" y="0"/>
                </a:lnTo>
                <a:lnTo>
                  <a:pt x="3243942" y="4093028"/>
                </a:lnTo>
                <a:lnTo>
                  <a:pt x="0" y="40930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540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F9B59A-6F8A-45FA-8B80-2425A473E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309" y="0"/>
            <a:ext cx="3090929" cy="3429000"/>
          </a:xfrm>
          <a:custGeom>
            <a:avLst/>
            <a:gdLst>
              <a:gd name="connsiteX0" fmla="*/ 0 w 3090929"/>
              <a:gd name="connsiteY0" fmla="*/ 0 h 3429000"/>
              <a:gd name="connsiteX1" fmla="*/ 3090929 w 3090929"/>
              <a:gd name="connsiteY1" fmla="*/ 0 h 3429000"/>
              <a:gd name="connsiteX2" fmla="*/ 3090929 w 3090929"/>
              <a:gd name="connsiteY2" fmla="*/ 3429000 h 3429000"/>
              <a:gd name="connsiteX3" fmla="*/ 0 w 309092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929" h="3429000">
                <a:moveTo>
                  <a:pt x="0" y="0"/>
                </a:moveTo>
                <a:lnTo>
                  <a:pt x="3090929" y="0"/>
                </a:lnTo>
                <a:lnTo>
                  <a:pt x="309092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6F3C4A-1714-4236-8146-35353FFC6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59145" y="5022761"/>
            <a:ext cx="4237149" cy="1835239"/>
          </a:xfrm>
          <a:custGeom>
            <a:avLst/>
            <a:gdLst>
              <a:gd name="connsiteX0" fmla="*/ 0 w 4237149"/>
              <a:gd name="connsiteY0" fmla="*/ 0 h 1835239"/>
              <a:gd name="connsiteX1" fmla="*/ 4237149 w 4237149"/>
              <a:gd name="connsiteY1" fmla="*/ 0 h 1835239"/>
              <a:gd name="connsiteX2" fmla="*/ 4237149 w 4237149"/>
              <a:gd name="connsiteY2" fmla="*/ 1835239 h 1835239"/>
              <a:gd name="connsiteX3" fmla="*/ 0 w 4237149"/>
              <a:gd name="connsiteY3" fmla="*/ 1835239 h 183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149" h="1835239">
                <a:moveTo>
                  <a:pt x="0" y="0"/>
                </a:moveTo>
                <a:lnTo>
                  <a:pt x="4237149" y="0"/>
                </a:lnTo>
                <a:lnTo>
                  <a:pt x="4237149" y="1835239"/>
                </a:lnTo>
                <a:lnTo>
                  <a:pt x="0" y="18352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7458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CEFA6E0-C85B-40EF-8FF7-BD5B2C408E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799" y="682172"/>
            <a:ext cx="4601028" cy="5529943"/>
          </a:xfrm>
          <a:custGeom>
            <a:avLst/>
            <a:gdLst>
              <a:gd name="connsiteX0" fmla="*/ 0 w 4601028"/>
              <a:gd name="connsiteY0" fmla="*/ 0 h 5529943"/>
              <a:gd name="connsiteX1" fmla="*/ 2975429 w 4601028"/>
              <a:gd name="connsiteY1" fmla="*/ 0 h 5529943"/>
              <a:gd name="connsiteX2" fmla="*/ 3164568 w 4601028"/>
              <a:gd name="connsiteY2" fmla="*/ 163286 h 5529943"/>
              <a:gd name="connsiteX3" fmla="*/ 3961947 w 4601028"/>
              <a:gd name="connsiteY3" fmla="*/ 163286 h 5529943"/>
              <a:gd name="connsiteX4" fmla="*/ 4151086 w 4601028"/>
              <a:gd name="connsiteY4" fmla="*/ 0 h 5529943"/>
              <a:gd name="connsiteX5" fmla="*/ 4601028 w 4601028"/>
              <a:gd name="connsiteY5" fmla="*/ 0 h 5529943"/>
              <a:gd name="connsiteX6" fmla="*/ 4601028 w 4601028"/>
              <a:gd name="connsiteY6" fmla="*/ 2899190 h 5529943"/>
              <a:gd name="connsiteX7" fmla="*/ 4205108 w 4601028"/>
              <a:gd name="connsiteY7" fmla="*/ 2899190 h 5529943"/>
              <a:gd name="connsiteX8" fmla="*/ 4189599 w 4601028"/>
              <a:gd name="connsiteY8" fmla="*/ 2895603 h 5529943"/>
              <a:gd name="connsiteX9" fmla="*/ 3595355 w 4601028"/>
              <a:gd name="connsiteY9" fmla="*/ 2895603 h 5529943"/>
              <a:gd name="connsiteX10" fmla="*/ 3454399 w 4601028"/>
              <a:gd name="connsiteY10" fmla="*/ 3057096 h 5529943"/>
              <a:gd name="connsiteX11" fmla="*/ 3595355 w 4601028"/>
              <a:gd name="connsiteY11" fmla="*/ 3218588 h 5529943"/>
              <a:gd name="connsiteX12" fmla="*/ 4126092 w 4601028"/>
              <a:gd name="connsiteY12" fmla="*/ 3218588 h 5529943"/>
              <a:gd name="connsiteX13" fmla="*/ 4141600 w 4601028"/>
              <a:gd name="connsiteY13" fmla="*/ 3222175 h 5529943"/>
              <a:gd name="connsiteX14" fmla="*/ 4601028 w 4601028"/>
              <a:gd name="connsiteY14" fmla="*/ 3222175 h 5529943"/>
              <a:gd name="connsiteX15" fmla="*/ 4601028 w 4601028"/>
              <a:gd name="connsiteY15" fmla="*/ 5529943 h 5529943"/>
              <a:gd name="connsiteX16" fmla="*/ 1489913 w 4601028"/>
              <a:gd name="connsiteY16" fmla="*/ 5529943 h 5529943"/>
              <a:gd name="connsiteX17" fmla="*/ 1491127 w 4601028"/>
              <a:gd name="connsiteY17" fmla="*/ 5526567 h 5529943"/>
              <a:gd name="connsiteX18" fmla="*/ 1494970 w 4601028"/>
              <a:gd name="connsiteY18" fmla="*/ 5493658 h 5529943"/>
              <a:gd name="connsiteX19" fmla="*/ 1305831 w 4601028"/>
              <a:gd name="connsiteY19" fmla="*/ 5330372 h 5529943"/>
              <a:gd name="connsiteX20" fmla="*/ 508453 w 4601028"/>
              <a:gd name="connsiteY20" fmla="*/ 5330372 h 5529943"/>
              <a:gd name="connsiteX21" fmla="*/ 319313 w 4601028"/>
              <a:gd name="connsiteY21" fmla="*/ 5493658 h 5529943"/>
              <a:gd name="connsiteX22" fmla="*/ 323156 w 4601028"/>
              <a:gd name="connsiteY22" fmla="*/ 5526567 h 5529943"/>
              <a:gd name="connsiteX23" fmla="*/ 324370 w 4601028"/>
              <a:gd name="connsiteY23" fmla="*/ 5529943 h 5529943"/>
              <a:gd name="connsiteX24" fmla="*/ 0 w 4601028"/>
              <a:gd name="connsiteY24" fmla="*/ 5529943 h 5529943"/>
              <a:gd name="connsiteX25" fmla="*/ 0 w 4601028"/>
              <a:gd name="connsiteY25" fmla="*/ 1313545 h 5529943"/>
              <a:gd name="connsiteX26" fmla="*/ 487643 w 4601028"/>
              <a:gd name="connsiteY26" fmla="*/ 1313545 h 5529943"/>
              <a:gd name="connsiteX27" fmla="*/ 508453 w 4601028"/>
              <a:gd name="connsiteY27" fmla="*/ 1317172 h 5529943"/>
              <a:gd name="connsiteX28" fmla="*/ 1305831 w 4601028"/>
              <a:gd name="connsiteY28" fmla="*/ 1317172 h 5529943"/>
              <a:gd name="connsiteX29" fmla="*/ 1494970 w 4601028"/>
              <a:gd name="connsiteY29" fmla="*/ 1153886 h 5529943"/>
              <a:gd name="connsiteX30" fmla="*/ 1305831 w 4601028"/>
              <a:gd name="connsiteY30" fmla="*/ 990600 h 5529943"/>
              <a:gd name="connsiteX31" fmla="*/ 593670 w 4601028"/>
              <a:gd name="connsiteY31" fmla="*/ 990600 h 5529943"/>
              <a:gd name="connsiteX32" fmla="*/ 572860 w 4601028"/>
              <a:gd name="connsiteY32" fmla="*/ 986973 h 5529943"/>
              <a:gd name="connsiteX33" fmla="*/ 0 w 4601028"/>
              <a:gd name="connsiteY33" fmla="*/ 986973 h 552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01028" h="5529943">
                <a:moveTo>
                  <a:pt x="0" y="0"/>
                </a:moveTo>
                <a:lnTo>
                  <a:pt x="2975429" y="0"/>
                </a:lnTo>
                <a:cubicBezTo>
                  <a:pt x="2975429" y="90185"/>
                  <a:pt x="3060120" y="163286"/>
                  <a:pt x="3164568" y="163286"/>
                </a:cubicBezTo>
                <a:lnTo>
                  <a:pt x="3961947" y="163286"/>
                </a:lnTo>
                <a:cubicBezTo>
                  <a:pt x="4066395" y="163286"/>
                  <a:pt x="4151086" y="90185"/>
                  <a:pt x="4151086" y="0"/>
                </a:cubicBezTo>
                <a:lnTo>
                  <a:pt x="4601028" y="0"/>
                </a:lnTo>
                <a:lnTo>
                  <a:pt x="4601028" y="2899190"/>
                </a:lnTo>
                <a:lnTo>
                  <a:pt x="4205108" y="2899190"/>
                </a:lnTo>
                <a:lnTo>
                  <a:pt x="4189599" y="2895603"/>
                </a:lnTo>
                <a:lnTo>
                  <a:pt x="3595355" y="2895603"/>
                </a:lnTo>
                <a:cubicBezTo>
                  <a:pt x="3517515" y="2895603"/>
                  <a:pt x="3454399" y="2967901"/>
                  <a:pt x="3454399" y="3057096"/>
                </a:cubicBezTo>
                <a:cubicBezTo>
                  <a:pt x="3454399" y="3146290"/>
                  <a:pt x="3517515" y="3218588"/>
                  <a:pt x="3595355" y="3218588"/>
                </a:cubicBezTo>
                <a:lnTo>
                  <a:pt x="4126092" y="3218588"/>
                </a:lnTo>
                <a:lnTo>
                  <a:pt x="4141600" y="3222175"/>
                </a:lnTo>
                <a:lnTo>
                  <a:pt x="4601028" y="3222175"/>
                </a:lnTo>
                <a:lnTo>
                  <a:pt x="4601028" y="5529943"/>
                </a:lnTo>
                <a:lnTo>
                  <a:pt x="1489913" y="5529943"/>
                </a:lnTo>
                <a:lnTo>
                  <a:pt x="1491127" y="5526567"/>
                </a:lnTo>
                <a:cubicBezTo>
                  <a:pt x="1493647" y="5515938"/>
                  <a:pt x="1494970" y="5504931"/>
                  <a:pt x="1494970" y="5493658"/>
                </a:cubicBezTo>
                <a:cubicBezTo>
                  <a:pt x="1494970" y="5403473"/>
                  <a:pt x="1410279" y="5330372"/>
                  <a:pt x="1305831" y="5330372"/>
                </a:cubicBezTo>
                <a:lnTo>
                  <a:pt x="508453" y="5330372"/>
                </a:lnTo>
                <a:cubicBezTo>
                  <a:pt x="404004" y="5330372"/>
                  <a:pt x="319313" y="5403473"/>
                  <a:pt x="319313" y="5493658"/>
                </a:cubicBezTo>
                <a:cubicBezTo>
                  <a:pt x="319313" y="5504931"/>
                  <a:pt x="320637" y="5515938"/>
                  <a:pt x="323156" y="5526567"/>
                </a:cubicBezTo>
                <a:lnTo>
                  <a:pt x="324370" y="5529943"/>
                </a:lnTo>
                <a:lnTo>
                  <a:pt x="0" y="5529943"/>
                </a:lnTo>
                <a:lnTo>
                  <a:pt x="0" y="1313545"/>
                </a:lnTo>
                <a:lnTo>
                  <a:pt x="487643" y="1313545"/>
                </a:lnTo>
                <a:lnTo>
                  <a:pt x="508453" y="1317172"/>
                </a:lnTo>
                <a:lnTo>
                  <a:pt x="1305831" y="1317172"/>
                </a:lnTo>
                <a:cubicBezTo>
                  <a:pt x="1410279" y="1317172"/>
                  <a:pt x="1494970" y="1244071"/>
                  <a:pt x="1494970" y="1153886"/>
                </a:cubicBezTo>
                <a:cubicBezTo>
                  <a:pt x="1494970" y="1063701"/>
                  <a:pt x="1410279" y="990600"/>
                  <a:pt x="1305831" y="990600"/>
                </a:cubicBezTo>
                <a:lnTo>
                  <a:pt x="593670" y="990600"/>
                </a:lnTo>
                <a:lnTo>
                  <a:pt x="572860" y="986973"/>
                </a:lnTo>
                <a:lnTo>
                  <a:pt x="0" y="9869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2349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A9587C-DB4E-4FB9-B37A-F841AADAB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4344" y="1132114"/>
            <a:ext cx="2554514" cy="5725886"/>
          </a:xfrm>
          <a:custGeom>
            <a:avLst/>
            <a:gdLst>
              <a:gd name="connsiteX0" fmla="*/ 0 w 2554514"/>
              <a:gd name="connsiteY0" fmla="*/ 0 h 5725886"/>
              <a:gd name="connsiteX1" fmla="*/ 2554514 w 2554514"/>
              <a:gd name="connsiteY1" fmla="*/ 0 h 5725886"/>
              <a:gd name="connsiteX2" fmla="*/ 2554514 w 2554514"/>
              <a:gd name="connsiteY2" fmla="*/ 5725886 h 5725886"/>
              <a:gd name="connsiteX3" fmla="*/ 0 w 2554514"/>
              <a:gd name="connsiteY3" fmla="*/ 5725886 h 572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4" h="5725886">
                <a:moveTo>
                  <a:pt x="0" y="0"/>
                </a:moveTo>
                <a:lnTo>
                  <a:pt x="2554514" y="0"/>
                </a:lnTo>
                <a:lnTo>
                  <a:pt x="2554514" y="5725886"/>
                </a:lnTo>
                <a:lnTo>
                  <a:pt x="0" y="572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677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44867D-5851-453D-B238-E0A4C4676A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1143"/>
            <a:ext cx="3947886" cy="4045858"/>
          </a:xfrm>
          <a:custGeom>
            <a:avLst/>
            <a:gdLst>
              <a:gd name="connsiteX0" fmla="*/ 0 w 3947886"/>
              <a:gd name="connsiteY0" fmla="*/ 0 h 4045858"/>
              <a:gd name="connsiteX1" fmla="*/ 3947886 w 3947886"/>
              <a:gd name="connsiteY1" fmla="*/ 0 h 4045858"/>
              <a:gd name="connsiteX2" fmla="*/ 3947886 w 3947886"/>
              <a:gd name="connsiteY2" fmla="*/ 4045858 h 4045858"/>
              <a:gd name="connsiteX3" fmla="*/ 0 w 3947886"/>
              <a:gd name="connsiteY3" fmla="*/ 4045858 h 40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4045858">
                <a:moveTo>
                  <a:pt x="0" y="0"/>
                </a:moveTo>
                <a:lnTo>
                  <a:pt x="3947886" y="0"/>
                </a:lnTo>
                <a:lnTo>
                  <a:pt x="3947886" y="4045858"/>
                </a:lnTo>
                <a:lnTo>
                  <a:pt x="0" y="404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EC5F5B-94DD-413E-AF35-AEA0BB4EDB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50286" y="1161143"/>
            <a:ext cx="1741716" cy="4045858"/>
          </a:xfrm>
          <a:custGeom>
            <a:avLst/>
            <a:gdLst>
              <a:gd name="connsiteX0" fmla="*/ 0 w 1741716"/>
              <a:gd name="connsiteY0" fmla="*/ 0 h 4045858"/>
              <a:gd name="connsiteX1" fmla="*/ 1741716 w 1741716"/>
              <a:gd name="connsiteY1" fmla="*/ 0 h 4045858"/>
              <a:gd name="connsiteX2" fmla="*/ 1741716 w 1741716"/>
              <a:gd name="connsiteY2" fmla="*/ 4045858 h 4045858"/>
              <a:gd name="connsiteX3" fmla="*/ 0 w 1741716"/>
              <a:gd name="connsiteY3" fmla="*/ 4045858 h 40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6" h="4045858">
                <a:moveTo>
                  <a:pt x="0" y="0"/>
                </a:moveTo>
                <a:lnTo>
                  <a:pt x="1741716" y="0"/>
                </a:lnTo>
                <a:lnTo>
                  <a:pt x="1741716" y="4045858"/>
                </a:lnTo>
                <a:lnTo>
                  <a:pt x="0" y="404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FCB2A2-D13B-479E-A63C-B3F831F897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" y="5533470"/>
            <a:ext cx="7082972" cy="951734"/>
          </a:xfrm>
          <a:custGeom>
            <a:avLst/>
            <a:gdLst>
              <a:gd name="connsiteX0" fmla="*/ 0 w 7082972"/>
              <a:gd name="connsiteY0" fmla="*/ 0 h 951734"/>
              <a:gd name="connsiteX1" fmla="*/ 7082972 w 7082972"/>
              <a:gd name="connsiteY1" fmla="*/ 0 h 951734"/>
              <a:gd name="connsiteX2" fmla="*/ 7082972 w 7082972"/>
              <a:gd name="connsiteY2" fmla="*/ 951734 h 951734"/>
              <a:gd name="connsiteX3" fmla="*/ 0 w 7082972"/>
              <a:gd name="connsiteY3" fmla="*/ 951734 h 95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2972" h="951734">
                <a:moveTo>
                  <a:pt x="0" y="0"/>
                </a:moveTo>
                <a:lnTo>
                  <a:pt x="7082972" y="0"/>
                </a:lnTo>
                <a:lnTo>
                  <a:pt x="7082972" y="951734"/>
                </a:lnTo>
                <a:lnTo>
                  <a:pt x="0" y="9517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1231432-D282-4F8E-AB81-29FF21A69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5533470"/>
            <a:ext cx="3251200" cy="951734"/>
          </a:xfrm>
          <a:custGeom>
            <a:avLst/>
            <a:gdLst>
              <a:gd name="connsiteX0" fmla="*/ 0 w 3251200"/>
              <a:gd name="connsiteY0" fmla="*/ 0 h 951734"/>
              <a:gd name="connsiteX1" fmla="*/ 3251200 w 3251200"/>
              <a:gd name="connsiteY1" fmla="*/ 0 h 951734"/>
              <a:gd name="connsiteX2" fmla="*/ 3251200 w 3251200"/>
              <a:gd name="connsiteY2" fmla="*/ 951734 h 951734"/>
              <a:gd name="connsiteX3" fmla="*/ 0 w 3251200"/>
              <a:gd name="connsiteY3" fmla="*/ 951734 h 95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951734">
                <a:moveTo>
                  <a:pt x="0" y="0"/>
                </a:moveTo>
                <a:lnTo>
                  <a:pt x="3251200" y="0"/>
                </a:lnTo>
                <a:lnTo>
                  <a:pt x="3251200" y="951734"/>
                </a:lnTo>
                <a:lnTo>
                  <a:pt x="0" y="9517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9872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CE9EAB-7A0B-41C1-85BB-9B50FB6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10171" y="1175657"/>
            <a:ext cx="3381828" cy="5021943"/>
          </a:xfrm>
          <a:custGeom>
            <a:avLst/>
            <a:gdLst>
              <a:gd name="connsiteX0" fmla="*/ 0 w 3381828"/>
              <a:gd name="connsiteY0" fmla="*/ 0 h 5021943"/>
              <a:gd name="connsiteX1" fmla="*/ 3381828 w 3381828"/>
              <a:gd name="connsiteY1" fmla="*/ 0 h 5021943"/>
              <a:gd name="connsiteX2" fmla="*/ 3381828 w 3381828"/>
              <a:gd name="connsiteY2" fmla="*/ 5021943 h 5021943"/>
              <a:gd name="connsiteX3" fmla="*/ 0 w 3381828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828" h="5021943">
                <a:moveTo>
                  <a:pt x="0" y="0"/>
                </a:moveTo>
                <a:lnTo>
                  <a:pt x="3381828" y="0"/>
                </a:lnTo>
                <a:lnTo>
                  <a:pt x="3381828" y="5021943"/>
                </a:lnTo>
                <a:lnTo>
                  <a:pt x="0" y="5021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4D9920-3C15-43F0-B9BA-250B09AFD0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5943" y="2692400"/>
            <a:ext cx="1988456" cy="1988456"/>
          </a:xfrm>
          <a:custGeom>
            <a:avLst/>
            <a:gdLst>
              <a:gd name="connsiteX0" fmla="*/ 994228 w 1988456"/>
              <a:gd name="connsiteY0" fmla="*/ 0 h 1988456"/>
              <a:gd name="connsiteX1" fmla="*/ 1988456 w 1988456"/>
              <a:gd name="connsiteY1" fmla="*/ 994228 h 1988456"/>
              <a:gd name="connsiteX2" fmla="*/ 994228 w 1988456"/>
              <a:gd name="connsiteY2" fmla="*/ 1988456 h 1988456"/>
              <a:gd name="connsiteX3" fmla="*/ 0 w 1988456"/>
              <a:gd name="connsiteY3" fmla="*/ 994228 h 198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456" h="1988456">
                <a:moveTo>
                  <a:pt x="994228" y="0"/>
                </a:moveTo>
                <a:lnTo>
                  <a:pt x="1988456" y="994228"/>
                </a:lnTo>
                <a:lnTo>
                  <a:pt x="994228" y="1988456"/>
                </a:lnTo>
                <a:lnTo>
                  <a:pt x="0" y="994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0743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B30D46-597E-4A6C-A490-FDF9BCC0C8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143" y="1045029"/>
            <a:ext cx="2166115" cy="5196114"/>
          </a:xfrm>
          <a:custGeom>
            <a:avLst/>
            <a:gdLst>
              <a:gd name="connsiteX0" fmla="*/ 0 w 2166115"/>
              <a:gd name="connsiteY0" fmla="*/ 0 h 5196114"/>
              <a:gd name="connsiteX1" fmla="*/ 2166115 w 2166115"/>
              <a:gd name="connsiteY1" fmla="*/ 0 h 5196114"/>
              <a:gd name="connsiteX2" fmla="*/ 2166115 w 2166115"/>
              <a:gd name="connsiteY2" fmla="*/ 5196114 h 5196114"/>
              <a:gd name="connsiteX3" fmla="*/ 0 w 2166115"/>
              <a:gd name="connsiteY3" fmla="*/ 5196114 h 519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15" h="5196114">
                <a:moveTo>
                  <a:pt x="0" y="0"/>
                </a:moveTo>
                <a:lnTo>
                  <a:pt x="2166115" y="0"/>
                </a:lnTo>
                <a:lnTo>
                  <a:pt x="2166115" y="5196114"/>
                </a:lnTo>
                <a:lnTo>
                  <a:pt x="0" y="5196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503C2A-03A1-41AB-93FB-DF594EE704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3542" y="1045029"/>
            <a:ext cx="2166115" cy="5196114"/>
          </a:xfrm>
          <a:custGeom>
            <a:avLst/>
            <a:gdLst>
              <a:gd name="connsiteX0" fmla="*/ 0 w 2166115"/>
              <a:gd name="connsiteY0" fmla="*/ 0 h 5196114"/>
              <a:gd name="connsiteX1" fmla="*/ 2166115 w 2166115"/>
              <a:gd name="connsiteY1" fmla="*/ 0 h 5196114"/>
              <a:gd name="connsiteX2" fmla="*/ 2166115 w 2166115"/>
              <a:gd name="connsiteY2" fmla="*/ 5196114 h 5196114"/>
              <a:gd name="connsiteX3" fmla="*/ 0 w 2166115"/>
              <a:gd name="connsiteY3" fmla="*/ 5196114 h 519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15" h="5196114">
                <a:moveTo>
                  <a:pt x="0" y="0"/>
                </a:moveTo>
                <a:lnTo>
                  <a:pt x="2166115" y="0"/>
                </a:lnTo>
                <a:lnTo>
                  <a:pt x="2166115" y="5196114"/>
                </a:lnTo>
                <a:lnTo>
                  <a:pt x="0" y="5196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1504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F30B68FE-51E7-4B0A-AAF3-C2C2A8F5B3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8365" y="1122473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8A3D6F8-8029-4747-BB43-6192CABAA9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2623" y="1122473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4A4A06E-5442-469C-8810-8D7049AD02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46881" y="1122473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771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D5A985-3800-498D-BB38-9D7AA75505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9444" y="1756229"/>
            <a:ext cx="1378857" cy="2624234"/>
          </a:xfrm>
          <a:custGeom>
            <a:avLst/>
            <a:gdLst>
              <a:gd name="connsiteX0" fmla="*/ 0 w 1378857"/>
              <a:gd name="connsiteY0" fmla="*/ 0 h 2624234"/>
              <a:gd name="connsiteX1" fmla="*/ 1378857 w 1378857"/>
              <a:gd name="connsiteY1" fmla="*/ 0 h 2624234"/>
              <a:gd name="connsiteX2" fmla="*/ 1378857 w 1378857"/>
              <a:gd name="connsiteY2" fmla="*/ 2624234 h 2624234"/>
              <a:gd name="connsiteX3" fmla="*/ 0 w 1378857"/>
              <a:gd name="connsiteY3" fmla="*/ 2624234 h 262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857" h="2624234">
                <a:moveTo>
                  <a:pt x="0" y="0"/>
                </a:moveTo>
                <a:lnTo>
                  <a:pt x="1378857" y="0"/>
                </a:lnTo>
                <a:lnTo>
                  <a:pt x="1378857" y="2624234"/>
                </a:lnTo>
                <a:lnTo>
                  <a:pt x="0" y="26242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204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CD52DC-CE6C-4BCC-AB8E-F1D307A0A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15212" y="1281448"/>
            <a:ext cx="3176789" cy="4430332"/>
          </a:xfrm>
          <a:custGeom>
            <a:avLst/>
            <a:gdLst>
              <a:gd name="connsiteX0" fmla="*/ 0 w 3176789"/>
              <a:gd name="connsiteY0" fmla="*/ 0 h 4430332"/>
              <a:gd name="connsiteX1" fmla="*/ 3176789 w 3176789"/>
              <a:gd name="connsiteY1" fmla="*/ 0 h 4430332"/>
              <a:gd name="connsiteX2" fmla="*/ 3176789 w 3176789"/>
              <a:gd name="connsiteY2" fmla="*/ 4430332 h 4430332"/>
              <a:gd name="connsiteX3" fmla="*/ 0 w 3176789"/>
              <a:gd name="connsiteY3" fmla="*/ 4430332 h 443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789" h="4430332">
                <a:moveTo>
                  <a:pt x="0" y="0"/>
                </a:moveTo>
                <a:lnTo>
                  <a:pt x="3176789" y="0"/>
                </a:lnTo>
                <a:lnTo>
                  <a:pt x="3176789" y="4430332"/>
                </a:lnTo>
                <a:lnTo>
                  <a:pt x="0" y="44303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778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62E2BB-08FF-4517-8D20-F8CDA3EFB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420" y="1090680"/>
            <a:ext cx="5087155" cy="4676640"/>
          </a:xfrm>
          <a:custGeom>
            <a:avLst/>
            <a:gdLst>
              <a:gd name="connsiteX0" fmla="*/ 0 w 5087155"/>
              <a:gd name="connsiteY0" fmla="*/ 0 h 4676640"/>
              <a:gd name="connsiteX1" fmla="*/ 5087155 w 5087155"/>
              <a:gd name="connsiteY1" fmla="*/ 0 h 4676640"/>
              <a:gd name="connsiteX2" fmla="*/ 5087155 w 5087155"/>
              <a:gd name="connsiteY2" fmla="*/ 4676640 h 4676640"/>
              <a:gd name="connsiteX3" fmla="*/ 0 w 5087155"/>
              <a:gd name="connsiteY3" fmla="*/ 4676640 h 46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55" h="4676640">
                <a:moveTo>
                  <a:pt x="0" y="0"/>
                </a:moveTo>
                <a:lnTo>
                  <a:pt x="5087155" y="0"/>
                </a:lnTo>
                <a:lnTo>
                  <a:pt x="5087155" y="4676640"/>
                </a:lnTo>
                <a:lnTo>
                  <a:pt x="0" y="46766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310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D05A0F-B8BD-4449-8E08-3A9BE406B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2503" y="0"/>
            <a:ext cx="1609859" cy="4919730"/>
          </a:xfrm>
          <a:custGeom>
            <a:avLst/>
            <a:gdLst>
              <a:gd name="connsiteX0" fmla="*/ 0 w 1609859"/>
              <a:gd name="connsiteY0" fmla="*/ 0 h 4919730"/>
              <a:gd name="connsiteX1" fmla="*/ 1609859 w 1609859"/>
              <a:gd name="connsiteY1" fmla="*/ 0 h 4919730"/>
              <a:gd name="connsiteX2" fmla="*/ 1609859 w 1609859"/>
              <a:gd name="connsiteY2" fmla="*/ 4919730 h 4919730"/>
              <a:gd name="connsiteX3" fmla="*/ 0 w 1609859"/>
              <a:gd name="connsiteY3" fmla="*/ 4919730 h 49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859" h="4919730">
                <a:moveTo>
                  <a:pt x="0" y="0"/>
                </a:moveTo>
                <a:lnTo>
                  <a:pt x="1609859" y="0"/>
                </a:lnTo>
                <a:lnTo>
                  <a:pt x="1609859" y="4919730"/>
                </a:lnTo>
                <a:lnTo>
                  <a:pt x="0" y="49197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084EB5-9BF2-48BE-BA69-067BAD29D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94762" y="0"/>
            <a:ext cx="1609859" cy="4919730"/>
          </a:xfrm>
          <a:custGeom>
            <a:avLst/>
            <a:gdLst>
              <a:gd name="connsiteX0" fmla="*/ 0 w 1609859"/>
              <a:gd name="connsiteY0" fmla="*/ 0 h 4919730"/>
              <a:gd name="connsiteX1" fmla="*/ 1609859 w 1609859"/>
              <a:gd name="connsiteY1" fmla="*/ 0 h 4919730"/>
              <a:gd name="connsiteX2" fmla="*/ 1609859 w 1609859"/>
              <a:gd name="connsiteY2" fmla="*/ 4919730 h 4919730"/>
              <a:gd name="connsiteX3" fmla="*/ 0 w 1609859"/>
              <a:gd name="connsiteY3" fmla="*/ 4919730 h 49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859" h="4919730">
                <a:moveTo>
                  <a:pt x="0" y="0"/>
                </a:moveTo>
                <a:lnTo>
                  <a:pt x="1609859" y="0"/>
                </a:lnTo>
                <a:lnTo>
                  <a:pt x="1609859" y="4919730"/>
                </a:lnTo>
                <a:lnTo>
                  <a:pt x="0" y="49197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944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9FFCDF-0A08-48F9-8362-7976A70ABE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671" y="0"/>
            <a:ext cx="3515933" cy="6259133"/>
          </a:xfrm>
          <a:custGeom>
            <a:avLst/>
            <a:gdLst>
              <a:gd name="connsiteX0" fmla="*/ 0 w 3515933"/>
              <a:gd name="connsiteY0" fmla="*/ 0 h 6259133"/>
              <a:gd name="connsiteX1" fmla="*/ 3515933 w 3515933"/>
              <a:gd name="connsiteY1" fmla="*/ 0 h 6259133"/>
              <a:gd name="connsiteX2" fmla="*/ 3515933 w 3515933"/>
              <a:gd name="connsiteY2" fmla="*/ 6259133 h 6259133"/>
              <a:gd name="connsiteX3" fmla="*/ 0 w 3515933"/>
              <a:gd name="connsiteY3" fmla="*/ 6259133 h 62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5933" h="6259133">
                <a:moveTo>
                  <a:pt x="0" y="0"/>
                </a:moveTo>
                <a:lnTo>
                  <a:pt x="3515933" y="0"/>
                </a:lnTo>
                <a:lnTo>
                  <a:pt x="3515933" y="6259133"/>
                </a:lnTo>
                <a:lnTo>
                  <a:pt x="0" y="62591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EC6653-D696-4DCF-87C2-7B3ED6B4CA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0762" y="-1"/>
            <a:ext cx="1560490" cy="6259133"/>
          </a:xfrm>
          <a:custGeom>
            <a:avLst/>
            <a:gdLst>
              <a:gd name="connsiteX0" fmla="*/ 0 w 1560490"/>
              <a:gd name="connsiteY0" fmla="*/ 0 h 6259133"/>
              <a:gd name="connsiteX1" fmla="*/ 1560490 w 1560490"/>
              <a:gd name="connsiteY1" fmla="*/ 0 h 6259133"/>
              <a:gd name="connsiteX2" fmla="*/ 1560490 w 1560490"/>
              <a:gd name="connsiteY2" fmla="*/ 6259133 h 6259133"/>
              <a:gd name="connsiteX3" fmla="*/ 0 w 1560490"/>
              <a:gd name="connsiteY3" fmla="*/ 6259133 h 62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490" h="6259133">
                <a:moveTo>
                  <a:pt x="0" y="0"/>
                </a:moveTo>
                <a:lnTo>
                  <a:pt x="1560490" y="0"/>
                </a:lnTo>
                <a:lnTo>
                  <a:pt x="1560490" y="6259133"/>
                </a:lnTo>
                <a:lnTo>
                  <a:pt x="0" y="62591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3EB493-FE7C-4B14-844A-D9D307DB46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5383" y="0"/>
            <a:ext cx="1893195" cy="2923504"/>
          </a:xfrm>
          <a:custGeom>
            <a:avLst/>
            <a:gdLst>
              <a:gd name="connsiteX0" fmla="*/ 0 w 1893195"/>
              <a:gd name="connsiteY0" fmla="*/ 0 h 2923504"/>
              <a:gd name="connsiteX1" fmla="*/ 1893195 w 1893195"/>
              <a:gd name="connsiteY1" fmla="*/ 0 h 2923504"/>
              <a:gd name="connsiteX2" fmla="*/ 1893195 w 1893195"/>
              <a:gd name="connsiteY2" fmla="*/ 2923504 h 2923504"/>
              <a:gd name="connsiteX3" fmla="*/ 0 w 1893195"/>
              <a:gd name="connsiteY3" fmla="*/ 2923504 h 29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95" h="2923504">
                <a:moveTo>
                  <a:pt x="0" y="0"/>
                </a:moveTo>
                <a:lnTo>
                  <a:pt x="1893195" y="0"/>
                </a:lnTo>
                <a:lnTo>
                  <a:pt x="1893195" y="2923504"/>
                </a:lnTo>
                <a:lnTo>
                  <a:pt x="0" y="29235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0FCADC-6E60-4B78-A4F8-C42929DFF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3480" y="1337257"/>
            <a:ext cx="1893195" cy="2923504"/>
          </a:xfrm>
          <a:custGeom>
            <a:avLst/>
            <a:gdLst>
              <a:gd name="connsiteX0" fmla="*/ 0 w 1893195"/>
              <a:gd name="connsiteY0" fmla="*/ 0 h 2923504"/>
              <a:gd name="connsiteX1" fmla="*/ 1893195 w 1893195"/>
              <a:gd name="connsiteY1" fmla="*/ 0 h 2923504"/>
              <a:gd name="connsiteX2" fmla="*/ 1893195 w 1893195"/>
              <a:gd name="connsiteY2" fmla="*/ 2923504 h 2923504"/>
              <a:gd name="connsiteX3" fmla="*/ 0 w 1893195"/>
              <a:gd name="connsiteY3" fmla="*/ 2923504 h 29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95" h="2923504">
                <a:moveTo>
                  <a:pt x="0" y="0"/>
                </a:moveTo>
                <a:lnTo>
                  <a:pt x="1893195" y="0"/>
                </a:lnTo>
                <a:lnTo>
                  <a:pt x="1893195" y="2923504"/>
                </a:lnTo>
                <a:lnTo>
                  <a:pt x="0" y="29235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09DD0D-1671-45B4-880B-6B06F7A2B1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1577" y="3429000"/>
            <a:ext cx="1893195" cy="2923504"/>
          </a:xfrm>
          <a:custGeom>
            <a:avLst/>
            <a:gdLst>
              <a:gd name="connsiteX0" fmla="*/ 0 w 1893195"/>
              <a:gd name="connsiteY0" fmla="*/ 0 h 2923504"/>
              <a:gd name="connsiteX1" fmla="*/ 1893195 w 1893195"/>
              <a:gd name="connsiteY1" fmla="*/ 0 h 2923504"/>
              <a:gd name="connsiteX2" fmla="*/ 1893195 w 1893195"/>
              <a:gd name="connsiteY2" fmla="*/ 2923504 h 2923504"/>
              <a:gd name="connsiteX3" fmla="*/ 0 w 1893195"/>
              <a:gd name="connsiteY3" fmla="*/ 2923504 h 29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95" h="2923504">
                <a:moveTo>
                  <a:pt x="0" y="0"/>
                </a:moveTo>
                <a:lnTo>
                  <a:pt x="1893195" y="0"/>
                </a:lnTo>
                <a:lnTo>
                  <a:pt x="1893195" y="2923504"/>
                </a:lnTo>
                <a:lnTo>
                  <a:pt x="0" y="29235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55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BB245-E889-47ED-8964-39DCB87A9FCE}"/>
              </a:ext>
            </a:extLst>
          </p:cNvPr>
          <p:cNvSpPr txBox="1"/>
          <p:nvPr userDrawn="1"/>
        </p:nvSpPr>
        <p:spPr>
          <a:xfrm>
            <a:off x="0" y="310670"/>
            <a:ext cx="571435" cy="184666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1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 </a:t>
            </a:r>
            <a:fld id="{C6DA61A6-9DFA-4531-9DEE-6E177963A29C}" type="slidenum">
              <a:rPr lang="en-US" sz="1200" spc="0" smtClean="0">
                <a:solidFill>
                  <a:schemeClr val="tx1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/>
              <a:t>‹#›</a:t>
            </a:fld>
            <a:r>
              <a:rPr lang="en-US" sz="1200" spc="0" dirty="0">
                <a:solidFill>
                  <a:schemeClr val="tx1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id-ID" sz="1200" spc="0" dirty="0">
              <a:solidFill>
                <a:schemeClr val="tx1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565062-1B44-4AED-BA79-01D3827C6A02}"/>
              </a:ext>
            </a:extLst>
          </p:cNvPr>
          <p:cNvSpPr/>
          <p:nvPr userDrawn="1"/>
        </p:nvSpPr>
        <p:spPr>
          <a:xfrm>
            <a:off x="9713081" y="495336"/>
            <a:ext cx="1807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spc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Minimal </a:t>
            </a:r>
            <a:r>
              <a:rPr lang="en-US" sz="1200" spc="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Powerpoint</a:t>
            </a:r>
            <a:endParaRPr lang="en-US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F47B0F-9D05-462A-93F3-66494321B46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1846981" y="296882"/>
            <a:ext cx="0" cy="6900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5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9ED14-8390-4CE0-8DB5-5B955063E1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A1DF7-4BDD-46DB-965B-3FE1C7FE12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alpha val="7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6924C-04E3-4F9C-914B-575387915A50}"/>
              </a:ext>
            </a:extLst>
          </p:cNvPr>
          <p:cNvGrpSpPr/>
          <p:nvPr/>
        </p:nvGrpSpPr>
        <p:grpSpPr>
          <a:xfrm>
            <a:off x="3330445" y="2670882"/>
            <a:ext cx="5531107" cy="1516235"/>
            <a:chOff x="3330445" y="2775410"/>
            <a:chExt cx="5531107" cy="15162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A5554A-CFD1-404D-A046-CD0DC2A8B8E7}"/>
                </a:ext>
              </a:extLst>
            </p:cNvPr>
            <p:cNvSpPr txBox="1"/>
            <p:nvPr/>
          </p:nvSpPr>
          <p:spPr>
            <a:xfrm>
              <a:off x="3330445" y="2775410"/>
              <a:ext cx="55311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Minimal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1BB799-DABE-4682-B41A-C319C8E2CC7B}"/>
                </a:ext>
              </a:extLst>
            </p:cNvPr>
            <p:cNvSpPr txBox="1"/>
            <p:nvPr/>
          </p:nvSpPr>
          <p:spPr>
            <a:xfrm>
              <a:off x="4479986" y="3922313"/>
              <a:ext cx="3232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Multipurpose </a:t>
              </a:r>
              <a:r>
                <a:rPr lang="en-US" dirty="0" err="1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Powerpoint</a:t>
              </a:r>
              <a:endParaRPr lang="en-US" dirty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026" name="Picture 2" descr="https://catherineasquithgallery.com/uploads/posts/2021-02/1613682229_63-p-fon-dlya-prezentatsii-zozh-dlya-dete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756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3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A78A34B-A8D6-4837-9B97-EFE06B37949E}"/>
              </a:ext>
            </a:extLst>
          </p:cNvPr>
          <p:cNvSpPr/>
          <p:nvPr/>
        </p:nvSpPr>
        <p:spPr>
          <a:xfrm>
            <a:off x="6248437" y="844913"/>
            <a:ext cx="5945408" cy="94044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6AAD2-175D-4FFD-8FB8-5BB1358E10FA}"/>
              </a:ext>
            </a:extLst>
          </p:cNvPr>
          <p:cNvSpPr/>
          <p:nvPr/>
        </p:nvSpPr>
        <p:spPr>
          <a:xfrm>
            <a:off x="561975" y="2111979"/>
            <a:ext cx="46005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ГАУ ДО СО «САШ ПСР» </a:t>
            </a:r>
            <a:endParaRPr lang="ru-RU" sz="3000" b="1" dirty="0" smtClean="0">
              <a:solidFill>
                <a:srgbClr val="FF000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ВЫСТУПАЕТ ЗА</a:t>
            </a:r>
            <a:r>
              <a:rPr lang="ru-RU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  <a:endParaRPr lang="en-ID" sz="1200" dirty="0"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CDB18-63BC-499C-B8D0-C38608F81E12}"/>
              </a:ext>
            </a:extLst>
          </p:cNvPr>
          <p:cNvSpPr txBox="1"/>
          <p:nvPr/>
        </p:nvSpPr>
        <p:spPr>
          <a:xfrm>
            <a:off x="320583" y="2266950"/>
            <a:ext cx="4736390" cy="105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sz="5400" dirty="0">
              <a:latin typeface="Montserrat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C8E2E-71C2-451A-9801-603F71A02225}"/>
              </a:ext>
            </a:extLst>
          </p:cNvPr>
          <p:cNvSpPr txBox="1"/>
          <p:nvPr/>
        </p:nvSpPr>
        <p:spPr>
          <a:xfrm>
            <a:off x="704262" y="3143903"/>
            <a:ext cx="369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sz="2400" dirty="0">
              <a:latin typeface="Montserrat" panose="000005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372BA9-7B8E-46EE-AE05-A9751201F830}"/>
              </a:ext>
            </a:extLst>
          </p:cNvPr>
          <p:cNvSpPr/>
          <p:nvPr/>
        </p:nvSpPr>
        <p:spPr>
          <a:xfrm>
            <a:off x="5298365" y="5055248"/>
            <a:ext cx="2015871" cy="14141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91D3CC-9C9D-47CF-9E56-6690A57CACD1}"/>
              </a:ext>
            </a:extLst>
          </p:cNvPr>
          <p:cNvSpPr/>
          <p:nvPr/>
        </p:nvSpPr>
        <p:spPr>
          <a:xfrm>
            <a:off x="7494548" y="5025316"/>
            <a:ext cx="2010942" cy="14141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D8DD4F-5B96-4A89-B3A0-E3FA280F4A33}"/>
              </a:ext>
            </a:extLst>
          </p:cNvPr>
          <p:cNvSpPr/>
          <p:nvPr/>
        </p:nvSpPr>
        <p:spPr>
          <a:xfrm>
            <a:off x="9723706" y="5025316"/>
            <a:ext cx="2006041" cy="14141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66B5F2-2558-4FA0-A864-A39FD438637A}"/>
              </a:ext>
            </a:extLst>
          </p:cNvPr>
          <p:cNvSpPr txBox="1"/>
          <p:nvPr/>
        </p:nvSpPr>
        <p:spPr>
          <a:xfrm>
            <a:off x="5375768" y="56857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ПРОФИЛАКТИКА</a:t>
            </a:r>
            <a:endParaRPr lang="en-US" b="1" dirty="0">
              <a:solidFill>
                <a:srgbClr val="FF0000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B80D0B-8553-444D-84C6-AE75A5AD1E68}"/>
              </a:ext>
            </a:extLst>
          </p:cNvPr>
          <p:cNvSpPr txBox="1"/>
          <p:nvPr/>
        </p:nvSpPr>
        <p:spPr>
          <a:xfrm>
            <a:off x="5375768" y="6040502"/>
            <a:ext cx="1838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pc="300" dirty="0" smtClean="0">
                <a:solidFill>
                  <a:srgbClr val="FF000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Потребления табака</a:t>
            </a:r>
            <a:endParaRPr lang="en-US" sz="1100" b="1" spc="300" dirty="0">
              <a:solidFill>
                <a:srgbClr val="FF0000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74E187-F853-44A4-A6FE-0574286450A2}"/>
              </a:ext>
            </a:extLst>
          </p:cNvPr>
          <p:cNvGrpSpPr/>
          <p:nvPr/>
        </p:nvGrpSpPr>
        <p:grpSpPr>
          <a:xfrm>
            <a:off x="8301769" y="5240587"/>
            <a:ext cx="424574" cy="398446"/>
            <a:chOff x="3081338" y="1703388"/>
            <a:chExt cx="309563" cy="290513"/>
          </a:xfrm>
          <a:solidFill>
            <a:schemeClr val="accent1"/>
          </a:solidFill>
        </p:grpSpPr>
        <p:sp>
          <p:nvSpPr>
            <p:cNvPr id="36" name="Freeform 289">
              <a:extLst>
                <a:ext uri="{FF2B5EF4-FFF2-40B4-BE49-F238E27FC236}">
                  <a16:creationId xmlns:a16="http://schemas.microsoft.com/office/drawing/2014/main" id="{E7306F7F-CE81-47D7-9DE3-D6995028F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3" y="1703388"/>
              <a:ext cx="163513" cy="9525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2" y="2"/>
                </a:cxn>
                <a:cxn ang="0">
                  <a:pos x="7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70" y="4"/>
                </a:cxn>
              </a:cxnLst>
              <a:rect l="0" t="0" r="r" b="b"/>
              <a:pathLst>
                <a:path w="72" h="4">
                  <a:moveTo>
                    <a:pt x="70" y="4"/>
                  </a:moveTo>
                  <a:cubicBezTo>
                    <a:pt x="71" y="4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70" y="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7" name="Freeform 290">
              <a:extLst>
                <a:ext uri="{FF2B5EF4-FFF2-40B4-BE49-F238E27FC236}">
                  <a16:creationId xmlns:a16="http://schemas.microsoft.com/office/drawing/2014/main" id="{B5057B0D-6E28-4E12-829D-D91A30BD9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1338" y="1722438"/>
              <a:ext cx="309563" cy="22701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4" y="9"/>
                </a:cxn>
                <a:cxn ang="0">
                  <a:pos x="2" y="27"/>
                </a:cxn>
                <a:cxn ang="0">
                  <a:pos x="25" y="56"/>
                </a:cxn>
                <a:cxn ang="0">
                  <a:pos x="26" y="56"/>
                </a:cxn>
                <a:cxn ang="0">
                  <a:pos x="28" y="55"/>
                </a:cxn>
                <a:cxn ang="0">
                  <a:pos x="27" y="52"/>
                </a:cxn>
                <a:cxn ang="0">
                  <a:pos x="6" y="25"/>
                </a:cxn>
                <a:cxn ang="0">
                  <a:pos x="7" y="11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2" y="42"/>
                </a:cxn>
                <a:cxn ang="0">
                  <a:pos x="64" y="87"/>
                </a:cxn>
                <a:cxn ang="0">
                  <a:pos x="64" y="88"/>
                </a:cxn>
                <a:cxn ang="0">
                  <a:pos x="64" y="98"/>
                </a:cxn>
                <a:cxn ang="0">
                  <a:pos x="66" y="100"/>
                </a:cxn>
                <a:cxn ang="0">
                  <a:pos x="68" y="98"/>
                </a:cxn>
                <a:cxn ang="0">
                  <a:pos x="68" y="88"/>
                </a:cxn>
                <a:cxn ang="0">
                  <a:pos x="68" y="87"/>
                </a:cxn>
                <a:cxn ang="0">
                  <a:pos x="104" y="42"/>
                </a:cxn>
                <a:cxn ang="0">
                  <a:pos x="104" y="4"/>
                </a:cxn>
                <a:cxn ang="0">
                  <a:pos x="110" y="4"/>
                </a:cxn>
                <a:cxn ang="0">
                  <a:pos x="129" y="11"/>
                </a:cxn>
                <a:cxn ang="0">
                  <a:pos x="130" y="25"/>
                </a:cxn>
                <a:cxn ang="0">
                  <a:pos x="109" y="52"/>
                </a:cxn>
                <a:cxn ang="0">
                  <a:pos x="108" y="55"/>
                </a:cxn>
                <a:cxn ang="0">
                  <a:pos x="110" y="56"/>
                </a:cxn>
                <a:cxn ang="0">
                  <a:pos x="111" y="56"/>
                </a:cxn>
                <a:cxn ang="0">
                  <a:pos x="134" y="27"/>
                </a:cxn>
                <a:cxn ang="0">
                  <a:pos x="132" y="9"/>
                </a:cxn>
                <a:cxn ang="0">
                  <a:pos x="110" y="0"/>
                </a:cxn>
                <a:cxn ang="0">
                  <a:pos x="102" y="0"/>
                </a:cxn>
                <a:cxn ang="0">
                  <a:pos x="100" y="42"/>
                </a:cxn>
                <a:cxn ang="0">
                  <a:pos x="66" y="84"/>
                </a:cxn>
                <a:cxn ang="0">
                  <a:pos x="36" y="42"/>
                </a:cxn>
                <a:cxn ang="0">
                  <a:pos x="36" y="4"/>
                </a:cxn>
                <a:cxn ang="0">
                  <a:pos x="100" y="4"/>
                </a:cxn>
                <a:cxn ang="0">
                  <a:pos x="100" y="42"/>
                </a:cxn>
              </a:cxnLst>
              <a:rect l="0" t="0" r="r" b="b"/>
              <a:pathLst>
                <a:path w="136" h="100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7" y="5"/>
                    <a:pt x="4" y="9"/>
                  </a:cubicBezTo>
                  <a:cubicBezTo>
                    <a:pt x="0" y="13"/>
                    <a:pt x="0" y="20"/>
                    <a:pt x="2" y="27"/>
                  </a:cubicBezTo>
                  <a:cubicBezTo>
                    <a:pt x="6" y="37"/>
                    <a:pt x="17" y="50"/>
                    <a:pt x="25" y="56"/>
                  </a:cubicBezTo>
                  <a:cubicBezTo>
                    <a:pt x="25" y="56"/>
                    <a:pt x="26" y="56"/>
                    <a:pt x="26" y="56"/>
                  </a:cubicBezTo>
                  <a:cubicBezTo>
                    <a:pt x="27" y="56"/>
                    <a:pt x="27" y="56"/>
                    <a:pt x="28" y="55"/>
                  </a:cubicBezTo>
                  <a:cubicBezTo>
                    <a:pt x="28" y="54"/>
                    <a:pt x="28" y="53"/>
                    <a:pt x="27" y="52"/>
                  </a:cubicBezTo>
                  <a:cubicBezTo>
                    <a:pt x="21" y="47"/>
                    <a:pt x="9" y="35"/>
                    <a:pt x="6" y="25"/>
                  </a:cubicBezTo>
                  <a:cubicBezTo>
                    <a:pt x="4" y="20"/>
                    <a:pt x="4" y="15"/>
                    <a:pt x="7" y="11"/>
                  </a:cubicBezTo>
                  <a:cubicBezTo>
                    <a:pt x="10" y="6"/>
                    <a:pt x="17" y="4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69"/>
                    <a:pt x="59" y="84"/>
                    <a:pt x="64" y="87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9"/>
                    <a:pt x="65" y="100"/>
                    <a:pt x="66" y="100"/>
                  </a:cubicBezTo>
                  <a:cubicBezTo>
                    <a:pt x="67" y="100"/>
                    <a:pt x="68" y="99"/>
                    <a:pt x="68" y="9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8"/>
                    <a:pt x="68" y="88"/>
                    <a:pt x="68" y="87"/>
                  </a:cubicBezTo>
                  <a:cubicBezTo>
                    <a:pt x="74" y="84"/>
                    <a:pt x="104" y="69"/>
                    <a:pt x="104" y="42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9" y="4"/>
                    <a:pt x="126" y="6"/>
                    <a:pt x="129" y="11"/>
                  </a:cubicBezTo>
                  <a:cubicBezTo>
                    <a:pt x="132" y="15"/>
                    <a:pt x="132" y="20"/>
                    <a:pt x="130" y="25"/>
                  </a:cubicBezTo>
                  <a:cubicBezTo>
                    <a:pt x="128" y="33"/>
                    <a:pt x="115" y="48"/>
                    <a:pt x="109" y="52"/>
                  </a:cubicBezTo>
                  <a:cubicBezTo>
                    <a:pt x="108" y="53"/>
                    <a:pt x="108" y="54"/>
                    <a:pt x="108" y="55"/>
                  </a:cubicBezTo>
                  <a:cubicBezTo>
                    <a:pt x="109" y="56"/>
                    <a:pt x="109" y="56"/>
                    <a:pt x="110" y="56"/>
                  </a:cubicBezTo>
                  <a:cubicBezTo>
                    <a:pt x="110" y="56"/>
                    <a:pt x="111" y="56"/>
                    <a:pt x="111" y="56"/>
                  </a:cubicBezTo>
                  <a:cubicBezTo>
                    <a:pt x="118" y="50"/>
                    <a:pt x="131" y="35"/>
                    <a:pt x="134" y="27"/>
                  </a:cubicBezTo>
                  <a:cubicBezTo>
                    <a:pt x="136" y="20"/>
                    <a:pt x="136" y="13"/>
                    <a:pt x="132" y="9"/>
                  </a:cubicBezTo>
                  <a:cubicBezTo>
                    <a:pt x="129" y="5"/>
                    <a:pt x="123" y="0"/>
                    <a:pt x="110" y="0"/>
                  </a:cubicBezTo>
                  <a:lnTo>
                    <a:pt x="102" y="0"/>
                  </a:lnTo>
                  <a:close/>
                  <a:moveTo>
                    <a:pt x="100" y="42"/>
                  </a:moveTo>
                  <a:cubicBezTo>
                    <a:pt x="100" y="66"/>
                    <a:pt x="71" y="81"/>
                    <a:pt x="66" y="84"/>
                  </a:cubicBezTo>
                  <a:cubicBezTo>
                    <a:pt x="61" y="81"/>
                    <a:pt x="36" y="66"/>
                    <a:pt x="36" y="4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100" y="4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8" name="Freeform 291">
              <a:extLst>
                <a:ext uri="{FF2B5EF4-FFF2-40B4-BE49-F238E27FC236}">
                  <a16:creationId xmlns:a16="http://schemas.microsoft.com/office/drawing/2014/main" id="{9F0D4289-C5FE-40E3-81C3-546A440E7A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3888" y="1957388"/>
              <a:ext cx="1349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58" y="16"/>
                </a:cxn>
                <a:cxn ang="0">
                  <a:pos x="60" y="14"/>
                </a:cxn>
                <a:cxn ang="0">
                  <a:pos x="60" y="8"/>
                </a:cxn>
                <a:cxn ang="0">
                  <a:pos x="52" y="0"/>
                </a:cxn>
                <a:cxn ang="0">
                  <a:pos x="8" y="0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52" y="4"/>
                </a:cxn>
                <a:cxn ang="0">
                  <a:pos x="56" y="8"/>
                </a:cxn>
              </a:cxnLst>
              <a:rect l="0" t="0" r="r" b="b"/>
              <a:pathLst>
                <a:path w="60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60" y="15"/>
                    <a:pt x="60" y="1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4"/>
                    <a:pt x="56" y="0"/>
                    <a:pt x="52" y="0"/>
                  </a:cubicBezTo>
                  <a:lnTo>
                    <a:pt x="8" y="0"/>
                  </a:lnTo>
                  <a:close/>
                  <a:moveTo>
                    <a:pt x="56" y="8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4"/>
                    <a:pt x="56" y="6"/>
                    <a:pt x="56" y="8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55F08D-D500-4173-9E05-999FE8C61BCB}"/>
              </a:ext>
            </a:extLst>
          </p:cNvPr>
          <p:cNvGrpSpPr/>
          <p:nvPr/>
        </p:nvGrpSpPr>
        <p:grpSpPr>
          <a:xfrm>
            <a:off x="6124331" y="5194664"/>
            <a:ext cx="341834" cy="398446"/>
            <a:chOff x="3689351" y="1703388"/>
            <a:chExt cx="249237" cy="290513"/>
          </a:xfrm>
          <a:solidFill>
            <a:schemeClr val="accent1"/>
          </a:solidFill>
        </p:grpSpPr>
        <p:sp>
          <p:nvSpPr>
            <p:cNvPr id="33" name="Freeform 292">
              <a:extLst>
                <a:ext uri="{FF2B5EF4-FFF2-40B4-BE49-F238E27FC236}">
                  <a16:creationId xmlns:a16="http://schemas.microsoft.com/office/drawing/2014/main" id="{05C8B7C8-2201-42BC-BBE4-E2E63E558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401" y="1712913"/>
              <a:ext cx="127000" cy="16351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46" y="64"/>
                </a:cxn>
                <a:cxn ang="0">
                  <a:pos x="52" y="70"/>
                </a:cxn>
                <a:cxn ang="0">
                  <a:pos x="54" y="72"/>
                </a:cxn>
                <a:cxn ang="0">
                  <a:pos x="56" y="70"/>
                </a:cxn>
                <a:cxn ang="0">
                  <a:pos x="56" y="10"/>
                </a:cxn>
                <a:cxn ang="0">
                  <a:pos x="46" y="0"/>
                </a:cxn>
                <a:cxn ang="0">
                  <a:pos x="52" y="62"/>
                </a:cxn>
                <a:cxn ang="0">
                  <a:pos x="46" y="60"/>
                </a:cxn>
                <a:cxn ang="0">
                  <a:pos x="4" y="60"/>
                </a:cxn>
                <a:cxn ang="0">
                  <a:pos x="4" y="4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2" y="62"/>
                </a:cxn>
              </a:cxnLst>
              <a:rect l="0" t="0" r="r" b="b"/>
              <a:pathLst>
                <a:path w="56" h="72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7" y="64"/>
                    <a:pt x="52" y="64"/>
                    <a:pt x="52" y="70"/>
                  </a:cubicBezTo>
                  <a:cubicBezTo>
                    <a:pt x="52" y="71"/>
                    <a:pt x="53" y="72"/>
                    <a:pt x="54" y="72"/>
                  </a:cubicBezTo>
                  <a:cubicBezTo>
                    <a:pt x="55" y="72"/>
                    <a:pt x="56" y="71"/>
                    <a:pt x="56" y="7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7"/>
                    <a:pt x="54" y="0"/>
                    <a:pt x="46" y="0"/>
                  </a:cubicBezTo>
                  <a:close/>
                  <a:moveTo>
                    <a:pt x="52" y="62"/>
                  </a:moveTo>
                  <a:cubicBezTo>
                    <a:pt x="50" y="60"/>
                    <a:pt x="48" y="60"/>
                    <a:pt x="46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2" y="4"/>
                    <a:pt x="52" y="9"/>
                    <a:pt x="52" y="10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4" name="Freeform 293">
              <a:extLst>
                <a:ext uri="{FF2B5EF4-FFF2-40B4-BE49-F238E27FC236}">
                  <a16:creationId xmlns:a16="http://schemas.microsoft.com/office/drawing/2014/main" id="{A66BAE22-DF66-40DD-BE7B-BDD7FB94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1739900"/>
              <a:ext cx="158750" cy="163513"/>
            </a:xfrm>
            <a:custGeom>
              <a:avLst/>
              <a:gdLst/>
              <a:ahLst/>
              <a:cxnLst>
                <a:cxn ang="0">
                  <a:pos x="65" y="68"/>
                </a:cxn>
                <a:cxn ang="0">
                  <a:pos x="10" y="68"/>
                </a:cxn>
                <a:cxn ang="0">
                  <a:pos x="5" y="66"/>
                </a:cxn>
                <a:cxn ang="0">
                  <a:pos x="4" y="62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65" y="72"/>
                </a:cxn>
                <a:cxn ang="0">
                  <a:pos x="69" y="70"/>
                </a:cxn>
                <a:cxn ang="0">
                  <a:pos x="70" y="66"/>
                </a:cxn>
                <a:cxn ang="0">
                  <a:pos x="52" y="38"/>
                </a:cxn>
                <a:cxn ang="0">
                  <a:pos x="70" y="6"/>
                </a:cxn>
                <a:cxn ang="0">
                  <a:pos x="69" y="2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65" y="4"/>
                </a:cxn>
                <a:cxn ang="0">
                  <a:pos x="66" y="4"/>
                </a:cxn>
                <a:cxn ang="0">
                  <a:pos x="66" y="5"/>
                </a:cxn>
                <a:cxn ang="0">
                  <a:pos x="48" y="37"/>
                </a:cxn>
                <a:cxn ang="0">
                  <a:pos x="48" y="39"/>
                </a:cxn>
                <a:cxn ang="0">
                  <a:pos x="66" y="67"/>
                </a:cxn>
                <a:cxn ang="0">
                  <a:pos x="66" y="68"/>
                </a:cxn>
                <a:cxn ang="0">
                  <a:pos x="65" y="68"/>
                </a:cxn>
              </a:cxnLst>
              <a:rect l="0" t="0" r="r" b="b"/>
              <a:pathLst>
                <a:path w="70" h="72">
                  <a:moveTo>
                    <a:pt x="65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7" y="68"/>
                    <a:pt x="5" y="66"/>
                  </a:cubicBezTo>
                  <a:cubicBezTo>
                    <a:pt x="4" y="65"/>
                    <a:pt x="4" y="64"/>
                    <a:pt x="4" y="62"/>
                  </a:cubicBezTo>
                  <a:cubicBezTo>
                    <a:pt x="4" y="61"/>
                    <a:pt x="3" y="60"/>
                    <a:pt x="2" y="60"/>
                  </a:cubicBezTo>
                  <a:cubicBezTo>
                    <a:pt x="1" y="60"/>
                    <a:pt x="0" y="61"/>
                    <a:pt x="0" y="62"/>
                  </a:cubicBezTo>
                  <a:cubicBezTo>
                    <a:pt x="0" y="65"/>
                    <a:pt x="1" y="67"/>
                    <a:pt x="3" y="69"/>
                  </a:cubicBezTo>
                  <a:cubicBezTo>
                    <a:pt x="5" y="72"/>
                    <a:pt x="9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7" y="72"/>
                    <a:pt x="68" y="71"/>
                    <a:pt x="69" y="70"/>
                  </a:cubicBezTo>
                  <a:cubicBezTo>
                    <a:pt x="70" y="69"/>
                    <a:pt x="70" y="67"/>
                    <a:pt x="70" y="66"/>
                  </a:cubicBezTo>
                  <a:cubicBezTo>
                    <a:pt x="68" y="58"/>
                    <a:pt x="56" y="42"/>
                    <a:pt x="52" y="38"/>
                  </a:cubicBezTo>
                  <a:cubicBezTo>
                    <a:pt x="55" y="33"/>
                    <a:pt x="68" y="14"/>
                    <a:pt x="70" y="6"/>
                  </a:cubicBezTo>
                  <a:cubicBezTo>
                    <a:pt x="70" y="5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3"/>
                    <a:pt x="29" y="4"/>
                    <a:pt x="30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5"/>
                    <a:pt x="66" y="5"/>
                  </a:cubicBezTo>
                  <a:cubicBezTo>
                    <a:pt x="64" y="13"/>
                    <a:pt x="48" y="36"/>
                    <a:pt x="48" y="37"/>
                  </a:cubicBezTo>
                  <a:cubicBezTo>
                    <a:pt x="48" y="37"/>
                    <a:pt x="48" y="38"/>
                    <a:pt x="48" y="39"/>
                  </a:cubicBezTo>
                  <a:cubicBezTo>
                    <a:pt x="48" y="39"/>
                    <a:pt x="64" y="59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6" y="68"/>
                    <a:pt x="66" y="68"/>
                    <a:pt x="65" y="68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5" name="Freeform 294">
              <a:extLst>
                <a:ext uri="{FF2B5EF4-FFF2-40B4-BE49-F238E27FC236}">
                  <a16:creationId xmlns:a16="http://schemas.microsoft.com/office/drawing/2014/main" id="{93D19B41-9F8C-4C74-AC78-0F9374336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351" y="1703388"/>
              <a:ext cx="9525" cy="290513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26"/>
                </a:cxn>
                <a:cxn ang="0">
                  <a:pos x="2" y="128"/>
                </a:cxn>
                <a:cxn ang="0">
                  <a:pos x="4" y="126"/>
                </a:cxn>
              </a:cxnLst>
              <a:rect l="0" t="0" r="r" b="b"/>
              <a:pathLst>
                <a:path w="4" h="128">
                  <a:moveTo>
                    <a:pt x="4" y="126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3" y="128"/>
                    <a:pt x="4" y="127"/>
                    <a:pt x="4" y="126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25D143-8509-4B04-BEF4-044AC6D79C9D}"/>
              </a:ext>
            </a:extLst>
          </p:cNvPr>
          <p:cNvGrpSpPr/>
          <p:nvPr/>
        </p:nvGrpSpPr>
        <p:grpSpPr>
          <a:xfrm>
            <a:off x="10569419" y="5175802"/>
            <a:ext cx="314613" cy="436169"/>
            <a:chOff x="3589338" y="2649538"/>
            <a:chExt cx="209550" cy="290513"/>
          </a:xfrm>
          <a:solidFill>
            <a:schemeClr val="accent1"/>
          </a:solidFill>
        </p:grpSpPr>
        <p:sp>
          <p:nvSpPr>
            <p:cNvPr id="31" name="Freeform 321">
              <a:extLst>
                <a:ext uri="{FF2B5EF4-FFF2-40B4-BE49-F238E27FC236}">
                  <a16:creationId xmlns:a16="http://schemas.microsoft.com/office/drawing/2014/main" id="{3FE8CF08-F985-4D0C-8E47-A793668A6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826" y="2649538"/>
              <a:ext cx="28575" cy="53975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4" y="4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7" y="24"/>
                    <a:pt x="8" y="23"/>
                    <a:pt x="8" y="2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5" y="24"/>
                    <a:pt x="6" y="24"/>
                  </a:cubicBezTo>
                  <a:close/>
                  <a:moveTo>
                    <a:pt x="4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2" name="Freeform 322">
              <a:extLst>
                <a:ext uri="{FF2B5EF4-FFF2-40B4-BE49-F238E27FC236}">
                  <a16:creationId xmlns:a16="http://schemas.microsoft.com/office/drawing/2014/main" id="{F4709475-393F-4C03-A432-33A77C110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338" y="2713038"/>
              <a:ext cx="209550" cy="227013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2" y="100"/>
                </a:cxn>
                <a:cxn ang="0">
                  <a:pos x="4" y="98"/>
                </a:cxn>
                <a:cxn ang="0">
                  <a:pos x="21" y="66"/>
                </a:cxn>
                <a:cxn ang="0">
                  <a:pos x="46" y="72"/>
                </a:cxn>
                <a:cxn ang="0">
                  <a:pos x="71" y="66"/>
                </a:cxn>
                <a:cxn ang="0">
                  <a:pos x="88" y="98"/>
                </a:cxn>
                <a:cxn ang="0">
                  <a:pos x="90" y="100"/>
                </a:cxn>
                <a:cxn ang="0">
                  <a:pos x="91" y="99"/>
                </a:cxn>
                <a:cxn ang="0">
                  <a:pos x="92" y="97"/>
                </a:cxn>
                <a:cxn ang="0">
                  <a:pos x="75" y="64"/>
                </a:cxn>
                <a:cxn ang="0">
                  <a:pos x="86" y="55"/>
                </a:cxn>
                <a:cxn ang="0">
                  <a:pos x="86" y="41"/>
                </a:cxn>
                <a:cxn ang="0">
                  <a:pos x="72" y="41"/>
                </a:cxn>
                <a:cxn ang="0">
                  <a:pos x="65" y="46"/>
                </a:cxn>
                <a:cxn ang="0">
                  <a:pos x="56" y="28"/>
                </a:cxn>
                <a:cxn ang="0">
                  <a:pos x="62" y="16"/>
                </a:cxn>
                <a:cxn ang="0">
                  <a:pos x="46" y="0"/>
                </a:cxn>
                <a:cxn ang="0">
                  <a:pos x="30" y="16"/>
                </a:cxn>
                <a:cxn ang="0">
                  <a:pos x="36" y="28"/>
                </a:cxn>
                <a:cxn ang="0">
                  <a:pos x="27" y="46"/>
                </a:cxn>
                <a:cxn ang="0">
                  <a:pos x="21" y="41"/>
                </a:cxn>
                <a:cxn ang="0">
                  <a:pos x="6" y="41"/>
                </a:cxn>
                <a:cxn ang="0">
                  <a:pos x="6" y="55"/>
                </a:cxn>
                <a:cxn ang="0">
                  <a:pos x="17" y="64"/>
                </a:cxn>
                <a:cxn ang="0">
                  <a:pos x="0" y="97"/>
                </a:cxn>
                <a:cxn ang="0">
                  <a:pos x="1" y="99"/>
                </a:cxn>
                <a:cxn ang="0">
                  <a:pos x="14" y="42"/>
                </a:cxn>
                <a:cxn ang="0">
                  <a:pos x="18" y="44"/>
                </a:cxn>
                <a:cxn ang="0">
                  <a:pos x="46" y="56"/>
                </a:cxn>
                <a:cxn ang="0">
                  <a:pos x="74" y="44"/>
                </a:cxn>
                <a:cxn ang="0">
                  <a:pos x="83" y="44"/>
                </a:cxn>
                <a:cxn ang="0">
                  <a:pos x="83" y="52"/>
                </a:cxn>
                <a:cxn ang="0">
                  <a:pos x="46" y="68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4" y="42"/>
                </a:cxn>
                <a:cxn ang="0">
                  <a:pos x="34" y="16"/>
                </a:cxn>
                <a:cxn ang="0">
                  <a:pos x="46" y="4"/>
                </a:cxn>
                <a:cxn ang="0">
                  <a:pos x="58" y="16"/>
                </a:cxn>
                <a:cxn ang="0">
                  <a:pos x="46" y="28"/>
                </a:cxn>
                <a:cxn ang="0">
                  <a:pos x="34" y="16"/>
                </a:cxn>
                <a:cxn ang="0">
                  <a:pos x="40" y="30"/>
                </a:cxn>
                <a:cxn ang="0">
                  <a:pos x="46" y="32"/>
                </a:cxn>
                <a:cxn ang="0">
                  <a:pos x="52" y="30"/>
                </a:cxn>
                <a:cxn ang="0">
                  <a:pos x="62" y="48"/>
                </a:cxn>
                <a:cxn ang="0">
                  <a:pos x="46" y="52"/>
                </a:cxn>
                <a:cxn ang="0">
                  <a:pos x="30" y="48"/>
                </a:cxn>
                <a:cxn ang="0">
                  <a:pos x="40" y="30"/>
                </a:cxn>
              </a:cxnLst>
              <a:rect l="0" t="0" r="r" b="b"/>
              <a:pathLst>
                <a:path w="92" h="100">
                  <a:moveTo>
                    <a:pt x="1" y="99"/>
                  </a:moveTo>
                  <a:cubicBezTo>
                    <a:pt x="1" y="99"/>
                    <a:pt x="2" y="100"/>
                    <a:pt x="2" y="100"/>
                  </a:cubicBezTo>
                  <a:cubicBezTo>
                    <a:pt x="3" y="100"/>
                    <a:pt x="3" y="99"/>
                    <a:pt x="4" y="9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9" y="70"/>
                    <a:pt x="37" y="72"/>
                    <a:pt x="46" y="72"/>
                  </a:cubicBezTo>
                  <a:cubicBezTo>
                    <a:pt x="55" y="72"/>
                    <a:pt x="63" y="70"/>
                    <a:pt x="71" y="66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100"/>
                    <a:pt x="90" y="100"/>
                  </a:cubicBezTo>
                  <a:cubicBezTo>
                    <a:pt x="90" y="100"/>
                    <a:pt x="91" y="99"/>
                    <a:pt x="91" y="99"/>
                  </a:cubicBezTo>
                  <a:cubicBezTo>
                    <a:pt x="92" y="99"/>
                    <a:pt x="92" y="98"/>
                    <a:pt x="92" y="97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9" y="61"/>
                    <a:pt x="82" y="59"/>
                    <a:pt x="86" y="55"/>
                  </a:cubicBezTo>
                  <a:cubicBezTo>
                    <a:pt x="90" y="51"/>
                    <a:pt x="90" y="45"/>
                    <a:pt x="86" y="41"/>
                  </a:cubicBezTo>
                  <a:cubicBezTo>
                    <a:pt x="82" y="37"/>
                    <a:pt x="75" y="37"/>
                    <a:pt x="72" y="41"/>
                  </a:cubicBezTo>
                  <a:cubicBezTo>
                    <a:pt x="70" y="43"/>
                    <a:pt x="68" y="45"/>
                    <a:pt x="65" y="46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0" y="25"/>
                    <a:pt x="62" y="21"/>
                    <a:pt x="62" y="16"/>
                  </a:cubicBezTo>
                  <a:cubicBezTo>
                    <a:pt x="62" y="7"/>
                    <a:pt x="55" y="0"/>
                    <a:pt x="46" y="0"/>
                  </a:cubicBezTo>
                  <a:cubicBezTo>
                    <a:pt x="37" y="0"/>
                    <a:pt x="30" y="7"/>
                    <a:pt x="30" y="16"/>
                  </a:cubicBezTo>
                  <a:cubicBezTo>
                    <a:pt x="30" y="21"/>
                    <a:pt x="33" y="25"/>
                    <a:pt x="36" y="28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5" y="45"/>
                    <a:pt x="22" y="43"/>
                    <a:pt x="21" y="41"/>
                  </a:cubicBezTo>
                  <a:cubicBezTo>
                    <a:pt x="17" y="37"/>
                    <a:pt x="10" y="37"/>
                    <a:pt x="6" y="41"/>
                  </a:cubicBezTo>
                  <a:cubicBezTo>
                    <a:pt x="3" y="45"/>
                    <a:pt x="3" y="51"/>
                    <a:pt x="6" y="55"/>
                  </a:cubicBezTo>
                  <a:cubicBezTo>
                    <a:pt x="10" y="59"/>
                    <a:pt x="13" y="61"/>
                    <a:pt x="17" y="6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9"/>
                    <a:pt x="1" y="99"/>
                  </a:cubicBezTo>
                  <a:close/>
                  <a:moveTo>
                    <a:pt x="14" y="42"/>
                  </a:moveTo>
                  <a:cubicBezTo>
                    <a:pt x="15" y="42"/>
                    <a:pt x="17" y="43"/>
                    <a:pt x="18" y="44"/>
                  </a:cubicBezTo>
                  <a:cubicBezTo>
                    <a:pt x="25" y="52"/>
                    <a:pt x="35" y="56"/>
                    <a:pt x="46" y="56"/>
                  </a:cubicBezTo>
                  <a:cubicBezTo>
                    <a:pt x="57" y="56"/>
                    <a:pt x="67" y="52"/>
                    <a:pt x="74" y="44"/>
                  </a:cubicBezTo>
                  <a:cubicBezTo>
                    <a:pt x="77" y="42"/>
                    <a:pt x="81" y="42"/>
                    <a:pt x="83" y="44"/>
                  </a:cubicBezTo>
                  <a:cubicBezTo>
                    <a:pt x="85" y="46"/>
                    <a:pt x="85" y="50"/>
                    <a:pt x="83" y="52"/>
                  </a:cubicBezTo>
                  <a:cubicBezTo>
                    <a:pt x="73" y="62"/>
                    <a:pt x="60" y="68"/>
                    <a:pt x="46" y="68"/>
                  </a:cubicBezTo>
                  <a:cubicBezTo>
                    <a:pt x="32" y="68"/>
                    <a:pt x="19" y="62"/>
                    <a:pt x="9" y="52"/>
                  </a:cubicBezTo>
                  <a:cubicBezTo>
                    <a:pt x="7" y="50"/>
                    <a:pt x="7" y="46"/>
                    <a:pt x="9" y="44"/>
                  </a:cubicBezTo>
                  <a:cubicBezTo>
                    <a:pt x="10" y="43"/>
                    <a:pt x="12" y="42"/>
                    <a:pt x="14" y="42"/>
                  </a:cubicBezTo>
                  <a:close/>
                  <a:moveTo>
                    <a:pt x="34" y="16"/>
                  </a:moveTo>
                  <a:cubicBezTo>
                    <a:pt x="34" y="9"/>
                    <a:pt x="40" y="4"/>
                    <a:pt x="46" y="4"/>
                  </a:cubicBezTo>
                  <a:cubicBezTo>
                    <a:pt x="53" y="4"/>
                    <a:pt x="58" y="9"/>
                    <a:pt x="58" y="16"/>
                  </a:cubicBezTo>
                  <a:cubicBezTo>
                    <a:pt x="58" y="22"/>
                    <a:pt x="53" y="28"/>
                    <a:pt x="46" y="28"/>
                  </a:cubicBezTo>
                  <a:cubicBezTo>
                    <a:pt x="40" y="28"/>
                    <a:pt x="34" y="22"/>
                    <a:pt x="34" y="16"/>
                  </a:cubicBezTo>
                  <a:close/>
                  <a:moveTo>
                    <a:pt x="40" y="30"/>
                  </a:moveTo>
                  <a:cubicBezTo>
                    <a:pt x="42" y="31"/>
                    <a:pt x="44" y="32"/>
                    <a:pt x="46" y="32"/>
                  </a:cubicBezTo>
                  <a:cubicBezTo>
                    <a:pt x="48" y="32"/>
                    <a:pt x="51" y="31"/>
                    <a:pt x="52" y="3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57" y="50"/>
                    <a:pt x="52" y="52"/>
                    <a:pt x="46" y="52"/>
                  </a:cubicBezTo>
                  <a:cubicBezTo>
                    <a:pt x="40" y="52"/>
                    <a:pt x="35" y="50"/>
                    <a:pt x="30" y="48"/>
                  </a:cubicBezTo>
                  <a:lnTo>
                    <a:pt x="40" y="3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869DAD2-367C-4C18-8A9F-25F8F90FB657}"/>
              </a:ext>
            </a:extLst>
          </p:cNvPr>
          <p:cNvSpPr txBox="1"/>
          <p:nvPr/>
        </p:nvSpPr>
        <p:spPr>
          <a:xfrm>
            <a:off x="7685114" y="5686318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ОТКАЗ </a:t>
            </a:r>
            <a:endParaRPr lang="ru-RU" b="1" dirty="0" smtClean="0">
              <a:solidFill>
                <a:srgbClr val="FF0000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от </a:t>
            </a:r>
            <a:r>
              <a:rPr lang="ru-RU" b="1" dirty="0" smtClean="0">
                <a:solidFill>
                  <a:srgbClr val="FF000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АЛКОГОЛЯ</a:t>
            </a:r>
            <a:endParaRPr lang="en-US" b="1" dirty="0">
              <a:solidFill>
                <a:srgbClr val="FF0000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AAC954-D7C8-4405-9F27-F85B5837FC23}"/>
              </a:ext>
            </a:extLst>
          </p:cNvPr>
          <p:cNvSpPr txBox="1"/>
          <p:nvPr/>
        </p:nvSpPr>
        <p:spPr>
          <a:xfrm>
            <a:off x="10087271" y="5684653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ЗДОРОВОЕ</a:t>
            </a:r>
            <a:endParaRPr lang="en-US" b="1" dirty="0">
              <a:solidFill>
                <a:srgbClr val="00B050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33065-7118-48F9-A0EF-9E2F24A8A5D7}"/>
              </a:ext>
            </a:extLst>
          </p:cNvPr>
          <p:cNvSpPr txBox="1"/>
          <p:nvPr/>
        </p:nvSpPr>
        <p:spPr>
          <a:xfrm>
            <a:off x="10021545" y="5966712"/>
            <a:ext cx="14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300" dirty="0" smtClean="0">
                <a:solidFill>
                  <a:srgbClr val="00B050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ПИТАНИЕ</a:t>
            </a:r>
            <a:endParaRPr lang="en-US" b="1" spc="300" dirty="0">
              <a:solidFill>
                <a:srgbClr val="00B050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36" name="Picture 12" descr="https://avatars.mds.yandex.net/i?id=2a327b1760ae68ce357b4863acd3d64797b4f380-5229005-images-thumbs&amp;n=1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r="297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fb9b2a82c0211d89b8a164a804cd1b355c1a22ce-4551606-images-thumbs&amp;n=1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r="290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uban-ksp.ru/userfiles/news/large/4929_profilaktika-alkogolizma-s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9" r="297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3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9C239FA-7595-4D86-9C96-4071B207CBF0}"/>
              </a:ext>
            </a:extLst>
          </p:cNvPr>
          <p:cNvSpPr txBox="1"/>
          <p:nvPr/>
        </p:nvSpPr>
        <p:spPr>
          <a:xfrm>
            <a:off x="1998995" y="4782374"/>
            <a:ext cx="691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We’d Love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B7925-DD41-4BBA-B621-AE27372FF3DB}"/>
              </a:ext>
            </a:extLst>
          </p:cNvPr>
          <p:cNvSpPr txBox="1"/>
          <p:nvPr/>
        </p:nvSpPr>
        <p:spPr>
          <a:xfrm>
            <a:off x="1313428" y="2967335"/>
            <a:ext cx="526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Montserrat" panose="00000500000000000000" pitchFamily="50" charset="0"/>
              </a:rPr>
              <a:t>To See You Stand On Your Own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6BBDBC-811F-4984-B57E-6A049777A54B}"/>
              </a:ext>
            </a:extLst>
          </p:cNvPr>
          <p:cNvSpPr/>
          <p:nvPr/>
        </p:nvSpPr>
        <p:spPr>
          <a:xfrm>
            <a:off x="1313429" y="3890665"/>
            <a:ext cx="4985145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14C025-CE92-4C3C-889B-14E299BB084E}"/>
              </a:ext>
            </a:extLst>
          </p:cNvPr>
          <p:cNvGrpSpPr/>
          <p:nvPr/>
        </p:nvGrpSpPr>
        <p:grpSpPr>
          <a:xfrm>
            <a:off x="1418656" y="5416615"/>
            <a:ext cx="1299040" cy="276999"/>
            <a:chOff x="6953579" y="5467824"/>
            <a:chExt cx="1299040" cy="2769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ADA272B-A8C7-47AC-9C68-4602D9238F79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3FFD25-1348-4E2C-9DB0-787A9D1F3761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F1C8C-F441-4944-86AE-8B0E2C4A5E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https://xn----8sbfklga1asckj6a.xn--p1ai/800/600/http/phonoteka.org/uploads/posts/2021-04/thumbs/1619331256_12-phonoteka_org-p-fon-dlya-prezentatsii-psikhologa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CDAF21-8475-4680-A076-E55102970A0D}"/>
              </a:ext>
            </a:extLst>
          </p:cNvPr>
          <p:cNvSpPr txBox="1"/>
          <p:nvPr/>
        </p:nvSpPr>
        <p:spPr>
          <a:xfrm>
            <a:off x="466726" y="714375"/>
            <a:ext cx="1094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 </a:t>
            </a:r>
            <a:r>
              <a:rPr lang="ru-RU" sz="5000" b="1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ПРОЕКТ ГАУ ДО СО «САШ ПСР» </a:t>
            </a:r>
            <a:r>
              <a:rPr lang="ru-RU" sz="5000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 </a:t>
            </a:r>
            <a:endParaRPr lang="en-ID" sz="5000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47594-31EC-47FA-A41F-027311566EC1}"/>
              </a:ext>
            </a:extLst>
          </p:cNvPr>
          <p:cNvSpPr txBox="1"/>
          <p:nvPr/>
        </p:nvSpPr>
        <p:spPr>
          <a:xfrm>
            <a:off x="333375" y="2438400"/>
            <a:ext cx="354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>ЗДОРОВЫЙ ОБРАЗ ЖИЗНИ НА РАБОТЕ</a:t>
            </a:r>
            <a:endParaRPr lang="en-ID" sz="4000" b="1" dirty="0">
              <a:solidFill>
                <a:srgbClr val="00B0F0"/>
              </a:solidFill>
              <a:latin typeface="Montserrat" panose="00000500000000000000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FB28E9-9C7C-4B50-B8D1-8957026E85EE}"/>
              </a:ext>
            </a:extLst>
          </p:cNvPr>
          <p:cNvGrpSpPr/>
          <p:nvPr/>
        </p:nvGrpSpPr>
        <p:grpSpPr>
          <a:xfrm>
            <a:off x="152399" y="5320254"/>
            <a:ext cx="3627955" cy="623034"/>
            <a:chOff x="6804211" y="5114705"/>
            <a:chExt cx="1724001" cy="6230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79D10A0-2547-4177-B4F5-A1EAE4EE0BC8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59178-9060-4A45-8B8C-F57EB7EB2D4A}"/>
                </a:ext>
              </a:extLst>
            </p:cNvPr>
            <p:cNvSpPr txBox="1"/>
            <p:nvPr/>
          </p:nvSpPr>
          <p:spPr>
            <a:xfrm>
              <a:off x="6804211" y="5114705"/>
              <a:ext cx="17240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1F1054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ru-RU" sz="2000" b="1" dirty="0" smtClean="0">
                  <a:solidFill>
                    <a:srgbClr val="1F1054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город </a:t>
              </a:r>
              <a:r>
                <a:rPr lang="ru-RU" sz="2000" b="1" dirty="0" smtClean="0">
                  <a:solidFill>
                    <a:srgbClr val="1F1054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Екатеринбург</a:t>
              </a:r>
              <a:endParaRPr lang="en-US" sz="2000" b="1" dirty="0">
                <a:solidFill>
                  <a:srgbClr val="1F1054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11FFC-365E-4886-A362-F56768B75425}"/>
              </a:ext>
            </a:extLst>
          </p:cNvPr>
          <p:cNvSpPr/>
          <p:nvPr/>
        </p:nvSpPr>
        <p:spPr>
          <a:xfrm>
            <a:off x="11889981" y="2173615"/>
            <a:ext cx="302019" cy="1524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 b="18826"/>
          <a:stretch>
            <a:fillRect/>
          </a:stretch>
        </p:blipFill>
        <p:spPr>
          <a:xfrm>
            <a:off x="4082371" y="2028824"/>
            <a:ext cx="7807610" cy="3780804"/>
          </a:xfrm>
        </p:spPr>
      </p:pic>
    </p:spTree>
    <p:extLst>
      <p:ext uri="{BB962C8B-B14F-4D97-AF65-F5344CB8AC3E}">
        <p14:creationId xmlns:p14="http://schemas.microsoft.com/office/powerpoint/2010/main" val="360980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673515-75B3-4E14-9DC9-0808D1F53F96}"/>
              </a:ext>
            </a:extLst>
          </p:cNvPr>
          <p:cNvSpPr/>
          <p:nvPr/>
        </p:nvSpPr>
        <p:spPr>
          <a:xfrm>
            <a:off x="339667" y="1104719"/>
            <a:ext cx="5936769" cy="467664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C2C00-A2F2-4AE2-BB08-8F7670F48E3C}"/>
              </a:ext>
            </a:extLst>
          </p:cNvPr>
          <p:cNvSpPr txBox="1"/>
          <p:nvPr/>
        </p:nvSpPr>
        <p:spPr>
          <a:xfrm>
            <a:off x="7077076" y="1438275"/>
            <a:ext cx="430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Зарисовки</a:t>
            </a:r>
            <a:endParaRPr lang="en-ID" sz="5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DBDAC-8CA1-4EDC-9659-2F0333DCA836}"/>
              </a:ext>
            </a:extLst>
          </p:cNvPr>
          <p:cNvSpPr txBox="1"/>
          <p:nvPr/>
        </p:nvSpPr>
        <p:spPr>
          <a:xfrm>
            <a:off x="6701243" y="2295525"/>
            <a:ext cx="507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>  </a:t>
            </a: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Проекту ЗОЖ </a:t>
            </a: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работе</a:t>
            </a:r>
            <a:endParaRPr lang="en-ID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465276-B47F-4FA6-AB60-D9B3E800A24B}"/>
              </a:ext>
            </a:extLst>
          </p:cNvPr>
          <p:cNvSpPr/>
          <p:nvPr/>
        </p:nvSpPr>
        <p:spPr>
          <a:xfrm>
            <a:off x="6701242" y="3057525"/>
            <a:ext cx="4919258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ГАУ ДО СО «САШ ПСР»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2 ГОДА УСПЕШНО ДЕЙСТВУЕТ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КОРПОРАТИВНАЯ ПРОГРАММА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«СОХРАНЕНИЕ И УКРЕПЛЕНИЕ ЗДОРОВЬЯ НА РАБОЧИХ МЕСТАХ». 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ПРОГРАММЫ: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БЛАГОПРИЯТНОЙ РАБОЧЕЙ СРЕДЫ И ОПТИМАЛЬНЫХ ГИГИЕНИЧЕСКИХ УСЛОВИЙ ДЛЯ УКРЕПЛЕНИЯ ЗДОРОВЬЯ И БЛАГОПОЛУЧИЯ РАБОТНИКОВ ОРГАНИЗАЦИИ. </a:t>
            </a:r>
            <a:endParaRPr lang="ru-RU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r="13736"/>
          <a:stretch>
            <a:fillRect/>
          </a:stretch>
        </p:blipFill>
        <p:spPr>
          <a:xfrm>
            <a:off x="764473" y="656728"/>
            <a:ext cx="5087155" cy="5572622"/>
          </a:xfrm>
        </p:spPr>
      </p:pic>
    </p:spTree>
    <p:extLst>
      <p:ext uri="{BB962C8B-B14F-4D97-AF65-F5344CB8AC3E}">
        <p14:creationId xmlns:p14="http://schemas.microsoft.com/office/powerpoint/2010/main" val="85117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923189C-1F90-4C8E-80DF-696524C4F1DE}"/>
              </a:ext>
            </a:extLst>
          </p:cNvPr>
          <p:cNvSpPr/>
          <p:nvPr/>
        </p:nvSpPr>
        <p:spPr>
          <a:xfrm>
            <a:off x="-1" y="5067300"/>
            <a:ext cx="12191999" cy="1790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0253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0253"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EE0260-BB47-433F-AE24-1444439DCD6D}"/>
              </a:ext>
            </a:extLst>
          </p:cNvPr>
          <p:cNvSpPr/>
          <p:nvPr/>
        </p:nvSpPr>
        <p:spPr>
          <a:xfrm>
            <a:off x="5772150" y="848624"/>
            <a:ext cx="6019800" cy="2467428"/>
          </a:xfrm>
          <a:prstGeom prst="rect">
            <a:avLst/>
          </a:prstGeom>
          <a:gradFill>
            <a:gsLst>
              <a:gs pos="0">
                <a:schemeClr val="accent3">
                  <a:alpha val="7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Ежедневно 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10.00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проводится производственная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зарядка: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понедельник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комплекс по исправлению осанки,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торник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суставная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гимнастика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реда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аэробика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етверг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ритмическая разминка,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ятница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подвижный фитнес. </a:t>
            </a:r>
            <a:endParaRPr lang="en-ID" sz="1600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2F00E-6C86-4694-B72D-BD1E74B60DEE}"/>
              </a:ext>
            </a:extLst>
          </p:cNvPr>
          <p:cNvSpPr txBox="1"/>
          <p:nvPr/>
        </p:nvSpPr>
        <p:spPr>
          <a:xfrm>
            <a:off x="685799" y="428625"/>
            <a:ext cx="548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Девиз школы</a:t>
            </a:r>
            <a:endParaRPr lang="en-ID" sz="5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04D3B8-8C29-4D9A-9FEA-8FA54ADCDA49}"/>
              </a:ext>
            </a:extLst>
          </p:cNvPr>
          <p:cNvSpPr/>
          <p:nvPr/>
        </p:nvSpPr>
        <p:spPr>
          <a:xfrm>
            <a:off x="1066800" y="1351955"/>
            <a:ext cx="418147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ЗДОРОВЫЙ </a:t>
            </a:r>
            <a:r>
              <a:rPr lang="ru-RU" sz="2400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РАБОТНИК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ЗДОРОВЫЙ КОЛЛЕКТИВ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ЗДОРОВОЕ </a:t>
            </a:r>
            <a:r>
              <a:rPr lang="ru-RU" sz="2400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ОБЩЕСТВО</a:t>
            </a:r>
            <a:endParaRPr lang="en-ID" sz="2400" dirty="0">
              <a:solidFill>
                <a:srgbClr val="00B05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0253"/>
          <a:stretch>
            <a:fillRect/>
          </a:stretch>
        </p:blipFill>
        <p:spPr/>
      </p:pic>
      <p:pic>
        <p:nvPicPr>
          <p:cNvPr id="31" name="Рисунок 3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0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083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5554EF-6972-4919-B3D4-7112B3C0A3BC}"/>
              </a:ext>
            </a:extLst>
          </p:cNvPr>
          <p:cNvSpPr txBox="1"/>
          <p:nvPr/>
        </p:nvSpPr>
        <p:spPr>
          <a:xfrm>
            <a:off x="438603" y="4804992"/>
            <a:ext cx="227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50" charset="0"/>
              </a:rPr>
              <a:t>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8A28F5-01D1-41B0-ADF5-710BB1B745DB}"/>
              </a:ext>
            </a:extLst>
          </p:cNvPr>
          <p:cNvSpPr txBox="1"/>
          <p:nvPr/>
        </p:nvSpPr>
        <p:spPr>
          <a:xfrm>
            <a:off x="467630" y="5653385"/>
            <a:ext cx="225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Montserrat" panose="00000500000000000000" pitchFamily="50" charset="0"/>
              </a:rPr>
              <a:t>Goals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3EDDF3-2C11-4805-B5C8-03EF026D5D85}"/>
              </a:ext>
            </a:extLst>
          </p:cNvPr>
          <p:cNvSpPr/>
          <p:nvPr/>
        </p:nvSpPr>
        <p:spPr>
          <a:xfrm>
            <a:off x="3893001" y="914400"/>
            <a:ext cx="7879899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Пятиминутка, и времени вроде бы немного, но зато собираются все сотрудники, проникаются командным духом, занимаются упражнениями под веселую, задорную музыку, поднимают себе настроение, сбрасывают остатки сна, а заодно проводят профилактику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остеохондроза.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итоге производственная гимнастика стала настолько популярной, что на нее собираются практически все сотрудники в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фойе.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Неожиданно производительность труда возросла, улучшился климат в коллективе, появился командный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дух.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1200" dirty="0"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639D2-4122-4227-B1E8-D764E99E306C}"/>
              </a:ext>
            </a:extLst>
          </p:cNvPr>
          <p:cNvSpPr txBox="1"/>
          <p:nvPr/>
        </p:nvSpPr>
        <p:spPr>
          <a:xfrm>
            <a:off x="4264253" y="3358942"/>
            <a:ext cx="175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5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инут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зарядка</a:t>
            </a:r>
            <a:endParaRPr lang="en-ID" sz="2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C12BB0-8858-45BF-A0B6-9A7FC03E02D7}"/>
              </a:ext>
            </a:extLst>
          </p:cNvPr>
          <p:cNvSpPr/>
          <p:nvPr/>
        </p:nvSpPr>
        <p:spPr>
          <a:xfrm>
            <a:off x="3914775" y="459105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200" b="1" dirty="0" smtClean="0">
              <a:solidFill>
                <a:srgbClr val="C0000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РАЗОБРАТЬСЯ</a:t>
            </a:r>
            <a:r>
              <a:rPr lang="ru-RU" sz="1200" b="1" dirty="0" smtClean="0">
                <a:solidFill>
                  <a:srgbClr val="C0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ЕСЛИ СТРОГО, 5 МИНУТ: НО ВЕДЬ ЭТО ТАК НЕМНОГО</a:t>
            </a:r>
            <a:endParaRPr lang="en-ID" sz="1200" b="1" dirty="0">
              <a:solidFill>
                <a:srgbClr val="C0000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26D9E0-B2BF-43D5-B6BE-38B411E70B04}"/>
              </a:ext>
            </a:extLst>
          </p:cNvPr>
          <p:cNvSpPr txBox="1"/>
          <p:nvPr/>
        </p:nvSpPr>
        <p:spPr>
          <a:xfrm>
            <a:off x="6172200" y="3099985"/>
            <a:ext cx="3331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Montserrat" panose="00000500000000000000" pitchFamily="50" charset="0"/>
            </a:endParaRPr>
          </a:p>
          <a:p>
            <a:pPr algn="ctr"/>
            <a:endParaRPr lang="ru-RU" sz="1400" dirty="0">
              <a:latin typeface="Montserrat" panose="00000500000000000000" pitchFamily="50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tserrat" panose="00000500000000000000" pitchFamily="50" charset="0"/>
              </a:rPr>
              <a:t>ЕЖЕДНЕВНО</a:t>
            </a:r>
            <a:endParaRPr lang="en-ID" sz="3600" b="1" dirty="0">
              <a:solidFill>
                <a:srgbClr val="00B050"/>
              </a:solidFill>
              <a:latin typeface="Montserrat" panose="000005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867B3B-60C3-459A-B8F3-A2CFBEA65DBC}"/>
              </a:ext>
            </a:extLst>
          </p:cNvPr>
          <p:cNvSpPr/>
          <p:nvPr/>
        </p:nvSpPr>
        <p:spPr>
          <a:xfrm>
            <a:off x="6478361" y="4419600"/>
            <a:ext cx="2579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НО ЗАТО ЭФФЕКТИВНО, БОДРЯЩЕ, ПОЗИТИВНО</a:t>
            </a:r>
            <a:endParaRPr lang="en-ID" sz="1200" b="1" dirty="0">
              <a:solidFill>
                <a:srgbClr val="00B05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4F22B2-5518-4751-BC22-49D071083EEC}"/>
              </a:ext>
            </a:extLst>
          </p:cNvPr>
          <p:cNvSpPr txBox="1"/>
          <p:nvPr/>
        </p:nvSpPr>
        <p:spPr>
          <a:xfrm>
            <a:off x="9270323" y="3099985"/>
            <a:ext cx="212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D" sz="5400" dirty="0">
              <a:latin typeface="Montserrat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020A1-6F4E-4431-A7EA-9B7014972CAC}"/>
              </a:ext>
            </a:extLst>
          </p:cNvPr>
          <p:cNvSpPr txBox="1"/>
          <p:nvPr/>
        </p:nvSpPr>
        <p:spPr>
          <a:xfrm>
            <a:off x="9629097" y="3358942"/>
            <a:ext cx="199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15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минут </a:t>
            </a:r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перерывы</a:t>
            </a:r>
            <a:endParaRPr lang="en-ID" sz="2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CACB4A-C311-4AF0-AB94-6D89C60EDB7E}"/>
              </a:ext>
            </a:extLst>
          </p:cNvPr>
          <p:cNvSpPr/>
          <p:nvPr/>
        </p:nvSpPr>
        <p:spPr>
          <a:xfrm>
            <a:off x="9629097" y="4603772"/>
            <a:ext cx="2210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C0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ru-RU" sz="1200" b="1" dirty="0" smtClean="0">
              <a:solidFill>
                <a:srgbClr val="C0000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10.00 </a:t>
            </a:r>
            <a:r>
              <a:rPr lang="ru-RU" sz="1200" b="1" dirty="0">
                <a:solidFill>
                  <a:srgbClr val="C0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И 15.00 </a:t>
            </a:r>
            <a:endParaRPr lang="en-ID" sz="1200" b="1" dirty="0">
              <a:solidFill>
                <a:srgbClr val="C0000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СОБЛЮДЕНИЕ РЕЖИМОВ ТРУДА И ОТДЫХА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r="34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43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244087-D67D-4DDD-A0AD-96E5B64EB4C6}"/>
              </a:ext>
            </a:extLst>
          </p:cNvPr>
          <p:cNvSpPr/>
          <p:nvPr/>
        </p:nvSpPr>
        <p:spPr>
          <a:xfrm>
            <a:off x="10130971" y="4143377"/>
            <a:ext cx="2061029" cy="274380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6AC37-D274-4317-B851-DEEF99B9FAB3}"/>
              </a:ext>
            </a:extLst>
          </p:cNvPr>
          <p:cNvSpPr txBox="1"/>
          <p:nvPr/>
        </p:nvSpPr>
        <p:spPr>
          <a:xfrm>
            <a:off x="628650" y="590550"/>
            <a:ext cx="456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Перерывы</a:t>
            </a:r>
            <a:endParaRPr lang="en-ID" sz="5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1DFE8-DB60-4D40-95BF-F93E0146577C}"/>
              </a:ext>
            </a:extLst>
          </p:cNvPr>
          <p:cNvSpPr txBox="1"/>
          <p:nvPr/>
        </p:nvSpPr>
        <p:spPr>
          <a:xfrm>
            <a:off x="628650" y="1323975"/>
            <a:ext cx="4352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с пользой</a:t>
            </a:r>
            <a:endParaRPr lang="en-ID" sz="30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C1074F-BB27-4CFE-A808-5FD210CE5B0A}"/>
              </a:ext>
            </a:extLst>
          </p:cNvPr>
          <p:cNvSpPr/>
          <p:nvPr/>
        </p:nvSpPr>
        <p:spPr>
          <a:xfrm>
            <a:off x="628650" y="2247305"/>
            <a:ext cx="4562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есть перерывы для питания и отдыха, которые можно использовать не только для прогулки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шопинга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и для ведения здорового образа жизни в рабочих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условиях.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000"/>
          <a:stretch>
            <a:fillRect/>
          </a:stretch>
        </p:blipFill>
        <p:spPr/>
      </p:pic>
      <p:pic>
        <p:nvPicPr>
          <p:cNvPr id="24" name="Рисунок 2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69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67378" y="0"/>
            <a:ext cx="12192000" cy="6858000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FEB2BA-DB3A-4B4B-A7D5-9575C487BAA0}"/>
              </a:ext>
            </a:extLst>
          </p:cNvPr>
          <p:cNvSpPr/>
          <p:nvPr/>
        </p:nvSpPr>
        <p:spPr>
          <a:xfrm>
            <a:off x="67378" y="2404549"/>
            <a:ext cx="12192000" cy="4453451"/>
          </a:xfrm>
          <a:custGeom>
            <a:avLst/>
            <a:gdLst>
              <a:gd name="connsiteX0" fmla="*/ 0 w 12192000"/>
              <a:gd name="connsiteY0" fmla="*/ 0 h 6858000"/>
              <a:gd name="connsiteX1" fmla="*/ 7391400 w 12192000"/>
              <a:gd name="connsiteY1" fmla="*/ 0 h 6858000"/>
              <a:gd name="connsiteX2" fmla="*/ 7391400 w 12192000"/>
              <a:gd name="connsiteY2" fmla="*/ 1981200 h 6858000"/>
              <a:gd name="connsiteX3" fmla="*/ 10839450 w 12192000"/>
              <a:gd name="connsiteY3" fmla="*/ 1981200 h 6858000"/>
              <a:gd name="connsiteX4" fmla="*/ 1083945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10839450 w 12192000"/>
              <a:gd name="connsiteY7" fmla="*/ 6858000 h 6858000"/>
              <a:gd name="connsiteX8" fmla="*/ 10839450 w 12192000"/>
              <a:gd name="connsiteY8" fmla="*/ 5981700 h 6858000"/>
              <a:gd name="connsiteX9" fmla="*/ 7391400 w 12192000"/>
              <a:gd name="connsiteY9" fmla="*/ 5981700 h 6858000"/>
              <a:gd name="connsiteX10" fmla="*/ 7391400 w 12192000"/>
              <a:gd name="connsiteY10" fmla="*/ 6858000 h 6858000"/>
              <a:gd name="connsiteX11" fmla="*/ 0 w 12192000"/>
              <a:gd name="connsiteY11" fmla="*/ 6858000 h 6858000"/>
              <a:gd name="connsiteX12" fmla="*/ 0 w 12192000"/>
              <a:gd name="connsiteY12" fmla="*/ 0 h 6858000"/>
              <a:gd name="connsiteX13" fmla="*/ 7391400 w 12192000"/>
              <a:gd name="connsiteY13" fmla="*/ 2209800 h 6858000"/>
              <a:gd name="connsiteX14" fmla="*/ 7391400 w 12192000"/>
              <a:gd name="connsiteY14" fmla="*/ 5734050 h 6858000"/>
              <a:gd name="connsiteX15" fmla="*/ 10839450 w 12192000"/>
              <a:gd name="connsiteY15" fmla="*/ 5734050 h 6858000"/>
              <a:gd name="connsiteX16" fmla="*/ 10839450 w 12192000"/>
              <a:gd name="connsiteY16" fmla="*/ 2209800 h 6858000"/>
              <a:gd name="connsiteX17" fmla="*/ 7391400 w 12192000"/>
              <a:gd name="connsiteY17" fmla="*/ 2209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391400" y="0"/>
                </a:lnTo>
                <a:lnTo>
                  <a:pt x="7391400" y="1981200"/>
                </a:lnTo>
                <a:lnTo>
                  <a:pt x="10839450" y="1981200"/>
                </a:lnTo>
                <a:lnTo>
                  <a:pt x="1083945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0839450" y="6858000"/>
                </a:lnTo>
                <a:lnTo>
                  <a:pt x="10839450" y="5981700"/>
                </a:lnTo>
                <a:lnTo>
                  <a:pt x="7391400" y="5981700"/>
                </a:lnTo>
                <a:lnTo>
                  <a:pt x="73914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391400" y="2209800"/>
                </a:moveTo>
                <a:lnTo>
                  <a:pt x="7391400" y="5734050"/>
                </a:lnTo>
                <a:lnTo>
                  <a:pt x="10839450" y="5734050"/>
                </a:lnTo>
                <a:lnTo>
                  <a:pt x="10839450" y="2209800"/>
                </a:lnTo>
                <a:lnTo>
                  <a:pt x="7391400" y="220980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C5248-5A5E-4BFB-8885-EBD31A89093E}"/>
              </a:ext>
            </a:extLst>
          </p:cNvPr>
          <p:cNvSpPr txBox="1"/>
          <p:nvPr/>
        </p:nvSpPr>
        <p:spPr>
          <a:xfrm>
            <a:off x="638175" y="2404548"/>
            <a:ext cx="376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Перерывы</a:t>
            </a:r>
            <a:endParaRPr lang="en-ID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E84DC-910C-4C04-9659-365382E676C9}"/>
              </a:ext>
            </a:extLst>
          </p:cNvPr>
          <p:cNvSpPr txBox="1"/>
          <p:nvPr/>
        </p:nvSpPr>
        <p:spPr>
          <a:xfrm>
            <a:off x="638175" y="3095029"/>
            <a:ext cx="4438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с пользой</a:t>
            </a:r>
            <a:endParaRPr lang="en-ID" sz="3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8DDE04-EAB9-410B-AA94-853290488F7F}"/>
              </a:ext>
            </a:extLst>
          </p:cNvPr>
          <p:cNvSpPr/>
          <p:nvPr/>
        </p:nvSpPr>
        <p:spPr>
          <a:xfrm>
            <a:off x="638175" y="3730070"/>
            <a:ext cx="61436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среда, пятница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12.00 до 12.45 в обеденный перерыв все поклонники ЗОЖ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своему выбору занимаются в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кардиозале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зале для аэробики, тренажерном зале, играют в настольный теннис, идут в водолечебницу, делают массаж, занимаются скандинавской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ходьбой.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для обеда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остается и одновременно стимулируется вопрос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правильного питания, ведь после тренировки не захочется питаться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плотно и вредно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7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1138DA-4B3F-4906-A885-BB6A4870F7AF}"/>
              </a:ext>
            </a:extLst>
          </p:cNvPr>
          <p:cNvSpPr/>
          <p:nvPr/>
        </p:nvSpPr>
        <p:spPr>
          <a:xfrm>
            <a:off x="-370" y="1126822"/>
            <a:ext cx="12192370" cy="168894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071F8-CC2C-4BD3-B1CA-87DD0803ABB3}"/>
              </a:ext>
            </a:extLst>
          </p:cNvPr>
          <p:cNvSpPr txBox="1"/>
          <p:nvPr/>
        </p:nvSpPr>
        <p:spPr>
          <a:xfrm>
            <a:off x="1019175" y="3580563"/>
            <a:ext cx="153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З</a:t>
            </a:r>
            <a:endParaRPr lang="en-ID" sz="5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DF4BF1-D722-4A15-AD83-14CCC94D5B6F}"/>
              </a:ext>
            </a:extLst>
          </p:cNvPr>
          <p:cNvSpPr txBox="1"/>
          <p:nvPr/>
        </p:nvSpPr>
        <p:spPr>
          <a:xfrm>
            <a:off x="866776" y="4358328"/>
            <a:ext cx="190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ЗДОРОВЫЙ</a:t>
            </a:r>
            <a:endParaRPr lang="en-ID" sz="2400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5610A6-9DEA-414D-A9C8-6ECE1F2E7881}"/>
              </a:ext>
            </a:extLst>
          </p:cNvPr>
          <p:cNvSpPr/>
          <p:nvPr/>
        </p:nvSpPr>
        <p:spPr>
          <a:xfrm>
            <a:off x="295275" y="4815832"/>
            <a:ext cx="3234169" cy="1555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3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Создание </a:t>
            </a:r>
            <a:endParaRPr lang="ru-RU" sz="1300" b="1" dirty="0" smtClean="0">
              <a:solidFill>
                <a:srgbClr val="00B05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3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благоприятной </a:t>
            </a:r>
            <a:r>
              <a:rPr lang="ru-RU" sz="13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рабочей среды и оптимальных гигиенических условий для укрепления здоровья и благополучия работников</a:t>
            </a:r>
            <a:endParaRPr lang="en-ID" sz="1300" b="1" dirty="0">
              <a:solidFill>
                <a:srgbClr val="00B05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6C1E0-8A61-46AF-A15B-D156E0E43911}"/>
              </a:ext>
            </a:extLst>
          </p:cNvPr>
          <p:cNvSpPr txBox="1"/>
          <p:nvPr/>
        </p:nvSpPr>
        <p:spPr>
          <a:xfrm>
            <a:off x="3790951" y="3580563"/>
            <a:ext cx="183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>О</a:t>
            </a:r>
            <a:endParaRPr lang="en-ID" sz="5400" b="1" dirty="0">
              <a:solidFill>
                <a:srgbClr val="00B0F0"/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06526-73CA-400A-95D0-6472B1A404BC}"/>
              </a:ext>
            </a:extLst>
          </p:cNvPr>
          <p:cNvSpPr txBox="1"/>
          <p:nvPr/>
        </p:nvSpPr>
        <p:spPr>
          <a:xfrm>
            <a:off x="4009343" y="4358328"/>
            <a:ext cx="161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ОБРАЗ</a:t>
            </a:r>
            <a:endParaRPr lang="en-ID" sz="2400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F5D2F5-8FA6-47A7-8147-93147CBFF82C}"/>
              </a:ext>
            </a:extLst>
          </p:cNvPr>
          <p:cNvSpPr/>
          <p:nvPr/>
        </p:nvSpPr>
        <p:spPr>
          <a:xfrm>
            <a:off x="3648075" y="4876800"/>
            <a:ext cx="2344779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СТРАХОВАНИЕ</a:t>
            </a:r>
            <a:endParaRPr lang="en-ID" sz="1200" b="1" dirty="0">
              <a:solidFill>
                <a:srgbClr val="00B05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8523AC-41E3-491A-915E-6086BEA6735C}"/>
              </a:ext>
            </a:extLst>
          </p:cNvPr>
          <p:cNvSpPr txBox="1"/>
          <p:nvPr/>
        </p:nvSpPr>
        <p:spPr>
          <a:xfrm>
            <a:off x="6719977" y="3580563"/>
            <a:ext cx="1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tserrat" panose="00000500000000000000" pitchFamily="50" charset="0"/>
              </a:rPr>
              <a:t>Ж</a:t>
            </a:r>
            <a:endParaRPr lang="en-ID" sz="5400" b="1" dirty="0">
              <a:solidFill>
                <a:srgbClr val="FFC000"/>
              </a:solidFill>
              <a:latin typeface="Montserrat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7013C0-2C89-4188-A5FE-6D4C150B22CD}"/>
              </a:ext>
            </a:extLst>
          </p:cNvPr>
          <p:cNvSpPr txBox="1"/>
          <p:nvPr/>
        </p:nvSpPr>
        <p:spPr>
          <a:xfrm>
            <a:off x="6598518" y="4358328"/>
            <a:ext cx="185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ЖИЗНИ</a:t>
            </a:r>
            <a:endParaRPr lang="en-ID" sz="2400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924693-2CE4-4829-944E-CF0069DDEFC3}"/>
              </a:ext>
            </a:extLst>
          </p:cNvPr>
          <p:cNvSpPr/>
          <p:nvPr/>
        </p:nvSpPr>
        <p:spPr>
          <a:xfrm>
            <a:off x="6429375" y="4876801"/>
            <a:ext cx="2219324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МЕДИЦИНСКИЕ МЕРОПРИЯТИЯ</a:t>
            </a:r>
            <a:endParaRPr lang="en-ID" sz="1200" b="1" dirty="0">
              <a:solidFill>
                <a:srgbClr val="00B05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190AAC-FE8B-4C11-9761-DF4FC9EA911E}"/>
              </a:ext>
            </a:extLst>
          </p:cNvPr>
          <p:cNvSpPr txBox="1"/>
          <p:nvPr/>
        </p:nvSpPr>
        <p:spPr>
          <a:xfrm>
            <a:off x="9421140" y="3738613"/>
            <a:ext cx="1752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НА РАБОТЕ</a:t>
            </a:r>
            <a:endParaRPr lang="en-ID" sz="3200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1564B6-658B-489C-BF85-71F0001EED54}"/>
              </a:ext>
            </a:extLst>
          </p:cNvPr>
          <p:cNvSpPr/>
          <p:nvPr/>
        </p:nvSpPr>
        <p:spPr>
          <a:xfrm>
            <a:off x="9061929" y="4815831"/>
            <a:ext cx="2494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Сохранение психологического 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здоровья и благополучия Повышение корпоративной культуры</a:t>
            </a:r>
            <a:endParaRPr lang="en-ID" sz="1200" b="1" dirty="0">
              <a:solidFill>
                <a:srgbClr val="00B05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r="20052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r="20052"/>
          <a:stretch>
            <a:fillRect/>
          </a:stretch>
        </p:blipFill>
        <p:spPr/>
      </p:pic>
      <p:pic>
        <p:nvPicPr>
          <p:cNvPr id="32" name="Рисунок 31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r="20052"/>
          <a:stretch>
            <a:fillRect/>
          </a:stretch>
        </p:blipFill>
        <p:spPr/>
      </p:pic>
      <p:pic>
        <p:nvPicPr>
          <p:cNvPr id="31" name="Рисунок 3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r="20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769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69365E2-1047-4A6F-9CBC-DF76AA1D7C4C}"/>
              </a:ext>
            </a:extLst>
          </p:cNvPr>
          <p:cNvSpPr txBox="1"/>
          <p:nvPr/>
        </p:nvSpPr>
        <p:spPr>
          <a:xfrm>
            <a:off x="790575" y="552450"/>
            <a:ext cx="549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Результаты</a:t>
            </a:r>
            <a:endParaRPr lang="en-ID" sz="5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233D0-B26E-4B94-908D-F0E95290BA6B}"/>
              </a:ext>
            </a:extLst>
          </p:cNvPr>
          <p:cNvSpPr/>
          <p:nvPr/>
        </p:nvSpPr>
        <p:spPr>
          <a:xfrm>
            <a:off x="714375" y="1600200"/>
            <a:ext cx="5381625" cy="4585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Увеличение производительности труда, работоспособности и эффективности деятельности работников;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Улучшение </a:t>
            </a:r>
            <a:r>
              <a:rPr lang="ru-RU" sz="1500" b="1" dirty="0" smtClean="0">
                <a:solidFill>
                  <a:srgbClr val="0070C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взаимодействия между сотрудниками;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Формирование культуры безопасности труда, ЗОЖ среди работников;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Укрепление здоровья и улучшение самочувствия работников;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64% занимающихся физической культуры и спортом среди работников школы;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17 награждены золотыми, серебряными и бронзовыми знаками отличия ГТО.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sz="1200" dirty="0">
              <a:solidFill>
                <a:srgbClr val="0070C0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BF43EB-D4A5-4EF1-BF8F-702F7E37186E}"/>
              </a:ext>
            </a:extLst>
          </p:cNvPr>
          <p:cNvSpPr/>
          <p:nvPr/>
        </p:nvSpPr>
        <p:spPr>
          <a:xfrm>
            <a:off x="11784170" y="1300768"/>
            <a:ext cx="270456" cy="497982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65D758-7C9C-42CD-83A6-F6B773B54125}"/>
              </a:ext>
            </a:extLst>
          </p:cNvPr>
          <p:cNvSpPr/>
          <p:nvPr/>
        </p:nvSpPr>
        <p:spPr>
          <a:xfrm>
            <a:off x="193679" y="1300767"/>
            <a:ext cx="166929" cy="497982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0" b="25110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5" b="25135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0" b="25110"/>
          <a:stretch>
            <a:fillRect/>
          </a:stretch>
        </p:blipFill>
        <p:spPr>
          <a:xfrm>
            <a:off x="6903075" y="1300768"/>
            <a:ext cx="4690595" cy="1558344"/>
          </a:xfrm>
        </p:spPr>
      </p:pic>
    </p:spTree>
    <p:extLst>
      <p:ext uri="{BB962C8B-B14F-4D97-AF65-F5344CB8AC3E}">
        <p14:creationId xmlns:p14="http://schemas.microsoft.com/office/powerpoint/2010/main" val="14139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[WO] Original 17">
      <a:dk1>
        <a:srgbClr val="323232"/>
      </a:dk1>
      <a:lt1>
        <a:srgbClr val="F7F7F7"/>
      </a:lt1>
      <a:dk2>
        <a:srgbClr val="323232"/>
      </a:dk2>
      <a:lt2>
        <a:srgbClr val="F7F7F7"/>
      </a:lt2>
      <a:accent1>
        <a:srgbClr val="C68372"/>
      </a:accent1>
      <a:accent2>
        <a:srgbClr val="F8B195"/>
      </a:accent2>
      <a:accent3>
        <a:srgbClr val="F47181"/>
      </a:accent3>
      <a:accent4>
        <a:srgbClr val="BF6A7F"/>
      </a:accent4>
      <a:accent5>
        <a:srgbClr val="6B5C7D"/>
      </a:accent5>
      <a:accent6>
        <a:srgbClr val="365D7E"/>
      </a:accent6>
      <a:hlink>
        <a:srgbClr val="98989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9786</TotalTime>
  <Words>482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Garamond</vt:lpstr>
      <vt:lpstr>Lato</vt:lpstr>
      <vt:lpstr>Lato </vt:lpstr>
      <vt:lpstr>Lato Black</vt:lpstr>
      <vt:lpstr>Lato Light</vt:lpstr>
      <vt:lpstr>Montserrat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</dc:creator>
  <cp:lastModifiedBy>Документовед</cp:lastModifiedBy>
  <cp:revision>97</cp:revision>
  <dcterms:created xsi:type="dcterms:W3CDTF">2018-07-20T17:30:09Z</dcterms:created>
  <dcterms:modified xsi:type="dcterms:W3CDTF">2023-04-28T06:49:51Z</dcterms:modified>
</cp:coreProperties>
</file>