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8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48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7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3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2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6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4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6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1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C65B-96D2-45E1-AEF7-0912B0C9418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B280DE-C95E-48C3-828F-A2026BE14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954" y="582432"/>
            <a:ext cx="9144000" cy="967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Чудеса здоровой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1743075"/>
            <a:ext cx="9154646" cy="412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63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9338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/>
              <a:t>После прогулок скандинавской ходьбой на свежем воздухе  и приятного общения с природой участники проекта «Мы за ЗОЖ» вяжут маскировочные сети, халаты, мочалки для бойцов специальной военной операции.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7" y="2169297"/>
            <a:ext cx="3881437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7" y="2169297"/>
            <a:ext cx="5175250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94553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Также практикуется питье лечебного травяного чая и сеансы релаксации.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8" y="2186714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41" y="2186714"/>
            <a:ext cx="2911078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63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6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С октября прошлого года проведено порядка 30 мероприятий. В текущем году планируется продолжить реализацию проекта «Мы за ЗОЖ» 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23" y="2527231"/>
            <a:ext cx="3409406" cy="340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8" y="2527231"/>
            <a:ext cx="4543033" cy="340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95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740" y="2780175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223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9" y="87085"/>
            <a:ext cx="9274627" cy="2151017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Здоровье – неоценимое счастье для каждого человека, условие его активной полноценной и долгой жизни, а также основа для процветания и развития своей страны.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11" y="2160588"/>
            <a:ext cx="5952799" cy="446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62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0"/>
            <a:ext cx="9544594" cy="1930400"/>
          </a:xfrm>
        </p:spPr>
        <p:txBody>
          <a:bodyPr>
            <a:normAutofit/>
          </a:bodyPr>
          <a:lstStyle/>
          <a:p>
            <a:r>
              <a:rPr lang="ru-RU" sz="2400" dirty="0"/>
              <a:t>2024 год в России объявлен годом семьи, в целях популяризации  </a:t>
            </a:r>
            <a:r>
              <a:rPr lang="ru-RU" sz="2400" dirty="0" err="1"/>
              <a:t>госполитики</a:t>
            </a:r>
            <a:r>
              <a:rPr lang="ru-RU" sz="2400" dirty="0"/>
              <a:t> в сфере защиты  семьи, сохранения семейных ценностей. Семейные ценности – это также здоровый образ жизни. В октябре прошлого года в службе семьи </a:t>
            </a:r>
            <a:r>
              <a:rPr lang="ru-RU" sz="2400" dirty="0" err="1"/>
              <a:t>Хайбуллинского</a:t>
            </a:r>
            <a:r>
              <a:rPr lang="ru-RU" sz="2400" dirty="0"/>
              <a:t> района дан старт проекту «Мы за ЗОЖ».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0" y="2282508"/>
            <a:ext cx="3075331" cy="410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2282508"/>
            <a:ext cx="3075332" cy="410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741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"/>
            <a:ext cx="8596668" cy="186944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честь празднования Дня Республики Башкортостан в </a:t>
            </a:r>
            <a:r>
              <a:rPr lang="ru-RU" sz="2700" dirty="0" err="1"/>
              <a:t>с.Акъяр</a:t>
            </a:r>
            <a:r>
              <a:rPr lang="ru-RU" sz="2700" dirty="0"/>
              <a:t> состоялся легкоатлетический пробег «Водохранилище – </a:t>
            </a:r>
            <a:r>
              <a:rPr lang="ru-RU" sz="2700" dirty="0" err="1"/>
              <a:t>Акъяр</a:t>
            </a:r>
            <a:r>
              <a:rPr lang="ru-RU" sz="2700" dirty="0"/>
              <a:t>» протяженностью 5 км. В нем я приняла участие, заняла 1 место и у меня зародилась идея создания данного </a:t>
            </a:r>
            <a:r>
              <a:rPr lang="ru-RU" sz="2700" dirty="0" smtClean="0"/>
              <a:t>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2" y="2160588"/>
            <a:ext cx="3836453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84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8674"/>
            <a:ext cx="8596668" cy="1651726"/>
          </a:xfrm>
        </p:spPr>
        <p:txBody>
          <a:bodyPr>
            <a:normAutofit/>
          </a:bodyPr>
          <a:lstStyle/>
          <a:p>
            <a:r>
              <a:rPr lang="ru-RU" sz="2400" dirty="0"/>
              <a:t>Цель проекта: донести до каждого сотрудника службы семьи чувство личной ответственности за сохранение и укрепление своего здоровья, заинтересованности в поддержке здорового образа жизни.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3" y="2134463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77" y="2134463"/>
            <a:ext cx="5155474" cy="386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4963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66" y="17417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Задачи проекта: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</a:t>
            </a:r>
            <a:r>
              <a:rPr lang="ru-RU" sz="2400" dirty="0"/>
              <a:t>.  Обеспечение психологической и физической устойчивости работников, профилактика эмоционального выгорания. 2.Содействие </a:t>
            </a:r>
            <a:r>
              <a:rPr lang="ru-RU" sz="2400" dirty="0" err="1"/>
              <a:t>здоровьесбережению</a:t>
            </a:r>
            <a:r>
              <a:rPr lang="ru-RU" sz="2400" dirty="0"/>
              <a:t> сотрудников, через организацию еженедельных прогулок скандинавской ходьбой.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1" y="2125754"/>
            <a:ext cx="3881437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22" y="2821578"/>
            <a:ext cx="6515457" cy="294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0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66" y="139337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/>
              <a:t>Изначально проект «Мы за ЗОЖ» был создан для сотрудников службы семьи. Работа в социальной сфере связана с эмоциональными нагрузками, мы подвержены к эмоциональному выгоранию наряду с медицинскими и педагогическими работниками. Так как прогулки скандинавской ходьбой очень полезны для здоровья, к нам активно присоединяются жители района.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0" y="2865982"/>
            <a:ext cx="6288910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9" y="2865981"/>
            <a:ext cx="2911078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4484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83" y="28738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сегодняшний день наш проект еженедельно посещают любители здорового образа жизни.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4" y="2204131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95" y="2204131"/>
            <a:ext cx="2895056" cy="386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42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94" y="3308373"/>
            <a:ext cx="4732836" cy="35496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-9798"/>
            <a:ext cx="4406537" cy="330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3" y="-42455"/>
            <a:ext cx="4450080" cy="333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6116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45</TotalTime>
  <Words>273</Words>
  <Application>Microsoft Office PowerPoint</Application>
  <PresentationFormat>Произвольный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Чудеса здоровой жизни</vt:lpstr>
      <vt:lpstr>Здоровье – неоценимое счастье для каждого человека, условие его активной полноценной и долгой жизни, а также основа для процветания и развития своей страны. </vt:lpstr>
      <vt:lpstr>2024 год в России объявлен годом семьи, в целях популяризации  госполитики в сфере защиты  семьи, сохранения семейных ценностей. Семейные ценности – это также здоровый образ жизни. В октябре прошлого года в службе семьи Хайбуллинского района дан старт проекту «Мы за ЗОЖ».</vt:lpstr>
      <vt:lpstr>В честь празднования Дня Республики Башкортостан в с.Акъяр состоялся легкоатлетический пробег «Водохранилище – Акъяр» протяженностью 5 км. В нем я приняла участие, заняла 1 место и у меня зародилась идея создания данного проекта</vt:lpstr>
      <vt:lpstr>Цель проекта: донести до каждого сотрудника службы семьи чувство личной ответственности за сохранение и укрепление своего здоровья, заинтересованности в поддержке здорового образа жизни. </vt:lpstr>
      <vt:lpstr>Задачи проекта:   1.  Обеспечение психологической и физической устойчивости работников, профилактика эмоционального выгорания. 2.Содействие здоровьесбережению сотрудников, через организацию еженедельных прогулок скандинавской ходьбой. </vt:lpstr>
      <vt:lpstr>Изначально проект «Мы за ЗОЖ» был создан для сотрудников службы семьи. Работа в социальной сфере связана с эмоциональными нагрузками, мы подвержены к эмоциональному выгоранию наряду с медицинскими и педагогическими работниками. Так как прогулки скандинавской ходьбой очень полезны для здоровья, к нам активно присоединяются жители района. </vt:lpstr>
      <vt:lpstr>На сегодняшний день наш проект еженедельно посещают любители здорового образа жизни. </vt:lpstr>
      <vt:lpstr>Презентация PowerPoint</vt:lpstr>
      <vt:lpstr>После прогулок скандинавской ходьбой на свежем воздухе  и приятного общения с природой участники проекта «Мы за ЗОЖ» вяжут маскировочные сети, халаты, мочалки для бойцов специальной военной операции. </vt:lpstr>
      <vt:lpstr>Также практикуется питье лечебного травяного чая и сеансы релаксации. </vt:lpstr>
      <vt:lpstr>С октября прошлого года проведено порядка 30 мероприятий. В текущем году планируется продолжить реализацию проекта «Мы за ЗОЖ»  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здоровой жизни</dc:title>
  <dc:creator>User</dc:creator>
  <cp:lastModifiedBy>USER1</cp:lastModifiedBy>
  <cp:revision>7</cp:revision>
  <dcterms:created xsi:type="dcterms:W3CDTF">2024-05-03T09:09:29Z</dcterms:created>
  <dcterms:modified xsi:type="dcterms:W3CDTF">2024-05-06T05:43:31Z</dcterms:modified>
</cp:coreProperties>
</file>