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96E718-411C-44AD-9252-F123A2162B7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0DEE46-D993-43C1-B638-9EE4A82D15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Голос мамы 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Социальный проект, направленный на сохранение кровной связи женщин, находящихся в местах лишения,  свободы со своими детьми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После завершения проекта, планируется продолжение работы с семьями женщин, находящихся в местах лишения свободы, за счет ресурсов Новосибирской областной детской библиотеки им. А. М. Горького и ФКУ исправительной колонии №9 города </a:t>
            </a:r>
            <a:r>
              <a:rPr lang="ru-RU" dirty="0" smtClean="0"/>
              <a:t>Новосибирска при поддержке ГУФСИН Новосибирской области.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Дальнейшее развитие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829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412776"/>
            <a:ext cx="7452816" cy="471338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руководитель </a:t>
            </a:r>
            <a:r>
              <a:rPr lang="ru-RU" sz="2800" dirty="0"/>
              <a:t>проекта; </a:t>
            </a:r>
          </a:p>
          <a:p>
            <a:r>
              <a:rPr lang="ru-RU" sz="2800" dirty="0" smtClean="0"/>
              <a:t>координатор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smtClean="0"/>
              <a:t>бухгалтер</a:t>
            </a:r>
            <a:r>
              <a:rPr lang="ru-RU" sz="2800" dirty="0"/>
              <a:t>;</a:t>
            </a:r>
          </a:p>
          <a:p>
            <a:r>
              <a:rPr lang="ru-RU" sz="2800" dirty="0"/>
              <a:t>детский психолог; </a:t>
            </a:r>
            <a:endParaRPr lang="ru-RU" sz="2800" dirty="0" smtClean="0"/>
          </a:p>
          <a:p>
            <a:r>
              <a:rPr lang="ru-RU" sz="2800" dirty="0" err="1" smtClean="0"/>
              <a:t>пеницитарный</a:t>
            </a:r>
            <a:r>
              <a:rPr lang="ru-RU" sz="2800" dirty="0" smtClean="0"/>
              <a:t> </a:t>
            </a:r>
            <a:r>
              <a:rPr lang="ru-RU" sz="2800" dirty="0"/>
              <a:t>психолог; </a:t>
            </a:r>
            <a:endParaRPr lang="ru-RU" sz="2800" dirty="0" smtClean="0"/>
          </a:p>
          <a:p>
            <a:r>
              <a:rPr lang="ru-RU" sz="2800" dirty="0" smtClean="0"/>
              <a:t>психолог-методист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/>
              <a:t>к</a:t>
            </a:r>
            <a:r>
              <a:rPr lang="ru-RU" sz="2800" dirty="0" smtClean="0"/>
              <a:t>онсультант по </a:t>
            </a:r>
            <a:r>
              <a:rPr lang="ru-RU" sz="2800" dirty="0"/>
              <a:t>подбору литературы; </a:t>
            </a:r>
            <a:endParaRPr lang="ru-RU" sz="2800" dirty="0" smtClean="0"/>
          </a:p>
          <a:p>
            <a:r>
              <a:rPr lang="ru-RU" sz="2800" dirty="0" smtClean="0"/>
              <a:t>специалист </a:t>
            </a:r>
            <a:r>
              <a:rPr lang="ru-RU" sz="2800" dirty="0"/>
              <a:t>по арт-терапевтической </a:t>
            </a:r>
            <a:r>
              <a:rPr lang="ru-RU" sz="2800" dirty="0" smtClean="0"/>
              <a:t>технике «Песочные </a:t>
            </a:r>
            <a:r>
              <a:rPr lang="ru-RU" sz="2800" dirty="0"/>
              <a:t>сказки»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Кадровые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9390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76952" cy="50405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Проект </a:t>
            </a:r>
            <a:r>
              <a:rPr lang="ru-RU" dirty="0"/>
              <a:t>«Голос мамы» направлен на включение женщин, находящихся </a:t>
            </a:r>
            <a:r>
              <a:rPr lang="ru-RU" dirty="0" smtClean="0"/>
              <a:t>в местах </a:t>
            </a:r>
            <a:r>
              <a:rPr lang="ru-RU" dirty="0"/>
              <a:t>лишения свободы в процесс воспитания своих детей, </a:t>
            </a:r>
            <a:r>
              <a:rPr lang="ru-RU" dirty="0" smtClean="0"/>
              <a:t>посредством видео-встреч</a:t>
            </a:r>
            <a:r>
              <a:rPr lang="ru-RU" dirty="0"/>
              <a:t>, совместного чтения и обсуждения </a:t>
            </a:r>
            <a:r>
              <a:rPr lang="ru-RU" dirty="0" smtClean="0"/>
              <a:t>произведений художественной </a:t>
            </a:r>
            <a:r>
              <a:rPr lang="ru-RU" dirty="0"/>
              <a:t>литературы. Данные встречи помогут детям в </a:t>
            </a:r>
            <a:r>
              <a:rPr lang="ru-RU" dirty="0" smtClean="0"/>
              <a:t>преодолении препятствия </a:t>
            </a:r>
            <a:r>
              <a:rPr lang="ru-RU" dirty="0"/>
              <a:t>пространства и времени, потому что они могут </a:t>
            </a:r>
            <a:r>
              <a:rPr lang="ru-RU" dirty="0" smtClean="0"/>
              <a:t>виртуально встретиться </a:t>
            </a:r>
            <a:r>
              <a:rPr lang="ru-RU" dirty="0"/>
              <a:t>со своими мамами в комфортном и спокойном месте </a:t>
            </a:r>
            <a:r>
              <a:rPr lang="ru-RU" dirty="0" smtClean="0"/>
              <a:t>– детской библиотеке.</a:t>
            </a:r>
          </a:p>
          <a:p>
            <a:pPr marL="0" indent="0" algn="just">
              <a:buNone/>
            </a:pPr>
            <a:r>
              <a:rPr lang="ru-RU" dirty="0" smtClean="0"/>
              <a:t>Проект </a:t>
            </a:r>
            <a:r>
              <a:rPr lang="ru-RU" dirty="0"/>
              <a:t>поможет адаптировать </a:t>
            </a:r>
            <a:r>
              <a:rPr lang="ru-RU" dirty="0" smtClean="0"/>
              <a:t>женщин, находящихся </a:t>
            </a:r>
            <a:r>
              <a:rPr lang="ru-RU" dirty="0"/>
              <a:t>в местах лишения свободы, к общению с детьми в </a:t>
            </a:r>
            <a:r>
              <a:rPr lang="ru-RU" dirty="0" smtClean="0"/>
              <a:t>новых условиях</a:t>
            </a:r>
            <a:r>
              <a:rPr lang="ru-RU" dirty="0"/>
              <a:t>. Совместное чтение и обсуждение художественной </a:t>
            </a:r>
            <a:r>
              <a:rPr lang="ru-RU" dirty="0" smtClean="0"/>
              <a:t>литературы, поддержка </a:t>
            </a:r>
            <a:r>
              <a:rPr lang="ru-RU" dirty="0"/>
              <a:t>психологов, общение в непринужденной комфортной </a:t>
            </a:r>
            <a:r>
              <a:rPr lang="ru-RU" dirty="0" smtClean="0"/>
              <a:t>обстановке наедине </a:t>
            </a:r>
            <a:r>
              <a:rPr lang="ru-RU" dirty="0"/>
              <a:t>помогут сохранить, а в некоторых случаях, </a:t>
            </a:r>
            <a:r>
              <a:rPr lang="ru-RU" dirty="0" smtClean="0"/>
              <a:t>восстановить психоэмоциональную </a:t>
            </a:r>
            <a:r>
              <a:rPr lang="ru-RU" dirty="0"/>
              <a:t>связь между мамой и ребенком в отрыве друг от друга.</a:t>
            </a:r>
          </a:p>
          <a:p>
            <a:pPr marL="0" indent="0" algn="just">
              <a:buNone/>
            </a:pPr>
            <a:r>
              <a:rPr lang="ru-RU" dirty="0"/>
              <a:t>С уверенностью можно сказать: для осужденной женщины такие встречи</a:t>
            </a:r>
          </a:p>
          <a:p>
            <a:pPr marL="0" indent="0" algn="just">
              <a:buNone/>
            </a:pPr>
            <a:r>
              <a:rPr lang="ru-RU" dirty="0"/>
              <a:t>очень важны, с точки зрения сохранения контакта со своим ребенком на</a:t>
            </a:r>
          </a:p>
          <a:p>
            <a:pPr marL="0" indent="0" algn="just">
              <a:buNone/>
            </a:pPr>
            <a:r>
              <a:rPr lang="ru-RU" dirty="0"/>
              <a:t>период отбывания наказания в исправительной колонии.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проблема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524824" cy="46413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"Голос мамы" - это уникальный проект для города Новосибирска, проблема общения заключенных женщин со своими детьми стоит очень остро. Автор проекта считает, что именно через "культурный диалог", совместное чтение можно решить проблемы, возникающие у детей. То есть мама, находящаяся в местах лишения свободы будет так же заниматься воспитанием своего ребенка/детей, посредством проведения общего досуга, хоть и по видео-связи. Литература для чтения будет отобрана для каждой семьи, участвующей в проекте индивидуально, исходя из психологической диагностики детей-участников проекта. Якорная идея проекта состоит в том, что заключенные женщины будут </a:t>
            </a:r>
            <a:r>
              <a:rPr lang="ru-RU" dirty="0" err="1"/>
              <a:t>прорешивать</a:t>
            </a:r>
            <a:r>
              <a:rPr lang="ru-RU" dirty="0"/>
              <a:t> проблемы своих детей посредством литературы и совместного чтения. Так же, в проект включен арт-терапевтический метод "Песочные сказки": после видео-общения с мамой, ребенок совместно со специалистом в сенсорной комнате "проработает" сказку на песке.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Описание проекта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объединение семей и укрепление эмоциональной связи между мамой и ребенком, оказавшихся в трудной жизненной ситуации, через совместное чтение, обсуждение произведений художественной литературы и психологической поддержки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968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Отобрать 10 семей на добровольном начале для работы в проекте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Провести первичную диагностику матерям, находящимся в местах лишения свободы </a:t>
            </a:r>
            <a:r>
              <a:rPr lang="ru-RU" dirty="0" err="1"/>
              <a:t>пеницитарному</a:t>
            </a:r>
            <a:r>
              <a:rPr lang="ru-RU" dirty="0"/>
              <a:t> психологу проекта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Провести первичную диагностику детей осужденных женщин детским психологом проекта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Обеспечить психологическую поддержку семьям женщин, находящихся в местах лишения свободы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Разработать методический материал по семейному чтению детским психологом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Создать комфортные условия для совместного чтения семей в детской библиотеке и исправительной колонии №9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Способствовать гармонизации отношений внутри семей женщин и формированию позитивного образа читающей мамы, находящейся в местах лишения свободы, через совместную культурно-досуговую деятельность и арт-терапию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Провести анализ итогов проекта, транслировать инновационную практику в библиотечной отрасли, в социальной сфере и сфере образования Новосибирской области и других регионах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проекта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Женщины, отбывающие наказание в Исправительной колонии № 9 города </a:t>
            </a:r>
            <a:r>
              <a:rPr lang="ru-RU" dirty="0" smtClean="0"/>
              <a:t>Новосибирска;</a:t>
            </a:r>
          </a:p>
          <a:p>
            <a:r>
              <a:rPr lang="ru-RU" dirty="0"/>
              <a:t>Дети женщин, отбывающих наказание в Исправительной колонии № 9 города Новосибирска от 3 до 17 </a:t>
            </a:r>
            <a:r>
              <a:rPr lang="ru-RU" dirty="0" smtClean="0"/>
              <a:t>лет;</a:t>
            </a:r>
          </a:p>
          <a:p>
            <a:r>
              <a:rPr lang="ru-RU" dirty="0"/>
              <a:t>Семьи женщин, отбывающих наказание в Исправительной колонии № 9 города Новосибирска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Целевые группы проекта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Укрепление духовно-эмоциональной связи мамы и ребенка в отрыве от друга друг от друга; улучшение морально-психологического климата семей, оказавшихся в трудной жизненной ситуации, через дистанционную совместную культурно-досуговую деятельность; сохранение традиций семейного чтения, способствующего духовной близости мамы и ребенка; профилактика будущих преступных рецидивов со стороны женщин, находящихся в местах лишения свободы.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Качественные результаты и способы их измерения</a:t>
            </a:r>
          </a:p>
        </p:txBody>
      </p:sp>
    </p:spTree>
    <p:extLst>
      <p:ext uri="{BB962C8B-B14F-4D97-AF65-F5344CB8AC3E}">
        <p14:creationId xmlns:p14="http://schemas.microsoft.com/office/powerpoint/2010/main" val="40185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После завершения проекта, планируется продолжение работы с семьями женщин, находящихся в местах лишения свободы, за счет ресурсов Новосибирской областной детской библиотеки им. А. М. Горького и исправительной колонии №9 города Новосибирска, а так же </a:t>
            </a:r>
            <a:r>
              <a:rPr lang="ru-RU" dirty="0" smtClean="0"/>
              <a:t>привлеченных волонтеров-психологов </a:t>
            </a:r>
            <a:r>
              <a:rPr lang="ru-RU" dirty="0"/>
              <a:t>из Новосибирского государственного педагогического университета. Планируемый ежегодный охват – 10 семей женщин, находящихся в местах лишения свободы.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Источники ресурсного обеспечения </a:t>
            </a:r>
            <a:r>
              <a:rPr lang="ru-RU" dirty="0" smtClean="0">
                <a:solidFill>
                  <a:srgbClr val="FF0000"/>
                </a:solidFill>
              </a:rPr>
              <a:t>проекта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578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Голос мамы </vt:lpstr>
      <vt:lpstr>Кадровые ресурсы</vt:lpstr>
      <vt:lpstr>Социальная проблема</vt:lpstr>
      <vt:lpstr>Описание проекта</vt:lpstr>
      <vt:lpstr>Цель проекта</vt:lpstr>
      <vt:lpstr>Задачи проекта</vt:lpstr>
      <vt:lpstr>Целевые группы проекта</vt:lpstr>
      <vt:lpstr>Качественные результаты и способы их измерения</vt:lpstr>
      <vt:lpstr>Источники ресурсного обеспечения проекта</vt:lpstr>
      <vt:lpstr>Дальнейшее развитие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Голос мамы</dc:title>
  <dc:creator>Читатель</dc:creator>
  <cp:lastModifiedBy>Читатель</cp:lastModifiedBy>
  <cp:revision>3</cp:revision>
  <dcterms:created xsi:type="dcterms:W3CDTF">2023-04-18T16:58:39Z</dcterms:created>
  <dcterms:modified xsi:type="dcterms:W3CDTF">2023-04-18T17:19:24Z</dcterms:modified>
</cp:coreProperties>
</file>