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8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6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2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3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0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2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7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4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6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4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F2D7AF-9215-4B4E-AE3C-EC12DB92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622F9FD-CBE5-4104-8ACF-BD586E1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Здоровые дети - здоровая нация: видеосюжеты о правильном режиме дня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Составитель: </a:t>
            </a:r>
            <a:r>
              <a:rPr lang="ru-RU" dirty="0" err="1" smtClean="0"/>
              <a:t>АбаЗОВА</a:t>
            </a:r>
            <a:r>
              <a:rPr lang="ru-RU" dirty="0" smtClean="0"/>
              <a:t> АЛЕКСАНДРА ОЛЕГОВНА</a:t>
            </a:r>
          </a:p>
          <a:p>
            <a:r>
              <a:rPr lang="ru-RU" dirty="0" smtClean="0"/>
              <a:t>ГУ ЛНР «ЛОУСОШ№4»</a:t>
            </a:r>
          </a:p>
          <a:p>
            <a:r>
              <a:rPr lang="ru-RU" dirty="0" smtClean="0"/>
              <a:t>Г. Луганск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5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Введение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287484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был </a:t>
            </a:r>
            <a:r>
              <a:rPr lang="ru-RU" dirty="0"/>
              <a:t>создан с целью изменить отношение молодого поколения к своему здоровью.</a:t>
            </a:r>
          </a:p>
          <a:p>
            <a:pPr marL="0" indent="0">
              <a:buNone/>
            </a:pPr>
            <a:r>
              <a:rPr lang="ru-RU" dirty="0"/>
              <a:t>Деятельность проекта будет направлена на повышение сознательности в области здоровья и соблюдения правильного режима дня.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07" y="1327149"/>
            <a:ext cx="4932973" cy="49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4255" y="2559538"/>
            <a:ext cx="4454538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Одним </a:t>
            </a:r>
            <a:r>
              <a:rPr lang="ru-RU" dirty="0"/>
              <a:t>из основных аспектов здорового образа жизни является правильное питание.</a:t>
            </a:r>
          </a:p>
          <a:p>
            <a:pPr marL="0" indent="0">
              <a:buNone/>
            </a:pPr>
            <a:r>
              <a:rPr lang="ru-RU" dirty="0"/>
              <a:t>Проект будет предоставлять информацию о полезных продуктах и помогать детям составлять здоровое меню для каждого дня.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1899139"/>
            <a:ext cx="4580792" cy="45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Смена видов деятельности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64" y="2436445"/>
            <a:ext cx="4771060" cy="3753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Монотонная </a:t>
            </a:r>
            <a:r>
              <a:rPr lang="ru-RU" dirty="0"/>
              <a:t>физическая активность может привести к утомлению и травмам.</a:t>
            </a:r>
          </a:p>
          <a:p>
            <a:pPr marL="0" indent="0">
              <a:buNone/>
            </a:pPr>
            <a:r>
              <a:rPr lang="ru-RU" dirty="0"/>
              <a:t>Проект будет поощрять детей к разнообразным видам деятельности, таким как спорт, танцы, игры на свежем воздухе и 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46" y="2436445"/>
            <a:ext cx="5779472" cy="34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Досуг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3386" y="2278184"/>
            <a:ext cx="4612800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Отдых </a:t>
            </a:r>
            <a:r>
              <a:rPr lang="ru-RU" dirty="0"/>
              <a:t>и развлечения также являются важными компонентами здорового образа жизни.</a:t>
            </a:r>
          </a:p>
          <a:p>
            <a:pPr marL="0" indent="0">
              <a:buNone/>
            </a:pPr>
            <a:r>
              <a:rPr lang="ru-RU" dirty="0"/>
              <a:t>Проект будет предоставлять информацию о различных хобби и интересных мероприятиях, которые помогут детям расслабиться и развлечься.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8" y="1680632"/>
            <a:ext cx="4967654" cy="49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0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проекта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006131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Основной </a:t>
            </a:r>
            <a:r>
              <a:rPr lang="ru-RU" dirty="0"/>
              <a:t>результат проекта - видеосюжеты, которые будут снимать дети о своем режиме дня.</a:t>
            </a:r>
          </a:p>
          <a:p>
            <a:pPr marL="0" indent="0">
              <a:buNone/>
            </a:pPr>
            <a:r>
              <a:rPr lang="ru-RU" dirty="0"/>
              <a:t>Эти видео будут использоваться для повышения осведомленности о здоровом образе жизни и станут инструментом для мотивации других детей.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98" y="2252917"/>
            <a:ext cx="5652533" cy="37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586423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«Здоровые дети - здоровая нация» имеет большое значение для будущего нашей страны.</a:t>
            </a:r>
          </a:p>
          <a:p>
            <a:pPr marL="0" indent="0">
              <a:buNone/>
            </a:pPr>
            <a:r>
              <a:rPr lang="ru-RU" dirty="0"/>
              <a:t>Надеемся, что этот проект поможет детям стать более здоровыми и сознательными, а также повысит общественное внимание к вопросам здорового образа жизни.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84" y="1565030"/>
            <a:ext cx="4756639" cy="47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3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</TotalTime>
  <Words>227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Совет директоров</vt:lpstr>
      <vt:lpstr>Здоровые дети - здоровая нация: видеосюжеты о правильном режиме дня</vt:lpstr>
      <vt:lpstr>Введение </vt:lpstr>
      <vt:lpstr>Питание</vt:lpstr>
      <vt:lpstr>Смена видов деятельности </vt:lpstr>
      <vt:lpstr>Досуг </vt:lpstr>
      <vt:lpstr>Результаты проекта 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Здоровые дети - здоровая нация: видеосюжеты о правильном режиме дня</dc:title>
  <dc:creator>User</dc:creator>
  <cp:lastModifiedBy>User</cp:lastModifiedBy>
  <cp:revision>9</cp:revision>
  <dcterms:created xsi:type="dcterms:W3CDTF">2023-04-26T13:41:32Z</dcterms:created>
  <dcterms:modified xsi:type="dcterms:W3CDTF">2023-04-26T15:25:27Z</dcterms:modified>
</cp:coreProperties>
</file>