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0118-DB63-4EAC-85D0-9C68D496292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6F2E8C-435C-4D4E-94CC-4BF3E3B6D72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8590" y="1350122"/>
            <a:ext cx="8710324" cy="6676960"/>
          </a:xfrm>
        </p:spPr>
        <p:txBody>
          <a:bodyPr>
            <a:noAutofit/>
          </a:bodyPr>
          <a:lstStyle/>
          <a:p>
            <a:pPr algn="ctr"/>
            <a:br>
              <a:rPr lang="ru-RU" sz="1800" dirty="0"/>
            </a:br>
            <a:r>
              <a:rPr lang="ru-RU" sz="1800" dirty="0"/>
              <a:t>Муниципальное автономное учреждение дополнительного образования «Детский оздоровительно-образовательный центр туризма и краеведения» городского округа город Салават Республики </a:t>
            </a:r>
            <a:r>
              <a:rPr lang="ru-RU" sz="1800" dirty="0" smtClean="0"/>
              <a:t>Башкортостан</a:t>
            </a: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r>
              <a:rPr lang="ru-RU" sz="1800" dirty="0" smtClean="0"/>
              <a:t>Профилактика заболеваний в ДОЛ Бригантина </a:t>
            </a: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r>
              <a:rPr lang="ru-RU" sz="1800" dirty="0" smtClean="0"/>
              <a:t>г. Салават, 2026г</a:t>
            </a: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br>
              <a:rPr lang="ru-RU" sz="1800" dirty="0" smtClean="0"/>
            </a:b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644" y="684325"/>
            <a:ext cx="9548598" cy="4223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Цель проекта: </a:t>
            </a:r>
            <a:r>
              <a:rPr lang="ru-RU" sz="4000" dirty="0" smtClean="0"/>
              <a:t>создание условий проведения профилактических и  оздоровительных мероприятий, направленных на предупреждение заболеваний верхних дыхательных путей у детей и подростков, обучающихся в МАУ ДО ДООЦТК и в других образовательных учреждениях города Салавата.</a:t>
            </a: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5837555" cy="3947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191" y="3091263"/>
            <a:ext cx="6353604" cy="3766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538</Words>
  <Application>WPS Presentation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>Arial Unicode MS</vt:lpstr>
      <vt:lpstr>Calibri</vt:lpstr>
      <vt:lpstr>Легкий дым</vt:lpstr>
      <vt:lpstr> Муниципальное автономное учреждение дополнительного образования «Детский оздоровительно-образовательный центр туризма и краеведения» городского округа город Салават Республики Башкортостан        Профилактика заболеваний в ДОЛ Бригантина             г. Салават, 2026г 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«Детский оздоровительно-образовательный центр туризма и краеведения» городского округа город Салават Республики Башкортостан.        </dc:title>
  <dc:creator>elvira</dc:creator>
  <cp:lastModifiedBy>User</cp:lastModifiedBy>
  <cp:revision>9</cp:revision>
  <dcterms:created xsi:type="dcterms:W3CDTF">2026-03-05T12:30:00Z</dcterms:created>
  <dcterms:modified xsi:type="dcterms:W3CDTF">2026-03-05T12:45:14Z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AB14785DEC144245B1291D41A1FDE232_12</vt:lpwstr>
  </property>
  <property fmtid="{D5CDD505-2E9C-101B-9397-08002B2CF9AE}" pid="3" name="KSOProductBuildVer">
    <vt:lpwstr>1049-12.2.0.23196</vt:lpwstr>
  </property>
</Properties>
</file>