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08720"/>
            <a:ext cx="6480720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8260" algn="ctr"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Быть здоровым –здорово!</a:t>
            </a:r>
            <a:endParaRPr lang="ru-RU" sz="1600" dirty="0">
              <a:ea typeface="Calibri"/>
              <a:cs typeface="Times New Roman"/>
            </a:endParaRPr>
          </a:p>
          <a:p>
            <a:pPr marR="48260" algn="ctr">
              <a:lnSpc>
                <a:spcPct val="115000"/>
              </a:lnSpc>
              <a:spcAft>
                <a:spcPts val="0"/>
              </a:spcAft>
            </a:pPr>
            <a:r>
              <a:rPr lang="ru-RU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Валиахмедова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Екатерина Валерьевна, </a:t>
            </a:r>
            <a:endParaRPr lang="ru-RU" sz="1600" dirty="0">
              <a:ea typeface="Calibri"/>
              <a:cs typeface="Times New Roman"/>
            </a:endParaRPr>
          </a:p>
          <a:p>
            <a:pPr marR="48260" algn="ctr">
              <a:lnSpc>
                <a:spcPct val="115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воспитатель МБДОУ ДС № 34, </a:t>
            </a:r>
            <a:r>
              <a:rPr lang="ru-RU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г.Анжеро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Судженск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6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6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«Здоровье – бесценный дар, потеряв его в молодости, не найдешь до самой старости!»</a:t>
            </a:r>
            <a:endParaRPr lang="ru-RU" sz="16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народная </a:t>
            </a:r>
            <a:r>
              <a:rPr lang="ru-RU" b="1" dirty="0" smtClean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мудрость</a:t>
            </a:r>
            <a:r>
              <a:rPr lang="en-US" b="1" dirty="0" smtClean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691020"/>
            <a:ext cx="3838597" cy="287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0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-2828867"/>
            <a:ext cx="5598368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7920880" cy="455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Актуальность проекта: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К сожалению, в наш стремительный век новейших технологий, исследований и разработок, проблема сохранения здоровья стоит очень остро. В последние годы негативные процессы стали угрожать здоровью нации. Практически все показатели здоровья и социального благополучия претерпели резкое ухудшение. Особую тревогу вызывают физическое развитие и состояние здоровья подрастающего поколения. Свыше чем у 60% детей в возрасте 3-7 лет выявляется отклонения в состоянии здоровья.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Как помочь подрастающему ребенку реализовать свое право на здоровье и счастливую жизнь?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Одним из путей решения этой проблемы является организация работы по воспитанию сознательного отношения к своему здоровью. Здоровье и физическое воспитание – взаимосвязанные звенья одной цепи. Важно и необходимо обратиться к системе физического воспитания дошкольников, чтобы выявить основные задачи и методы воспитания здорового ребенка и то место, ту роль, которая отводилась самому дошкольнику в деле собственного оздоровления.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Есть многие причины – от нас независящие, и изменить что-либо не в наших силах.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Но есть одна, на наш взгляд, очень важная – это формирование у детей дошкольного возраста потребности в сохранение и укреплении своего здоровья.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Для реализации данного направления был разработан проект “Будь здоров!” для работы с детьми подготовительного к школе возраста.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754204"/>
            <a:ext cx="2808312" cy="21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0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7920880" cy="624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Цель проекта</a:t>
            </a: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: сформировать у детей старшего дошкольного возраста основ здорового образа жизни.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Задачи проекта: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1. Изучить и проанализировать представления детей о здоровом образе жизни.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1. Отобрать методический материал, современные технологии, методы и приемы по здоровому образу жизни.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2. Развивать у детей желание заниматься физической культурой.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3. Заинтересовать родителей укреплять здоровый образ жизни в семье.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4. Воспитывать осознанное отношение к своему здоровью.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Этапы проекта: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I. </a:t>
            </a:r>
            <a:r>
              <a:rPr lang="ru-RU" sz="1200" i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Подготовительный.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1. Постановка проблемы, определение цели и задач работы. Активизировать интерес детей к здоровью человека и своему собственному.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2. Подбор методической литературы, дидактических игр, иллюстрированного материала по данной проблеме.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3. Привлечение внимания родителей к проблеме оздоровительной работы с детьми.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II. </a:t>
            </a:r>
            <a:r>
              <a:rPr lang="ru-RU" sz="1200" i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Основной.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1. Использование разработанных мероприятий в работе с детьми.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2. Организация работы с родителями.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III. </a:t>
            </a:r>
            <a:r>
              <a:rPr lang="ru-RU" sz="1200" i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Заключительный</a:t>
            </a: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1.Тематическая выставка детских рисунков.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2.Создание фотогазеты «Здоровый образ жизни».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3. презентация для воспитателей «Здоровым быть здорово!»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Предполагаемый результат</a:t>
            </a: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Появление интереса детей к здоровому образу жизни; сохранение и укрепление здоровья детей; активное включение родителей в работу по сохранению и укреплению здоровья детей.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005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7560840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Участники проекта: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Дети подготовительной группы, родители, воспитатели.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Тип проекта</a:t>
            </a: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: творческий.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Срок реализации: </a:t>
            </a: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среднесрочный (9 месяцев).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4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Вид проекта:</a:t>
            </a: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 познавательно - творческий.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708920"/>
            <a:ext cx="5244075" cy="39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07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496944" cy="6551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ПЛАН РЕАЛИЗАЦИИ ПРОЕКТА: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05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Подготовительный этап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Анкетирование детей: опрос и анкетирование методом трех вопросов (приложение №2, №3)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Определить уровень знаний и умений, ориентировать в направлении проекта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Анкетирование родителей (приложение №1)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Ввести в проект, определить объем деятельности дома с родителями и сверстниками, установить цели.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Подбор методической литературы по проекту, бесед, загадок, пословиц, дидактических игр, иллюстрированного материала.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Систематизировать материалы по темам изучения и ознакомления.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Подготовить альбомы «Виды спорта», «Азбука здоровья»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Приучать анализировать иллюстрации, делать выводы. Формировать ответственное отношение к своему здоровью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Подбор художественной литературы по теме для чтения.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Подготовить материалы для чтения в режимных моментах и самостоятельно.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Выставка художественной литературы в группе по проекту.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Привлечь к ознакомлению с художественной литературой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Подбор подвижных игр для группы и прогулок (картотека)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Отредактировать и дополнить материалы.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Подбор наглядного материала для консультаций с родителями, изготовление буклетов и памяток.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Приобщить родителей к реализации проекта. Закреплять детско-родительские отношения. Формировать ответственное отношение к здоровью детей и его сбережение.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Консультация для родителей «Формирование у детей привычки к здоровому образу жизни через ознакомление с художественной литературой»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(приложение №13)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Реализация партнёрской деятельности взрослого с детьми. Формирование ответственного осознанного отношения етей к своему здоровью.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Подбор музыкальных произведений о спорте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Активизировать стремление детей заниматься спортом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5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5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142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49694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Основной этап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Беседа с детьми «Мое здоровье»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(приложение №4)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Систематизировать знания о способах сбережения своего здоровья.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Беседа «Зачем нужны витамины?» (приложение №5)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Закрепить представления детей о витаминах, их пользе, условиях применения, рациональном питании. Воспитывать потребность заботиться о своем здоровье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Беседа «Зачем людям спорт?» (приложение№8)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Активизировать стремление детей занимать физкультурой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Беседа «Бережем свои зубки»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Воспитание потребности в уходе за своими зубами, правильной чистке зубов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Беседа «</a:t>
            </a:r>
            <a:r>
              <a:rPr lang="ru-RU" sz="1000" dirty="0" err="1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Мойдодыр</a:t>
            </a: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Воспитание культурно-гигиенических навыков. Упражнять в технике правильной чистки зубов, умывании, мытье ног. Учить анализировать ситуации и делать выводы по сбережению своего здоровья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Игровая ситуация «Как защититься от микробов?» (приложение №6)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Закреплять представления детей о значении для здоровья санитарно-гигиенических мероприятий.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Формировать представления о таких причинах заболеваний как микробы.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Рисование «Ужас. Микробы!»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Познакомить с «видами» микробов. Развивать фантазию, внимание, мелкую моторику. Воспитывать ответственное отношение к своему здоровью.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Лепка «Микробы вокруг нас»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Воспитывать потребность ответственно относиться к своему здоровью, проанализировать опасность микробов для организма человека.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Экспериментальная деятельность «Микробы»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Познакомить с микроскопом, его предназначением. Проанализировать экспериментальную деятельность, сделать выводы.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Воспитывать потребность в сбережении своего здоровья.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Учебный фильм «Микробы вокруг нас»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Воспитывать потребность в сбережении своего здоровья. Учить анализировать ситуации, делать выводы и находить правильные варианты действий.</a:t>
            </a:r>
            <a:endParaRPr lang="ru-RU" sz="1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771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496944" cy="6286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Дидактическая игра «Полезные продукты» (приложение №7)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Закреплять знания детей об оздоровительных мероприятиях и полезных продуктах. Формировать привычку к ЗОЖ.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Дидактическая игра «Витамины»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Закреплять знания о витаминах, их пользе. Обогащать словарь. Формировать привычку к ЗОЖ.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Составление детьми описательных рассказов «Мой любимый вид спорта»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Учить детей составлять предложения по сюжетным картинкам, обогащать словарь.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Формировать привычку к ЗОЖ.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Подвижные игры, эстафеты на участке (картотека подвижных игр по ЗОЖ)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Систематизировать представления детей о здоровье и здоровом образе жизни, развивать речь, внимание, память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Рисование «Виды спорта»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Закреплять знания о видах спорта, их пользе для здоровья. Формировать привычку к ЗОЖ.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Лепка «Лыжник»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Закреплять умения лепить фигуру человека. Формировать привычку к ЗОЖ.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Беседа «Бережем свои зубки»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Закреплять знания о пользе овощей и фруктов, о вреде сладкого для зубов. Упражнять в умении чистить зубы; развивать КГН.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НОД «Чтобы зубы были здоровыми»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Учить правильно ухаживать за полостью рта и сохранять зубы с ранних лет на всю жизнь; довести до сознания детей понимание необходимости бережного отношения к себе и другим.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Загадки про спорт и здоровый образ жизни (приложение№ 9)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Воспитывать привычку заниматься физкультурой и делать зарядку каждый день.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Прослушивание детских песенок о спорте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Приобщать к ЗОЖ, воспитывать привычку следить за своим здоровьем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Чтение и заучивание пословиц и поговорок о спорте и здоровом образе жизни (приложение №10)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Знакомство с материалом, приобщение к ЗОЖ</a:t>
            </a:r>
            <a:r>
              <a:rPr lang="ru-RU" sz="1000" dirty="0" smtClean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710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424936" cy="402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Заключительный этап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Тематические выставки детских рисунков: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Виды спорта.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Наши зубки здоровы.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Моя семья и здоровье.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Формировать ответственное отношение к здоровью детей и его сбережение.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Досуг «Осторожно – микробы!»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(Приложение №12)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Формирование интегративных качеств личности детей старшего дошкольного возраста в досуговой </a:t>
            </a:r>
            <a:r>
              <a:rPr lang="ru-RU" sz="1200" dirty="0" err="1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здоровьесберегающей</a:t>
            </a: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 деятельности.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Подготовка презентации для воспитателей о проекте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Обмен опытом</a:t>
            </a: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Фотогазета «Здоровый образ жизни»</a:t>
            </a:r>
            <a:r>
              <a:rPr lang="ru-RU" sz="1200" dirty="0">
                <a:solidFill>
                  <a:srgbClr val="181818"/>
                </a:solidFill>
                <a:latin typeface="Arial"/>
                <a:ea typeface="Times New Roman"/>
                <a:cs typeface="Times New Roman"/>
              </a:rPr>
              <a:t> - </a:t>
            </a:r>
            <a:r>
              <a:rPr lang="ru-RU" sz="12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Воспитатели, родители.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509120"/>
            <a:ext cx="3131840" cy="23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0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204864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СПАСИБО ЗА ВНИМАНИЕ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11006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537</Words>
  <Application>Microsoft Office PowerPoint</Application>
  <PresentationFormat>Экран (4:3)</PresentationFormat>
  <Paragraphs>171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</dc:creator>
  <cp:lastModifiedBy>Максим</cp:lastModifiedBy>
  <cp:revision>3</cp:revision>
  <dcterms:created xsi:type="dcterms:W3CDTF">2024-07-21T11:35:44Z</dcterms:created>
  <dcterms:modified xsi:type="dcterms:W3CDTF">2024-07-21T11:51:48Z</dcterms:modified>
</cp:coreProperties>
</file>