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0"/>
  </p:notesMasterIdLst>
  <p:handoutMasterIdLst>
    <p:handoutMasterId r:id="rId21"/>
  </p:handoutMasterIdLst>
  <p:sldIdLst>
    <p:sldId id="334" r:id="rId5"/>
    <p:sldId id="257" r:id="rId6"/>
    <p:sldId id="260" r:id="rId7"/>
    <p:sldId id="261" r:id="rId8"/>
    <p:sldId id="337" r:id="rId9"/>
    <p:sldId id="343" r:id="rId10"/>
    <p:sldId id="350" r:id="rId11"/>
    <p:sldId id="351" r:id="rId12"/>
    <p:sldId id="346" r:id="rId13"/>
    <p:sldId id="352" r:id="rId14"/>
    <p:sldId id="354" r:id="rId15"/>
    <p:sldId id="263" r:id="rId16"/>
    <p:sldId id="264" r:id="rId17"/>
    <p:sldId id="265" r:id="rId18"/>
    <p:sldId id="267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5053EC-7D0F-4B81-8715-C9DC034FA44E}">
          <p14:sldIdLst>
            <p14:sldId id="334"/>
            <p14:sldId id="257"/>
            <p14:sldId id="260"/>
            <p14:sldId id="261"/>
          </p14:sldIdLst>
        </p14:section>
        <p14:section name="Раздел без заголовка" id="{0E0546F4-6AEC-422D-97D2-C15F883E4EE8}">
          <p14:sldIdLst>
            <p14:sldId id="337"/>
            <p14:sldId id="343"/>
            <p14:sldId id="350"/>
            <p14:sldId id="351"/>
            <p14:sldId id="346"/>
            <p14:sldId id="352"/>
            <p14:sldId id="354"/>
            <p14:sldId id="263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6747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02574-7039-4B51-B908-1DD2D4BBEDA2}" type="doc">
      <dgm:prSet loTypeId="urn:microsoft.com/office/officeart/2005/8/layout/hProcess3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DC32049-4AD0-4130-BC1E-5B13224CE50A}">
      <dgm:prSet phldrT="[Текст]" custT="1"/>
      <dgm:spPr>
        <a:solidFill>
          <a:srgbClr val="A72E87"/>
        </a:solidFill>
      </dgm:spPr>
      <dgm:t>
        <a:bodyPr/>
        <a:lstStyle/>
        <a:p>
          <a:r>
            <a:rPr lang="ru-RU" sz="1200" b="1" dirty="0">
              <a:solidFill>
                <a:schemeClr val="bg1"/>
              </a:solidFill>
            </a:rPr>
            <a:t>1. </a:t>
          </a:r>
          <a:r>
            <a:rPr lang="ru-RU" sz="1400" b="1" dirty="0">
              <a:solidFill>
                <a:schemeClr val="bg1"/>
              </a:solidFill>
            </a:rPr>
            <a:t>Проведение работы по сохранению ментального здоровья дошкольников в рамках ДОУ с применением следующих технологий:</a:t>
          </a:r>
          <a:endParaRPr lang="ru-RU" sz="1200" dirty="0">
            <a:solidFill>
              <a:schemeClr val="bg1"/>
            </a:solidFill>
          </a:endParaRPr>
        </a:p>
      </dgm:t>
    </dgm:pt>
    <dgm:pt modelId="{550A0058-D799-48E4-87F0-3FD9F65034B8}" type="parTrans" cxnId="{1C40EEE3-02F8-4C97-93A0-D70BAD97B656}">
      <dgm:prSet/>
      <dgm:spPr/>
      <dgm:t>
        <a:bodyPr/>
        <a:lstStyle/>
        <a:p>
          <a:endParaRPr lang="ru-RU"/>
        </a:p>
      </dgm:t>
    </dgm:pt>
    <dgm:pt modelId="{516B9987-6EA2-4B0D-8220-496255251D7C}" type="sibTrans" cxnId="{1C40EEE3-02F8-4C97-93A0-D70BAD97B656}">
      <dgm:prSet/>
      <dgm:spPr/>
      <dgm:t>
        <a:bodyPr/>
        <a:lstStyle/>
        <a:p>
          <a:endParaRPr lang="ru-RU"/>
        </a:p>
      </dgm:t>
    </dgm:pt>
    <dgm:pt modelId="{C73E8268-447C-488F-9056-B0D876B68E9F}">
      <dgm:prSet phldrT="[Текст]" custT="1"/>
      <dgm:spPr>
        <a:solidFill>
          <a:srgbClr val="A23694">
            <a:alpha val="10000"/>
          </a:srgbClr>
        </a:solidFill>
      </dgm:spPr>
      <dgm:t>
        <a:bodyPr/>
        <a:lstStyle/>
        <a:p>
          <a:pPr marL="285750" indent="-285750">
            <a:buFont typeface="Arial" panose="020B0604020202020204" pitchFamily="34" charset="0"/>
            <a:buChar char="•"/>
          </a:pPr>
          <a:r>
            <a:rPr lang="ru-RU" sz="1200" dirty="0"/>
            <a:t>Песочная терапия;</a:t>
          </a:r>
        </a:p>
      </dgm:t>
    </dgm:pt>
    <dgm:pt modelId="{186443D0-396F-435C-B7A9-A8831BF8B4E1}" type="parTrans" cxnId="{69D1960A-1F61-44C6-ACFB-EC590F792AC5}">
      <dgm:prSet/>
      <dgm:spPr/>
      <dgm:t>
        <a:bodyPr/>
        <a:lstStyle/>
        <a:p>
          <a:endParaRPr lang="ru-RU"/>
        </a:p>
      </dgm:t>
    </dgm:pt>
    <dgm:pt modelId="{FEF4C4D3-7B9E-4B2A-8E38-D86CDC4DE39E}" type="sibTrans" cxnId="{69D1960A-1F61-44C6-ACFB-EC590F792AC5}">
      <dgm:prSet/>
      <dgm:spPr/>
      <dgm:t>
        <a:bodyPr/>
        <a:lstStyle/>
        <a:p>
          <a:endParaRPr lang="ru-RU"/>
        </a:p>
      </dgm:t>
    </dgm:pt>
    <dgm:pt modelId="{327B182B-DB44-46D8-91A2-C49CA9658BEA}">
      <dgm:prSet phldrT="[Текст]" custT="1"/>
      <dgm:spPr>
        <a:solidFill>
          <a:srgbClr val="A23694">
            <a:alpha val="1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200" dirty="0"/>
            <a:t>Желание заботиться о своем здоровье;</a:t>
          </a:r>
        </a:p>
        <a:p>
          <a:pPr>
            <a:buFont typeface="Arial" panose="020B0604020202020204" pitchFamily="34" charset="0"/>
            <a:buChar char="•"/>
          </a:pPr>
          <a:r>
            <a:rPr lang="ru-RU" sz="1200" dirty="0"/>
            <a:t>Положительный эмоциональный фон;</a:t>
          </a:r>
        </a:p>
        <a:p>
          <a:pPr>
            <a:buFont typeface="Arial" panose="020B0604020202020204" pitchFamily="34" charset="0"/>
            <a:buChar char="•"/>
          </a:pPr>
          <a:r>
            <a:rPr lang="ru-RU" sz="1200" dirty="0"/>
            <a:t>Стрессоустойчивость;</a:t>
          </a:r>
        </a:p>
        <a:p>
          <a:pPr>
            <a:buFont typeface="Arial" panose="020B0604020202020204" pitchFamily="34" charset="0"/>
            <a:buChar char="•"/>
          </a:pPr>
          <a:r>
            <a:rPr lang="ru-RU" sz="1200" dirty="0"/>
            <a:t>Самооценка;</a:t>
          </a:r>
        </a:p>
        <a:p>
          <a:pPr>
            <a:buFont typeface="Arial" panose="020B0604020202020204" pitchFamily="34" charset="0"/>
            <a:buChar char="•"/>
          </a:pPr>
          <a:r>
            <a:rPr lang="ru-RU" sz="1200" dirty="0"/>
            <a:t>Работоспособность;</a:t>
          </a:r>
        </a:p>
        <a:p>
          <a:pPr>
            <a:buFont typeface="Arial" panose="020B0604020202020204" pitchFamily="34" charset="0"/>
            <a:buChar char="•"/>
          </a:pPr>
          <a:r>
            <a:rPr lang="ru-RU" sz="1200" dirty="0"/>
            <a:t>Гибкость и баланс</a:t>
          </a:r>
        </a:p>
      </dgm:t>
    </dgm:pt>
    <dgm:pt modelId="{AADE28B9-0F08-444D-8EC8-5DBF696910DE}" type="parTrans" cxnId="{ADCC4B10-6094-48B3-930E-6414DE314E56}">
      <dgm:prSet/>
      <dgm:spPr/>
      <dgm:t>
        <a:bodyPr/>
        <a:lstStyle/>
        <a:p>
          <a:endParaRPr lang="ru-RU"/>
        </a:p>
      </dgm:t>
    </dgm:pt>
    <dgm:pt modelId="{A2164FFD-87A4-4DF9-BC36-D680DC11F9C5}" type="sibTrans" cxnId="{ADCC4B10-6094-48B3-930E-6414DE314E56}">
      <dgm:prSet/>
      <dgm:spPr/>
      <dgm:t>
        <a:bodyPr/>
        <a:lstStyle/>
        <a:p>
          <a:endParaRPr lang="ru-RU"/>
        </a:p>
      </dgm:t>
    </dgm:pt>
    <dgm:pt modelId="{F2487607-2CDB-442E-BDA2-498CC456F4B5}">
      <dgm:prSet phldrT="[Текст]" custT="1"/>
      <dgm:spPr>
        <a:solidFill>
          <a:srgbClr val="A23694">
            <a:alpha val="10000"/>
          </a:srgbClr>
        </a:solidFill>
      </dgm:spPr>
      <dgm:t>
        <a:bodyPr/>
        <a:lstStyle/>
        <a:p>
          <a:pPr marL="285750" indent="-285750">
            <a:buFont typeface="Arial" panose="020B0604020202020204" pitchFamily="34" charset="0"/>
            <a:buChar char="•"/>
          </a:pPr>
          <a:r>
            <a:rPr lang="ru-RU" sz="1200" dirty="0"/>
            <a:t>Арт-терапия</a:t>
          </a:r>
        </a:p>
      </dgm:t>
    </dgm:pt>
    <dgm:pt modelId="{03CB7BD3-F3FD-42EA-AA1B-EC496F9E7762}" type="parTrans" cxnId="{1ED39720-9023-4AC9-BEE4-99282A7FEFCE}">
      <dgm:prSet/>
      <dgm:spPr/>
      <dgm:t>
        <a:bodyPr/>
        <a:lstStyle/>
        <a:p>
          <a:endParaRPr lang="ru-RU"/>
        </a:p>
      </dgm:t>
    </dgm:pt>
    <dgm:pt modelId="{E768AB2B-D59A-4AE9-ACB5-78F1557407EB}" type="sibTrans" cxnId="{1ED39720-9023-4AC9-BEE4-99282A7FEFCE}">
      <dgm:prSet/>
      <dgm:spPr/>
      <dgm:t>
        <a:bodyPr/>
        <a:lstStyle/>
        <a:p>
          <a:endParaRPr lang="ru-RU"/>
        </a:p>
      </dgm:t>
    </dgm:pt>
    <dgm:pt modelId="{FEC7E131-9016-4660-B831-01DF36251A90}">
      <dgm:prSet phldrT="[Текст]" custT="1"/>
      <dgm:spPr>
        <a:solidFill>
          <a:srgbClr val="A23694">
            <a:alpha val="10000"/>
          </a:srgbClr>
        </a:solidFill>
      </dgm:spPr>
      <dgm:t>
        <a:bodyPr/>
        <a:lstStyle/>
        <a:p>
          <a:pPr marL="285750" indent="-285750">
            <a:buFont typeface="Arial" panose="020B0604020202020204" pitchFamily="34" charset="0"/>
            <a:buChar char="•"/>
          </a:pPr>
          <a:r>
            <a:rPr lang="ru-RU" sz="1200" dirty="0"/>
            <a:t>Релаксация;</a:t>
          </a:r>
        </a:p>
      </dgm:t>
    </dgm:pt>
    <dgm:pt modelId="{9BBF287B-51B2-47C7-ADE2-1A9292A88407}" type="parTrans" cxnId="{F0FA2BD0-793A-4327-BEA1-0F6A021DE4DC}">
      <dgm:prSet/>
      <dgm:spPr/>
      <dgm:t>
        <a:bodyPr/>
        <a:lstStyle/>
        <a:p>
          <a:endParaRPr lang="ru-RU"/>
        </a:p>
      </dgm:t>
    </dgm:pt>
    <dgm:pt modelId="{73CF5FD0-C734-43F1-BF30-D498E2F9C1A4}" type="sibTrans" cxnId="{F0FA2BD0-793A-4327-BEA1-0F6A021DE4DC}">
      <dgm:prSet/>
      <dgm:spPr/>
      <dgm:t>
        <a:bodyPr/>
        <a:lstStyle/>
        <a:p>
          <a:endParaRPr lang="ru-RU"/>
        </a:p>
      </dgm:t>
    </dgm:pt>
    <dgm:pt modelId="{087E345D-84F3-4484-9ABA-39B47767293B}">
      <dgm:prSet phldrT="[Текст]" custT="1"/>
      <dgm:spPr>
        <a:solidFill>
          <a:srgbClr val="A23694">
            <a:alpha val="10000"/>
          </a:srgbClr>
        </a:solidFill>
      </dgm:spPr>
      <dgm:t>
        <a:bodyPr/>
        <a:lstStyle/>
        <a:p>
          <a:pPr marL="285750" indent="-285750">
            <a:buFont typeface="Arial" panose="020B0604020202020204" pitchFamily="34" charset="0"/>
            <a:buChar char="•"/>
          </a:pPr>
          <a:r>
            <a:rPr lang="ru-RU" sz="1200" dirty="0"/>
            <a:t>Дыхательная гимнастика;</a:t>
          </a:r>
        </a:p>
      </dgm:t>
    </dgm:pt>
    <dgm:pt modelId="{86E4B217-6095-405D-BEB0-1169F4A6B12C}" type="parTrans" cxnId="{2F23E44F-CCD2-4F21-B22D-9CC831C5FDE8}">
      <dgm:prSet/>
      <dgm:spPr/>
      <dgm:t>
        <a:bodyPr/>
        <a:lstStyle/>
        <a:p>
          <a:endParaRPr lang="ru-RU"/>
        </a:p>
      </dgm:t>
    </dgm:pt>
    <dgm:pt modelId="{B6E4BE01-5F19-431F-96F2-F4642E7B9DA4}" type="sibTrans" cxnId="{2F23E44F-CCD2-4F21-B22D-9CC831C5FDE8}">
      <dgm:prSet/>
      <dgm:spPr/>
      <dgm:t>
        <a:bodyPr/>
        <a:lstStyle/>
        <a:p>
          <a:endParaRPr lang="ru-RU"/>
        </a:p>
      </dgm:t>
    </dgm:pt>
    <dgm:pt modelId="{B8D7586F-5280-46AF-92E0-4B058E01AFD5}">
      <dgm:prSet phldrT="[Текст]" custT="1"/>
      <dgm:spPr>
        <a:solidFill>
          <a:srgbClr val="A23694">
            <a:alpha val="10000"/>
          </a:srgbClr>
        </a:solidFill>
      </dgm:spPr>
      <dgm:t>
        <a:bodyPr/>
        <a:lstStyle/>
        <a:p>
          <a:pPr marL="285750" indent="-285750">
            <a:buFont typeface="Arial" panose="020B0604020202020204" pitchFamily="34" charset="0"/>
            <a:buChar char="•"/>
          </a:pPr>
          <a:r>
            <a:rPr lang="ru-RU" sz="1200" dirty="0"/>
            <a:t>Самомассаж;</a:t>
          </a:r>
        </a:p>
      </dgm:t>
    </dgm:pt>
    <dgm:pt modelId="{1AB8B4D7-F282-4B77-96FF-FF69BFF2C733}" type="parTrans" cxnId="{83EC5F2B-1810-4E90-8DA1-1AE8D716B4C1}">
      <dgm:prSet/>
      <dgm:spPr/>
      <dgm:t>
        <a:bodyPr/>
        <a:lstStyle/>
        <a:p>
          <a:endParaRPr lang="ru-RU"/>
        </a:p>
      </dgm:t>
    </dgm:pt>
    <dgm:pt modelId="{A4AE2E8E-F8E1-4D0C-A8D1-29B1E7454AEB}" type="sibTrans" cxnId="{83EC5F2B-1810-4E90-8DA1-1AE8D716B4C1}">
      <dgm:prSet/>
      <dgm:spPr/>
      <dgm:t>
        <a:bodyPr/>
        <a:lstStyle/>
        <a:p>
          <a:endParaRPr lang="ru-RU"/>
        </a:p>
      </dgm:t>
    </dgm:pt>
    <dgm:pt modelId="{3E278238-CEAE-47D5-97A5-830D22C71E9A}">
      <dgm:prSet phldrT="[Текст]" custT="1"/>
      <dgm:spPr>
        <a:solidFill>
          <a:srgbClr val="A23694">
            <a:alpha val="10000"/>
          </a:srgbClr>
        </a:solidFill>
      </dgm:spPr>
      <dgm:t>
        <a:bodyPr/>
        <a:lstStyle/>
        <a:p>
          <a:pPr marL="285750" indent="-285750">
            <a:buFont typeface="Arial" panose="020B0604020202020204" pitchFamily="34" charset="0"/>
            <a:buChar char="•"/>
          </a:pPr>
          <a:r>
            <a:rPr lang="ru-RU" sz="1200" dirty="0"/>
            <a:t>Метафорические ассоциативные карты</a:t>
          </a:r>
        </a:p>
      </dgm:t>
    </dgm:pt>
    <dgm:pt modelId="{694F5B17-9CF2-4675-B847-86DE4A7A3AFA}" type="parTrans" cxnId="{BFB18E98-C692-4D63-8898-79144D5755ED}">
      <dgm:prSet/>
      <dgm:spPr/>
      <dgm:t>
        <a:bodyPr/>
        <a:lstStyle/>
        <a:p>
          <a:endParaRPr lang="ru-RU"/>
        </a:p>
      </dgm:t>
    </dgm:pt>
    <dgm:pt modelId="{BD40D526-A888-4A06-B0A6-8C02F5C2C6FC}" type="sibTrans" cxnId="{BFB18E98-C692-4D63-8898-79144D5755ED}">
      <dgm:prSet/>
      <dgm:spPr/>
      <dgm:t>
        <a:bodyPr/>
        <a:lstStyle/>
        <a:p>
          <a:endParaRPr lang="ru-RU"/>
        </a:p>
      </dgm:t>
    </dgm:pt>
    <dgm:pt modelId="{F3734D33-1798-4420-B746-9280BF1F2469}">
      <dgm:prSet phldrT="[Текст]" custT="1"/>
      <dgm:spPr>
        <a:solidFill>
          <a:srgbClr val="A23694">
            <a:alpha val="10000"/>
          </a:srgbClr>
        </a:solidFill>
      </dgm:spPr>
      <dgm:t>
        <a:bodyPr/>
        <a:lstStyle/>
        <a:p>
          <a:pPr marL="285750" indent="-285750">
            <a:buFont typeface="Arial" panose="020B0604020202020204" pitchFamily="34" charset="0"/>
            <a:buNone/>
          </a:pPr>
          <a:endParaRPr lang="ru-RU" sz="1400" dirty="0"/>
        </a:p>
        <a:p>
          <a:r>
            <a:rPr lang="ru-RU" sz="1400" dirty="0"/>
            <a:t> </a:t>
          </a:r>
        </a:p>
        <a:p>
          <a:endParaRPr lang="ru-RU" sz="1300" dirty="0"/>
        </a:p>
      </dgm:t>
    </dgm:pt>
    <dgm:pt modelId="{6EE797B4-2292-43DB-AE88-DAEEBC1AC2C3}" type="parTrans" cxnId="{C237E0AC-BB2D-494B-88F7-9A05ABB2B9F6}">
      <dgm:prSet/>
      <dgm:spPr/>
      <dgm:t>
        <a:bodyPr/>
        <a:lstStyle/>
        <a:p>
          <a:endParaRPr lang="ru-RU"/>
        </a:p>
      </dgm:t>
    </dgm:pt>
    <dgm:pt modelId="{9320F419-0ED9-4F14-9C81-7435BC862609}" type="sibTrans" cxnId="{C237E0AC-BB2D-494B-88F7-9A05ABB2B9F6}">
      <dgm:prSet/>
      <dgm:spPr/>
      <dgm:t>
        <a:bodyPr/>
        <a:lstStyle/>
        <a:p>
          <a:endParaRPr lang="ru-RU"/>
        </a:p>
      </dgm:t>
    </dgm:pt>
    <dgm:pt modelId="{545984BB-DFFA-4847-9EA0-2D5D3BCCA223}">
      <dgm:prSet phldrT="[Текст]" custT="1"/>
      <dgm:spPr>
        <a:solidFill>
          <a:srgbClr val="A72E87"/>
        </a:solidFill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Способствующих развитию и благоприятно влияющих на компоненты ментального здоровья:</a:t>
          </a:r>
        </a:p>
      </dgm:t>
    </dgm:pt>
    <dgm:pt modelId="{359359DC-F852-4BE1-87A6-37FC2B4B20BD}" type="sibTrans" cxnId="{F184F012-054F-4B03-B9EF-6BD44A5F0CC6}">
      <dgm:prSet/>
      <dgm:spPr/>
      <dgm:t>
        <a:bodyPr/>
        <a:lstStyle/>
        <a:p>
          <a:endParaRPr lang="ru-RU"/>
        </a:p>
      </dgm:t>
    </dgm:pt>
    <dgm:pt modelId="{825AA3A4-31C1-4FE7-8D64-292BCE4EDCB8}" type="parTrans" cxnId="{F184F012-054F-4B03-B9EF-6BD44A5F0CC6}">
      <dgm:prSet/>
      <dgm:spPr/>
      <dgm:t>
        <a:bodyPr/>
        <a:lstStyle/>
        <a:p>
          <a:endParaRPr lang="ru-RU"/>
        </a:p>
      </dgm:t>
    </dgm:pt>
    <dgm:pt modelId="{9A24B8C0-6EB1-4BF1-9FDC-50BED59AE7E1}" type="pres">
      <dgm:prSet presAssocID="{8E302574-7039-4B51-B908-1DD2D4BBEDA2}" presName="Name0" presStyleCnt="0">
        <dgm:presLayoutVars>
          <dgm:dir/>
          <dgm:animLvl val="lvl"/>
          <dgm:resizeHandles val="exact"/>
        </dgm:presLayoutVars>
      </dgm:prSet>
      <dgm:spPr/>
    </dgm:pt>
    <dgm:pt modelId="{1D5070AF-720C-41AE-80CC-08E4BEBC3823}" type="pres">
      <dgm:prSet presAssocID="{8E302574-7039-4B51-B908-1DD2D4BBEDA2}" presName="dummy" presStyleCnt="0"/>
      <dgm:spPr/>
    </dgm:pt>
    <dgm:pt modelId="{C103D2C7-88AB-46F4-9654-2D193F80190F}" type="pres">
      <dgm:prSet presAssocID="{8E302574-7039-4B51-B908-1DD2D4BBEDA2}" presName="linH" presStyleCnt="0"/>
      <dgm:spPr/>
    </dgm:pt>
    <dgm:pt modelId="{4922EA55-D27B-45BC-BE24-C9519A0E82D1}" type="pres">
      <dgm:prSet presAssocID="{8E302574-7039-4B51-B908-1DD2D4BBEDA2}" presName="padding1" presStyleCnt="0"/>
      <dgm:spPr/>
    </dgm:pt>
    <dgm:pt modelId="{5367741D-B9A8-4500-BAD1-CE7380651E79}" type="pres">
      <dgm:prSet presAssocID="{8DC32049-4AD0-4130-BC1E-5B13224CE50A}" presName="linV" presStyleCnt="0"/>
      <dgm:spPr/>
    </dgm:pt>
    <dgm:pt modelId="{79E8F4BC-4294-4F15-A267-68947D084D34}" type="pres">
      <dgm:prSet presAssocID="{8DC32049-4AD0-4130-BC1E-5B13224CE50A}" presName="spVertical1" presStyleCnt="0"/>
      <dgm:spPr/>
    </dgm:pt>
    <dgm:pt modelId="{E8BC21C1-3DCB-44D8-90AC-C14D2A5A16E4}" type="pres">
      <dgm:prSet presAssocID="{8DC32049-4AD0-4130-BC1E-5B13224CE50A}" presName="parTx" presStyleLbl="revTx" presStyleIdx="0" presStyleCnt="4" custScaleX="115157" custScaleY="151343" custLinFactNeighborX="-9096" custLinFactNeighborY="-6558">
        <dgm:presLayoutVars>
          <dgm:chMax val="0"/>
          <dgm:chPref val="0"/>
          <dgm:bulletEnabled val="1"/>
        </dgm:presLayoutVars>
      </dgm:prSet>
      <dgm:spPr/>
    </dgm:pt>
    <dgm:pt modelId="{9BCDD307-C047-416A-9A5D-087289C0EC89}" type="pres">
      <dgm:prSet presAssocID="{8DC32049-4AD0-4130-BC1E-5B13224CE50A}" presName="spVertical2" presStyleCnt="0"/>
      <dgm:spPr/>
    </dgm:pt>
    <dgm:pt modelId="{B5CA1B69-540A-499B-B4AF-4E9921B3ACDA}" type="pres">
      <dgm:prSet presAssocID="{8DC32049-4AD0-4130-BC1E-5B13224CE50A}" presName="spVertical3" presStyleCnt="0"/>
      <dgm:spPr/>
    </dgm:pt>
    <dgm:pt modelId="{A78C781E-F6BA-443A-8CCC-539893EC1A08}" type="pres">
      <dgm:prSet presAssocID="{8DC32049-4AD0-4130-BC1E-5B13224CE50A}" presName="desTx" presStyleLbl="revTx" presStyleIdx="1" presStyleCnt="4" custLinFactNeighborX="-10944" custLinFactNeighborY="12432">
        <dgm:presLayoutVars>
          <dgm:bulletEnabled val="1"/>
        </dgm:presLayoutVars>
      </dgm:prSet>
      <dgm:spPr/>
    </dgm:pt>
    <dgm:pt modelId="{BCA84948-E367-41AC-8A81-8FF9A625D6F5}" type="pres">
      <dgm:prSet presAssocID="{516B9987-6EA2-4B0D-8220-496255251D7C}" presName="space" presStyleCnt="0"/>
      <dgm:spPr/>
    </dgm:pt>
    <dgm:pt modelId="{E978C5C8-D2C6-4708-B815-25D684F850C7}" type="pres">
      <dgm:prSet presAssocID="{545984BB-DFFA-4847-9EA0-2D5D3BCCA223}" presName="linV" presStyleCnt="0"/>
      <dgm:spPr/>
    </dgm:pt>
    <dgm:pt modelId="{144271E9-2CE3-4EDB-BAA3-BE805EE6FB8C}" type="pres">
      <dgm:prSet presAssocID="{545984BB-DFFA-4847-9EA0-2D5D3BCCA223}" presName="spVertical1" presStyleCnt="0"/>
      <dgm:spPr/>
    </dgm:pt>
    <dgm:pt modelId="{525DAB7A-2A47-4A32-B939-C155ABFE75FC}" type="pres">
      <dgm:prSet presAssocID="{545984BB-DFFA-4847-9EA0-2D5D3BCCA223}" presName="parTx" presStyleLbl="revTx" presStyleIdx="2" presStyleCnt="4" custScaleX="110519" custScaleY="142826" custLinFactNeighborX="1029" custLinFactNeighborY="-18332">
        <dgm:presLayoutVars>
          <dgm:chMax val="0"/>
          <dgm:chPref val="0"/>
          <dgm:bulletEnabled val="1"/>
        </dgm:presLayoutVars>
      </dgm:prSet>
      <dgm:spPr/>
    </dgm:pt>
    <dgm:pt modelId="{0417A6FA-DB36-48A6-BF18-C80930F79679}" type="pres">
      <dgm:prSet presAssocID="{545984BB-DFFA-4847-9EA0-2D5D3BCCA223}" presName="spVertical2" presStyleCnt="0"/>
      <dgm:spPr/>
    </dgm:pt>
    <dgm:pt modelId="{916D9DED-E78E-4246-A361-75D17913DFF5}" type="pres">
      <dgm:prSet presAssocID="{545984BB-DFFA-4847-9EA0-2D5D3BCCA223}" presName="spVertical3" presStyleCnt="0"/>
      <dgm:spPr/>
    </dgm:pt>
    <dgm:pt modelId="{17A8B69C-D44E-488C-87FB-291F50CE2B3E}" type="pres">
      <dgm:prSet presAssocID="{545984BB-DFFA-4847-9EA0-2D5D3BCCA223}" presName="desTx" presStyleLbl="revTx" presStyleIdx="3" presStyleCnt="4">
        <dgm:presLayoutVars>
          <dgm:bulletEnabled val="1"/>
        </dgm:presLayoutVars>
      </dgm:prSet>
      <dgm:spPr/>
    </dgm:pt>
    <dgm:pt modelId="{0EEDDF2E-0106-4AE6-ADA4-CDC14B7BBE71}" type="pres">
      <dgm:prSet presAssocID="{8E302574-7039-4B51-B908-1DD2D4BBEDA2}" presName="padding2" presStyleCnt="0"/>
      <dgm:spPr/>
    </dgm:pt>
    <dgm:pt modelId="{BADA24BC-5890-4014-889D-753FB9E51867}" type="pres">
      <dgm:prSet presAssocID="{8E302574-7039-4B51-B908-1DD2D4BBEDA2}" presName="negArrow" presStyleCnt="0"/>
      <dgm:spPr/>
    </dgm:pt>
    <dgm:pt modelId="{9CF1BF8C-A992-4278-B8B8-14FE72436C28}" type="pres">
      <dgm:prSet presAssocID="{8E302574-7039-4B51-B908-1DD2D4BBEDA2}" presName="backgroundArrow" presStyleLbl="node1" presStyleIdx="0" presStyleCnt="1"/>
      <dgm:spPr/>
    </dgm:pt>
  </dgm:ptLst>
  <dgm:cxnLst>
    <dgm:cxn modelId="{69D1960A-1F61-44C6-ACFB-EC590F792AC5}" srcId="{8DC32049-4AD0-4130-BC1E-5B13224CE50A}" destId="{C73E8268-447C-488F-9056-B0D876B68E9F}" srcOrd="0" destOrd="0" parTransId="{186443D0-396F-435C-B7A9-A8831BF8B4E1}" sibTransId="{FEF4C4D3-7B9E-4B2A-8E38-D86CDC4DE39E}"/>
    <dgm:cxn modelId="{ADCC4B10-6094-48B3-930E-6414DE314E56}" srcId="{545984BB-DFFA-4847-9EA0-2D5D3BCCA223}" destId="{327B182B-DB44-46D8-91A2-C49CA9658BEA}" srcOrd="0" destOrd="0" parTransId="{AADE28B9-0F08-444D-8EC8-5DBF696910DE}" sibTransId="{A2164FFD-87A4-4DF9-BC36-D680DC11F9C5}"/>
    <dgm:cxn modelId="{F184F012-054F-4B03-B9EF-6BD44A5F0CC6}" srcId="{8E302574-7039-4B51-B908-1DD2D4BBEDA2}" destId="{545984BB-DFFA-4847-9EA0-2D5D3BCCA223}" srcOrd="1" destOrd="0" parTransId="{825AA3A4-31C1-4FE7-8D64-292BCE4EDCB8}" sibTransId="{359359DC-F852-4BE1-87A6-37FC2B4B20BD}"/>
    <dgm:cxn modelId="{662C5F1C-E236-49F9-8B2D-1BA1A48FF117}" type="presOf" srcId="{F2487607-2CDB-442E-BDA2-498CC456F4B5}" destId="{A78C781E-F6BA-443A-8CCC-539893EC1A08}" srcOrd="0" destOrd="1" presId="urn:microsoft.com/office/officeart/2005/8/layout/hProcess3"/>
    <dgm:cxn modelId="{1ED39720-9023-4AC9-BEE4-99282A7FEFCE}" srcId="{8DC32049-4AD0-4130-BC1E-5B13224CE50A}" destId="{F2487607-2CDB-442E-BDA2-498CC456F4B5}" srcOrd="1" destOrd="0" parTransId="{03CB7BD3-F3FD-42EA-AA1B-EC496F9E7762}" sibTransId="{E768AB2B-D59A-4AE9-ACB5-78F1557407EB}"/>
    <dgm:cxn modelId="{C32D6E26-AF75-465C-8F86-48A7288329FC}" type="presOf" srcId="{8E302574-7039-4B51-B908-1DD2D4BBEDA2}" destId="{9A24B8C0-6EB1-4BF1-9FDC-50BED59AE7E1}" srcOrd="0" destOrd="0" presId="urn:microsoft.com/office/officeart/2005/8/layout/hProcess3"/>
    <dgm:cxn modelId="{83EC5F2B-1810-4E90-8DA1-1AE8D716B4C1}" srcId="{8DC32049-4AD0-4130-BC1E-5B13224CE50A}" destId="{B8D7586F-5280-46AF-92E0-4B058E01AFD5}" srcOrd="4" destOrd="0" parTransId="{1AB8B4D7-F282-4B77-96FF-FF69BFF2C733}" sibTransId="{A4AE2E8E-F8E1-4D0C-A8D1-29B1E7454AEB}"/>
    <dgm:cxn modelId="{68996A5D-8D8F-4D8A-ABA0-4DC3CA5669AE}" type="presOf" srcId="{FEC7E131-9016-4660-B831-01DF36251A90}" destId="{A78C781E-F6BA-443A-8CCC-539893EC1A08}" srcOrd="0" destOrd="2" presId="urn:microsoft.com/office/officeart/2005/8/layout/hProcess3"/>
    <dgm:cxn modelId="{2F23E44F-CCD2-4F21-B22D-9CC831C5FDE8}" srcId="{8DC32049-4AD0-4130-BC1E-5B13224CE50A}" destId="{087E345D-84F3-4484-9ABA-39B47767293B}" srcOrd="3" destOrd="0" parTransId="{86E4B217-6095-405D-BEB0-1169F4A6B12C}" sibTransId="{B6E4BE01-5F19-431F-96F2-F4642E7B9DA4}"/>
    <dgm:cxn modelId="{9EC68A7F-55D5-4F29-9B17-23D7D497560B}" type="presOf" srcId="{F3734D33-1798-4420-B746-9280BF1F2469}" destId="{A78C781E-F6BA-443A-8CCC-539893EC1A08}" srcOrd="0" destOrd="6" presId="urn:microsoft.com/office/officeart/2005/8/layout/hProcess3"/>
    <dgm:cxn modelId="{71742481-B513-4212-8501-E9F2086CB043}" type="presOf" srcId="{B8D7586F-5280-46AF-92E0-4B058E01AFD5}" destId="{A78C781E-F6BA-443A-8CCC-539893EC1A08}" srcOrd="0" destOrd="4" presId="urn:microsoft.com/office/officeart/2005/8/layout/hProcess3"/>
    <dgm:cxn modelId="{62172183-CF55-4E2D-8505-E20BA42EE0F3}" type="presOf" srcId="{327B182B-DB44-46D8-91A2-C49CA9658BEA}" destId="{17A8B69C-D44E-488C-87FB-291F50CE2B3E}" srcOrd="0" destOrd="0" presId="urn:microsoft.com/office/officeart/2005/8/layout/hProcess3"/>
    <dgm:cxn modelId="{E9FA5384-6913-4C5C-821B-A1F57B8274AE}" type="presOf" srcId="{545984BB-DFFA-4847-9EA0-2D5D3BCCA223}" destId="{525DAB7A-2A47-4A32-B939-C155ABFE75FC}" srcOrd="0" destOrd="0" presId="urn:microsoft.com/office/officeart/2005/8/layout/hProcess3"/>
    <dgm:cxn modelId="{BFB18E98-C692-4D63-8898-79144D5755ED}" srcId="{8DC32049-4AD0-4130-BC1E-5B13224CE50A}" destId="{3E278238-CEAE-47D5-97A5-830D22C71E9A}" srcOrd="5" destOrd="0" parTransId="{694F5B17-9CF2-4675-B847-86DE4A7A3AFA}" sibTransId="{BD40D526-A888-4A06-B0A6-8C02F5C2C6FC}"/>
    <dgm:cxn modelId="{8182D3A0-6D08-4A00-9129-CA51F9A8A93F}" type="presOf" srcId="{087E345D-84F3-4484-9ABA-39B47767293B}" destId="{A78C781E-F6BA-443A-8CCC-539893EC1A08}" srcOrd="0" destOrd="3" presId="urn:microsoft.com/office/officeart/2005/8/layout/hProcess3"/>
    <dgm:cxn modelId="{4F4FF1A4-C76B-4FF6-8C2D-55B74C41B81A}" type="presOf" srcId="{3E278238-CEAE-47D5-97A5-830D22C71E9A}" destId="{A78C781E-F6BA-443A-8CCC-539893EC1A08}" srcOrd="0" destOrd="5" presId="urn:microsoft.com/office/officeart/2005/8/layout/hProcess3"/>
    <dgm:cxn modelId="{C237E0AC-BB2D-494B-88F7-9A05ABB2B9F6}" srcId="{8DC32049-4AD0-4130-BC1E-5B13224CE50A}" destId="{F3734D33-1798-4420-B746-9280BF1F2469}" srcOrd="6" destOrd="0" parTransId="{6EE797B4-2292-43DB-AE88-DAEEBC1AC2C3}" sibTransId="{9320F419-0ED9-4F14-9C81-7435BC862609}"/>
    <dgm:cxn modelId="{0CCEFBC6-CF7C-46B4-BCC5-EE4DE80C16EC}" type="presOf" srcId="{8DC32049-4AD0-4130-BC1E-5B13224CE50A}" destId="{E8BC21C1-3DCB-44D8-90AC-C14D2A5A16E4}" srcOrd="0" destOrd="0" presId="urn:microsoft.com/office/officeart/2005/8/layout/hProcess3"/>
    <dgm:cxn modelId="{F0FA2BD0-793A-4327-BEA1-0F6A021DE4DC}" srcId="{8DC32049-4AD0-4130-BC1E-5B13224CE50A}" destId="{FEC7E131-9016-4660-B831-01DF36251A90}" srcOrd="2" destOrd="0" parTransId="{9BBF287B-51B2-47C7-ADE2-1A9292A88407}" sibTransId="{73CF5FD0-C734-43F1-BF30-D498E2F9C1A4}"/>
    <dgm:cxn modelId="{1C40EEE3-02F8-4C97-93A0-D70BAD97B656}" srcId="{8E302574-7039-4B51-B908-1DD2D4BBEDA2}" destId="{8DC32049-4AD0-4130-BC1E-5B13224CE50A}" srcOrd="0" destOrd="0" parTransId="{550A0058-D799-48E4-87F0-3FD9F65034B8}" sibTransId="{516B9987-6EA2-4B0D-8220-496255251D7C}"/>
    <dgm:cxn modelId="{3C2AC0E7-CFD5-4DEE-A1CB-8E7E64FC1393}" type="presOf" srcId="{C73E8268-447C-488F-9056-B0D876B68E9F}" destId="{A78C781E-F6BA-443A-8CCC-539893EC1A08}" srcOrd="0" destOrd="0" presId="urn:microsoft.com/office/officeart/2005/8/layout/hProcess3"/>
    <dgm:cxn modelId="{77253FD8-508F-414F-8C1B-9C4BC9FC6C12}" type="presParOf" srcId="{9A24B8C0-6EB1-4BF1-9FDC-50BED59AE7E1}" destId="{1D5070AF-720C-41AE-80CC-08E4BEBC3823}" srcOrd="0" destOrd="0" presId="urn:microsoft.com/office/officeart/2005/8/layout/hProcess3"/>
    <dgm:cxn modelId="{161E8849-1912-4651-9AC0-C4A2E24EF77A}" type="presParOf" srcId="{9A24B8C0-6EB1-4BF1-9FDC-50BED59AE7E1}" destId="{C103D2C7-88AB-46F4-9654-2D193F80190F}" srcOrd="1" destOrd="0" presId="urn:microsoft.com/office/officeart/2005/8/layout/hProcess3"/>
    <dgm:cxn modelId="{7110EE7D-6916-4A7A-B2B4-CD7902E21E91}" type="presParOf" srcId="{C103D2C7-88AB-46F4-9654-2D193F80190F}" destId="{4922EA55-D27B-45BC-BE24-C9519A0E82D1}" srcOrd="0" destOrd="0" presId="urn:microsoft.com/office/officeart/2005/8/layout/hProcess3"/>
    <dgm:cxn modelId="{62965CA8-B3F0-45AA-95D7-DA605AD1DD35}" type="presParOf" srcId="{C103D2C7-88AB-46F4-9654-2D193F80190F}" destId="{5367741D-B9A8-4500-BAD1-CE7380651E79}" srcOrd="1" destOrd="0" presId="urn:microsoft.com/office/officeart/2005/8/layout/hProcess3"/>
    <dgm:cxn modelId="{421C22B3-4590-40B6-AB74-04643EBD30A1}" type="presParOf" srcId="{5367741D-B9A8-4500-BAD1-CE7380651E79}" destId="{79E8F4BC-4294-4F15-A267-68947D084D34}" srcOrd="0" destOrd="0" presId="urn:microsoft.com/office/officeart/2005/8/layout/hProcess3"/>
    <dgm:cxn modelId="{E83BD9A5-FEE9-4936-AEDB-61C3E368B101}" type="presParOf" srcId="{5367741D-B9A8-4500-BAD1-CE7380651E79}" destId="{E8BC21C1-3DCB-44D8-90AC-C14D2A5A16E4}" srcOrd="1" destOrd="0" presId="urn:microsoft.com/office/officeart/2005/8/layout/hProcess3"/>
    <dgm:cxn modelId="{29FF935E-4D69-4C77-A9F6-923B5411A574}" type="presParOf" srcId="{5367741D-B9A8-4500-BAD1-CE7380651E79}" destId="{9BCDD307-C047-416A-9A5D-087289C0EC89}" srcOrd="2" destOrd="0" presId="urn:microsoft.com/office/officeart/2005/8/layout/hProcess3"/>
    <dgm:cxn modelId="{E9094E05-481C-4BA3-982B-F9437BFAB528}" type="presParOf" srcId="{5367741D-B9A8-4500-BAD1-CE7380651E79}" destId="{B5CA1B69-540A-499B-B4AF-4E9921B3ACDA}" srcOrd="3" destOrd="0" presId="urn:microsoft.com/office/officeart/2005/8/layout/hProcess3"/>
    <dgm:cxn modelId="{CFCAC549-DA89-4567-A5BD-3525D209A0E6}" type="presParOf" srcId="{5367741D-B9A8-4500-BAD1-CE7380651E79}" destId="{A78C781E-F6BA-443A-8CCC-539893EC1A08}" srcOrd="4" destOrd="0" presId="urn:microsoft.com/office/officeart/2005/8/layout/hProcess3"/>
    <dgm:cxn modelId="{9904D1DA-3A3B-4CE3-825C-47CFC5C7AE3C}" type="presParOf" srcId="{C103D2C7-88AB-46F4-9654-2D193F80190F}" destId="{BCA84948-E367-41AC-8A81-8FF9A625D6F5}" srcOrd="2" destOrd="0" presId="urn:microsoft.com/office/officeart/2005/8/layout/hProcess3"/>
    <dgm:cxn modelId="{D57F4B42-CA2D-484E-B65B-8326EB5B0034}" type="presParOf" srcId="{C103D2C7-88AB-46F4-9654-2D193F80190F}" destId="{E978C5C8-D2C6-4708-B815-25D684F850C7}" srcOrd="3" destOrd="0" presId="urn:microsoft.com/office/officeart/2005/8/layout/hProcess3"/>
    <dgm:cxn modelId="{FEDD34A2-170F-4B60-9F78-C73DE44363F4}" type="presParOf" srcId="{E978C5C8-D2C6-4708-B815-25D684F850C7}" destId="{144271E9-2CE3-4EDB-BAA3-BE805EE6FB8C}" srcOrd="0" destOrd="0" presId="urn:microsoft.com/office/officeart/2005/8/layout/hProcess3"/>
    <dgm:cxn modelId="{A8BCC100-923F-4A14-AA92-1EBDA6625366}" type="presParOf" srcId="{E978C5C8-D2C6-4708-B815-25D684F850C7}" destId="{525DAB7A-2A47-4A32-B939-C155ABFE75FC}" srcOrd="1" destOrd="0" presId="urn:microsoft.com/office/officeart/2005/8/layout/hProcess3"/>
    <dgm:cxn modelId="{1F29A688-5A41-4497-AF9E-E365853CB907}" type="presParOf" srcId="{E978C5C8-D2C6-4708-B815-25D684F850C7}" destId="{0417A6FA-DB36-48A6-BF18-C80930F79679}" srcOrd="2" destOrd="0" presId="urn:microsoft.com/office/officeart/2005/8/layout/hProcess3"/>
    <dgm:cxn modelId="{8D8BF302-8670-4A59-A6C4-FE5D2091F4A9}" type="presParOf" srcId="{E978C5C8-D2C6-4708-B815-25D684F850C7}" destId="{916D9DED-E78E-4246-A361-75D17913DFF5}" srcOrd="3" destOrd="0" presId="urn:microsoft.com/office/officeart/2005/8/layout/hProcess3"/>
    <dgm:cxn modelId="{119F146A-F8BE-4D63-BEFC-039D9AE9EC52}" type="presParOf" srcId="{E978C5C8-D2C6-4708-B815-25D684F850C7}" destId="{17A8B69C-D44E-488C-87FB-291F50CE2B3E}" srcOrd="4" destOrd="0" presId="urn:microsoft.com/office/officeart/2005/8/layout/hProcess3"/>
    <dgm:cxn modelId="{C25E2A5D-78FA-4390-BB43-5BC9C729FED3}" type="presParOf" srcId="{C103D2C7-88AB-46F4-9654-2D193F80190F}" destId="{0EEDDF2E-0106-4AE6-ADA4-CDC14B7BBE71}" srcOrd="4" destOrd="0" presId="urn:microsoft.com/office/officeart/2005/8/layout/hProcess3"/>
    <dgm:cxn modelId="{D802899F-AF7B-487B-8994-1BEBDA1E4EC7}" type="presParOf" srcId="{C103D2C7-88AB-46F4-9654-2D193F80190F}" destId="{BADA24BC-5890-4014-889D-753FB9E51867}" srcOrd="5" destOrd="0" presId="urn:microsoft.com/office/officeart/2005/8/layout/hProcess3"/>
    <dgm:cxn modelId="{121C3238-82D6-40FF-B820-FA4B9A6BBAF6}" type="presParOf" srcId="{C103D2C7-88AB-46F4-9654-2D193F80190F}" destId="{9CF1BF8C-A992-4278-B8B8-14FE72436C28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21F74-64D1-40F0-BC45-4A7013A4D3D3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2E6F4-2188-4330-B3AF-EBCF2669C97B}">
      <dgm:prSet phldrT="[Текст]"/>
      <dgm:spPr/>
      <dgm:t>
        <a:bodyPr/>
        <a:lstStyle/>
        <a:p>
          <a:r>
            <a:rPr lang="ru-RU" dirty="0"/>
            <a:t>Арт-терапия</a:t>
          </a:r>
        </a:p>
      </dgm:t>
    </dgm:pt>
    <dgm:pt modelId="{55B53B3C-34F2-4722-9393-6C4B3FAFBA2F}" type="parTrans" cxnId="{81AF2658-8285-4250-8CC5-1A5544CA4342}">
      <dgm:prSet/>
      <dgm:spPr/>
      <dgm:t>
        <a:bodyPr/>
        <a:lstStyle/>
        <a:p>
          <a:endParaRPr lang="ru-RU"/>
        </a:p>
      </dgm:t>
    </dgm:pt>
    <dgm:pt modelId="{E391FC18-8B3A-4F5E-96B4-7B73AE2BB2B4}" type="sibTrans" cxnId="{81AF2658-8285-4250-8CC5-1A5544CA4342}">
      <dgm:prSet/>
      <dgm:spPr/>
      <dgm:t>
        <a:bodyPr/>
        <a:lstStyle/>
        <a:p>
          <a:endParaRPr lang="ru-RU"/>
        </a:p>
      </dgm:t>
    </dgm:pt>
    <dgm:pt modelId="{CAB872FF-19D5-4FCB-9C91-D070A90F19C8}">
      <dgm:prSet phldrT="[Текст]"/>
      <dgm:spPr/>
      <dgm:t>
        <a:bodyPr/>
        <a:lstStyle/>
        <a:p>
          <a:r>
            <a:rPr lang="ru-RU" dirty="0"/>
            <a:t>Песочная терапия</a:t>
          </a:r>
        </a:p>
      </dgm:t>
    </dgm:pt>
    <dgm:pt modelId="{D4F3C143-DCB4-4748-B8B2-54B19327EC40}" type="parTrans" cxnId="{49ABE861-1608-4126-9270-86B11AAF416D}">
      <dgm:prSet/>
      <dgm:spPr/>
      <dgm:t>
        <a:bodyPr/>
        <a:lstStyle/>
        <a:p>
          <a:endParaRPr lang="ru-RU"/>
        </a:p>
      </dgm:t>
    </dgm:pt>
    <dgm:pt modelId="{2AB34021-6D69-498A-9166-E9BEBED64BB3}" type="sibTrans" cxnId="{49ABE861-1608-4126-9270-86B11AAF416D}">
      <dgm:prSet/>
      <dgm:spPr/>
      <dgm:t>
        <a:bodyPr/>
        <a:lstStyle/>
        <a:p>
          <a:endParaRPr lang="ru-RU"/>
        </a:p>
      </dgm:t>
    </dgm:pt>
    <dgm:pt modelId="{4E5F3B8E-E8BD-42F8-8AA6-88EFD2B1EF3D}">
      <dgm:prSet phldrT="[Текст]"/>
      <dgm:spPr/>
      <dgm:t>
        <a:bodyPr/>
        <a:lstStyle/>
        <a:p>
          <a:r>
            <a:rPr lang="ru-RU" dirty="0"/>
            <a:t>Метафорические ассоциативные карты</a:t>
          </a:r>
        </a:p>
      </dgm:t>
    </dgm:pt>
    <dgm:pt modelId="{D85930FA-E710-4AF3-B73E-BBF3539907D4}" type="parTrans" cxnId="{A831BECD-0FCA-4528-BB7A-ACFE390D9F55}">
      <dgm:prSet/>
      <dgm:spPr/>
      <dgm:t>
        <a:bodyPr/>
        <a:lstStyle/>
        <a:p>
          <a:endParaRPr lang="ru-RU"/>
        </a:p>
      </dgm:t>
    </dgm:pt>
    <dgm:pt modelId="{ECA6E76F-3991-4B57-873E-E1E5947D73BF}" type="sibTrans" cxnId="{A831BECD-0FCA-4528-BB7A-ACFE390D9F55}">
      <dgm:prSet/>
      <dgm:spPr/>
      <dgm:t>
        <a:bodyPr/>
        <a:lstStyle/>
        <a:p>
          <a:endParaRPr lang="ru-RU"/>
        </a:p>
      </dgm:t>
    </dgm:pt>
    <dgm:pt modelId="{6320F1CE-41DC-48E1-A0C8-A1CBB47E726A}">
      <dgm:prSet/>
      <dgm:spPr/>
      <dgm:t>
        <a:bodyPr/>
        <a:lstStyle/>
        <a:p>
          <a:r>
            <a:rPr lang="ru-RU" dirty="0"/>
            <a:t>Релаксация</a:t>
          </a:r>
        </a:p>
      </dgm:t>
    </dgm:pt>
    <dgm:pt modelId="{0A54853C-5746-4258-BF47-4B02163EA568}" type="parTrans" cxnId="{25A91CBE-38BB-4258-8212-C402751AD444}">
      <dgm:prSet/>
      <dgm:spPr/>
      <dgm:t>
        <a:bodyPr/>
        <a:lstStyle/>
        <a:p>
          <a:endParaRPr lang="ru-RU"/>
        </a:p>
      </dgm:t>
    </dgm:pt>
    <dgm:pt modelId="{FB8043A6-11B8-45CC-A03C-3A1E4E314E5F}" type="sibTrans" cxnId="{25A91CBE-38BB-4258-8212-C402751AD444}">
      <dgm:prSet/>
      <dgm:spPr/>
      <dgm:t>
        <a:bodyPr/>
        <a:lstStyle/>
        <a:p>
          <a:endParaRPr lang="ru-RU"/>
        </a:p>
      </dgm:t>
    </dgm:pt>
    <dgm:pt modelId="{6117EBF1-F25A-43D1-B6D8-983A4002421C}">
      <dgm:prSet/>
      <dgm:spPr/>
      <dgm:t>
        <a:bodyPr/>
        <a:lstStyle/>
        <a:p>
          <a:r>
            <a:rPr lang="ru-RU" dirty="0"/>
            <a:t>Дыхание и самомассаж</a:t>
          </a:r>
        </a:p>
      </dgm:t>
    </dgm:pt>
    <dgm:pt modelId="{1F3A4574-7B3F-4549-812E-72E6E2F66B8E}" type="parTrans" cxnId="{7661CE0E-6ACF-4EC9-A453-62D789526971}">
      <dgm:prSet/>
      <dgm:spPr/>
      <dgm:t>
        <a:bodyPr/>
        <a:lstStyle/>
        <a:p>
          <a:endParaRPr lang="ru-RU"/>
        </a:p>
      </dgm:t>
    </dgm:pt>
    <dgm:pt modelId="{3316CE45-923F-4E19-8FE6-140AA35DCB04}" type="sibTrans" cxnId="{7661CE0E-6ACF-4EC9-A453-62D789526971}">
      <dgm:prSet/>
      <dgm:spPr/>
      <dgm:t>
        <a:bodyPr/>
        <a:lstStyle/>
        <a:p>
          <a:endParaRPr lang="ru-RU"/>
        </a:p>
      </dgm:t>
    </dgm:pt>
    <dgm:pt modelId="{9A6F6DD5-C65A-49DA-BE5B-3AFD6BA1B186}" type="pres">
      <dgm:prSet presAssocID="{96021F74-64D1-40F0-BC45-4A7013A4D3D3}" presName="linear" presStyleCnt="0">
        <dgm:presLayoutVars>
          <dgm:dir/>
          <dgm:animLvl val="lvl"/>
          <dgm:resizeHandles val="exact"/>
        </dgm:presLayoutVars>
      </dgm:prSet>
      <dgm:spPr/>
    </dgm:pt>
    <dgm:pt modelId="{2D99DF7D-AEBA-442E-8471-14F953179A79}" type="pres">
      <dgm:prSet presAssocID="{AFB2E6F4-2188-4330-B3AF-EBCF2669C97B}" presName="parentLin" presStyleCnt="0"/>
      <dgm:spPr/>
    </dgm:pt>
    <dgm:pt modelId="{CB477D9C-D625-4264-83F9-8AB6FFD9A627}" type="pres">
      <dgm:prSet presAssocID="{AFB2E6F4-2188-4330-B3AF-EBCF2669C97B}" presName="parentLeftMargin" presStyleLbl="node1" presStyleIdx="0" presStyleCnt="5"/>
      <dgm:spPr/>
    </dgm:pt>
    <dgm:pt modelId="{FE6F559A-1DB1-4963-856B-463484A4A208}" type="pres">
      <dgm:prSet presAssocID="{AFB2E6F4-2188-4330-B3AF-EBCF2669C9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6E3A4A-974E-4D51-9BB6-156D5008951B}" type="pres">
      <dgm:prSet presAssocID="{AFB2E6F4-2188-4330-B3AF-EBCF2669C97B}" presName="negativeSpace" presStyleCnt="0"/>
      <dgm:spPr/>
    </dgm:pt>
    <dgm:pt modelId="{D8EC6586-D5E1-4F5B-978E-39C25B555BDC}" type="pres">
      <dgm:prSet presAssocID="{AFB2E6F4-2188-4330-B3AF-EBCF2669C97B}" presName="childText" presStyleLbl="conFgAcc1" presStyleIdx="0" presStyleCnt="5">
        <dgm:presLayoutVars>
          <dgm:bulletEnabled val="1"/>
        </dgm:presLayoutVars>
      </dgm:prSet>
      <dgm:spPr/>
    </dgm:pt>
    <dgm:pt modelId="{9BA4F284-9C43-4757-9B5E-DA80684C2283}" type="pres">
      <dgm:prSet presAssocID="{E391FC18-8B3A-4F5E-96B4-7B73AE2BB2B4}" presName="spaceBetweenRectangles" presStyleCnt="0"/>
      <dgm:spPr/>
    </dgm:pt>
    <dgm:pt modelId="{FBD559BE-07CA-4D13-A6A0-42EED91EC6D2}" type="pres">
      <dgm:prSet presAssocID="{CAB872FF-19D5-4FCB-9C91-D070A90F19C8}" presName="parentLin" presStyleCnt="0"/>
      <dgm:spPr/>
    </dgm:pt>
    <dgm:pt modelId="{7952A78E-74B8-4245-955B-141F4A57C969}" type="pres">
      <dgm:prSet presAssocID="{CAB872FF-19D5-4FCB-9C91-D070A90F19C8}" presName="parentLeftMargin" presStyleLbl="node1" presStyleIdx="0" presStyleCnt="5"/>
      <dgm:spPr/>
    </dgm:pt>
    <dgm:pt modelId="{B51A558B-1AF5-4D6E-8CB2-E0899CB3A21A}" type="pres">
      <dgm:prSet presAssocID="{CAB872FF-19D5-4FCB-9C91-D070A90F19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8C414C0-E7F6-442A-9EF7-15A11C0CD0EC}" type="pres">
      <dgm:prSet presAssocID="{CAB872FF-19D5-4FCB-9C91-D070A90F19C8}" presName="negativeSpace" presStyleCnt="0"/>
      <dgm:spPr/>
    </dgm:pt>
    <dgm:pt modelId="{62BB5552-7279-48A7-ACA2-8BB40D471826}" type="pres">
      <dgm:prSet presAssocID="{CAB872FF-19D5-4FCB-9C91-D070A90F19C8}" presName="childText" presStyleLbl="conFgAcc1" presStyleIdx="1" presStyleCnt="5">
        <dgm:presLayoutVars>
          <dgm:bulletEnabled val="1"/>
        </dgm:presLayoutVars>
      </dgm:prSet>
      <dgm:spPr/>
    </dgm:pt>
    <dgm:pt modelId="{41AB77BE-0A84-4E77-976D-185F09852930}" type="pres">
      <dgm:prSet presAssocID="{2AB34021-6D69-498A-9166-E9BEBED64BB3}" presName="spaceBetweenRectangles" presStyleCnt="0"/>
      <dgm:spPr/>
    </dgm:pt>
    <dgm:pt modelId="{760D0F4F-2B50-4E1C-AABE-2B7D2B9199C2}" type="pres">
      <dgm:prSet presAssocID="{4E5F3B8E-E8BD-42F8-8AA6-88EFD2B1EF3D}" presName="parentLin" presStyleCnt="0"/>
      <dgm:spPr/>
    </dgm:pt>
    <dgm:pt modelId="{0A0E7FDD-B20B-417E-99E1-760358A3BB81}" type="pres">
      <dgm:prSet presAssocID="{4E5F3B8E-E8BD-42F8-8AA6-88EFD2B1EF3D}" presName="parentLeftMargin" presStyleLbl="node1" presStyleIdx="1" presStyleCnt="5"/>
      <dgm:spPr/>
    </dgm:pt>
    <dgm:pt modelId="{FFF26AC8-0BEC-4597-9D3C-5791B5FB3F3F}" type="pres">
      <dgm:prSet presAssocID="{4E5F3B8E-E8BD-42F8-8AA6-88EFD2B1EF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99DAFC-30D9-4809-92D7-0E3ABFF2BEE4}" type="pres">
      <dgm:prSet presAssocID="{4E5F3B8E-E8BD-42F8-8AA6-88EFD2B1EF3D}" presName="negativeSpace" presStyleCnt="0"/>
      <dgm:spPr/>
    </dgm:pt>
    <dgm:pt modelId="{8AB029C4-1C88-4D4D-9397-30601B4B1AD8}" type="pres">
      <dgm:prSet presAssocID="{4E5F3B8E-E8BD-42F8-8AA6-88EFD2B1EF3D}" presName="childText" presStyleLbl="conFgAcc1" presStyleIdx="2" presStyleCnt="5">
        <dgm:presLayoutVars>
          <dgm:bulletEnabled val="1"/>
        </dgm:presLayoutVars>
      </dgm:prSet>
      <dgm:spPr/>
    </dgm:pt>
    <dgm:pt modelId="{FA26F4DE-DB7D-43C5-8F73-8AB2B4037DB0}" type="pres">
      <dgm:prSet presAssocID="{ECA6E76F-3991-4B57-873E-E1E5947D73BF}" presName="spaceBetweenRectangles" presStyleCnt="0"/>
      <dgm:spPr/>
    </dgm:pt>
    <dgm:pt modelId="{B21CCBE7-A65E-4F5B-A30F-1FA03D1D0B6A}" type="pres">
      <dgm:prSet presAssocID="{6320F1CE-41DC-48E1-A0C8-A1CBB47E726A}" presName="parentLin" presStyleCnt="0"/>
      <dgm:spPr/>
    </dgm:pt>
    <dgm:pt modelId="{8C9A491F-C4F5-429B-842B-CEB080FABA17}" type="pres">
      <dgm:prSet presAssocID="{6320F1CE-41DC-48E1-A0C8-A1CBB47E726A}" presName="parentLeftMargin" presStyleLbl="node1" presStyleIdx="2" presStyleCnt="5"/>
      <dgm:spPr/>
    </dgm:pt>
    <dgm:pt modelId="{6610FC09-DA11-4F6E-AD83-ED94E91E1CF4}" type="pres">
      <dgm:prSet presAssocID="{6320F1CE-41DC-48E1-A0C8-A1CBB47E726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1253BCB-9CD8-4D47-BB9C-D7B76FED5490}" type="pres">
      <dgm:prSet presAssocID="{6320F1CE-41DC-48E1-A0C8-A1CBB47E726A}" presName="negativeSpace" presStyleCnt="0"/>
      <dgm:spPr/>
    </dgm:pt>
    <dgm:pt modelId="{BB1BCAE9-8A1E-4D5A-A3AE-2342ACFF3395}" type="pres">
      <dgm:prSet presAssocID="{6320F1CE-41DC-48E1-A0C8-A1CBB47E726A}" presName="childText" presStyleLbl="conFgAcc1" presStyleIdx="3" presStyleCnt="5">
        <dgm:presLayoutVars>
          <dgm:bulletEnabled val="1"/>
        </dgm:presLayoutVars>
      </dgm:prSet>
      <dgm:spPr/>
    </dgm:pt>
    <dgm:pt modelId="{90C77E1B-1A7C-4E87-AC63-C2202003462C}" type="pres">
      <dgm:prSet presAssocID="{FB8043A6-11B8-45CC-A03C-3A1E4E314E5F}" presName="spaceBetweenRectangles" presStyleCnt="0"/>
      <dgm:spPr/>
    </dgm:pt>
    <dgm:pt modelId="{BD6BC017-D27E-4567-87DF-8653C842A9D8}" type="pres">
      <dgm:prSet presAssocID="{6117EBF1-F25A-43D1-B6D8-983A4002421C}" presName="parentLin" presStyleCnt="0"/>
      <dgm:spPr/>
    </dgm:pt>
    <dgm:pt modelId="{14C2BC87-A7F3-4954-9E7C-B79FF8D9FE44}" type="pres">
      <dgm:prSet presAssocID="{6117EBF1-F25A-43D1-B6D8-983A4002421C}" presName="parentLeftMargin" presStyleLbl="node1" presStyleIdx="3" presStyleCnt="5"/>
      <dgm:spPr/>
    </dgm:pt>
    <dgm:pt modelId="{6D6990A6-0358-416E-94BE-7F13DC0836FE}" type="pres">
      <dgm:prSet presAssocID="{6117EBF1-F25A-43D1-B6D8-983A4002421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F3DDC8F-9206-4877-9995-4A45528BB8AF}" type="pres">
      <dgm:prSet presAssocID="{6117EBF1-F25A-43D1-B6D8-983A4002421C}" presName="negativeSpace" presStyleCnt="0"/>
      <dgm:spPr/>
    </dgm:pt>
    <dgm:pt modelId="{EDFF0E88-9EE4-4166-B180-B79298B5BCFE}" type="pres">
      <dgm:prSet presAssocID="{6117EBF1-F25A-43D1-B6D8-983A4002421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146CB03-A1AE-47A3-AF71-628A6D975689}" type="presOf" srcId="{4E5F3B8E-E8BD-42F8-8AA6-88EFD2B1EF3D}" destId="{0A0E7FDD-B20B-417E-99E1-760358A3BB81}" srcOrd="0" destOrd="0" presId="urn:microsoft.com/office/officeart/2005/8/layout/list1"/>
    <dgm:cxn modelId="{7661CE0E-6ACF-4EC9-A453-62D789526971}" srcId="{96021F74-64D1-40F0-BC45-4A7013A4D3D3}" destId="{6117EBF1-F25A-43D1-B6D8-983A4002421C}" srcOrd="4" destOrd="0" parTransId="{1F3A4574-7B3F-4549-812E-72E6E2F66B8E}" sibTransId="{3316CE45-923F-4E19-8FE6-140AA35DCB04}"/>
    <dgm:cxn modelId="{43314F10-851E-4B76-BAB5-262C5A6E99B6}" type="presOf" srcId="{AFB2E6F4-2188-4330-B3AF-EBCF2669C97B}" destId="{FE6F559A-1DB1-4963-856B-463484A4A208}" srcOrd="1" destOrd="0" presId="urn:microsoft.com/office/officeart/2005/8/layout/list1"/>
    <dgm:cxn modelId="{81315412-9C20-43AB-8E6F-E3A35A34B5B7}" type="presOf" srcId="{6117EBF1-F25A-43D1-B6D8-983A4002421C}" destId="{14C2BC87-A7F3-4954-9E7C-B79FF8D9FE44}" srcOrd="0" destOrd="0" presId="urn:microsoft.com/office/officeart/2005/8/layout/list1"/>
    <dgm:cxn modelId="{6EA73C36-0643-4CF6-8234-D133EF04D05E}" type="presOf" srcId="{6117EBF1-F25A-43D1-B6D8-983A4002421C}" destId="{6D6990A6-0358-416E-94BE-7F13DC0836FE}" srcOrd="1" destOrd="0" presId="urn:microsoft.com/office/officeart/2005/8/layout/list1"/>
    <dgm:cxn modelId="{49ABE861-1608-4126-9270-86B11AAF416D}" srcId="{96021F74-64D1-40F0-BC45-4A7013A4D3D3}" destId="{CAB872FF-19D5-4FCB-9C91-D070A90F19C8}" srcOrd="1" destOrd="0" parTransId="{D4F3C143-DCB4-4748-B8B2-54B19327EC40}" sibTransId="{2AB34021-6D69-498A-9166-E9BEBED64BB3}"/>
    <dgm:cxn modelId="{ADF38651-13C0-49E4-82C3-20DF0399AC16}" type="presOf" srcId="{96021F74-64D1-40F0-BC45-4A7013A4D3D3}" destId="{9A6F6DD5-C65A-49DA-BE5B-3AFD6BA1B186}" srcOrd="0" destOrd="0" presId="urn:microsoft.com/office/officeart/2005/8/layout/list1"/>
    <dgm:cxn modelId="{81AF2658-8285-4250-8CC5-1A5544CA4342}" srcId="{96021F74-64D1-40F0-BC45-4A7013A4D3D3}" destId="{AFB2E6F4-2188-4330-B3AF-EBCF2669C97B}" srcOrd="0" destOrd="0" parTransId="{55B53B3C-34F2-4722-9393-6C4B3FAFBA2F}" sibTransId="{E391FC18-8B3A-4F5E-96B4-7B73AE2BB2B4}"/>
    <dgm:cxn modelId="{84FC83AD-046E-4368-8C56-B9BE182E6487}" type="presOf" srcId="{6320F1CE-41DC-48E1-A0C8-A1CBB47E726A}" destId="{6610FC09-DA11-4F6E-AD83-ED94E91E1CF4}" srcOrd="1" destOrd="0" presId="urn:microsoft.com/office/officeart/2005/8/layout/list1"/>
    <dgm:cxn modelId="{25A91CBE-38BB-4258-8212-C402751AD444}" srcId="{96021F74-64D1-40F0-BC45-4A7013A4D3D3}" destId="{6320F1CE-41DC-48E1-A0C8-A1CBB47E726A}" srcOrd="3" destOrd="0" parTransId="{0A54853C-5746-4258-BF47-4B02163EA568}" sibTransId="{FB8043A6-11B8-45CC-A03C-3A1E4E314E5F}"/>
    <dgm:cxn modelId="{CA86D4C5-84F9-4240-B076-ED2DCD0A4528}" type="presOf" srcId="{AFB2E6F4-2188-4330-B3AF-EBCF2669C97B}" destId="{CB477D9C-D625-4264-83F9-8AB6FFD9A627}" srcOrd="0" destOrd="0" presId="urn:microsoft.com/office/officeart/2005/8/layout/list1"/>
    <dgm:cxn modelId="{A831BECD-0FCA-4528-BB7A-ACFE390D9F55}" srcId="{96021F74-64D1-40F0-BC45-4A7013A4D3D3}" destId="{4E5F3B8E-E8BD-42F8-8AA6-88EFD2B1EF3D}" srcOrd="2" destOrd="0" parTransId="{D85930FA-E710-4AF3-B73E-BBF3539907D4}" sibTransId="{ECA6E76F-3991-4B57-873E-E1E5947D73BF}"/>
    <dgm:cxn modelId="{0A979FD9-6DB8-4AE3-86E2-8D6C2F559C2E}" type="presOf" srcId="{4E5F3B8E-E8BD-42F8-8AA6-88EFD2B1EF3D}" destId="{FFF26AC8-0BEC-4597-9D3C-5791B5FB3F3F}" srcOrd="1" destOrd="0" presId="urn:microsoft.com/office/officeart/2005/8/layout/list1"/>
    <dgm:cxn modelId="{962BBAD9-6FCF-4DB5-909E-E83C6C80E14D}" type="presOf" srcId="{CAB872FF-19D5-4FCB-9C91-D070A90F19C8}" destId="{7952A78E-74B8-4245-955B-141F4A57C969}" srcOrd="0" destOrd="0" presId="urn:microsoft.com/office/officeart/2005/8/layout/list1"/>
    <dgm:cxn modelId="{966379DC-B83C-4E1F-91ED-99D22AFDE2DB}" type="presOf" srcId="{6320F1CE-41DC-48E1-A0C8-A1CBB47E726A}" destId="{8C9A491F-C4F5-429B-842B-CEB080FABA17}" srcOrd="0" destOrd="0" presId="urn:microsoft.com/office/officeart/2005/8/layout/list1"/>
    <dgm:cxn modelId="{20B1F0F0-7000-4EFD-80EA-05BBC245C439}" type="presOf" srcId="{CAB872FF-19D5-4FCB-9C91-D070A90F19C8}" destId="{B51A558B-1AF5-4D6E-8CB2-E0899CB3A21A}" srcOrd="1" destOrd="0" presId="urn:microsoft.com/office/officeart/2005/8/layout/list1"/>
    <dgm:cxn modelId="{4AC4D416-B8FD-42A8-BF20-3BF1F8DBA2AA}" type="presParOf" srcId="{9A6F6DD5-C65A-49DA-BE5B-3AFD6BA1B186}" destId="{2D99DF7D-AEBA-442E-8471-14F953179A79}" srcOrd="0" destOrd="0" presId="urn:microsoft.com/office/officeart/2005/8/layout/list1"/>
    <dgm:cxn modelId="{F3A13C95-5B82-4BEE-BFFE-EEDBD9B28CFC}" type="presParOf" srcId="{2D99DF7D-AEBA-442E-8471-14F953179A79}" destId="{CB477D9C-D625-4264-83F9-8AB6FFD9A627}" srcOrd="0" destOrd="0" presId="urn:microsoft.com/office/officeart/2005/8/layout/list1"/>
    <dgm:cxn modelId="{28EDA1E6-6DF0-4B89-9DFF-AD368215C0CB}" type="presParOf" srcId="{2D99DF7D-AEBA-442E-8471-14F953179A79}" destId="{FE6F559A-1DB1-4963-856B-463484A4A208}" srcOrd="1" destOrd="0" presId="urn:microsoft.com/office/officeart/2005/8/layout/list1"/>
    <dgm:cxn modelId="{DC1D2EEC-FA82-4C64-8264-753F2C21DB3F}" type="presParOf" srcId="{9A6F6DD5-C65A-49DA-BE5B-3AFD6BA1B186}" destId="{7C6E3A4A-974E-4D51-9BB6-156D5008951B}" srcOrd="1" destOrd="0" presId="urn:microsoft.com/office/officeart/2005/8/layout/list1"/>
    <dgm:cxn modelId="{5CF82746-6A1A-4A64-9086-350546EF859E}" type="presParOf" srcId="{9A6F6DD5-C65A-49DA-BE5B-3AFD6BA1B186}" destId="{D8EC6586-D5E1-4F5B-978E-39C25B555BDC}" srcOrd="2" destOrd="0" presId="urn:microsoft.com/office/officeart/2005/8/layout/list1"/>
    <dgm:cxn modelId="{3DCA8E03-6665-4CE6-84C7-7AA17329F811}" type="presParOf" srcId="{9A6F6DD5-C65A-49DA-BE5B-3AFD6BA1B186}" destId="{9BA4F284-9C43-4757-9B5E-DA80684C2283}" srcOrd="3" destOrd="0" presId="urn:microsoft.com/office/officeart/2005/8/layout/list1"/>
    <dgm:cxn modelId="{4C6EC37A-251E-4307-A641-6FA28056BF99}" type="presParOf" srcId="{9A6F6DD5-C65A-49DA-BE5B-3AFD6BA1B186}" destId="{FBD559BE-07CA-4D13-A6A0-42EED91EC6D2}" srcOrd="4" destOrd="0" presId="urn:microsoft.com/office/officeart/2005/8/layout/list1"/>
    <dgm:cxn modelId="{137395B0-0EE4-45CB-B74F-2D684BA2CE73}" type="presParOf" srcId="{FBD559BE-07CA-4D13-A6A0-42EED91EC6D2}" destId="{7952A78E-74B8-4245-955B-141F4A57C969}" srcOrd="0" destOrd="0" presId="urn:microsoft.com/office/officeart/2005/8/layout/list1"/>
    <dgm:cxn modelId="{3F6700D8-ECBA-4482-BDC7-0E92ADE6520C}" type="presParOf" srcId="{FBD559BE-07CA-4D13-A6A0-42EED91EC6D2}" destId="{B51A558B-1AF5-4D6E-8CB2-E0899CB3A21A}" srcOrd="1" destOrd="0" presId="urn:microsoft.com/office/officeart/2005/8/layout/list1"/>
    <dgm:cxn modelId="{DCCAC62E-0A86-4FC8-8FED-95F69373ADDA}" type="presParOf" srcId="{9A6F6DD5-C65A-49DA-BE5B-3AFD6BA1B186}" destId="{B8C414C0-E7F6-442A-9EF7-15A11C0CD0EC}" srcOrd="5" destOrd="0" presId="urn:microsoft.com/office/officeart/2005/8/layout/list1"/>
    <dgm:cxn modelId="{899C3E75-2B6D-465E-8396-D9A9109B6DF8}" type="presParOf" srcId="{9A6F6DD5-C65A-49DA-BE5B-3AFD6BA1B186}" destId="{62BB5552-7279-48A7-ACA2-8BB40D471826}" srcOrd="6" destOrd="0" presId="urn:microsoft.com/office/officeart/2005/8/layout/list1"/>
    <dgm:cxn modelId="{CC37AA17-24BA-4D86-A149-66EA9D9AC68E}" type="presParOf" srcId="{9A6F6DD5-C65A-49DA-BE5B-3AFD6BA1B186}" destId="{41AB77BE-0A84-4E77-976D-185F09852930}" srcOrd="7" destOrd="0" presId="urn:microsoft.com/office/officeart/2005/8/layout/list1"/>
    <dgm:cxn modelId="{93C91DF0-F85E-4112-9C50-C13F3BA80605}" type="presParOf" srcId="{9A6F6DD5-C65A-49DA-BE5B-3AFD6BA1B186}" destId="{760D0F4F-2B50-4E1C-AABE-2B7D2B9199C2}" srcOrd="8" destOrd="0" presId="urn:microsoft.com/office/officeart/2005/8/layout/list1"/>
    <dgm:cxn modelId="{34A43720-1A24-4CF2-BA3A-5A80B2877A66}" type="presParOf" srcId="{760D0F4F-2B50-4E1C-AABE-2B7D2B9199C2}" destId="{0A0E7FDD-B20B-417E-99E1-760358A3BB81}" srcOrd="0" destOrd="0" presId="urn:microsoft.com/office/officeart/2005/8/layout/list1"/>
    <dgm:cxn modelId="{1B3FC948-1AB2-4632-B91E-88DF8B1B7976}" type="presParOf" srcId="{760D0F4F-2B50-4E1C-AABE-2B7D2B9199C2}" destId="{FFF26AC8-0BEC-4597-9D3C-5791B5FB3F3F}" srcOrd="1" destOrd="0" presId="urn:microsoft.com/office/officeart/2005/8/layout/list1"/>
    <dgm:cxn modelId="{36166CC5-F55D-49AD-B254-C2FA42E0495B}" type="presParOf" srcId="{9A6F6DD5-C65A-49DA-BE5B-3AFD6BA1B186}" destId="{DF99DAFC-30D9-4809-92D7-0E3ABFF2BEE4}" srcOrd="9" destOrd="0" presId="urn:microsoft.com/office/officeart/2005/8/layout/list1"/>
    <dgm:cxn modelId="{093FBA55-9EDA-42FB-929D-28125E0DDDC8}" type="presParOf" srcId="{9A6F6DD5-C65A-49DA-BE5B-3AFD6BA1B186}" destId="{8AB029C4-1C88-4D4D-9397-30601B4B1AD8}" srcOrd="10" destOrd="0" presId="urn:microsoft.com/office/officeart/2005/8/layout/list1"/>
    <dgm:cxn modelId="{69D86676-7677-42E8-A00C-41D1FCA7A34B}" type="presParOf" srcId="{9A6F6DD5-C65A-49DA-BE5B-3AFD6BA1B186}" destId="{FA26F4DE-DB7D-43C5-8F73-8AB2B4037DB0}" srcOrd="11" destOrd="0" presId="urn:microsoft.com/office/officeart/2005/8/layout/list1"/>
    <dgm:cxn modelId="{15D7D766-DF72-42E3-9B3F-2B8692C1640E}" type="presParOf" srcId="{9A6F6DD5-C65A-49DA-BE5B-3AFD6BA1B186}" destId="{B21CCBE7-A65E-4F5B-A30F-1FA03D1D0B6A}" srcOrd="12" destOrd="0" presId="urn:microsoft.com/office/officeart/2005/8/layout/list1"/>
    <dgm:cxn modelId="{983B8317-5922-4F80-B819-55BE32705C9D}" type="presParOf" srcId="{B21CCBE7-A65E-4F5B-A30F-1FA03D1D0B6A}" destId="{8C9A491F-C4F5-429B-842B-CEB080FABA17}" srcOrd="0" destOrd="0" presId="urn:microsoft.com/office/officeart/2005/8/layout/list1"/>
    <dgm:cxn modelId="{4C451B44-3A88-4D07-B728-0DFF3770B1A6}" type="presParOf" srcId="{B21CCBE7-A65E-4F5B-A30F-1FA03D1D0B6A}" destId="{6610FC09-DA11-4F6E-AD83-ED94E91E1CF4}" srcOrd="1" destOrd="0" presId="urn:microsoft.com/office/officeart/2005/8/layout/list1"/>
    <dgm:cxn modelId="{5A98EAD6-6FEF-4965-939D-38CB7A722868}" type="presParOf" srcId="{9A6F6DD5-C65A-49DA-BE5B-3AFD6BA1B186}" destId="{91253BCB-9CD8-4D47-BB9C-D7B76FED5490}" srcOrd="13" destOrd="0" presId="urn:microsoft.com/office/officeart/2005/8/layout/list1"/>
    <dgm:cxn modelId="{CB9E98E2-8ABA-4DEF-BB1E-66A843542D72}" type="presParOf" srcId="{9A6F6DD5-C65A-49DA-BE5B-3AFD6BA1B186}" destId="{BB1BCAE9-8A1E-4D5A-A3AE-2342ACFF3395}" srcOrd="14" destOrd="0" presId="urn:microsoft.com/office/officeart/2005/8/layout/list1"/>
    <dgm:cxn modelId="{EC7BDC89-C56A-43B6-8E8E-9C5866A1C971}" type="presParOf" srcId="{9A6F6DD5-C65A-49DA-BE5B-3AFD6BA1B186}" destId="{90C77E1B-1A7C-4E87-AC63-C2202003462C}" srcOrd="15" destOrd="0" presId="urn:microsoft.com/office/officeart/2005/8/layout/list1"/>
    <dgm:cxn modelId="{768222C4-5A2D-454F-B3B8-D0FE250A27A8}" type="presParOf" srcId="{9A6F6DD5-C65A-49DA-BE5B-3AFD6BA1B186}" destId="{BD6BC017-D27E-4567-87DF-8653C842A9D8}" srcOrd="16" destOrd="0" presId="urn:microsoft.com/office/officeart/2005/8/layout/list1"/>
    <dgm:cxn modelId="{F0460398-A469-4015-9F5F-D4FDCE949BC7}" type="presParOf" srcId="{BD6BC017-D27E-4567-87DF-8653C842A9D8}" destId="{14C2BC87-A7F3-4954-9E7C-B79FF8D9FE44}" srcOrd="0" destOrd="0" presId="urn:microsoft.com/office/officeart/2005/8/layout/list1"/>
    <dgm:cxn modelId="{68026A45-BF7B-45D0-A229-BB758BAC2EC7}" type="presParOf" srcId="{BD6BC017-D27E-4567-87DF-8653C842A9D8}" destId="{6D6990A6-0358-416E-94BE-7F13DC0836FE}" srcOrd="1" destOrd="0" presId="urn:microsoft.com/office/officeart/2005/8/layout/list1"/>
    <dgm:cxn modelId="{CCB9B136-0CDC-49A5-B423-2A078C9CE9EB}" type="presParOf" srcId="{9A6F6DD5-C65A-49DA-BE5B-3AFD6BA1B186}" destId="{DF3DDC8F-9206-4877-9995-4A45528BB8AF}" srcOrd="17" destOrd="0" presId="urn:microsoft.com/office/officeart/2005/8/layout/list1"/>
    <dgm:cxn modelId="{FD281C80-4799-4B17-8C20-75D6BAB0F253}" type="presParOf" srcId="{9A6F6DD5-C65A-49DA-BE5B-3AFD6BA1B186}" destId="{EDFF0E88-9EE4-4166-B180-B79298B5BCF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360263-E180-49D1-AF1A-96466B5F6571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</dgm:pt>
    <dgm:pt modelId="{AD87C1B6-3AC8-4FE0-A6F0-DBC54A157E0A}">
      <dgm:prSet phldrT="[Текст]"/>
      <dgm:spPr/>
      <dgm:t>
        <a:bodyPr/>
        <a:lstStyle/>
        <a:p>
          <a:r>
            <a:rPr lang="ru-RU" dirty="0"/>
            <a:t>Желание заботиться о своем здоровье</a:t>
          </a:r>
        </a:p>
      </dgm:t>
    </dgm:pt>
    <dgm:pt modelId="{56AD07E0-9ADD-4FCC-975D-B1A8CE2F2ED9}" type="parTrans" cxnId="{2ADB8FA8-3E0D-4E61-8A3D-7A0D7782AC92}">
      <dgm:prSet/>
      <dgm:spPr/>
      <dgm:t>
        <a:bodyPr/>
        <a:lstStyle/>
        <a:p>
          <a:endParaRPr lang="ru-RU"/>
        </a:p>
      </dgm:t>
    </dgm:pt>
    <dgm:pt modelId="{F1C75102-0A91-4200-852F-35CCF2CB3B2A}" type="sibTrans" cxnId="{2ADB8FA8-3E0D-4E61-8A3D-7A0D7782AC92}">
      <dgm:prSet/>
      <dgm:spPr/>
      <dgm:t>
        <a:bodyPr/>
        <a:lstStyle/>
        <a:p>
          <a:endParaRPr lang="ru-RU"/>
        </a:p>
      </dgm:t>
    </dgm:pt>
    <dgm:pt modelId="{1BBDEA90-F79B-4AD7-9915-FC9AB9F1641B}">
      <dgm:prSet phldrT="[Текст]"/>
      <dgm:spPr/>
      <dgm:t>
        <a:bodyPr/>
        <a:lstStyle/>
        <a:p>
          <a:r>
            <a:rPr lang="ru-RU" dirty="0"/>
            <a:t>Положительный эмоциональный фон</a:t>
          </a:r>
        </a:p>
      </dgm:t>
    </dgm:pt>
    <dgm:pt modelId="{7CE53730-8C99-4B1A-8343-58CEECB79930}" type="parTrans" cxnId="{E8D68058-740F-41C5-A644-B53389B012C6}">
      <dgm:prSet/>
      <dgm:spPr/>
      <dgm:t>
        <a:bodyPr/>
        <a:lstStyle/>
        <a:p>
          <a:endParaRPr lang="ru-RU"/>
        </a:p>
      </dgm:t>
    </dgm:pt>
    <dgm:pt modelId="{39243192-5508-41E8-A593-6390C403E0F8}" type="sibTrans" cxnId="{E8D68058-740F-41C5-A644-B53389B012C6}">
      <dgm:prSet/>
      <dgm:spPr/>
      <dgm:t>
        <a:bodyPr/>
        <a:lstStyle/>
        <a:p>
          <a:endParaRPr lang="ru-RU"/>
        </a:p>
      </dgm:t>
    </dgm:pt>
    <dgm:pt modelId="{7ADE69B0-C899-4C53-AD5A-0034EB94BFE3}">
      <dgm:prSet phldrT="[Текст]"/>
      <dgm:spPr/>
      <dgm:t>
        <a:bodyPr/>
        <a:lstStyle/>
        <a:p>
          <a:r>
            <a:rPr lang="ru-RU" dirty="0"/>
            <a:t>Стрессоустойчивость</a:t>
          </a:r>
        </a:p>
      </dgm:t>
    </dgm:pt>
    <dgm:pt modelId="{41063596-C1B1-4C88-B010-DE8B149BD0FF}" type="parTrans" cxnId="{66A70256-14CE-497F-B53D-D1FA58928A78}">
      <dgm:prSet/>
      <dgm:spPr/>
      <dgm:t>
        <a:bodyPr/>
        <a:lstStyle/>
        <a:p>
          <a:endParaRPr lang="ru-RU"/>
        </a:p>
      </dgm:t>
    </dgm:pt>
    <dgm:pt modelId="{D3A804D9-9C26-4C33-8063-8A8476F7651F}" type="sibTrans" cxnId="{66A70256-14CE-497F-B53D-D1FA58928A78}">
      <dgm:prSet/>
      <dgm:spPr/>
      <dgm:t>
        <a:bodyPr/>
        <a:lstStyle/>
        <a:p>
          <a:endParaRPr lang="ru-RU"/>
        </a:p>
      </dgm:t>
    </dgm:pt>
    <dgm:pt modelId="{24DB1628-C4C6-4AA1-93F7-6A032A278643}">
      <dgm:prSet/>
      <dgm:spPr/>
      <dgm:t>
        <a:bodyPr/>
        <a:lstStyle/>
        <a:p>
          <a:r>
            <a:rPr lang="ru-RU" dirty="0"/>
            <a:t>Самооценка</a:t>
          </a:r>
        </a:p>
      </dgm:t>
    </dgm:pt>
    <dgm:pt modelId="{A960C0B6-F78B-4210-8CE5-853E2E5A65CD}" type="parTrans" cxnId="{507C7137-5095-45C3-9F87-85F775C30E2F}">
      <dgm:prSet/>
      <dgm:spPr/>
      <dgm:t>
        <a:bodyPr/>
        <a:lstStyle/>
        <a:p>
          <a:endParaRPr lang="ru-RU"/>
        </a:p>
      </dgm:t>
    </dgm:pt>
    <dgm:pt modelId="{7AA484B5-A95A-45A1-9636-7AA6188F82B1}" type="sibTrans" cxnId="{507C7137-5095-45C3-9F87-85F775C30E2F}">
      <dgm:prSet/>
      <dgm:spPr/>
      <dgm:t>
        <a:bodyPr/>
        <a:lstStyle/>
        <a:p>
          <a:endParaRPr lang="ru-RU"/>
        </a:p>
      </dgm:t>
    </dgm:pt>
    <dgm:pt modelId="{607206EA-9520-4D81-8ABC-3FF11CDB4C38}">
      <dgm:prSet/>
      <dgm:spPr/>
      <dgm:t>
        <a:bodyPr/>
        <a:lstStyle/>
        <a:p>
          <a:r>
            <a:rPr lang="ru-RU" dirty="0"/>
            <a:t>Гибкость и баланс</a:t>
          </a:r>
        </a:p>
      </dgm:t>
    </dgm:pt>
    <dgm:pt modelId="{7C15ADD8-1DC6-4EC9-A08A-56A1B0229B50}" type="parTrans" cxnId="{3D29C480-D7BA-4AAE-8DD1-42A757B02D4B}">
      <dgm:prSet/>
      <dgm:spPr/>
      <dgm:t>
        <a:bodyPr/>
        <a:lstStyle/>
        <a:p>
          <a:endParaRPr lang="ru-RU"/>
        </a:p>
      </dgm:t>
    </dgm:pt>
    <dgm:pt modelId="{86A61C45-85B3-4D49-B48D-654C1C12667B}" type="sibTrans" cxnId="{3D29C480-D7BA-4AAE-8DD1-42A757B02D4B}">
      <dgm:prSet/>
      <dgm:spPr/>
      <dgm:t>
        <a:bodyPr/>
        <a:lstStyle/>
        <a:p>
          <a:endParaRPr lang="ru-RU"/>
        </a:p>
      </dgm:t>
    </dgm:pt>
    <dgm:pt modelId="{BAC66115-619D-45CA-BE9E-53C6E4C3331E}">
      <dgm:prSet/>
      <dgm:spPr/>
      <dgm:t>
        <a:bodyPr/>
        <a:lstStyle/>
        <a:p>
          <a:r>
            <a:rPr lang="ru-RU" dirty="0"/>
            <a:t>Работоспособность</a:t>
          </a:r>
        </a:p>
      </dgm:t>
    </dgm:pt>
    <dgm:pt modelId="{5C5D4466-2917-49C1-A698-D82102507754}" type="parTrans" cxnId="{BD8092F9-3CB5-4B04-947E-14720A0E44DA}">
      <dgm:prSet/>
      <dgm:spPr/>
      <dgm:t>
        <a:bodyPr/>
        <a:lstStyle/>
        <a:p>
          <a:endParaRPr lang="ru-RU"/>
        </a:p>
      </dgm:t>
    </dgm:pt>
    <dgm:pt modelId="{3913F489-21A2-4C67-980F-3B5D7E2CD809}" type="sibTrans" cxnId="{BD8092F9-3CB5-4B04-947E-14720A0E44DA}">
      <dgm:prSet/>
      <dgm:spPr/>
      <dgm:t>
        <a:bodyPr/>
        <a:lstStyle/>
        <a:p>
          <a:endParaRPr lang="ru-RU"/>
        </a:p>
      </dgm:t>
    </dgm:pt>
    <dgm:pt modelId="{9978B101-7752-4F93-BD7B-48AA31083BF7}" type="pres">
      <dgm:prSet presAssocID="{88360263-E180-49D1-AF1A-96466B5F6571}" presName="linear" presStyleCnt="0">
        <dgm:presLayoutVars>
          <dgm:dir/>
          <dgm:animLvl val="lvl"/>
          <dgm:resizeHandles val="exact"/>
        </dgm:presLayoutVars>
      </dgm:prSet>
      <dgm:spPr/>
    </dgm:pt>
    <dgm:pt modelId="{A3FDA325-066C-4FDD-B0F6-5DEB6E617DA8}" type="pres">
      <dgm:prSet presAssocID="{AD87C1B6-3AC8-4FE0-A6F0-DBC54A157E0A}" presName="parentLin" presStyleCnt="0"/>
      <dgm:spPr/>
    </dgm:pt>
    <dgm:pt modelId="{72158363-83F3-4895-957A-FC0C55F026FF}" type="pres">
      <dgm:prSet presAssocID="{AD87C1B6-3AC8-4FE0-A6F0-DBC54A157E0A}" presName="parentLeftMargin" presStyleLbl="node1" presStyleIdx="0" presStyleCnt="6"/>
      <dgm:spPr/>
    </dgm:pt>
    <dgm:pt modelId="{6517D154-972B-4FB1-95E6-B31E1A75956E}" type="pres">
      <dgm:prSet presAssocID="{AD87C1B6-3AC8-4FE0-A6F0-DBC54A157E0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DC70F9C-0DFB-4308-AA79-0C479A9FA9FC}" type="pres">
      <dgm:prSet presAssocID="{AD87C1B6-3AC8-4FE0-A6F0-DBC54A157E0A}" presName="negativeSpace" presStyleCnt="0"/>
      <dgm:spPr/>
    </dgm:pt>
    <dgm:pt modelId="{494482F8-5268-45C8-AAFE-91F4801D8CBC}" type="pres">
      <dgm:prSet presAssocID="{AD87C1B6-3AC8-4FE0-A6F0-DBC54A157E0A}" presName="childText" presStyleLbl="conFgAcc1" presStyleIdx="0" presStyleCnt="6">
        <dgm:presLayoutVars>
          <dgm:bulletEnabled val="1"/>
        </dgm:presLayoutVars>
      </dgm:prSet>
      <dgm:spPr/>
    </dgm:pt>
    <dgm:pt modelId="{B918E700-31F7-4C3E-8ACF-C6EF2FB839B9}" type="pres">
      <dgm:prSet presAssocID="{F1C75102-0A91-4200-852F-35CCF2CB3B2A}" presName="spaceBetweenRectangles" presStyleCnt="0"/>
      <dgm:spPr/>
    </dgm:pt>
    <dgm:pt modelId="{6450E0AF-DF8D-43C4-B8F4-8F2C778500DE}" type="pres">
      <dgm:prSet presAssocID="{1BBDEA90-F79B-4AD7-9915-FC9AB9F1641B}" presName="parentLin" presStyleCnt="0"/>
      <dgm:spPr/>
    </dgm:pt>
    <dgm:pt modelId="{DEF97EF3-4E7D-475D-8912-8D4BC4BA17EB}" type="pres">
      <dgm:prSet presAssocID="{1BBDEA90-F79B-4AD7-9915-FC9AB9F1641B}" presName="parentLeftMargin" presStyleLbl="node1" presStyleIdx="0" presStyleCnt="6"/>
      <dgm:spPr/>
    </dgm:pt>
    <dgm:pt modelId="{DB1337BB-BCD0-4860-9260-00DD6D2B506B}" type="pres">
      <dgm:prSet presAssocID="{1BBDEA90-F79B-4AD7-9915-FC9AB9F1641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F30C078-57E5-4FD0-AB04-0EC0C753980F}" type="pres">
      <dgm:prSet presAssocID="{1BBDEA90-F79B-4AD7-9915-FC9AB9F1641B}" presName="negativeSpace" presStyleCnt="0"/>
      <dgm:spPr/>
    </dgm:pt>
    <dgm:pt modelId="{A00027B7-F088-44EA-881E-912B2FDE2B1A}" type="pres">
      <dgm:prSet presAssocID="{1BBDEA90-F79B-4AD7-9915-FC9AB9F1641B}" presName="childText" presStyleLbl="conFgAcc1" presStyleIdx="1" presStyleCnt="6">
        <dgm:presLayoutVars>
          <dgm:bulletEnabled val="1"/>
        </dgm:presLayoutVars>
      </dgm:prSet>
      <dgm:spPr/>
    </dgm:pt>
    <dgm:pt modelId="{52D580D4-D3DB-4141-8618-739B744315A9}" type="pres">
      <dgm:prSet presAssocID="{39243192-5508-41E8-A593-6390C403E0F8}" presName="spaceBetweenRectangles" presStyleCnt="0"/>
      <dgm:spPr/>
    </dgm:pt>
    <dgm:pt modelId="{965FF992-C4CF-417A-8165-D59E1F4E9CFF}" type="pres">
      <dgm:prSet presAssocID="{7ADE69B0-C899-4C53-AD5A-0034EB94BFE3}" presName="parentLin" presStyleCnt="0"/>
      <dgm:spPr/>
    </dgm:pt>
    <dgm:pt modelId="{0C02FFFC-A1F1-4065-BBE8-5795AE0C11C8}" type="pres">
      <dgm:prSet presAssocID="{7ADE69B0-C899-4C53-AD5A-0034EB94BFE3}" presName="parentLeftMargin" presStyleLbl="node1" presStyleIdx="1" presStyleCnt="6"/>
      <dgm:spPr/>
    </dgm:pt>
    <dgm:pt modelId="{BF364747-2C6C-4D9A-A43F-B68740935D0E}" type="pres">
      <dgm:prSet presAssocID="{7ADE69B0-C899-4C53-AD5A-0034EB94BFE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05920F7-0042-4993-9DDD-F59DD803806A}" type="pres">
      <dgm:prSet presAssocID="{7ADE69B0-C899-4C53-AD5A-0034EB94BFE3}" presName="negativeSpace" presStyleCnt="0"/>
      <dgm:spPr/>
    </dgm:pt>
    <dgm:pt modelId="{AAF878D4-6F1A-4653-97F6-CD3EB34F7F0C}" type="pres">
      <dgm:prSet presAssocID="{7ADE69B0-C899-4C53-AD5A-0034EB94BFE3}" presName="childText" presStyleLbl="conFgAcc1" presStyleIdx="2" presStyleCnt="6">
        <dgm:presLayoutVars>
          <dgm:bulletEnabled val="1"/>
        </dgm:presLayoutVars>
      </dgm:prSet>
      <dgm:spPr/>
    </dgm:pt>
    <dgm:pt modelId="{FE01F1E9-8F33-4E3C-B643-D46445BEE9EE}" type="pres">
      <dgm:prSet presAssocID="{D3A804D9-9C26-4C33-8063-8A8476F7651F}" presName="spaceBetweenRectangles" presStyleCnt="0"/>
      <dgm:spPr/>
    </dgm:pt>
    <dgm:pt modelId="{8F216D11-745C-4973-91B0-C66479EADEDE}" type="pres">
      <dgm:prSet presAssocID="{24DB1628-C4C6-4AA1-93F7-6A032A278643}" presName="parentLin" presStyleCnt="0"/>
      <dgm:spPr/>
    </dgm:pt>
    <dgm:pt modelId="{0364B330-DAFA-4721-805F-5114B9611501}" type="pres">
      <dgm:prSet presAssocID="{24DB1628-C4C6-4AA1-93F7-6A032A278643}" presName="parentLeftMargin" presStyleLbl="node1" presStyleIdx="2" presStyleCnt="6"/>
      <dgm:spPr/>
    </dgm:pt>
    <dgm:pt modelId="{B15AFDF6-8983-45E4-8051-54DB638BB9E9}" type="pres">
      <dgm:prSet presAssocID="{24DB1628-C4C6-4AA1-93F7-6A032A27864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1C34711-EBFC-49E9-906D-E0FF530691AE}" type="pres">
      <dgm:prSet presAssocID="{24DB1628-C4C6-4AA1-93F7-6A032A278643}" presName="negativeSpace" presStyleCnt="0"/>
      <dgm:spPr/>
    </dgm:pt>
    <dgm:pt modelId="{1D1780B3-AA20-44B2-8EFB-A332825CF37D}" type="pres">
      <dgm:prSet presAssocID="{24DB1628-C4C6-4AA1-93F7-6A032A278643}" presName="childText" presStyleLbl="conFgAcc1" presStyleIdx="3" presStyleCnt="6">
        <dgm:presLayoutVars>
          <dgm:bulletEnabled val="1"/>
        </dgm:presLayoutVars>
      </dgm:prSet>
      <dgm:spPr/>
    </dgm:pt>
    <dgm:pt modelId="{2BA84EAD-2243-46C0-8999-09702FA03199}" type="pres">
      <dgm:prSet presAssocID="{7AA484B5-A95A-45A1-9636-7AA6188F82B1}" presName="spaceBetweenRectangles" presStyleCnt="0"/>
      <dgm:spPr/>
    </dgm:pt>
    <dgm:pt modelId="{A0DD1809-EE58-4DD6-BE37-1EAF81EBE6C1}" type="pres">
      <dgm:prSet presAssocID="{BAC66115-619D-45CA-BE9E-53C6E4C3331E}" presName="parentLin" presStyleCnt="0"/>
      <dgm:spPr/>
    </dgm:pt>
    <dgm:pt modelId="{91DC9485-CE21-4154-9CE5-08FE345A39F6}" type="pres">
      <dgm:prSet presAssocID="{BAC66115-619D-45CA-BE9E-53C6E4C3331E}" presName="parentLeftMargin" presStyleLbl="node1" presStyleIdx="3" presStyleCnt="6"/>
      <dgm:spPr/>
    </dgm:pt>
    <dgm:pt modelId="{4384CBB2-3486-4E6D-BB2F-69712205BD70}" type="pres">
      <dgm:prSet presAssocID="{BAC66115-619D-45CA-BE9E-53C6E4C3331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BB152DD-3510-4D69-AC0F-9C1CC4AC6C3D}" type="pres">
      <dgm:prSet presAssocID="{BAC66115-619D-45CA-BE9E-53C6E4C3331E}" presName="negativeSpace" presStyleCnt="0"/>
      <dgm:spPr/>
    </dgm:pt>
    <dgm:pt modelId="{F0F27EB9-752D-423A-8CB4-C671246A78E6}" type="pres">
      <dgm:prSet presAssocID="{BAC66115-619D-45CA-BE9E-53C6E4C3331E}" presName="childText" presStyleLbl="conFgAcc1" presStyleIdx="4" presStyleCnt="6">
        <dgm:presLayoutVars>
          <dgm:bulletEnabled val="1"/>
        </dgm:presLayoutVars>
      </dgm:prSet>
      <dgm:spPr/>
    </dgm:pt>
    <dgm:pt modelId="{4701A8A0-A12F-42C0-9633-A71F43088250}" type="pres">
      <dgm:prSet presAssocID="{3913F489-21A2-4C67-980F-3B5D7E2CD809}" presName="spaceBetweenRectangles" presStyleCnt="0"/>
      <dgm:spPr/>
    </dgm:pt>
    <dgm:pt modelId="{3FEAB526-B888-4B67-9CFD-6A2C24504D90}" type="pres">
      <dgm:prSet presAssocID="{607206EA-9520-4D81-8ABC-3FF11CDB4C38}" presName="parentLin" presStyleCnt="0"/>
      <dgm:spPr/>
    </dgm:pt>
    <dgm:pt modelId="{823F69F1-F2BE-4910-82A7-EC78F82D0363}" type="pres">
      <dgm:prSet presAssocID="{607206EA-9520-4D81-8ABC-3FF11CDB4C38}" presName="parentLeftMargin" presStyleLbl="node1" presStyleIdx="4" presStyleCnt="6"/>
      <dgm:spPr/>
    </dgm:pt>
    <dgm:pt modelId="{8AD23757-0029-402F-BB56-4BAB05AB38A6}" type="pres">
      <dgm:prSet presAssocID="{607206EA-9520-4D81-8ABC-3FF11CDB4C3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B623303-4625-4438-B407-4A17B6521ED9}" type="pres">
      <dgm:prSet presAssocID="{607206EA-9520-4D81-8ABC-3FF11CDB4C38}" presName="negativeSpace" presStyleCnt="0"/>
      <dgm:spPr/>
    </dgm:pt>
    <dgm:pt modelId="{18C51E6B-84F8-414A-A8EB-E79DCA2AE285}" type="pres">
      <dgm:prSet presAssocID="{607206EA-9520-4D81-8ABC-3FF11CDB4C3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6FB5400-20AC-4C6C-9294-6313062035F6}" type="presOf" srcId="{AD87C1B6-3AC8-4FE0-A6F0-DBC54A157E0A}" destId="{6517D154-972B-4FB1-95E6-B31E1A75956E}" srcOrd="1" destOrd="0" presId="urn:microsoft.com/office/officeart/2005/8/layout/list1"/>
    <dgm:cxn modelId="{6E56BC00-14A0-471A-88DA-F3C0D247EB4A}" type="presOf" srcId="{88360263-E180-49D1-AF1A-96466B5F6571}" destId="{9978B101-7752-4F93-BD7B-48AA31083BF7}" srcOrd="0" destOrd="0" presId="urn:microsoft.com/office/officeart/2005/8/layout/list1"/>
    <dgm:cxn modelId="{69FCF707-2ADD-46B8-BC59-3FB74E233AE6}" type="presOf" srcId="{1BBDEA90-F79B-4AD7-9915-FC9AB9F1641B}" destId="{DEF97EF3-4E7D-475D-8912-8D4BC4BA17EB}" srcOrd="0" destOrd="0" presId="urn:microsoft.com/office/officeart/2005/8/layout/list1"/>
    <dgm:cxn modelId="{9F9CE808-2179-46C6-ADF1-317019E9A3CE}" type="presOf" srcId="{7ADE69B0-C899-4C53-AD5A-0034EB94BFE3}" destId="{0C02FFFC-A1F1-4065-BBE8-5795AE0C11C8}" srcOrd="0" destOrd="0" presId="urn:microsoft.com/office/officeart/2005/8/layout/list1"/>
    <dgm:cxn modelId="{3401190A-E938-4B9B-B73C-0570642703A0}" type="presOf" srcId="{AD87C1B6-3AC8-4FE0-A6F0-DBC54A157E0A}" destId="{72158363-83F3-4895-957A-FC0C55F026FF}" srcOrd="0" destOrd="0" presId="urn:microsoft.com/office/officeart/2005/8/layout/list1"/>
    <dgm:cxn modelId="{C1C25920-C663-4095-9E36-1D88BE732F91}" type="presOf" srcId="{7ADE69B0-C899-4C53-AD5A-0034EB94BFE3}" destId="{BF364747-2C6C-4D9A-A43F-B68740935D0E}" srcOrd="1" destOrd="0" presId="urn:microsoft.com/office/officeart/2005/8/layout/list1"/>
    <dgm:cxn modelId="{F4B15E24-569B-4317-9F18-BF1EA73E4FBA}" type="presOf" srcId="{607206EA-9520-4D81-8ABC-3FF11CDB4C38}" destId="{823F69F1-F2BE-4910-82A7-EC78F82D0363}" srcOrd="0" destOrd="0" presId="urn:microsoft.com/office/officeart/2005/8/layout/list1"/>
    <dgm:cxn modelId="{507C7137-5095-45C3-9F87-85F775C30E2F}" srcId="{88360263-E180-49D1-AF1A-96466B5F6571}" destId="{24DB1628-C4C6-4AA1-93F7-6A032A278643}" srcOrd="3" destOrd="0" parTransId="{A960C0B6-F78B-4210-8CE5-853E2E5A65CD}" sibTransId="{7AA484B5-A95A-45A1-9636-7AA6188F82B1}"/>
    <dgm:cxn modelId="{E307BD5C-3D51-4A28-9190-9BAC67C1F6F3}" type="presOf" srcId="{607206EA-9520-4D81-8ABC-3FF11CDB4C38}" destId="{8AD23757-0029-402F-BB56-4BAB05AB38A6}" srcOrd="1" destOrd="0" presId="urn:microsoft.com/office/officeart/2005/8/layout/list1"/>
    <dgm:cxn modelId="{40658461-92F6-42A4-BA3D-15666AB9E723}" type="presOf" srcId="{24DB1628-C4C6-4AA1-93F7-6A032A278643}" destId="{B15AFDF6-8983-45E4-8051-54DB638BB9E9}" srcOrd="1" destOrd="0" presId="urn:microsoft.com/office/officeart/2005/8/layout/list1"/>
    <dgm:cxn modelId="{45494068-D405-4841-B661-EF1B82803A6E}" type="presOf" srcId="{BAC66115-619D-45CA-BE9E-53C6E4C3331E}" destId="{91DC9485-CE21-4154-9CE5-08FE345A39F6}" srcOrd="0" destOrd="0" presId="urn:microsoft.com/office/officeart/2005/8/layout/list1"/>
    <dgm:cxn modelId="{94CC9F4E-556B-4793-AEA0-F3E559603C98}" type="presOf" srcId="{BAC66115-619D-45CA-BE9E-53C6E4C3331E}" destId="{4384CBB2-3486-4E6D-BB2F-69712205BD70}" srcOrd="1" destOrd="0" presId="urn:microsoft.com/office/officeart/2005/8/layout/list1"/>
    <dgm:cxn modelId="{66A70256-14CE-497F-B53D-D1FA58928A78}" srcId="{88360263-E180-49D1-AF1A-96466B5F6571}" destId="{7ADE69B0-C899-4C53-AD5A-0034EB94BFE3}" srcOrd="2" destOrd="0" parTransId="{41063596-C1B1-4C88-B010-DE8B149BD0FF}" sibTransId="{D3A804D9-9C26-4C33-8063-8A8476F7651F}"/>
    <dgm:cxn modelId="{E8D68058-740F-41C5-A644-B53389B012C6}" srcId="{88360263-E180-49D1-AF1A-96466B5F6571}" destId="{1BBDEA90-F79B-4AD7-9915-FC9AB9F1641B}" srcOrd="1" destOrd="0" parTransId="{7CE53730-8C99-4B1A-8343-58CEECB79930}" sibTransId="{39243192-5508-41E8-A593-6390C403E0F8}"/>
    <dgm:cxn modelId="{3D29C480-D7BA-4AAE-8DD1-42A757B02D4B}" srcId="{88360263-E180-49D1-AF1A-96466B5F6571}" destId="{607206EA-9520-4D81-8ABC-3FF11CDB4C38}" srcOrd="5" destOrd="0" parTransId="{7C15ADD8-1DC6-4EC9-A08A-56A1B0229B50}" sibTransId="{86A61C45-85B3-4D49-B48D-654C1C12667B}"/>
    <dgm:cxn modelId="{2ADB8FA8-3E0D-4E61-8A3D-7A0D7782AC92}" srcId="{88360263-E180-49D1-AF1A-96466B5F6571}" destId="{AD87C1B6-3AC8-4FE0-A6F0-DBC54A157E0A}" srcOrd="0" destOrd="0" parTransId="{56AD07E0-9ADD-4FCC-975D-B1A8CE2F2ED9}" sibTransId="{F1C75102-0A91-4200-852F-35CCF2CB3B2A}"/>
    <dgm:cxn modelId="{D711B2C7-B6A4-47DB-A322-9EC5F3F24DFB}" type="presOf" srcId="{1BBDEA90-F79B-4AD7-9915-FC9AB9F1641B}" destId="{DB1337BB-BCD0-4860-9260-00DD6D2B506B}" srcOrd="1" destOrd="0" presId="urn:microsoft.com/office/officeart/2005/8/layout/list1"/>
    <dgm:cxn modelId="{BD8092F9-3CB5-4B04-947E-14720A0E44DA}" srcId="{88360263-E180-49D1-AF1A-96466B5F6571}" destId="{BAC66115-619D-45CA-BE9E-53C6E4C3331E}" srcOrd="4" destOrd="0" parTransId="{5C5D4466-2917-49C1-A698-D82102507754}" sibTransId="{3913F489-21A2-4C67-980F-3B5D7E2CD809}"/>
    <dgm:cxn modelId="{5D23C4FE-7C12-4D27-9AFC-C9DC626C6E03}" type="presOf" srcId="{24DB1628-C4C6-4AA1-93F7-6A032A278643}" destId="{0364B330-DAFA-4721-805F-5114B9611501}" srcOrd="0" destOrd="0" presId="urn:microsoft.com/office/officeart/2005/8/layout/list1"/>
    <dgm:cxn modelId="{ECCCAA39-9A84-4CA3-8E24-CAC2763770E2}" type="presParOf" srcId="{9978B101-7752-4F93-BD7B-48AA31083BF7}" destId="{A3FDA325-066C-4FDD-B0F6-5DEB6E617DA8}" srcOrd="0" destOrd="0" presId="urn:microsoft.com/office/officeart/2005/8/layout/list1"/>
    <dgm:cxn modelId="{25FCAB29-88C8-454E-B89E-2762D46A4BC2}" type="presParOf" srcId="{A3FDA325-066C-4FDD-B0F6-5DEB6E617DA8}" destId="{72158363-83F3-4895-957A-FC0C55F026FF}" srcOrd="0" destOrd="0" presId="urn:microsoft.com/office/officeart/2005/8/layout/list1"/>
    <dgm:cxn modelId="{BDE2AB54-1761-4211-AC8A-B18DF0867199}" type="presParOf" srcId="{A3FDA325-066C-4FDD-B0F6-5DEB6E617DA8}" destId="{6517D154-972B-4FB1-95E6-B31E1A75956E}" srcOrd="1" destOrd="0" presId="urn:microsoft.com/office/officeart/2005/8/layout/list1"/>
    <dgm:cxn modelId="{0DF3E779-DA6C-401A-B2B6-8C34FBF75A50}" type="presParOf" srcId="{9978B101-7752-4F93-BD7B-48AA31083BF7}" destId="{8DC70F9C-0DFB-4308-AA79-0C479A9FA9FC}" srcOrd="1" destOrd="0" presId="urn:microsoft.com/office/officeart/2005/8/layout/list1"/>
    <dgm:cxn modelId="{2CB86DAD-94EB-42FD-9939-4DFAC9F93A8B}" type="presParOf" srcId="{9978B101-7752-4F93-BD7B-48AA31083BF7}" destId="{494482F8-5268-45C8-AAFE-91F4801D8CBC}" srcOrd="2" destOrd="0" presId="urn:microsoft.com/office/officeart/2005/8/layout/list1"/>
    <dgm:cxn modelId="{BA456B5E-1B46-451C-9121-08DF144F2757}" type="presParOf" srcId="{9978B101-7752-4F93-BD7B-48AA31083BF7}" destId="{B918E700-31F7-4C3E-8ACF-C6EF2FB839B9}" srcOrd="3" destOrd="0" presId="urn:microsoft.com/office/officeart/2005/8/layout/list1"/>
    <dgm:cxn modelId="{0013330C-F16C-4051-B430-9C31C434C2FC}" type="presParOf" srcId="{9978B101-7752-4F93-BD7B-48AA31083BF7}" destId="{6450E0AF-DF8D-43C4-B8F4-8F2C778500DE}" srcOrd="4" destOrd="0" presId="urn:microsoft.com/office/officeart/2005/8/layout/list1"/>
    <dgm:cxn modelId="{2827FA1E-42B2-48B5-B4B7-7310D68F1037}" type="presParOf" srcId="{6450E0AF-DF8D-43C4-B8F4-8F2C778500DE}" destId="{DEF97EF3-4E7D-475D-8912-8D4BC4BA17EB}" srcOrd="0" destOrd="0" presId="urn:microsoft.com/office/officeart/2005/8/layout/list1"/>
    <dgm:cxn modelId="{8425BBCC-40CD-4E8D-804D-452ABC506BE6}" type="presParOf" srcId="{6450E0AF-DF8D-43C4-B8F4-8F2C778500DE}" destId="{DB1337BB-BCD0-4860-9260-00DD6D2B506B}" srcOrd="1" destOrd="0" presId="urn:microsoft.com/office/officeart/2005/8/layout/list1"/>
    <dgm:cxn modelId="{981FD81D-A1E9-492A-837B-1BEB463358E7}" type="presParOf" srcId="{9978B101-7752-4F93-BD7B-48AA31083BF7}" destId="{4F30C078-57E5-4FD0-AB04-0EC0C753980F}" srcOrd="5" destOrd="0" presId="urn:microsoft.com/office/officeart/2005/8/layout/list1"/>
    <dgm:cxn modelId="{7EF902CF-7558-4117-8356-39EEA5037ED2}" type="presParOf" srcId="{9978B101-7752-4F93-BD7B-48AA31083BF7}" destId="{A00027B7-F088-44EA-881E-912B2FDE2B1A}" srcOrd="6" destOrd="0" presId="urn:microsoft.com/office/officeart/2005/8/layout/list1"/>
    <dgm:cxn modelId="{7C546BD2-9303-4C33-8D72-0DB3645AA54B}" type="presParOf" srcId="{9978B101-7752-4F93-BD7B-48AA31083BF7}" destId="{52D580D4-D3DB-4141-8618-739B744315A9}" srcOrd="7" destOrd="0" presId="urn:microsoft.com/office/officeart/2005/8/layout/list1"/>
    <dgm:cxn modelId="{779C6E16-6F05-4EDE-A4E2-D0D9CD40F44B}" type="presParOf" srcId="{9978B101-7752-4F93-BD7B-48AA31083BF7}" destId="{965FF992-C4CF-417A-8165-D59E1F4E9CFF}" srcOrd="8" destOrd="0" presId="urn:microsoft.com/office/officeart/2005/8/layout/list1"/>
    <dgm:cxn modelId="{10941197-A420-4E89-80F2-AF3826B1AC78}" type="presParOf" srcId="{965FF992-C4CF-417A-8165-D59E1F4E9CFF}" destId="{0C02FFFC-A1F1-4065-BBE8-5795AE0C11C8}" srcOrd="0" destOrd="0" presId="urn:microsoft.com/office/officeart/2005/8/layout/list1"/>
    <dgm:cxn modelId="{EC18F464-CB93-42EE-B92E-E4364FD28D72}" type="presParOf" srcId="{965FF992-C4CF-417A-8165-D59E1F4E9CFF}" destId="{BF364747-2C6C-4D9A-A43F-B68740935D0E}" srcOrd="1" destOrd="0" presId="urn:microsoft.com/office/officeart/2005/8/layout/list1"/>
    <dgm:cxn modelId="{EEC6D438-03F4-4CF7-A1B8-87E3289C3A62}" type="presParOf" srcId="{9978B101-7752-4F93-BD7B-48AA31083BF7}" destId="{905920F7-0042-4993-9DDD-F59DD803806A}" srcOrd="9" destOrd="0" presId="urn:microsoft.com/office/officeart/2005/8/layout/list1"/>
    <dgm:cxn modelId="{3C5FE7FE-F88A-43CA-9EC6-BE5C0FECAAEA}" type="presParOf" srcId="{9978B101-7752-4F93-BD7B-48AA31083BF7}" destId="{AAF878D4-6F1A-4653-97F6-CD3EB34F7F0C}" srcOrd="10" destOrd="0" presId="urn:microsoft.com/office/officeart/2005/8/layout/list1"/>
    <dgm:cxn modelId="{52892078-14C6-45F2-AFC3-051DB27D0B8C}" type="presParOf" srcId="{9978B101-7752-4F93-BD7B-48AA31083BF7}" destId="{FE01F1E9-8F33-4E3C-B643-D46445BEE9EE}" srcOrd="11" destOrd="0" presId="urn:microsoft.com/office/officeart/2005/8/layout/list1"/>
    <dgm:cxn modelId="{65372916-04FA-4C4B-A128-C7D7DBD698C1}" type="presParOf" srcId="{9978B101-7752-4F93-BD7B-48AA31083BF7}" destId="{8F216D11-745C-4973-91B0-C66479EADEDE}" srcOrd="12" destOrd="0" presId="urn:microsoft.com/office/officeart/2005/8/layout/list1"/>
    <dgm:cxn modelId="{BABBBCAD-1589-4C4C-AC42-A05CFB9339AF}" type="presParOf" srcId="{8F216D11-745C-4973-91B0-C66479EADEDE}" destId="{0364B330-DAFA-4721-805F-5114B9611501}" srcOrd="0" destOrd="0" presId="urn:microsoft.com/office/officeart/2005/8/layout/list1"/>
    <dgm:cxn modelId="{B270F4D0-A029-4B9E-81EC-7BCFE19CF116}" type="presParOf" srcId="{8F216D11-745C-4973-91B0-C66479EADEDE}" destId="{B15AFDF6-8983-45E4-8051-54DB638BB9E9}" srcOrd="1" destOrd="0" presId="urn:microsoft.com/office/officeart/2005/8/layout/list1"/>
    <dgm:cxn modelId="{D0B65A87-6946-440F-A9B8-28D9DE3874AF}" type="presParOf" srcId="{9978B101-7752-4F93-BD7B-48AA31083BF7}" destId="{E1C34711-EBFC-49E9-906D-E0FF530691AE}" srcOrd="13" destOrd="0" presId="urn:microsoft.com/office/officeart/2005/8/layout/list1"/>
    <dgm:cxn modelId="{D5FF32B2-A8D3-435E-A97D-4261605DC91E}" type="presParOf" srcId="{9978B101-7752-4F93-BD7B-48AA31083BF7}" destId="{1D1780B3-AA20-44B2-8EFB-A332825CF37D}" srcOrd="14" destOrd="0" presId="urn:microsoft.com/office/officeart/2005/8/layout/list1"/>
    <dgm:cxn modelId="{47A571A7-8529-4BB6-A4C5-AF0825B14CC2}" type="presParOf" srcId="{9978B101-7752-4F93-BD7B-48AA31083BF7}" destId="{2BA84EAD-2243-46C0-8999-09702FA03199}" srcOrd="15" destOrd="0" presId="urn:microsoft.com/office/officeart/2005/8/layout/list1"/>
    <dgm:cxn modelId="{718C2D14-04C6-4EE6-B638-D6111F3E6566}" type="presParOf" srcId="{9978B101-7752-4F93-BD7B-48AA31083BF7}" destId="{A0DD1809-EE58-4DD6-BE37-1EAF81EBE6C1}" srcOrd="16" destOrd="0" presId="urn:microsoft.com/office/officeart/2005/8/layout/list1"/>
    <dgm:cxn modelId="{FA56495F-5CB2-4183-9D50-CCDEB7143223}" type="presParOf" srcId="{A0DD1809-EE58-4DD6-BE37-1EAF81EBE6C1}" destId="{91DC9485-CE21-4154-9CE5-08FE345A39F6}" srcOrd="0" destOrd="0" presId="urn:microsoft.com/office/officeart/2005/8/layout/list1"/>
    <dgm:cxn modelId="{230276E1-3653-4D8A-8029-382993D99F36}" type="presParOf" srcId="{A0DD1809-EE58-4DD6-BE37-1EAF81EBE6C1}" destId="{4384CBB2-3486-4E6D-BB2F-69712205BD70}" srcOrd="1" destOrd="0" presId="urn:microsoft.com/office/officeart/2005/8/layout/list1"/>
    <dgm:cxn modelId="{BEFC460A-D722-43DD-9B1B-F7FCA35D547C}" type="presParOf" srcId="{9978B101-7752-4F93-BD7B-48AA31083BF7}" destId="{FBB152DD-3510-4D69-AC0F-9C1CC4AC6C3D}" srcOrd="17" destOrd="0" presId="urn:microsoft.com/office/officeart/2005/8/layout/list1"/>
    <dgm:cxn modelId="{D34A61D4-701F-4A2D-B210-5BC73CFA322D}" type="presParOf" srcId="{9978B101-7752-4F93-BD7B-48AA31083BF7}" destId="{F0F27EB9-752D-423A-8CB4-C671246A78E6}" srcOrd="18" destOrd="0" presId="urn:microsoft.com/office/officeart/2005/8/layout/list1"/>
    <dgm:cxn modelId="{DA14C7CA-0A9E-4B75-9D12-71E295075F73}" type="presParOf" srcId="{9978B101-7752-4F93-BD7B-48AA31083BF7}" destId="{4701A8A0-A12F-42C0-9633-A71F43088250}" srcOrd="19" destOrd="0" presId="urn:microsoft.com/office/officeart/2005/8/layout/list1"/>
    <dgm:cxn modelId="{70CC14F4-E7D4-41FD-BF60-331336057EDC}" type="presParOf" srcId="{9978B101-7752-4F93-BD7B-48AA31083BF7}" destId="{3FEAB526-B888-4B67-9CFD-6A2C24504D90}" srcOrd="20" destOrd="0" presId="urn:microsoft.com/office/officeart/2005/8/layout/list1"/>
    <dgm:cxn modelId="{01EC7EE7-95B0-49A2-B841-579ECEE6307A}" type="presParOf" srcId="{3FEAB526-B888-4B67-9CFD-6A2C24504D90}" destId="{823F69F1-F2BE-4910-82A7-EC78F82D0363}" srcOrd="0" destOrd="0" presId="urn:microsoft.com/office/officeart/2005/8/layout/list1"/>
    <dgm:cxn modelId="{E911A8E6-D923-4E3C-BCB5-BE3F99CA249B}" type="presParOf" srcId="{3FEAB526-B888-4B67-9CFD-6A2C24504D90}" destId="{8AD23757-0029-402F-BB56-4BAB05AB38A6}" srcOrd="1" destOrd="0" presId="urn:microsoft.com/office/officeart/2005/8/layout/list1"/>
    <dgm:cxn modelId="{0F8D0B8E-5AA4-4075-A9B2-B6397AB47A47}" type="presParOf" srcId="{9978B101-7752-4F93-BD7B-48AA31083BF7}" destId="{FB623303-4625-4438-B407-4A17B6521ED9}" srcOrd="21" destOrd="0" presId="urn:microsoft.com/office/officeart/2005/8/layout/list1"/>
    <dgm:cxn modelId="{2EFA6F75-A6BA-46A8-A044-3B569FC24067}" type="presParOf" srcId="{9978B101-7752-4F93-BD7B-48AA31083BF7}" destId="{18C51E6B-84F8-414A-A8EB-E79DCA2AE28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1CFB31-87B9-4004-B7CC-4851BDEE14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49253-DD87-4AF8-ABB3-FB5B211369C9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Создание безопасной среды для обсуждения сложных тем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56D5467D-12DA-4EA7-B180-8DFA326FE0ED}" type="parTrans" cxnId="{790273CD-C116-4A89-AD66-61DFDDBF86BF}">
      <dgm:prSet/>
      <dgm:spPr/>
      <dgm:t>
        <a:bodyPr/>
        <a:lstStyle/>
        <a:p>
          <a:pPr algn="l"/>
          <a:endParaRPr lang="ru-RU"/>
        </a:p>
      </dgm:t>
    </dgm:pt>
    <dgm:pt modelId="{879CBE2B-C73F-4354-8206-34E28D912CC1}" type="sibTrans" cxnId="{790273CD-C116-4A89-AD66-61DFDDBF86BF}">
      <dgm:prSet/>
      <dgm:spPr/>
      <dgm:t>
        <a:bodyPr/>
        <a:lstStyle/>
        <a:p>
          <a:pPr algn="l"/>
          <a:endParaRPr lang="ru-RU"/>
        </a:p>
      </dgm:t>
    </dgm:pt>
    <dgm:pt modelId="{31A2323D-C691-40F1-ADE3-659627F0136F}">
      <dgm:prSet phldrT="[Текст]"/>
      <dgm:spPr/>
      <dgm:t>
        <a:bodyPr/>
        <a:lstStyle/>
        <a:p>
          <a:pPr algn="l"/>
          <a:r>
            <a:rPr lang="ru-RU" dirty="0">
              <a:effectLst/>
            </a:rPr>
            <a:t>Эти техники могут помочь создать пространство, где ребёнок чувствует себя в безопасности, чтобы обсуждать свои переживания и тревоги. Это особенно важно для детей, которые могут стесняться или бояться открыто говорить о своих чувствах.</a:t>
          </a:r>
          <a:endParaRPr lang="ru-RU" dirty="0"/>
        </a:p>
      </dgm:t>
    </dgm:pt>
    <dgm:pt modelId="{34E641DD-FCEE-488C-A42B-65C48A496172}" type="parTrans" cxnId="{5D85EB40-B458-4009-B659-B893E93123CE}">
      <dgm:prSet/>
      <dgm:spPr/>
      <dgm:t>
        <a:bodyPr/>
        <a:lstStyle/>
        <a:p>
          <a:pPr algn="l"/>
          <a:endParaRPr lang="ru-RU"/>
        </a:p>
      </dgm:t>
    </dgm:pt>
    <dgm:pt modelId="{92E44366-4493-480F-80B4-18466EE84A3E}" type="sibTrans" cxnId="{5D85EB40-B458-4009-B659-B893E93123CE}">
      <dgm:prSet/>
      <dgm:spPr/>
      <dgm:t>
        <a:bodyPr/>
        <a:lstStyle/>
        <a:p>
          <a:pPr algn="l"/>
          <a:endParaRPr lang="ru-RU"/>
        </a:p>
      </dgm:t>
    </dgm:pt>
    <dgm:pt modelId="{52C28AAD-D84C-4493-9DB9-BB9A97898DFD}">
      <dgm:prSet phldrT="[Текст]"/>
      <dgm:spPr/>
      <dgm:t>
        <a:bodyPr/>
        <a:lstStyle/>
        <a:p>
          <a:pPr algn="ctr"/>
          <a:r>
            <a:rPr lang="ru-RU" dirty="0"/>
            <a:t>Индивидуальный подход</a:t>
          </a:r>
        </a:p>
      </dgm:t>
    </dgm:pt>
    <dgm:pt modelId="{FFEBE41F-4F77-4FA9-90A7-5E49F7C0CB25}" type="parTrans" cxnId="{16DBA31C-3338-448F-ADE9-F2EB1508ECF0}">
      <dgm:prSet/>
      <dgm:spPr/>
      <dgm:t>
        <a:bodyPr/>
        <a:lstStyle/>
        <a:p>
          <a:pPr algn="l"/>
          <a:endParaRPr lang="ru-RU"/>
        </a:p>
      </dgm:t>
    </dgm:pt>
    <dgm:pt modelId="{833B9435-C118-4E04-A198-08A94F7CC601}" type="sibTrans" cxnId="{16DBA31C-3338-448F-ADE9-F2EB1508ECF0}">
      <dgm:prSet/>
      <dgm:spPr/>
      <dgm:t>
        <a:bodyPr/>
        <a:lstStyle/>
        <a:p>
          <a:pPr algn="l"/>
          <a:endParaRPr lang="ru-RU"/>
        </a:p>
      </dgm:t>
    </dgm:pt>
    <dgm:pt modelId="{9519AA6C-41EC-4186-8473-BDBBF562B53E}">
      <dgm:prSet phldrT="[Текст]"/>
      <dgm:spPr/>
      <dgm:t>
        <a:bodyPr/>
        <a:lstStyle/>
        <a:p>
          <a:pPr algn="l"/>
          <a:r>
            <a:rPr lang="ru-RU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Предлагаемые методы позволяют учитывать индивидуальные особенности каждого ребёнка, его интересы и эмоциональное состояние. Это создаёт более комфортные условия для взаимодействия и помогает более эффективно работать с ментальным здоровьем.</a:t>
          </a:r>
          <a:endParaRPr lang="ru-RU" dirty="0">
            <a:latin typeface="+mn-lt"/>
          </a:endParaRPr>
        </a:p>
      </dgm:t>
    </dgm:pt>
    <dgm:pt modelId="{903131CB-8FE4-4CEA-92A6-BFE8EEE708E5}" type="parTrans" cxnId="{477E1650-DF79-49B0-821F-5FF1F8D1FE70}">
      <dgm:prSet/>
      <dgm:spPr/>
      <dgm:t>
        <a:bodyPr/>
        <a:lstStyle/>
        <a:p>
          <a:pPr algn="l"/>
          <a:endParaRPr lang="ru-RU"/>
        </a:p>
      </dgm:t>
    </dgm:pt>
    <dgm:pt modelId="{53830078-BFED-4713-B9A6-D5119A646051}" type="sibTrans" cxnId="{477E1650-DF79-49B0-821F-5FF1F8D1FE70}">
      <dgm:prSet/>
      <dgm:spPr/>
      <dgm:t>
        <a:bodyPr/>
        <a:lstStyle/>
        <a:p>
          <a:pPr algn="l"/>
          <a:endParaRPr lang="ru-RU"/>
        </a:p>
      </dgm:t>
    </dgm:pt>
    <dgm:pt modelId="{1C683E79-2EC6-43C7-855F-B4DA2CB374CD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Меньшая травматичность по сравнению с традиционными методами психологической работы</a:t>
          </a:r>
        </a:p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9817ED8C-9F58-4895-8C95-3D5E26A4141B}" type="parTrans" cxnId="{656F83D2-212D-4173-8B11-9216F96FC26B}">
      <dgm:prSet/>
      <dgm:spPr/>
      <dgm:t>
        <a:bodyPr/>
        <a:lstStyle/>
        <a:p>
          <a:pPr algn="l"/>
          <a:endParaRPr lang="ru-RU"/>
        </a:p>
      </dgm:t>
    </dgm:pt>
    <dgm:pt modelId="{9679EFD0-0838-44FC-BE4D-BCD3015FE61A}" type="sibTrans" cxnId="{656F83D2-212D-4173-8B11-9216F96FC26B}">
      <dgm:prSet/>
      <dgm:spPr/>
      <dgm:t>
        <a:bodyPr/>
        <a:lstStyle/>
        <a:p>
          <a:pPr algn="l"/>
          <a:endParaRPr lang="ru-RU"/>
        </a:p>
      </dgm:t>
    </dgm:pt>
    <dgm:pt modelId="{47574743-5796-49FE-AC47-FCDDE19D1CF8}">
      <dgm:prSet phldrT="[Текст]"/>
      <dgm:spPr/>
      <dgm:t>
        <a:bodyPr/>
        <a:lstStyle/>
        <a:p>
          <a:pPr algn="l"/>
          <a:r>
            <a:rPr lang="ru-RU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Для детей дошкольного возраста более привычны и менее </a:t>
          </a:r>
          <a:r>
            <a:rPr lang="ru-RU" dirty="0" err="1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стрессогенны</a:t>
          </a:r>
          <a:r>
            <a:rPr lang="ru-RU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 игровые и творческие формы работы, нежели классические беседы или тесты. Это позволяет более деликатно и бережно подходить к вопросам ментального здоровья.</a:t>
          </a:r>
          <a:endParaRPr lang="ru-RU" dirty="0">
            <a:latin typeface="+mn-lt"/>
          </a:endParaRPr>
        </a:p>
      </dgm:t>
    </dgm:pt>
    <dgm:pt modelId="{FBAB4C43-8D8C-40B2-AB18-B02E4DAC711F}" type="parTrans" cxnId="{7C9E8908-0E42-4AD8-A5C9-05DCAC56FC84}">
      <dgm:prSet/>
      <dgm:spPr/>
      <dgm:t>
        <a:bodyPr/>
        <a:lstStyle/>
        <a:p>
          <a:pPr algn="l"/>
          <a:endParaRPr lang="ru-RU"/>
        </a:p>
      </dgm:t>
    </dgm:pt>
    <dgm:pt modelId="{581958AE-10E7-42A8-BE3C-9801C7B6AA20}" type="sibTrans" cxnId="{7C9E8908-0E42-4AD8-A5C9-05DCAC56FC84}">
      <dgm:prSet/>
      <dgm:spPr/>
      <dgm:t>
        <a:bodyPr/>
        <a:lstStyle/>
        <a:p>
          <a:pPr algn="l"/>
          <a:endParaRPr lang="ru-RU"/>
        </a:p>
      </dgm:t>
    </dgm:pt>
    <dgm:pt modelId="{12D9B511-3D67-456E-BAE7-B54F906BBBB1}" type="pres">
      <dgm:prSet presAssocID="{F61CFB31-87B9-4004-B7CC-4851BDEE14A2}" presName="Name0" presStyleCnt="0">
        <dgm:presLayoutVars>
          <dgm:dir/>
          <dgm:animLvl val="lvl"/>
          <dgm:resizeHandles val="exact"/>
        </dgm:presLayoutVars>
      </dgm:prSet>
      <dgm:spPr/>
    </dgm:pt>
    <dgm:pt modelId="{CD2ECCCD-6920-4D9A-A272-73B400A8476B}" type="pres">
      <dgm:prSet presAssocID="{6CA49253-DD87-4AF8-ABB3-FB5B211369C9}" presName="linNode" presStyleCnt="0"/>
      <dgm:spPr/>
    </dgm:pt>
    <dgm:pt modelId="{5D317B60-F5DE-4775-B94D-9F6F0C6FC868}" type="pres">
      <dgm:prSet presAssocID="{6CA49253-DD87-4AF8-ABB3-FB5B211369C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85B832-56C5-447D-9260-9679032AAA6B}" type="pres">
      <dgm:prSet presAssocID="{6CA49253-DD87-4AF8-ABB3-FB5B211369C9}" presName="descendantText" presStyleLbl="alignAccFollowNode1" presStyleIdx="0" presStyleCnt="3">
        <dgm:presLayoutVars>
          <dgm:bulletEnabled val="1"/>
        </dgm:presLayoutVars>
      </dgm:prSet>
      <dgm:spPr/>
    </dgm:pt>
    <dgm:pt modelId="{2EB0C519-EA32-4D69-AFDC-513B0EFB3850}" type="pres">
      <dgm:prSet presAssocID="{879CBE2B-C73F-4354-8206-34E28D912CC1}" presName="sp" presStyleCnt="0"/>
      <dgm:spPr/>
    </dgm:pt>
    <dgm:pt modelId="{D406C41F-16D5-4031-A515-41B0E8FEA73F}" type="pres">
      <dgm:prSet presAssocID="{52C28AAD-D84C-4493-9DB9-BB9A97898DFD}" presName="linNode" presStyleCnt="0"/>
      <dgm:spPr/>
    </dgm:pt>
    <dgm:pt modelId="{13DA0A79-81CC-4ABE-B735-DFE9BCE5C7C0}" type="pres">
      <dgm:prSet presAssocID="{52C28AAD-D84C-4493-9DB9-BB9A97898DF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58C0352-7860-4D83-ABE7-A4AC099F5C7A}" type="pres">
      <dgm:prSet presAssocID="{52C28AAD-D84C-4493-9DB9-BB9A97898DFD}" presName="descendantText" presStyleLbl="alignAccFollowNode1" presStyleIdx="1" presStyleCnt="3">
        <dgm:presLayoutVars>
          <dgm:bulletEnabled val="1"/>
        </dgm:presLayoutVars>
      </dgm:prSet>
      <dgm:spPr/>
    </dgm:pt>
    <dgm:pt modelId="{8BA3EDFA-5866-4391-B955-4D83E02A396C}" type="pres">
      <dgm:prSet presAssocID="{833B9435-C118-4E04-A198-08A94F7CC601}" presName="sp" presStyleCnt="0"/>
      <dgm:spPr/>
    </dgm:pt>
    <dgm:pt modelId="{1E770DC3-F027-4554-94A8-96ED01595079}" type="pres">
      <dgm:prSet presAssocID="{1C683E79-2EC6-43C7-855F-B4DA2CB374CD}" presName="linNode" presStyleCnt="0"/>
      <dgm:spPr/>
    </dgm:pt>
    <dgm:pt modelId="{660086AA-D055-4876-BB9E-CE1750D22E15}" type="pres">
      <dgm:prSet presAssocID="{1C683E79-2EC6-43C7-855F-B4DA2CB374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18C017F-1068-4143-962C-12B0541FBCF1}" type="pres">
      <dgm:prSet presAssocID="{1C683E79-2EC6-43C7-855F-B4DA2CB374C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C9E8908-0E42-4AD8-A5C9-05DCAC56FC84}" srcId="{1C683E79-2EC6-43C7-855F-B4DA2CB374CD}" destId="{47574743-5796-49FE-AC47-FCDDE19D1CF8}" srcOrd="0" destOrd="0" parTransId="{FBAB4C43-8D8C-40B2-AB18-B02E4DAC711F}" sibTransId="{581958AE-10E7-42A8-BE3C-9801C7B6AA20}"/>
    <dgm:cxn modelId="{16DBA31C-3338-448F-ADE9-F2EB1508ECF0}" srcId="{F61CFB31-87B9-4004-B7CC-4851BDEE14A2}" destId="{52C28AAD-D84C-4493-9DB9-BB9A97898DFD}" srcOrd="1" destOrd="0" parTransId="{FFEBE41F-4F77-4FA9-90A7-5E49F7C0CB25}" sibTransId="{833B9435-C118-4E04-A198-08A94F7CC601}"/>
    <dgm:cxn modelId="{5D85EB40-B458-4009-B659-B893E93123CE}" srcId="{6CA49253-DD87-4AF8-ABB3-FB5B211369C9}" destId="{31A2323D-C691-40F1-ADE3-659627F0136F}" srcOrd="0" destOrd="0" parTransId="{34E641DD-FCEE-488C-A42B-65C48A496172}" sibTransId="{92E44366-4493-480F-80B4-18466EE84A3E}"/>
    <dgm:cxn modelId="{281CB75F-D22B-4E93-9EF7-DBC94EB9F06B}" type="presOf" srcId="{47574743-5796-49FE-AC47-FCDDE19D1CF8}" destId="{818C017F-1068-4143-962C-12B0541FBCF1}" srcOrd="0" destOrd="0" presId="urn:microsoft.com/office/officeart/2005/8/layout/vList5"/>
    <dgm:cxn modelId="{9B967B69-A0F6-4A2B-9B5C-E5E22F762523}" type="presOf" srcId="{9519AA6C-41EC-4186-8473-BDBBF562B53E}" destId="{058C0352-7860-4D83-ABE7-A4AC099F5C7A}" srcOrd="0" destOrd="0" presId="urn:microsoft.com/office/officeart/2005/8/layout/vList5"/>
    <dgm:cxn modelId="{477E1650-DF79-49B0-821F-5FF1F8D1FE70}" srcId="{52C28AAD-D84C-4493-9DB9-BB9A97898DFD}" destId="{9519AA6C-41EC-4186-8473-BDBBF562B53E}" srcOrd="0" destOrd="0" parTransId="{903131CB-8FE4-4CEA-92A6-BFE8EEE708E5}" sibTransId="{53830078-BFED-4713-B9A6-D5119A646051}"/>
    <dgm:cxn modelId="{197A9050-84B8-4ACD-8337-A5D0447E81C9}" type="presOf" srcId="{F61CFB31-87B9-4004-B7CC-4851BDEE14A2}" destId="{12D9B511-3D67-456E-BAE7-B54F906BBBB1}" srcOrd="0" destOrd="0" presId="urn:microsoft.com/office/officeart/2005/8/layout/vList5"/>
    <dgm:cxn modelId="{9345B290-E4A7-457A-8245-5255DF6E359E}" type="presOf" srcId="{31A2323D-C691-40F1-ADE3-659627F0136F}" destId="{E685B832-56C5-447D-9260-9679032AAA6B}" srcOrd="0" destOrd="0" presId="urn:microsoft.com/office/officeart/2005/8/layout/vList5"/>
    <dgm:cxn modelId="{E5533C9A-831E-4DDF-B5A7-F34EF871E267}" type="presOf" srcId="{1C683E79-2EC6-43C7-855F-B4DA2CB374CD}" destId="{660086AA-D055-4876-BB9E-CE1750D22E15}" srcOrd="0" destOrd="0" presId="urn:microsoft.com/office/officeart/2005/8/layout/vList5"/>
    <dgm:cxn modelId="{348774B0-1B8D-4D66-9ECD-950D622F47C3}" type="presOf" srcId="{52C28AAD-D84C-4493-9DB9-BB9A97898DFD}" destId="{13DA0A79-81CC-4ABE-B735-DFE9BCE5C7C0}" srcOrd="0" destOrd="0" presId="urn:microsoft.com/office/officeart/2005/8/layout/vList5"/>
    <dgm:cxn modelId="{790273CD-C116-4A89-AD66-61DFDDBF86BF}" srcId="{F61CFB31-87B9-4004-B7CC-4851BDEE14A2}" destId="{6CA49253-DD87-4AF8-ABB3-FB5B211369C9}" srcOrd="0" destOrd="0" parTransId="{56D5467D-12DA-4EA7-B180-8DFA326FE0ED}" sibTransId="{879CBE2B-C73F-4354-8206-34E28D912CC1}"/>
    <dgm:cxn modelId="{656F83D2-212D-4173-8B11-9216F96FC26B}" srcId="{F61CFB31-87B9-4004-B7CC-4851BDEE14A2}" destId="{1C683E79-2EC6-43C7-855F-B4DA2CB374CD}" srcOrd="2" destOrd="0" parTransId="{9817ED8C-9F58-4895-8C95-3D5E26A4141B}" sibTransId="{9679EFD0-0838-44FC-BE4D-BCD3015FE61A}"/>
    <dgm:cxn modelId="{BC0BB1E9-ACA1-4A77-87F2-3EA27087E353}" type="presOf" srcId="{6CA49253-DD87-4AF8-ABB3-FB5B211369C9}" destId="{5D317B60-F5DE-4775-B94D-9F6F0C6FC868}" srcOrd="0" destOrd="0" presId="urn:microsoft.com/office/officeart/2005/8/layout/vList5"/>
    <dgm:cxn modelId="{725FD4C7-66F1-4F5D-A647-FA74C998F712}" type="presParOf" srcId="{12D9B511-3D67-456E-BAE7-B54F906BBBB1}" destId="{CD2ECCCD-6920-4D9A-A272-73B400A8476B}" srcOrd="0" destOrd="0" presId="urn:microsoft.com/office/officeart/2005/8/layout/vList5"/>
    <dgm:cxn modelId="{2BD76722-677D-4747-AEE3-3EBA4A784FAB}" type="presParOf" srcId="{CD2ECCCD-6920-4D9A-A272-73B400A8476B}" destId="{5D317B60-F5DE-4775-B94D-9F6F0C6FC868}" srcOrd="0" destOrd="0" presId="urn:microsoft.com/office/officeart/2005/8/layout/vList5"/>
    <dgm:cxn modelId="{42DAC30A-3F69-4F75-AE72-753A8F3BA931}" type="presParOf" srcId="{CD2ECCCD-6920-4D9A-A272-73B400A8476B}" destId="{E685B832-56C5-447D-9260-9679032AAA6B}" srcOrd="1" destOrd="0" presId="urn:microsoft.com/office/officeart/2005/8/layout/vList5"/>
    <dgm:cxn modelId="{53A4723B-7ACD-404C-B879-EF5827223FD5}" type="presParOf" srcId="{12D9B511-3D67-456E-BAE7-B54F906BBBB1}" destId="{2EB0C519-EA32-4D69-AFDC-513B0EFB3850}" srcOrd="1" destOrd="0" presId="urn:microsoft.com/office/officeart/2005/8/layout/vList5"/>
    <dgm:cxn modelId="{9A0BC372-AD01-4CCD-BBC3-75A7F59C1740}" type="presParOf" srcId="{12D9B511-3D67-456E-BAE7-B54F906BBBB1}" destId="{D406C41F-16D5-4031-A515-41B0E8FEA73F}" srcOrd="2" destOrd="0" presId="urn:microsoft.com/office/officeart/2005/8/layout/vList5"/>
    <dgm:cxn modelId="{BDED65D6-1E28-41E0-97EA-2F60EB0C05D9}" type="presParOf" srcId="{D406C41F-16D5-4031-A515-41B0E8FEA73F}" destId="{13DA0A79-81CC-4ABE-B735-DFE9BCE5C7C0}" srcOrd="0" destOrd="0" presId="urn:microsoft.com/office/officeart/2005/8/layout/vList5"/>
    <dgm:cxn modelId="{40263EE2-4CC7-4F59-97F1-24572A2B1FD6}" type="presParOf" srcId="{D406C41F-16D5-4031-A515-41B0E8FEA73F}" destId="{058C0352-7860-4D83-ABE7-A4AC099F5C7A}" srcOrd="1" destOrd="0" presId="urn:microsoft.com/office/officeart/2005/8/layout/vList5"/>
    <dgm:cxn modelId="{3E479474-7CAD-47C1-A76A-AD6EDCE6DBDF}" type="presParOf" srcId="{12D9B511-3D67-456E-BAE7-B54F906BBBB1}" destId="{8BA3EDFA-5866-4391-B955-4D83E02A396C}" srcOrd="3" destOrd="0" presId="urn:microsoft.com/office/officeart/2005/8/layout/vList5"/>
    <dgm:cxn modelId="{BF8D4F8C-0080-4BFC-B7C8-15D8A88A0FAD}" type="presParOf" srcId="{12D9B511-3D67-456E-BAE7-B54F906BBBB1}" destId="{1E770DC3-F027-4554-94A8-96ED01595079}" srcOrd="4" destOrd="0" presId="urn:microsoft.com/office/officeart/2005/8/layout/vList5"/>
    <dgm:cxn modelId="{768FA0FE-4576-4432-B63A-9E008700F5AD}" type="presParOf" srcId="{1E770DC3-F027-4554-94A8-96ED01595079}" destId="{660086AA-D055-4876-BB9E-CE1750D22E15}" srcOrd="0" destOrd="0" presId="urn:microsoft.com/office/officeart/2005/8/layout/vList5"/>
    <dgm:cxn modelId="{1AF537D0-5518-4B7D-9DE7-46A70A539D32}" type="presParOf" srcId="{1E770DC3-F027-4554-94A8-96ED01595079}" destId="{818C017F-1068-4143-962C-12B0541FBC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1BF8C-A992-4278-B8B8-14FE72436C28}">
      <dsp:nvSpPr>
        <dsp:cNvPr id="0" name=""/>
        <dsp:cNvSpPr/>
      </dsp:nvSpPr>
      <dsp:spPr>
        <a:xfrm>
          <a:off x="28871" y="983"/>
          <a:ext cx="9821023" cy="360000"/>
        </a:xfrm>
        <a:prstGeom prst="right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A8B69C-D44E-488C-87FB-291F50CE2B3E}">
      <dsp:nvSpPr>
        <dsp:cNvPr id="0" name=""/>
        <dsp:cNvSpPr/>
      </dsp:nvSpPr>
      <dsp:spPr>
        <a:xfrm>
          <a:off x="5581870" y="1330202"/>
          <a:ext cx="3390363" cy="1434058"/>
        </a:xfrm>
        <a:prstGeom prst="rect">
          <a:avLst/>
        </a:prstGeom>
        <a:solidFill>
          <a:srgbClr val="A23694">
            <a:alpha val="1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Желание заботиться о своем здоровье;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Положительный эмоциональный фон;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Стрессоустойчивость;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Самооценка;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Работоспособность;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Гибкость и баланс</a:t>
          </a:r>
        </a:p>
      </dsp:txBody>
      <dsp:txXfrm>
        <a:off x="5581870" y="1330202"/>
        <a:ext cx="3390363" cy="1434058"/>
      </dsp:txXfrm>
    </dsp:sp>
    <dsp:sp modelId="{525DAB7A-2A47-4A32-B939-C155ABFE75FC}">
      <dsp:nvSpPr>
        <dsp:cNvPr id="0" name=""/>
        <dsp:cNvSpPr/>
      </dsp:nvSpPr>
      <dsp:spPr>
        <a:xfrm>
          <a:off x="5438441" y="233906"/>
          <a:ext cx="3746995" cy="814702"/>
        </a:xfrm>
        <a:prstGeom prst="rect">
          <a:avLst/>
        </a:prstGeom>
        <a:solidFill>
          <a:srgbClr val="A72E8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Способствующих развитию и благоприятно влияющих на компоненты ментального здоровья:</a:t>
          </a:r>
        </a:p>
      </dsp:txBody>
      <dsp:txXfrm>
        <a:off x="5438441" y="233906"/>
        <a:ext cx="3746995" cy="814702"/>
      </dsp:txXfrm>
    </dsp:sp>
    <dsp:sp modelId="{A78C781E-F6BA-443A-8CCC-539893EC1A08}">
      <dsp:nvSpPr>
        <dsp:cNvPr id="0" name=""/>
        <dsp:cNvSpPr/>
      </dsp:nvSpPr>
      <dsp:spPr>
        <a:xfrm>
          <a:off x="707138" y="1379768"/>
          <a:ext cx="3390363" cy="1434058"/>
        </a:xfrm>
        <a:prstGeom prst="rect">
          <a:avLst/>
        </a:prstGeom>
        <a:solidFill>
          <a:srgbClr val="A23694">
            <a:alpha val="1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Песочная терапия;</a:t>
          </a:r>
        </a:p>
        <a:p>
          <a:pPr marL="285750" lvl="1" indent="-2857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Арт-терапия</a:t>
          </a:r>
        </a:p>
        <a:p>
          <a:pPr marL="285750" lvl="1" indent="-2857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Релаксация;</a:t>
          </a:r>
        </a:p>
        <a:p>
          <a:pPr marL="285750" lvl="1" indent="-2857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Дыхательная гимнастика;</a:t>
          </a:r>
        </a:p>
        <a:p>
          <a:pPr marL="285750" lvl="1" indent="-2857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Самомассаж;</a:t>
          </a:r>
        </a:p>
        <a:p>
          <a:pPr marL="285750" lvl="1" indent="-2857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kern="1200" dirty="0"/>
            <a:t>Метафорические ассоциативные карты</a:t>
          </a:r>
        </a:p>
        <a:p>
          <a:pPr marL="285750" lvl="1" indent="-2857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ru-RU" sz="1400" kern="1200" dirty="0"/>
        </a:p>
        <a:p>
          <a:pPr lvl="1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400" kern="1200" dirty="0"/>
            <a:t> </a:t>
          </a:r>
        </a:p>
        <a:p>
          <a:pPr lvl="1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300" kern="1200" dirty="0"/>
        </a:p>
      </dsp:txBody>
      <dsp:txXfrm>
        <a:off x="707138" y="1379768"/>
        <a:ext cx="3390363" cy="1434058"/>
      </dsp:txXfrm>
    </dsp:sp>
    <dsp:sp modelId="{E8BC21C1-3DCB-44D8-90AC-C14D2A5A16E4}">
      <dsp:nvSpPr>
        <dsp:cNvPr id="0" name=""/>
        <dsp:cNvSpPr/>
      </dsp:nvSpPr>
      <dsp:spPr>
        <a:xfrm>
          <a:off x="512853" y="267487"/>
          <a:ext cx="3904240" cy="863284"/>
        </a:xfrm>
        <a:prstGeom prst="rect">
          <a:avLst/>
        </a:prstGeom>
        <a:solidFill>
          <a:srgbClr val="A72E8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1. </a:t>
          </a:r>
          <a:r>
            <a:rPr lang="ru-RU" sz="1400" b="1" kern="1200" dirty="0">
              <a:solidFill>
                <a:schemeClr val="bg1"/>
              </a:solidFill>
            </a:rPr>
            <a:t>Проведение работы по сохранению ментального здоровья дошкольников в рамках ДОУ с применением следующих технологий: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12853" y="267487"/>
        <a:ext cx="3904240" cy="863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C6586-D5E1-4F5B-978E-39C25B555BDC}">
      <dsp:nvSpPr>
        <dsp:cNvPr id="0" name=""/>
        <dsp:cNvSpPr/>
      </dsp:nvSpPr>
      <dsp:spPr>
        <a:xfrm>
          <a:off x="0" y="388236"/>
          <a:ext cx="610615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F559A-1DB1-4963-856B-463484A4A208}">
      <dsp:nvSpPr>
        <dsp:cNvPr id="0" name=""/>
        <dsp:cNvSpPr/>
      </dsp:nvSpPr>
      <dsp:spPr>
        <a:xfrm>
          <a:off x="305308" y="166836"/>
          <a:ext cx="427431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559" tIns="0" rIns="16155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Арт-терапия</a:t>
          </a:r>
        </a:p>
      </dsp:txBody>
      <dsp:txXfrm>
        <a:off x="326924" y="188452"/>
        <a:ext cx="4231080" cy="399568"/>
      </dsp:txXfrm>
    </dsp:sp>
    <dsp:sp modelId="{62BB5552-7279-48A7-ACA2-8BB40D471826}">
      <dsp:nvSpPr>
        <dsp:cNvPr id="0" name=""/>
        <dsp:cNvSpPr/>
      </dsp:nvSpPr>
      <dsp:spPr>
        <a:xfrm>
          <a:off x="0" y="1068636"/>
          <a:ext cx="610615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A558B-1AF5-4D6E-8CB2-E0899CB3A21A}">
      <dsp:nvSpPr>
        <dsp:cNvPr id="0" name=""/>
        <dsp:cNvSpPr/>
      </dsp:nvSpPr>
      <dsp:spPr>
        <a:xfrm>
          <a:off x="305308" y="847236"/>
          <a:ext cx="427431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559" tIns="0" rIns="16155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Песочная терапия</a:t>
          </a:r>
        </a:p>
      </dsp:txBody>
      <dsp:txXfrm>
        <a:off x="326924" y="868852"/>
        <a:ext cx="4231080" cy="399568"/>
      </dsp:txXfrm>
    </dsp:sp>
    <dsp:sp modelId="{8AB029C4-1C88-4D4D-9397-30601B4B1AD8}">
      <dsp:nvSpPr>
        <dsp:cNvPr id="0" name=""/>
        <dsp:cNvSpPr/>
      </dsp:nvSpPr>
      <dsp:spPr>
        <a:xfrm>
          <a:off x="0" y="1749036"/>
          <a:ext cx="610615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26AC8-0BEC-4597-9D3C-5791B5FB3F3F}">
      <dsp:nvSpPr>
        <dsp:cNvPr id="0" name=""/>
        <dsp:cNvSpPr/>
      </dsp:nvSpPr>
      <dsp:spPr>
        <a:xfrm>
          <a:off x="305308" y="1527636"/>
          <a:ext cx="427431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559" tIns="0" rIns="16155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Метафорические ассоциативные карты</a:t>
          </a:r>
        </a:p>
      </dsp:txBody>
      <dsp:txXfrm>
        <a:off x="326924" y="1549252"/>
        <a:ext cx="4231080" cy="399568"/>
      </dsp:txXfrm>
    </dsp:sp>
    <dsp:sp modelId="{BB1BCAE9-8A1E-4D5A-A3AE-2342ACFF3395}">
      <dsp:nvSpPr>
        <dsp:cNvPr id="0" name=""/>
        <dsp:cNvSpPr/>
      </dsp:nvSpPr>
      <dsp:spPr>
        <a:xfrm>
          <a:off x="0" y="2429436"/>
          <a:ext cx="610615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0FC09-DA11-4F6E-AD83-ED94E91E1CF4}">
      <dsp:nvSpPr>
        <dsp:cNvPr id="0" name=""/>
        <dsp:cNvSpPr/>
      </dsp:nvSpPr>
      <dsp:spPr>
        <a:xfrm>
          <a:off x="305308" y="2208036"/>
          <a:ext cx="427431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559" tIns="0" rIns="16155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Релаксация</a:t>
          </a:r>
        </a:p>
      </dsp:txBody>
      <dsp:txXfrm>
        <a:off x="326924" y="2229652"/>
        <a:ext cx="4231080" cy="399568"/>
      </dsp:txXfrm>
    </dsp:sp>
    <dsp:sp modelId="{EDFF0E88-9EE4-4166-B180-B79298B5BCFE}">
      <dsp:nvSpPr>
        <dsp:cNvPr id="0" name=""/>
        <dsp:cNvSpPr/>
      </dsp:nvSpPr>
      <dsp:spPr>
        <a:xfrm>
          <a:off x="0" y="3109836"/>
          <a:ext cx="610615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990A6-0358-416E-94BE-7F13DC0836FE}">
      <dsp:nvSpPr>
        <dsp:cNvPr id="0" name=""/>
        <dsp:cNvSpPr/>
      </dsp:nvSpPr>
      <dsp:spPr>
        <a:xfrm>
          <a:off x="305308" y="2888436"/>
          <a:ext cx="427431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559" tIns="0" rIns="16155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Дыхание и самомассаж</a:t>
          </a:r>
        </a:p>
      </dsp:txBody>
      <dsp:txXfrm>
        <a:off x="326924" y="2910052"/>
        <a:ext cx="4231080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482F8-5268-45C8-AAFE-91F4801D8CBC}">
      <dsp:nvSpPr>
        <dsp:cNvPr id="0" name=""/>
        <dsp:cNvSpPr/>
      </dsp:nvSpPr>
      <dsp:spPr>
        <a:xfrm>
          <a:off x="0" y="1471457"/>
          <a:ext cx="54657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7D154-972B-4FB1-95E6-B31E1A75956E}">
      <dsp:nvSpPr>
        <dsp:cNvPr id="0" name=""/>
        <dsp:cNvSpPr/>
      </dsp:nvSpPr>
      <dsp:spPr>
        <a:xfrm>
          <a:off x="273288" y="1264817"/>
          <a:ext cx="382603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615" tIns="0" rIns="14461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Желание заботиться о своем здоровье</a:t>
          </a:r>
        </a:p>
      </dsp:txBody>
      <dsp:txXfrm>
        <a:off x="293463" y="1284992"/>
        <a:ext cx="3785684" cy="372930"/>
      </dsp:txXfrm>
    </dsp:sp>
    <dsp:sp modelId="{A00027B7-F088-44EA-881E-912B2FDE2B1A}">
      <dsp:nvSpPr>
        <dsp:cNvPr id="0" name=""/>
        <dsp:cNvSpPr/>
      </dsp:nvSpPr>
      <dsp:spPr>
        <a:xfrm>
          <a:off x="0" y="2106497"/>
          <a:ext cx="54657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337BB-BCD0-4860-9260-00DD6D2B506B}">
      <dsp:nvSpPr>
        <dsp:cNvPr id="0" name=""/>
        <dsp:cNvSpPr/>
      </dsp:nvSpPr>
      <dsp:spPr>
        <a:xfrm>
          <a:off x="273288" y="1899857"/>
          <a:ext cx="382603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615" tIns="0" rIns="14461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Положительный эмоциональный фон</a:t>
          </a:r>
        </a:p>
      </dsp:txBody>
      <dsp:txXfrm>
        <a:off x="293463" y="1920032"/>
        <a:ext cx="3785684" cy="372930"/>
      </dsp:txXfrm>
    </dsp:sp>
    <dsp:sp modelId="{AAF878D4-6F1A-4653-97F6-CD3EB34F7F0C}">
      <dsp:nvSpPr>
        <dsp:cNvPr id="0" name=""/>
        <dsp:cNvSpPr/>
      </dsp:nvSpPr>
      <dsp:spPr>
        <a:xfrm>
          <a:off x="0" y="2741537"/>
          <a:ext cx="54657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64747-2C6C-4D9A-A43F-B68740935D0E}">
      <dsp:nvSpPr>
        <dsp:cNvPr id="0" name=""/>
        <dsp:cNvSpPr/>
      </dsp:nvSpPr>
      <dsp:spPr>
        <a:xfrm>
          <a:off x="273288" y="2534897"/>
          <a:ext cx="382603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615" tIns="0" rIns="14461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Стрессоустойчивость</a:t>
          </a:r>
        </a:p>
      </dsp:txBody>
      <dsp:txXfrm>
        <a:off x="293463" y="2555072"/>
        <a:ext cx="3785684" cy="372930"/>
      </dsp:txXfrm>
    </dsp:sp>
    <dsp:sp modelId="{1D1780B3-AA20-44B2-8EFB-A332825CF37D}">
      <dsp:nvSpPr>
        <dsp:cNvPr id="0" name=""/>
        <dsp:cNvSpPr/>
      </dsp:nvSpPr>
      <dsp:spPr>
        <a:xfrm>
          <a:off x="0" y="3376577"/>
          <a:ext cx="54657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AFDF6-8983-45E4-8051-54DB638BB9E9}">
      <dsp:nvSpPr>
        <dsp:cNvPr id="0" name=""/>
        <dsp:cNvSpPr/>
      </dsp:nvSpPr>
      <dsp:spPr>
        <a:xfrm>
          <a:off x="273288" y="3169937"/>
          <a:ext cx="382603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615" tIns="0" rIns="14461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Самооценка</a:t>
          </a:r>
        </a:p>
      </dsp:txBody>
      <dsp:txXfrm>
        <a:off x="293463" y="3190112"/>
        <a:ext cx="3785684" cy="372930"/>
      </dsp:txXfrm>
    </dsp:sp>
    <dsp:sp modelId="{F0F27EB9-752D-423A-8CB4-C671246A78E6}">
      <dsp:nvSpPr>
        <dsp:cNvPr id="0" name=""/>
        <dsp:cNvSpPr/>
      </dsp:nvSpPr>
      <dsp:spPr>
        <a:xfrm>
          <a:off x="0" y="4011617"/>
          <a:ext cx="54657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4CBB2-3486-4E6D-BB2F-69712205BD70}">
      <dsp:nvSpPr>
        <dsp:cNvPr id="0" name=""/>
        <dsp:cNvSpPr/>
      </dsp:nvSpPr>
      <dsp:spPr>
        <a:xfrm>
          <a:off x="273288" y="3804977"/>
          <a:ext cx="382603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615" tIns="0" rIns="14461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Работоспособность</a:t>
          </a:r>
        </a:p>
      </dsp:txBody>
      <dsp:txXfrm>
        <a:off x="293463" y="3825152"/>
        <a:ext cx="3785684" cy="372930"/>
      </dsp:txXfrm>
    </dsp:sp>
    <dsp:sp modelId="{18C51E6B-84F8-414A-A8EB-E79DCA2AE285}">
      <dsp:nvSpPr>
        <dsp:cNvPr id="0" name=""/>
        <dsp:cNvSpPr/>
      </dsp:nvSpPr>
      <dsp:spPr>
        <a:xfrm>
          <a:off x="0" y="4646657"/>
          <a:ext cx="54657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23757-0029-402F-BB56-4BAB05AB38A6}">
      <dsp:nvSpPr>
        <dsp:cNvPr id="0" name=""/>
        <dsp:cNvSpPr/>
      </dsp:nvSpPr>
      <dsp:spPr>
        <a:xfrm>
          <a:off x="273288" y="4440017"/>
          <a:ext cx="382603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615" tIns="0" rIns="14461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Гибкость и баланс</a:t>
          </a:r>
        </a:p>
      </dsp:txBody>
      <dsp:txXfrm>
        <a:off x="293463" y="4460192"/>
        <a:ext cx="3785684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5B832-56C5-447D-9260-9679032AAA6B}">
      <dsp:nvSpPr>
        <dsp:cNvPr id="0" name=""/>
        <dsp:cNvSpPr/>
      </dsp:nvSpPr>
      <dsp:spPr>
        <a:xfrm rot="5400000">
          <a:off x="6027497" y="-2326160"/>
          <a:ext cx="1303139" cy="628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effectLst/>
            </a:rPr>
            <a:t>Эти техники могут помочь создать пространство, где ребёнок чувствует себя в безопасности, чтобы обсуждать свои переживания и тревоги. Это особенно важно для детей, которые могут стесняться или бояться открыто говорить о своих чувствах.</a:t>
          </a:r>
          <a:endParaRPr lang="ru-RU" sz="1500" kern="1200" dirty="0"/>
        </a:p>
      </dsp:txBody>
      <dsp:txXfrm rot="-5400000">
        <a:off x="3535977" y="228974"/>
        <a:ext cx="6222566" cy="1175911"/>
      </dsp:txXfrm>
    </dsp:sp>
    <dsp:sp modelId="{5D317B60-F5DE-4775-B94D-9F6F0C6FC868}">
      <dsp:nvSpPr>
        <dsp:cNvPr id="0" name=""/>
        <dsp:cNvSpPr/>
      </dsp:nvSpPr>
      <dsp:spPr>
        <a:xfrm>
          <a:off x="0" y="2468"/>
          <a:ext cx="3535976" cy="1628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Создание безопасной среды для обсуждения сложных тем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79517" y="81985"/>
        <a:ext cx="3376942" cy="1469889"/>
      </dsp:txXfrm>
    </dsp:sp>
    <dsp:sp modelId="{058C0352-7860-4D83-ABE7-A4AC099F5C7A}">
      <dsp:nvSpPr>
        <dsp:cNvPr id="0" name=""/>
        <dsp:cNvSpPr/>
      </dsp:nvSpPr>
      <dsp:spPr>
        <a:xfrm rot="5400000">
          <a:off x="6027497" y="-615790"/>
          <a:ext cx="1303139" cy="628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Предлагаемые методы позволяют учитывать индивидуальные особенности каждого ребёнка, его интересы и эмоциональное состояние. Это создаёт более комфортные условия для взаимодействия и помогает более эффективно работать с ментальным здоровьем.</a:t>
          </a:r>
          <a:endParaRPr lang="ru-RU" sz="1500" kern="1200" dirty="0">
            <a:latin typeface="+mn-lt"/>
          </a:endParaRPr>
        </a:p>
      </dsp:txBody>
      <dsp:txXfrm rot="-5400000">
        <a:off x="3535977" y="1939344"/>
        <a:ext cx="6222566" cy="1175911"/>
      </dsp:txXfrm>
    </dsp:sp>
    <dsp:sp modelId="{13DA0A79-81CC-4ABE-B735-DFE9BCE5C7C0}">
      <dsp:nvSpPr>
        <dsp:cNvPr id="0" name=""/>
        <dsp:cNvSpPr/>
      </dsp:nvSpPr>
      <dsp:spPr>
        <a:xfrm>
          <a:off x="0" y="1712838"/>
          <a:ext cx="3535976" cy="1628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Индивидуальный подход</a:t>
          </a:r>
        </a:p>
      </dsp:txBody>
      <dsp:txXfrm>
        <a:off x="79517" y="1792355"/>
        <a:ext cx="3376942" cy="1469889"/>
      </dsp:txXfrm>
    </dsp:sp>
    <dsp:sp modelId="{818C017F-1068-4143-962C-12B0541FBCF1}">
      <dsp:nvSpPr>
        <dsp:cNvPr id="0" name=""/>
        <dsp:cNvSpPr/>
      </dsp:nvSpPr>
      <dsp:spPr>
        <a:xfrm rot="5400000">
          <a:off x="6027497" y="1094579"/>
          <a:ext cx="1303139" cy="628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Для детей дошкольного возраста более привычны и менее </a:t>
          </a:r>
          <a:r>
            <a:rPr lang="ru-RU" sz="1500" kern="1200" dirty="0" err="1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стрессогенны</a:t>
          </a:r>
          <a:r>
            <a:rPr lang="ru-RU" sz="15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 игровые и творческие формы работы, нежели классические беседы или тесты. Это позволяет более деликатно и бережно подходить к вопросам ментального здоровья.</a:t>
          </a:r>
          <a:endParaRPr lang="ru-RU" sz="1500" kern="1200" dirty="0">
            <a:latin typeface="+mn-lt"/>
          </a:endParaRPr>
        </a:p>
      </dsp:txBody>
      <dsp:txXfrm rot="-5400000">
        <a:off x="3535977" y="3649713"/>
        <a:ext cx="6222566" cy="1175911"/>
      </dsp:txXfrm>
    </dsp:sp>
    <dsp:sp modelId="{660086AA-D055-4876-BB9E-CE1750D22E15}">
      <dsp:nvSpPr>
        <dsp:cNvPr id="0" name=""/>
        <dsp:cNvSpPr/>
      </dsp:nvSpPr>
      <dsp:spPr>
        <a:xfrm>
          <a:off x="0" y="3423208"/>
          <a:ext cx="3535976" cy="1628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Меньшая травматичность по сравнению с традиционными методами психологической работы</a:t>
          </a:r>
        </a:p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79517" y="3502725"/>
        <a:ext cx="3376942" cy="1469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8B8788E2-050D-463F-A92F-4D0C04C1FF8B}" type="datetime1">
              <a:rPr lang="ru-RU" smtClean="0"/>
              <a:t>22.04.2025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397C78D2-97D1-4B37-BDD1-08A09BD4C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3C1047A-B6E2-4574-B7D3-9927A8C89A45}" type="datetime1">
              <a:rPr lang="ru-RU" smtClean="0"/>
              <a:t>22.04.2025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5939589-3E79-4C82-AA4A-FE78234FAA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015CF-69F8-758C-D348-3FB492E4A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2407226-EAF6-E708-ABD9-3FD5571A1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CD312EA-D9F7-E08C-C67F-847F0E1BE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098D76-9CF2-6EC1-5488-CE6C678C7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17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9ADDE-208B-75A2-A371-C25EE686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C35D8E4-EAC2-9C79-0ADF-A4D7124DC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416691E-832D-96BB-A95D-CA8899FA3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C21C37-22D9-F262-162F-F49EF485C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69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C9DC5-C9D2-D2E8-91D5-B65E1E21B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C75ECFB-D66E-4CDA-E5AA-F748D79BC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E1F4A6-C278-CB21-6DAB-01A9515FD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9A9A36-4EAF-95E5-7CBC-7CFCB472C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28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олько с заголовком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ru-RU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зображ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rtlCol="0" anchor="ctr" anchorCtr="0"/>
          <a:lstStyle>
            <a:lvl1pPr algn="l">
              <a:defRPr lang="ru-RU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ru-RU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lang="ru-RU"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lang="ru-RU"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lang="ru-RU"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lang="ru-RU" sz="1200">
                <a:solidFill>
                  <a:schemeClr val="tx1"/>
                </a:solidFill>
              </a:defRPr>
            </a:lvl4pPr>
            <a:lvl5pPr>
              <a:defRPr lang="ru-RU" sz="14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rtlCol="0" anchor="b" anchorCtr="0"/>
          <a:lstStyle>
            <a:lvl1pPr algn="l">
              <a:defRPr lang="ru-RU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1200"/>
              </a:spcBef>
              <a:buNone/>
              <a:defRPr lang="ru-RU" sz="1800"/>
            </a:lvl1pPr>
            <a:lvl2pPr marL="457200">
              <a:spcBef>
                <a:spcPts val="1200"/>
              </a:spcBef>
              <a:defRPr lang="ru-RU" sz="1800"/>
            </a:lvl2pPr>
            <a:lvl3pPr marL="914400">
              <a:spcBef>
                <a:spcPts val="1200"/>
              </a:spcBef>
              <a:defRPr lang="ru-RU" sz="1800"/>
            </a:lvl3pPr>
            <a:lvl4pPr marL="1371600">
              <a:spcBef>
                <a:spcPts val="1200"/>
              </a:spcBef>
              <a:defRPr lang="ru-RU" sz="1800"/>
            </a:lvl4pPr>
            <a:lvl5pPr marL="1828800">
              <a:spcBef>
                <a:spcPts val="12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>
              <a:spcBef>
                <a:spcPts val="1200"/>
              </a:spcBef>
              <a:defRPr lang="ru-RU" sz="1800"/>
            </a:lvl1pPr>
            <a:lvl2pPr>
              <a:spcBef>
                <a:spcPts val="1200"/>
              </a:spcBef>
              <a:defRPr lang="ru-RU" sz="1800"/>
            </a:lvl2pPr>
            <a:lvl3pPr>
              <a:spcBef>
                <a:spcPts val="1200"/>
              </a:spcBef>
              <a:defRPr lang="ru-RU" sz="1800"/>
            </a:lvl3pPr>
            <a:lvl4pPr>
              <a:spcBef>
                <a:spcPts val="1200"/>
              </a:spcBef>
              <a:defRPr lang="ru-RU" sz="1800"/>
            </a:lvl4pPr>
            <a:lvl5pPr>
              <a:spcBef>
                <a:spcPts val="12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Графический объект 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" name="Графический объект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" name="Графический объект 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Графический объект 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" name="Графический объект 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" name="Графический объект 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rtlCol="0" anchor="b" anchorCtr="0"/>
          <a:lstStyle>
            <a:lvl1pPr>
              <a:defRPr lang="ru-RU" sz="4000" b="1" cap="all" baseline="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 rtlCol="0"/>
          <a:lstStyle>
            <a:defPPr>
              <a:defRPr lang="ru-RU"/>
            </a:def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пузырьки и заголовок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rtlCol="0" anchor="b"/>
          <a:lstStyle>
            <a:lvl1pPr algn="r">
              <a:lnSpc>
                <a:spcPts val="4800"/>
              </a:lnSpc>
              <a:defRPr lang="ru-RU" sz="48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Рисунок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ru-RU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ru-RU" sz="2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dirty="0"/>
              <a:t>Текст слайда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Графический объект 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" name="Графический объект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" name="Графический объект 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зображение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rtlCol="0" anchor="b"/>
          <a:lstStyle>
            <a:lvl1pPr algn="r">
              <a:lnSpc>
                <a:spcPts val="4000"/>
              </a:lnSpc>
              <a:defRPr lang="ru-RU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rtlCol="0" anchor="t">
            <a:noAutofit/>
          </a:bodyPr>
          <a:lstStyle>
            <a:lvl1pPr algn="ctr">
              <a:buNone/>
              <a:defRPr lang="ru-RU"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ru-RU"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lang="ru-RU"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lang="ru-RU"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lang="ru-RU" sz="2400">
                <a:solidFill>
                  <a:schemeClr val="bg1"/>
                </a:solidFill>
              </a:defRPr>
            </a:lvl4pPr>
            <a:lvl5pPr marL="1828800" indent="0" algn="r">
              <a:buNone/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Графический объект 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" name="Графический объект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Графический объект 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ru-RU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" name="Рисунок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ru-RU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ru-RU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buNone/>
              <a:defRPr lang="ru-RU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5" name="Рисунок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ru-RU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rtlCol="0" anchor="b" anchorCtr="0"/>
          <a:lstStyle>
            <a:lvl1pPr>
              <a:defRPr lang="ru-RU" sz="4000" b="1" cap="all" spc="0" baseline="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rtlCol="0" anchor="t" anchorCtr="0"/>
          <a:lstStyle>
            <a:lvl1pPr>
              <a:defRPr lang="ru-RU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rtlCol="0" anchor="t" anchorCtr="0">
            <a:noAutofit/>
          </a:bodyPr>
          <a:lstStyle>
            <a:lvl1pPr algn="ctr">
              <a:buNone/>
              <a:defRPr lang="ru-RU" sz="1800"/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ru-RU" sz="1800"/>
            </a:lvl1pPr>
            <a:lvl2pPr marL="228600">
              <a:defRPr lang="ru-RU" sz="1600"/>
            </a:lvl2pPr>
            <a:lvl3pPr marL="457200">
              <a:defRPr lang="ru-RU" sz="1400"/>
            </a:lvl3pPr>
            <a:lvl4pPr marL="685800">
              <a:defRPr lang="ru-RU" sz="1200"/>
            </a:lvl4pPr>
            <a:lvl5pPr>
              <a:defRPr lang="ru-RU" sz="14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Графический объект 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Графический объект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" name="Нижний колонтитул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 заголовком + подзаголовком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ru-RU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rtlCol="0" anchor="b" anchorCtr="0">
            <a:normAutofit/>
          </a:bodyPr>
          <a:lstStyle>
            <a:lvl1pPr marL="0" indent="0" algn="l">
              <a:buNone/>
              <a:defRPr lang="ru-RU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 rtlCol="0"/>
          <a:lstStyle>
            <a:lvl1pPr>
              <a:defRPr lang="ru-RU" sz="4000" b="1" cap="all" spc="0" baseline="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ru-RU" sz="1800"/>
            </a:lvl1pPr>
            <a:lvl2pPr marL="228600">
              <a:spcBef>
                <a:spcPts val="1200"/>
              </a:spcBef>
              <a:defRPr lang="ru-RU" sz="1800"/>
            </a:lvl2pPr>
            <a:lvl3pPr marL="685800">
              <a:spcBef>
                <a:spcPts val="1200"/>
              </a:spcBef>
              <a:defRPr lang="ru-RU" sz="1800"/>
            </a:lvl3pPr>
            <a:lvl4pPr marL="1143000">
              <a:spcBef>
                <a:spcPts val="1200"/>
              </a:spcBef>
              <a:defRPr lang="ru-RU" sz="1800"/>
            </a:lvl4pPr>
            <a:lvl5pPr marL="1600200">
              <a:spcBef>
                <a:spcPts val="12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ru-RU" sz="1800"/>
            </a:lvl1pPr>
            <a:lvl2pPr marL="228600">
              <a:spcBef>
                <a:spcPts val="1200"/>
              </a:spcBef>
              <a:defRPr lang="ru-RU" sz="1800"/>
            </a:lvl2pPr>
            <a:lvl3pPr marL="685800">
              <a:spcBef>
                <a:spcPts val="1200"/>
              </a:spcBef>
              <a:defRPr lang="ru-RU" sz="1800"/>
            </a:lvl3pPr>
            <a:lvl4pPr marL="1143000">
              <a:spcBef>
                <a:spcPts val="1200"/>
              </a:spcBef>
              <a:defRPr lang="ru-RU" sz="1800"/>
            </a:lvl4pPr>
            <a:lvl5pPr marL="1600200">
              <a:spcBef>
                <a:spcPts val="12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Графический объект 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Графический объект 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Графический объект 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rtlCol="0" anchor="ctr" anchorCtr="0"/>
          <a:lstStyle>
            <a:lvl1pPr algn="l">
              <a:defRPr lang="ru-RU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rtlCol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lang="ru-RU"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lang="ru-RU"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lang="ru-RU"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lang="ru-RU" sz="1800"/>
            </a:lvl1pPr>
            <a:lvl2pPr marL="457200" indent="0">
              <a:spcBef>
                <a:spcPts val="1200"/>
              </a:spcBef>
              <a:buNone/>
              <a:defRPr lang="ru-RU" sz="1600"/>
            </a:lvl2pPr>
            <a:lvl3pPr marL="914400" indent="0">
              <a:spcBef>
                <a:spcPts val="1200"/>
              </a:spcBef>
              <a:buNone/>
              <a:defRPr lang="ru-RU" sz="1400"/>
            </a:lvl3pPr>
            <a:lvl4pPr marL="1371600" indent="0">
              <a:spcBef>
                <a:spcPts val="1200"/>
              </a:spcBef>
              <a:buNone/>
              <a:defRPr lang="ru-RU" sz="1200"/>
            </a:lvl4pPr>
            <a:lvl5pPr marL="1828800" indent="0">
              <a:spcBef>
                <a:spcPts val="1200"/>
              </a:spcBef>
              <a:buNone/>
              <a:defRPr lang="ru-RU" sz="1200"/>
            </a:lvl5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1200"/>
              </a:spcBef>
              <a:defRPr lang="ru-RU" sz="1800"/>
            </a:lvl1pPr>
            <a:lvl2pPr>
              <a:spcBef>
                <a:spcPts val="1200"/>
              </a:spcBef>
              <a:defRPr lang="ru-RU" sz="1600"/>
            </a:lvl2pPr>
            <a:lvl3pPr>
              <a:spcBef>
                <a:spcPts val="1200"/>
              </a:spcBef>
              <a:defRPr lang="ru-RU" sz="1400"/>
            </a:lvl3pPr>
            <a:lvl4pPr>
              <a:spcBef>
                <a:spcPts val="1200"/>
              </a:spcBef>
              <a:defRPr lang="ru-RU" sz="1200"/>
            </a:lvl4pPr>
            <a:lvl5pPr>
              <a:spcBef>
                <a:spcPts val="1200"/>
              </a:spcBef>
              <a:defRPr lang="ru-RU" sz="12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rtlCol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lang="ru-RU" sz="4000" b="1" i="0" cap="all" spc="0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lvl1pPr>
              <a:defRPr lang="ru-RU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ru-RU" sz="1800"/>
            </a:lvl1pPr>
            <a:lvl2pPr marL="228600">
              <a:lnSpc>
                <a:spcPct val="110000"/>
              </a:lnSpc>
              <a:defRPr lang="ru-RU" sz="1600"/>
            </a:lvl2pPr>
            <a:lvl3pPr marL="457200">
              <a:lnSpc>
                <a:spcPct val="110000"/>
              </a:lnSpc>
              <a:defRPr lang="ru-RU" sz="1400"/>
            </a:lvl3pPr>
            <a:lvl4pPr marL="685800">
              <a:lnSpc>
                <a:spcPct val="110000"/>
              </a:lnSpc>
              <a:defRPr lang="ru-RU" sz="1200"/>
            </a:lvl4pPr>
            <a:lvl5pPr marL="914400">
              <a:lnSpc>
                <a:spcPct val="110000"/>
              </a:lnSpc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rtlCol="0" anchor="t" anchorCtr="0"/>
          <a:lstStyle>
            <a:lvl1pPr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  <p:sp>
        <p:nvSpPr>
          <p:cNvPr id="10" name="Нижний колонтитул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ru-RU" sz="1800" b="1" i="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ru-RU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1454996"/>
            <a:ext cx="10302240" cy="1930400"/>
          </a:xfrm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</a:lstStyle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kumimoji="0" lang="ru-RU" sz="4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«Счастливый ребёнок:</a:t>
            </a:r>
            <a:br>
              <a:rPr kumimoji="0" lang="ru-RU" sz="4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шаг на встречу к ментальному здоровью»</a:t>
            </a:r>
            <a:br>
              <a:rPr kumimoji="0" lang="ru-RU" sz="4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ru-RU" sz="4400" b="1" kern="1200" cap="all" spc="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BC35D-1EF9-926F-7824-8488928A0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3565479"/>
            <a:ext cx="7853678" cy="726645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sz="1800" dirty="0"/>
              <a:t>Всероссийский конкурсный отбор проектов </a:t>
            </a:r>
            <a:br>
              <a:rPr lang="ru-RU" sz="1800" dirty="0"/>
            </a:br>
            <a:r>
              <a:rPr lang="ru-RU" sz="1800" dirty="0"/>
              <a:t>«Женщины за здоровое общество»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BC1AE-B2DF-6058-ED56-2CCAE1AE66F1}"/>
              </a:ext>
            </a:extLst>
          </p:cNvPr>
          <p:cNvSpPr txBox="1"/>
          <p:nvPr/>
        </p:nvSpPr>
        <p:spPr>
          <a:xfrm>
            <a:off x="1432560" y="5820729"/>
            <a:ext cx="4663440" cy="3971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Номинация: «Ментальное здоровье»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EFB89B-7EBC-2907-957C-BE7AD04CF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852" y="273395"/>
            <a:ext cx="1176630" cy="6096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иллюстрация, графическая вставка, Детское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20E503-13A3-9582-E801-3733B154ED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3513" b="3513"/>
          <a:stretch>
            <a:fillRect/>
          </a:stretch>
        </p:blipFill>
        <p:spPr>
          <a:xfrm>
            <a:off x="8536252" y="3205313"/>
            <a:ext cx="3250899" cy="3250905"/>
          </a:xfrm>
        </p:spPr>
      </p:pic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0F762-A7BF-6F32-2167-C299F0389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295D9-B5BB-28CE-EE28-AFA50F6AF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815840" cy="244144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Комплексный подход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6F66B49-EF72-6FFE-11A8-080E12696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0" y="2263884"/>
            <a:ext cx="3942701" cy="2441448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Yandex Sans Text"/>
                <a:ea typeface="Times New Roman" panose="02020603050405020304" pitchFamily="18" charset="0"/>
              </a:rPr>
              <a:t> Сочетание арт-терапии, песочной-терапии, релаксации и метафорических карт позволяет создать комплексную программу поддержки ментального здоровья, которая охватывает различные аспекты эмоционального и психологического благополучия ребёнка.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Рисунок 2">
            <a:extLst>
              <a:ext uri="{FF2B5EF4-FFF2-40B4-BE49-F238E27FC236}">
                <a16:creationId xmlns:a16="http://schemas.microsoft.com/office/drawing/2014/main" id="{D0D7929D-533B-0E89-1E22-79B9A58926B2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352352513"/>
              </p:ext>
            </p:extLst>
          </p:nvPr>
        </p:nvGraphicFramePr>
        <p:xfrm>
          <a:off x="6543040" y="296862"/>
          <a:ext cx="5465763" cy="6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662AFB2-F4FB-022C-4349-C56B03DF665B}"/>
              </a:ext>
            </a:extLst>
          </p:cNvPr>
          <p:cNvSpPr/>
          <p:nvPr/>
        </p:nvSpPr>
        <p:spPr>
          <a:xfrm>
            <a:off x="5365102" y="1752438"/>
            <a:ext cx="1035697" cy="3463373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E36D5-3708-D84D-9856-F1DF748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97" y="5946595"/>
            <a:ext cx="1176630" cy="609653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етское искусство, человек, в помещении, ребенок, начинающий ходи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5D4D6B7-8D02-85F4-A082-33825CDD4A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388" y="4582533"/>
            <a:ext cx="2825714" cy="208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25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человек, в помещении, ребенок, начинающий ходить, иг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6D968C-5A07-2184-B30E-ED526B8959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278" b="8278"/>
          <a:stretch/>
        </p:blipFill>
        <p:spPr>
          <a:xfrm>
            <a:off x="9379823" y="147782"/>
            <a:ext cx="2682868" cy="2682873"/>
          </a:xfr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49A8481-D3E0-C2FE-1350-0C70B0EB909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3610353"/>
              </p:ext>
            </p:extLst>
          </p:nvPr>
        </p:nvGraphicFramePr>
        <p:xfrm>
          <a:off x="357540" y="1558698"/>
          <a:ext cx="9822157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10F745-BBD8-6FDB-B28C-07ED59B23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7830" y="5882798"/>
            <a:ext cx="1176630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872360" y="945866"/>
            <a:ext cx="10731062" cy="707886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Основные результаты проекта, которые будут достигнуты в 2025 году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в последующем периоде: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52717" y="2265646"/>
            <a:ext cx="239283" cy="23928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52718" y="2964782"/>
            <a:ext cx="239283" cy="2392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73735" y="5792492"/>
            <a:ext cx="239283" cy="23928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52716" y="3815959"/>
            <a:ext cx="239283" cy="2392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82476" y="4667136"/>
            <a:ext cx="239283" cy="2392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42781" y="2043269"/>
            <a:ext cx="1032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Повышение осведомлённости родителей и педагогов: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участники проекта получат информацию о признаках нарушения ментального здоровья у детей и способах его поддержки.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42781" y="2792037"/>
            <a:ext cx="1032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</a:rPr>
              <a:t>Развитие социальных и эмоциональных навыков у детей, которые будут способствовать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формированию позитивного самоощущения и уверенности в себе.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42781" y="3643827"/>
            <a:ext cx="1032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</a:rPr>
              <a:t>Снижение уровня тревожности и страхов: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 дети научатся лучше справляться со стрессом и трудностями. Это поможет привести к снижению тревожности и улучшению общего психоэмоционального состояния.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42781" y="5684648"/>
            <a:ext cx="1032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0000"/>
                </a:solidFill>
                <a:effectLst/>
              </a:rPr>
              <a:t>Разработка и внедрение методических рекомендаций</a:t>
            </a:r>
            <a:r>
              <a:rPr lang="ru-RU" sz="1600" b="0" dirty="0">
                <a:solidFill>
                  <a:srgbClr val="000000"/>
                </a:solidFill>
                <a:effectLst/>
              </a:rPr>
              <a:t> для родителей и педагогов ДОУ по поддержке ментального здоровья дошкольников на основе опыта проекта.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42781" y="4604440"/>
            <a:ext cx="1032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</a:rPr>
              <a:t>Укрепление семейных и образовательных связей: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 проект будет способствовать улучшению взаимодействия между родителями и педагогами ДОУ, что поможет создать более согласованный подход к поддержке ментального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859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818852" y="1639347"/>
            <a:ext cx="4751632" cy="14058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На стадии инициативы проект по сохранению ментального здоровья детей дошкольного возраста находиться в начале своего планирования и разработки.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818852" y="3273850"/>
            <a:ext cx="10993820" cy="325017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>
              <a:buAutoNum type="arabicPeriod"/>
            </a:pPr>
            <a:r>
              <a:rPr lang="ru-RU" dirty="0"/>
              <a:t>Определены цели и задачи проекта;</a:t>
            </a:r>
          </a:p>
          <a:p>
            <a:pPr marL="342900" indent="-342900">
              <a:buAutoNum type="arabicPeriod"/>
            </a:pPr>
            <a:r>
              <a:rPr lang="ru-RU" dirty="0"/>
              <a:t>Проведен анализ текущей ситуации: изучены существующие технологии и подходы к поддержке ментального здоровья дошкольников, проанализирована их эффективность. Определены факторы, влияющие на ментальное здоровье детей в дошкольных учреждениях и дома;</a:t>
            </a:r>
          </a:p>
          <a:p>
            <a:pPr marL="342900" indent="-342900">
              <a:buAutoNum type="arabicPeriod"/>
            </a:pPr>
            <a:r>
              <a:rPr lang="ru-RU" dirty="0"/>
              <a:t>Идет разработка методических материалов: создаются рекомендации для работы с дошкольниками, материалы для обучения родителей и воспитателей: информационные буклеты, памятки, рекомендации для педагогов и родителей</a:t>
            </a:r>
          </a:p>
          <a:p>
            <a:pPr marL="342900" indent="-342900">
              <a:buAutoNum type="arabicPeriod"/>
            </a:pPr>
            <a:r>
              <a:rPr lang="ru-RU" dirty="0"/>
              <a:t>Идет практическое применение выделенных методов и технологий по сохранению ментального здоровья с детьми среднего и старшего дошкольного возраста.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780690" y="1909726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err="1"/>
              <a:t>Соц.сети</a:t>
            </a:r>
            <a:r>
              <a:rPr lang="ru-RU" dirty="0"/>
              <a:t>: </a:t>
            </a:r>
            <a:r>
              <a:rPr lang="en-US" dirty="0"/>
              <a:t>https://vk.com/wall-213809592_6336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1229711" y="639951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924912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600" b="1" dirty="0" err="1"/>
              <a:t>Госпаблик</a:t>
            </a:r>
            <a:r>
              <a:rPr lang="ru-RU" sz="1600" b="1" dirty="0"/>
              <a:t> «ВК», «</a:t>
            </a:r>
            <a:r>
              <a:rPr lang="ru-RU" sz="1600" b="1" dirty="0" err="1"/>
              <a:t>Сферум</a:t>
            </a:r>
            <a:r>
              <a:rPr lang="ru-RU" sz="1600" b="1" dirty="0"/>
              <a:t>»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741683" y="1952331"/>
            <a:ext cx="785122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Д</a:t>
            </a:r>
            <a:r>
              <a:rPr lang="ru-RU" sz="1600" b="0" i="0" dirty="0">
                <a:solidFill>
                  <a:schemeClr val="bg1"/>
                </a:solidFill>
                <a:effectLst/>
              </a:rPr>
              <a:t>ля информирования родителей и педагогов о мероприятиях, публикациях и консультациях.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924912" y="337784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600" b="1" i="0" dirty="0">
                <a:solidFill>
                  <a:schemeClr val="bg1"/>
                </a:solidFill>
                <a:effectLst/>
              </a:rPr>
              <a:t>Участие в родительских собраниях и конференциях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741681" y="3392745"/>
            <a:ext cx="7851227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600" b="0" i="0" dirty="0">
                <a:solidFill>
                  <a:schemeClr val="bg1"/>
                </a:solidFill>
                <a:effectLst/>
              </a:rPr>
              <a:t>Выступление на родительских </a:t>
            </a:r>
            <a:r>
              <a:rPr lang="ru-RU" sz="1600" dirty="0">
                <a:solidFill>
                  <a:schemeClr val="bg1"/>
                </a:solidFill>
              </a:rPr>
              <a:t>встречах</a:t>
            </a:r>
            <a:r>
              <a:rPr lang="ru-RU" sz="1600" b="0" i="0" dirty="0">
                <a:solidFill>
                  <a:schemeClr val="bg1"/>
                </a:solidFill>
                <a:effectLst/>
              </a:rPr>
              <a:t> и образовательных конференциях, организация дискуссий и круглых столов по вопросам ментального здоровья дошкольников.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924912" y="4893986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600" b="1" i="0" dirty="0">
                <a:solidFill>
                  <a:schemeClr val="bg1"/>
                </a:solidFill>
                <a:effectLst/>
              </a:rPr>
              <a:t>Сотрудничество с образовательными учреждениями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741681" y="4833159"/>
            <a:ext cx="7851228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600" b="0" i="0" dirty="0">
                <a:solidFill>
                  <a:schemeClr val="bg1"/>
                </a:solidFill>
                <a:effectLst/>
              </a:rPr>
              <a:t>Проведение презентаций и семинаров в детских садах и школах, организация встреч с администрацией и педагогами для обсуждения проекта и его целей.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879089" y="4128905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525476" y="4592969"/>
            <a:ext cx="4004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Михайлова Ирина Владимировна, педагог-психолог ГБДОУ д\с №52 компенсирующего вида Калининского района Санкт-Петербурга, </a:t>
            </a:r>
          </a:p>
          <a:p>
            <a:r>
              <a:rPr lang="ru-RU" sz="1400" dirty="0"/>
              <a:t>Адрес: СПб, Гражданский 106-20</a:t>
            </a:r>
          </a:p>
          <a:p>
            <a:r>
              <a:rPr lang="ru-RU" sz="1400" dirty="0"/>
              <a:t>1984г.р.</a:t>
            </a:r>
          </a:p>
          <a:p>
            <a:r>
              <a:rPr lang="ru-RU" sz="1400" dirty="0"/>
              <a:t>Интересы: техники работы с МАК, практики Ци-гун, Йога, рисование, путешествия, фотография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294255" y="4592969"/>
            <a:ext cx="3648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Смирнова Яна Владиславовна, педагог-психолог ГБДОУ д\с №52 компенсирующего вида Калининского района Санкт-Петербурга, </a:t>
            </a:r>
          </a:p>
          <a:p>
            <a:r>
              <a:rPr lang="ru-RU" sz="1400" dirty="0"/>
              <a:t>Адрес: СПб, </a:t>
            </a:r>
            <a:r>
              <a:rPr lang="ru-RU" sz="1400" dirty="0" err="1"/>
              <a:t>ал.Евгения</a:t>
            </a:r>
            <a:r>
              <a:rPr lang="ru-RU" sz="1400" dirty="0"/>
              <a:t> Шварца 8-2</a:t>
            </a:r>
          </a:p>
          <a:p>
            <a:r>
              <a:rPr lang="ru-RU" sz="1400" dirty="0"/>
              <a:t>1982г.р.</a:t>
            </a:r>
          </a:p>
          <a:p>
            <a:r>
              <a:rPr lang="ru-RU" sz="1400" dirty="0"/>
              <a:t>Интересы: путешествия, арт-терапия, песочная терапия, цветоводство</a:t>
            </a:r>
          </a:p>
        </p:txBody>
      </p:sp>
      <p:pic>
        <p:nvPicPr>
          <p:cNvPr id="3" name="Рисунок 2" descr="Изображение выглядит как человек, Человеческое лицо, одежда, на открытом воздух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21E7D2-017C-DE04-B91B-A93FAC242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20" r="31334" b="31830"/>
          <a:stretch/>
        </p:blipFill>
        <p:spPr>
          <a:xfrm>
            <a:off x="1034784" y="4720893"/>
            <a:ext cx="1442541" cy="1442541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D7AE68-44F6-00D8-F4FB-1B93488DAABE}"/>
              </a:ext>
            </a:extLst>
          </p:cNvPr>
          <p:cNvSpPr txBox="1"/>
          <p:nvPr/>
        </p:nvSpPr>
        <p:spPr>
          <a:xfrm>
            <a:off x="848472" y="85018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E5AC14-C960-D2B9-1425-96D55BECE26B}"/>
              </a:ext>
            </a:extLst>
          </p:cNvPr>
          <p:cNvSpPr txBox="1"/>
          <p:nvPr/>
        </p:nvSpPr>
        <p:spPr>
          <a:xfrm>
            <a:off x="828701" y="1440589"/>
            <a:ext cx="1053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Организационные ресурсы:</a:t>
            </a:r>
          </a:p>
          <a:p>
            <a:r>
              <a:rPr lang="ru-RU" sz="1600" dirty="0"/>
              <a:t>Создание рабочих групп из числа специалистов (психологов, педагогов, врачей) для разработки и реализации проекта. Организация обучающих семинаров и тренингов для воспитателей и родителей по вопросам поддержки ментального здоровья детей. Разработка методических материалов и рекомендаций для работы с дошкольниками.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F3057-62DD-79A9-ADD2-F504C828D272}"/>
              </a:ext>
            </a:extLst>
          </p:cNvPr>
          <p:cNvSpPr txBox="1"/>
          <p:nvPr/>
        </p:nvSpPr>
        <p:spPr>
          <a:xfrm>
            <a:off x="828701" y="2774872"/>
            <a:ext cx="112914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Информационные ресурсы</a:t>
            </a:r>
            <a:r>
              <a:rPr lang="ru-RU" sz="1600" dirty="0"/>
              <a:t>: Создание информационных материалов (брошюры, листовки, видео) для родителей и воспитателей о признаках проблем с ментальным здоровьем у детей и способах их решения. Организация информационных кампаний в СМИ и социальных сетях для повышения осведомлённости о важности поддержки ментального здоровья дошкольников.</a:t>
            </a:r>
          </a:p>
        </p:txBody>
      </p:sp>
      <p:pic>
        <p:nvPicPr>
          <p:cNvPr id="8" name="Рисунок 7" descr="Изображение выглядит как Человеческое лицо, человек, губа, портр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55C120A-4366-F18D-473D-DDE1B0BD90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5" b="29399"/>
          <a:stretch/>
        </p:blipFill>
        <p:spPr>
          <a:xfrm>
            <a:off x="6815504" y="4802910"/>
            <a:ext cx="1437376" cy="14373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638" y="223187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879939" y="509321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A72E88"/>
                </a:solidFill>
                <a:latin typeface="Playfair Display SemiBold" pitchFamily="2" charset="-52"/>
              </a:rPr>
              <a:t>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879939" y="1102007"/>
            <a:ext cx="10710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Период дошкольного детства – это время, когда закладываются основы ментального здоровья ребенка.</a:t>
            </a:r>
          </a:p>
          <a:p>
            <a:r>
              <a:rPr lang="ru-RU" sz="1600" dirty="0"/>
              <a:t>Ускорение темпа современной жизни, отсутствие условий для снятия эмоционального напряжения, недостаток движения и раннее приобщение к гаджетам – все это негативно сказывается на ментальном здоровье дошкольников и приводит к несформированности навыков коммуникации и эмоциональным расстройствам. </a:t>
            </a:r>
          </a:p>
          <a:p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Данная инициатива направлена на повышение осведомлённости взрослых о важности ментального здоровья у детей дошкольного возраста. Инициатива включает в себя ряд технологий и активностей, направленных на улучшение психологического здоровья детей, </a:t>
            </a:r>
            <a:r>
              <a:rPr lang="ru-RU" sz="1600" dirty="0"/>
              <a:t>способствующих воспитанию 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благополучной, творческой, открытой и познающей себя и окружающий мир личности ребенка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endParaRPr lang="ru-RU" sz="1600" b="1" dirty="0">
              <a:latin typeface="+mj-lt"/>
            </a:endParaRP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1015522" y="4112987"/>
            <a:ext cx="10491457" cy="2201986"/>
          </a:xfrm>
          <a:prstGeom prst="roundRect">
            <a:avLst>
              <a:gd name="adj" fmla="val 6704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468862" y="4162900"/>
            <a:ext cx="929565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Ментально благополучные дети легче адаптируются в социальной среде;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468862" y="4606983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Психологическое здоровье положительно влияет на внутрисемейные отношения;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448172" y="5322478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Сохранение ментального здоровья способствует успешному обучению детей и развитию  их здоровой личности, живущей в гармонии с собой и окружающими.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1123399" y="4116625"/>
            <a:ext cx="44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112427" y="46069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Dita Sweet" panose="02000503090000020004" pitchFamily="50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096596" y="52049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Dita Sweet" panose="02000503090000020004" pitchFamily="50" charset="0"/>
              </a:rPr>
              <a:t>3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2333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Цель проекта: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635432" y="1002503"/>
            <a:ext cx="1107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Сохранение ментального здоровья и благополучия дошкольников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59BE8-B81D-827C-E340-AF5027BB927A}"/>
              </a:ext>
            </a:extLst>
          </p:cNvPr>
          <p:cNvSpPr txBox="1"/>
          <p:nvPr/>
        </p:nvSpPr>
        <p:spPr>
          <a:xfrm>
            <a:off x="901654" y="1737762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Dita Sweet" panose="02000503090000020004" pitchFamily="50" charset="0"/>
              </a:rPr>
              <a:t>Задачи: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F84D237-CD9B-098F-C39A-EF644AA0C213}"/>
              </a:ext>
            </a:extLst>
          </p:cNvPr>
          <p:cNvGrpSpPr/>
          <p:nvPr/>
        </p:nvGrpSpPr>
        <p:grpSpPr>
          <a:xfrm>
            <a:off x="-5087617" y="714081"/>
            <a:ext cx="16191385" cy="6864935"/>
            <a:chOff x="-501460" y="351660"/>
            <a:chExt cx="14209418" cy="7293488"/>
          </a:xfrm>
        </p:grpSpPr>
        <p:sp>
          <p:nvSpPr>
            <p:cNvPr id="25" name="Арка 24">
              <a:extLst>
                <a:ext uri="{FF2B5EF4-FFF2-40B4-BE49-F238E27FC236}">
                  <a16:creationId xmlns:a16="http://schemas.microsoft.com/office/drawing/2014/main" id="{5C3844DD-99D8-9B66-ECC8-B10E43C0452C}"/>
                </a:ext>
              </a:extLst>
            </p:cNvPr>
            <p:cNvSpPr/>
            <p:nvPr/>
          </p:nvSpPr>
          <p:spPr>
            <a:xfrm>
              <a:off x="-501460" y="35166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19A32CA1-736D-555F-5715-4DDC9A73EBA5}"/>
                </a:ext>
              </a:extLst>
            </p:cNvPr>
            <p:cNvSpPr/>
            <p:nvPr/>
          </p:nvSpPr>
          <p:spPr>
            <a:xfrm>
              <a:off x="6620750" y="2332607"/>
              <a:ext cx="7056187" cy="1007335"/>
            </a:xfrm>
            <a:custGeom>
              <a:avLst/>
              <a:gdLst>
                <a:gd name="connsiteX0" fmla="*/ 0 w 7056187"/>
                <a:gd name="connsiteY0" fmla="*/ 0 h 677550"/>
                <a:gd name="connsiteX1" fmla="*/ 7056187 w 7056187"/>
                <a:gd name="connsiteY1" fmla="*/ 0 h 677550"/>
                <a:gd name="connsiteX2" fmla="*/ 7056187 w 7056187"/>
                <a:gd name="connsiteY2" fmla="*/ 677550 h 677550"/>
                <a:gd name="connsiteX3" fmla="*/ 0 w 7056187"/>
                <a:gd name="connsiteY3" fmla="*/ 677550 h 677550"/>
                <a:gd name="connsiteX4" fmla="*/ 0 w 7056187"/>
                <a:gd name="connsiteY4" fmla="*/ 0 h 67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6187" h="677550">
                  <a:moveTo>
                    <a:pt x="0" y="0"/>
                  </a:moveTo>
                  <a:lnTo>
                    <a:pt x="7056187" y="0"/>
                  </a:lnTo>
                  <a:lnTo>
                    <a:pt x="7056187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694">
                <a:alpha val="6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7805" tIns="33020" rIns="33020" bIns="3302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300" kern="1200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E2C30C5E-AEA3-1340-9732-66F4AAAC5AEF}"/>
                </a:ext>
              </a:extLst>
            </p:cNvPr>
            <p:cNvSpPr/>
            <p:nvPr/>
          </p:nvSpPr>
          <p:spPr>
            <a:xfrm>
              <a:off x="6760150" y="3376547"/>
              <a:ext cx="6907174" cy="1080353"/>
            </a:xfrm>
            <a:custGeom>
              <a:avLst/>
              <a:gdLst>
                <a:gd name="connsiteX0" fmla="*/ 0 w 6907174"/>
                <a:gd name="connsiteY0" fmla="*/ 0 h 677550"/>
                <a:gd name="connsiteX1" fmla="*/ 6907174 w 6907174"/>
                <a:gd name="connsiteY1" fmla="*/ 0 h 677550"/>
                <a:gd name="connsiteX2" fmla="*/ 6907174 w 6907174"/>
                <a:gd name="connsiteY2" fmla="*/ 677550 h 677550"/>
                <a:gd name="connsiteX3" fmla="*/ 0 w 6907174"/>
                <a:gd name="connsiteY3" fmla="*/ 677550 h 677550"/>
                <a:gd name="connsiteX4" fmla="*/ 0 w 6907174"/>
                <a:gd name="connsiteY4" fmla="*/ 0 h 67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7174" h="677550">
                  <a:moveTo>
                    <a:pt x="0" y="0"/>
                  </a:moveTo>
                  <a:lnTo>
                    <a:pt x="6907174" y="0"/>
                  </a:lnTo>
                  <a:lnTo>
                    <a:pt x="6907174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694">
                <a:alpha val="7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7805" tIns="33020" rIns="33020" bIns="33020" numCol="1" spcCol="1270" anchor="t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Выделить признаки ментального здоровья и подобрать актуальные технологии и практики для улучшения психоэмоционального состояния и формирования позитивной самооценки у детей.</a:t>
              </a: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3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1000" kern="1200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24E8E3F2-6206-1C11-E790-CDFD22A3FDFD}"/>
                </a:ext>
              </a:extLst>
            </p:cNvPr>
            <p:cNvSpPr/>
            <p:nvPr/>
          </p:nvSpPr>
          <p:spPr>
            <a:xfrm>
              <a:off x="6357426" y="3582224"/>
              <a:ext cx="846937" cy="84693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3.</a:t>
              </a: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E7017B7D-44CD-BBEF-73E7-2C2C9455A890}"/>
                </a:ext>
              </a:extLst>
            </p:cNvPr>
            <p:cNvSpPr/>
            <p:nvPr/>
          </p:nvSpPr>
          <p:spPr>
            <a:xfrm>
              <a:off x="6620750" y="4523162"/>
              <a:ext cx="7056187" cy="942628"/>
            </a:xfrm>
            <a:custGeom>
              <a:avLst/>
              <a:gdLst>
                <a:gd name="connsiteX0" fmla="*/ 0 w 7056187"/>
                <a:gd name="connsiteY0" fmla="*/ 0 h 677550"/>
                <a:gd name="connsiteX1" fmla="*/ 7056187 w 7056187"/>
                <a:gd name="connsiteY1" fmla="*/ 0 h 677550"/>
                <a:gd name="connsiteX2" fmla="*/ 7056187 w 7056187"/>
                <a:gd name="connsiteY2" fmla="*/ 677550 h 677550"/>
                <a:gd name="connsiteX3" fmla="*/ 0 w 7056187"/>
                <a:gd name="connsiteY3" fmla="*/ 677550 h 677550"/>
                <a:gd name="connsiteX4" fmla="*/ 0 w 7056187"/>
                <a:gd name="connsiteY4" fmla="*/ 0 h 67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6187" h="677550">
                  <a:moveTo>
                    <a:pt x="0" y="0"/>
                  </a:moveTo>
                  <a:lnTo>
                    <a:pt x="7056187" y="0"/>
                  </a:lnTo>
                  <a:lnTo>
                    <a:pt x="7056187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694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7805" tIns="33020" rIns="33020" bIns="3302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300" kern="120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E263EB7A-1FCD-ACFB-66F2-03DC8D458C66}"/>
                </a:ext>
              </a:extLst>
            </p:cNvPr>
            <p:cNvSpPr/>
            <p:nvPr/>
          </p:nvSpPr>
          <p:spPr>
            <a:xfrm>
              <a:off x="6197282" y="4590934"/>
              <a:ext cx="846937" cy="84693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4.</a:t>
              </a: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D491E5F3-95B4-1AEB-A3EC-331EC9FF090D}"/>
                </a:ext>
              </a:extLst>
            </p:cNvPr>
            <p:cNvSpPr/>
            <p:nvPr/>
          </p:nvSpPr>
          <p:spPr>
            <a:xfrm>
              <a:off x="6135237" y="5522241"/>
              <a:ext cx="7541701" cy="980970"/>
            </a:xfrm>
            <a:custGeom>
              <a:avLst/>
              <a:gdLst>
                <a:gd name="connsiteX0" fmla="*/ 0 w 7541700"/>
                <a:gd name="connsiteY0" fmla="*/ 0 h 677550"/>
                <a:gd name="connsiteX1" fmla="*/ 7541700 w 7541700"/>
                <a:gd name="connsiteY1" fmla="*/ 0 h 677550"/>
                <a:gd name="connsiteX2" fmla="*/ 7541700 w 7541700"/>
                <a:gd name="connsiteY2" fmla="*/ 677550 h 677550"/>
                <a:gd name="connsiteX3" fmla="*/ 0 w 7541700"/>
                <a:gd name="connsiteY3" fmla="*/ 677550 h 677550"/>
                <a:gd name="connsiteX4" fmla="*/ 0 w 7541700"/>
                <a:gd name="connsiteY4" fmla="*/ 0 h 67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1700" h="677550">
                  <a:moveTo>
                    <a:pt x="0" y="0"/>
                  </a:moveTo>
                  <a:lnTo>
                    <a:pt x="7541700" y="0"/>
                  </a:lnTo>
                  <a:lnTo>
                    <a:pt x="7541700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694">
                <a:alpha val="8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7805" tIns="33020" rIns="33020" bIns="3302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/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Способствовать улучшению взаимодействия между родителями (опекунами) и педагогами ДОУ, для создания более согласованного подхода к поддержке ментального здоровья</a:t>
              </a: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300" kern="1200" dirty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99C2FE4-1CC2-597F-38F1-1F2DBBEBF7C2}"/>
                </a:ext>
              </a:extLst>
            </p:cNvPr>
            <p:cNvSpPr/>
            <p:nvPr/>
          </p:nvSpPr>
          <p:spPr>
            <a:xfrm>
              <a:off x="5711769" y="5606934"/>
              <a:ext cx="846937" cy="84693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5.</a:t>
              </a: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22F85E47-6A6B-7D82-A081-DE7CC8C1863C}"/>
                </a:ext>
              </a:extLst>
            </p:cNvPr>
            <p:cNvSpPr/>
            <p:nvPr/>
          </p:nvSpPr>
          <p:spPr>
            <a:xfrm>
              <a:off x="6589727" y="1420984"/>
              <a:ext cx="7118231" cy="784219"/>
            </a:xfrm>
            <a:custGeom>
              <a:avLst/>
              <a:gdLst>
                <a:gd name="connsiteX0" fmla="*/ 0 w 7541700"/>
                <a:gd name="connsiteY0" fmla="*/ 0 h 677550"/>
                <a:gd name="connsiteX1" fmla="*/ 7541700 w 7541700"/>
                <a:gd name="connsiteY1" fmla="*/ 0 h 677550"/>
                <a:gd name="connsiteX2" fmla="*/ 7541700 w 7541700"/>
                <a:gd name="connsiteY2" fmla="*/ 677550 h 677550"/>
                <a:gd name="connsiteX3" fmla="*/ 0 w 7541700"/>
                <a:gd name="connsiteY3" fmla="*/ 677550 h 677550"/>
                <a:gd name="connsiteX4" fmla="*/ 0 w 7541700"/>
                <a:gd name="connsiteY4" fmla="*/ 0 h 67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1700" h="677550">
                  <a:moveTo>
                    <a:pt x="0" y="0"/>
                  </a:moveTo>
                  <a:lnTo>
                    <a:pt x="7541700" y="0"/>
                  </a:lnTo>
                  <a:lnTo>
                    <a:pt x="7541700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694">
                <a:alpha val="7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7805" tIns="33020" rIns="33020" bIns="3302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kern="1200" dirty="0"/>
                <a:t>Привлечь внимание родителей и педагогов к вопросу сохранения ментального здоровья дошкольников.</a:t>
              </a:r>
            </a:p>
            <a:p>
              <a:pPr marL="0"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300" kern="12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D7AA89A5-2DAD-8542-3ACF-9119F751A1DD}"/>
                </a:ext>
              </a:extLst>
            </p:cNvPr>
            <p:cNvSpPr/>
            <p:nvPr/>
          </p:nvSpPr>
          <p:spPr>
            <a:xfrm>
              <a:off x="6197282" y="2558934"/>
              <a:ext cx="846937" cy="84693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2.</a:t>
              </a: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F6A17745-1BA1-A58C-74A0-BCEF66A099E3}"/>
                </a:ext>
              </a:extLst>
            </p:cNvPr>
            <p:cNvSpPr/>
            <p:nvPr/>
          </p:nvSpPr>
          <p:spPr>
            <a:xfrm>
              <a:off x="5962395" y="1519906"/>
              <a:ext cx="846937" cy="84693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1.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3783485" y="2575166"/>
            <a:ext cx="5888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Формировать познавательный интерес ребенка к своему ментальному здоровью через его включенность в различные виды деятельности.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3618698" y="4629236"/>
            <a:ext cx="6305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Разработать рекомендации для педагогов и родителей, направленные на улучшение показателей ментального здоровья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88578" y="447266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765110" y="918819"/>
            <a:ext cx="1055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Yandex Sans Text"/>
                <a:ea typeface="Times New Roman" panose="02020603050405020304" pitchFamily="18" charset="0"/>
              </a:rPr>
              <a:t>Проект направлен на сохранение и укрепление психологического здоровья детей дошкольного возраста через применение различных технологий и практик в рамках ДОУ, а так же повышение осведомлённости и компетенций родителей (опекунов) и педагогов ДОУ.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167667" y="5760037"/>
            <a:ext cx="10435755" cy="84571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Использование различных каналов коммуникации </a:t>
            </a:r>
            <a:r>
              <a:rPr lang="ru-RU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(интернет, социальные сети, печатные издания, информационные стенды) для распространения информации о проекте и его инициативах.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167668" y="4774586"/>
            <a:ext cx="10435754" cy="86683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Организация мастер-классов и тренингов </a:t>
            </a:r>
            <a:r>
              <a:rPr lang="ru-RU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 и педагогов по развитию навыков эмоционального взаимодействия с ребёнком, снятию тревожности и страхов, и профилактике психологических проблем детей дошкольного возраста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B35577C7-2BF5-BBD0-34D0-6FC55E684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903514"/>
              </p:ext>
            </p:extLst>
          </p:nvPr>
        </p:nvGraphicFramePr>
        <p:xfrm>
          <a:off x="1366230" y="1842148"/>
          <a:ext cx="9878766" cy="2813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5D03AF73-F61B-9267-AA6B-EB209B8F2E03}"/>
              </a:ext>
            </a:extLst>
          </p:cNvPr>
          <p:cNvSpPr/>
          <p:nvPr/>
        </p:nvSpPr>
        <p:spPr>
          <a:xfrm rot="16200000">
            <a:off x="5932389" y="2260779"/>
            <a:ext cx="746449" cy="7329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799" y="257387"/>
            <a:ext cx="7914861" cy="268651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dirty="0"/>
              <a:t>Техники, способствующие Сохранению и развитию компонентов ментального здоровья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9DEEB6F-3D7F-F90D-5065-D4C52715C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32026"/>
              </p:ext>
            </p:extLst>
          </p:nvPr>
        </p:nvGraphicFramePr>
        <p:xfrm>
          <a:off x="3291840" y="3141908"/>
          <a:ext cx="6106160" cy="365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Изображение выглядит как в помещении, ребенок, начинающий ходить, человек, мальчик">
            <a:extLst>
              <a:ext uri="{FF2B5EF4-FFF2-40B4-BE49-F238E27FC236}">
                <a16:creationId xmlns:a16="http://schemas.microsoft.com/office/drawing/2014/main" id="{BCE21577-B74E-CE61-E740-3FA4544F15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 t="14298" b="14298"/>
          <a:stretch>
            <a:fillRect/>
          </a:stretch>
        </p:blipFill>
        <p:spPr>
          <a:xfrm>
            <a:off x="8389721" y="692728"/>
            <a:ext cx="3521337" cy="352134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AF9D51-F150-8404-E85D-AD4B83F02E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3219" y="5860419"/>
            <a:ext cx="1176630" cy="609653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тское искусство, пишущий прибор, офисные принадлежности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94DFCE-8EA1-AED5-5F8B-85F8D7FAA4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342" y="3694545"/>
            <a:ext cx="3057465" cy="2775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68171-F501-5EC9-8849-5D0FE73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640080"/>
            <a:ext cx="4815836" cy="2103120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Невербальное выражение эмоций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8A9D03-6CF8-D31E-2E06-88AEBCEF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7" y="640080"/>
            <a:ext cx="5122889" cy="2103120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r>
              <a:rPr lang="ru-RU" dirty="0">
                <a:effectLst/>
              </a:rPr>
              <a:t> Арт-терапия и песочная терапия предоставляют возможность выразить эмоции и переживания через творчество, что может быть особенно полезно для детей, испытывающих трудности в вербальном выражении своих чувств.</a:t>
            </a:r>
          </a:p>
          <a:p>
            <a:pPr rtl="0"/>
            <a:endParaRPr lang="ru-RU" dirty="0"/>
          </a:p>
        </p:txBody>
      </p:sp>
      <p:pic>
        <p:nvPicPr>
          <p:cNvPr id="8" name="Объект 7" descr="Изображение выглядит как человек, в помещении, одежда, ребенок, начинающий ходи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5F18CD-DD1B-4033-9BA3-2EFC3EB6400C}"/>
              </a:ext>
            </a:extLst>
          </p:cNvPr>
          <p:cNvPicPr>
            <a:picLocks noGrp="1" noChangeAspect="1"/>
          </p:cNvPicPr>
          <p:nvPr>
            <p:ph idx="21"/>
          </p:nvPr>
        </p:nvPicPr>
        <p:blipFill>
          <a:blip r:embed="rId3"/>
          <a:srcRect t="27879" b="44051"/>
          <a:stretch/>
        </p:blipFill>
        <p:spPr>
          <a:xfrm>
            <a:off x="1280160" y="3017520"/>
            <a:ext cx="10374152" cy="3208866"/>
          </a:xfr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F39FD0-045F-55B4-46DA-84DE4B09E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796" y="30427"/>
            <a:ext cx="1176630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7F43B-96B5-E2F4-483D-EF968971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26C2A-58B5-9F09-504F-FC08A0DF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640080"/>
            <a:ext cx="4815836" cy="2103120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Снижение уровня стресса через релаксацию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C6E9D0-72F5-28F7-50BB-7421DBA85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7" y="640080"/>
            <a:ext cx="5122889" cy="2103120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r>
              <a:rPr lang="ru-RU" sz="1800" dirty="0">
                <a:solidFill>
                  <a:srgbClr val="000000"/>
                </a:solidFill>
                <a:effectLst/>
                <a:latin typeface="Yandex Sans Text"/>
                <a:ea typeface="Malgun Gothic" panose="020B0503020000020004" pitchFamily="34" charset="-127"/>
                <a:cs typeface="Times New Roman" panose="02020603050405020304" pitchFamily="18" charset="0"/>
              </a:rPr>
              <a:t> Техники релаксации помогают детям справляться со стрессом и напряжением, что способствует сохранению их ментального здоровья. Это особенно актуально в условиях современного ритма жизни и повышенной информационной нагрузки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6" name="Объект 5" descr="Изображение выглядит как одежда, человек, кровать, одея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B75171-453A-7A9B-5B6B-FBEE2A4B967B}"/>
              </a:ext>
            </a:extLst>
          </p:cNvPr>
          <p:cNvPicPr>
            <a:picLocks noGrp="1" noChangeAspect="1"/>
          </p:cNvPicPr>
          <p:nvPr>
            <p:ph idx="21"/>
          </p:nvPr>
        </p:nvPicPr>
        <p:blipFill>
          <a:blip r:embed="rId3"/>
          <a:stretch>
            <a:fillRect/>
          </a:stretch>
        </p:blipFill>
        <p:spPr>
          <a:xfrm>
            <a:off x="1205899" y="3034961"/>
            <a:ext cx="4277782" cy="32083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B83831-D620-4DF0-906F-8DAD47034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816" y="30427"/>
            <a:ext cx="1176630" cy="609653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дежда, в помещении, Человеческое лицо, маль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A90F15C-4F9D-0737-6C43-38BA2F8F2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18" y="3009583"/>
            <a:ext cx="4366198" cy="32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0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48CA-FCBC-05E8-52FA-1BA9C42DE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FF3F-7E18-CA6A-B13A-A7AB0430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640080"/>
            <a:ext cx="4815836" cy="2103120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3700"/>
              <a:t>Метафорические карты как инструмент для самопознания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DEBC7-62FF-B4A5-AD75-6E79F3BC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7" y="640080"/>
            <a:ext cx="5122889" cy="2103120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r>
              <a:rPr lang="ru-RU">
                <a:effectLst/>
              </a:rPr>
              <a:t> Использование метафорических карт может помочь детям лучше понять себя, свои эмоции и отношения с окружающим миром. Это способствует развитию самосознания и саморегуляции </a:t>
            </a:r>
            <a:endParaRPr lang="ru-RU" dirty="0"/>
          </a:p>
        </p:txBody>
      </p:sp>
      <p:pic>
        <p:nvPicPr>
          <p:cNvPr id="12" name="Объект 11" descr="Изображение выглядит как одежда, человек, Человеческое лицо, меб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2C7A6D-22BC-7C66-A390-53D3A5929349}"/>
              </a:ext>
            </a:extLst>
          </p:cNvPr>
          <p:cNvPicPr>
            <a:picLocks noGrp="1" noChangeAspect="1"/>
          </p:cNvPicPr>
          <p:nvPr>
            <p:ph idx="21"/>
          </p:nvPr>
        </p:nvPicPr>
        <p:blipFill>
          <a:blip r:embed="rId3"/>
          <a:stretch>
            <a:fillRect/>
          </a:stretch>
        </p:blipFill>
        <p:spPr>
          <a:xfrm>
            <a:off x="2123090" y="3038859"/>
            <a:ext cx="5488833" cy="3580678"/>
          </a:xfrm>
        </p:spPr>
      </p:pic>
      <p:pic>
        <p:nvPicPr>
          <p:cNvPr id="14" name="Рисунок 13" descr="Изображение выглядит как человек, одежда, ребенок, начинающий ходить, п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A0D935-D00E-6C62-7302-492013D7E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14" y="3038858"/>
            <a:ext cx="2685508" cy="35806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B18DE2-9404-6BF7-28A3-2EE781D88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9285" y="30427"/>
            <a:ext cx="1176630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7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815840" cy="244144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Игровой и занимательный формат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06D1045-95EA-0395-C05B-EFE69002C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Yandex Sans Text"/>
                <a:ea typeface="Times New Roman" panose="02020603050405020304" pitchFamily="18" charset="0"/>
              </a:rPr>
              <a:t> Применение этих техник в игровой форме делает процесс работы с ментальным здоровьем более привлекательным и интересным для детей. Это способствует более глубокому и искреннему взаимодействию.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Изображение выглядит как человек, одежда, в помещении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F455F74-D3B7-795A-B6EE-62C1A49BBA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58" b="3558"/>
          <a:stretch>
            <a:fillRect/>
          </a:stretch>
        </p:blipFill>
        <p:spPr/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F0AD09-6E87-BFAC-B48C-47E36320C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40" y="6056688"/>
            <a:ext cx="1176630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6480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2869_TF89338750_Win32" id="{38A0B81A-7E44-4B8E-AF89-09AD5D6B18B2}" vid="{49B9A1D1-237B-41E3-8B32-943C8567796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{8EBE5978-57D8-4665-B4F1-4B2594F10572}tf89338750_win32</Template>
  <TotalTime>482</TotalTime>
  <Words>1274</Words>
  <Application>Microsoft Office PowerPoint</Application>
  <PresentationFormat>Широкоэкранный</PresentationFormat>
  <Paragraphs>117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Dita Sweet</vt:lpstr>
      <vt:lpstr>Playfair Display SemiBold</vt:lpstr>
      <vt:lpstr>Yandex Sans Text</vt:lpstr>
      <vt:lpstr>Arial</vt:lpstr>
      <vt:lpstr>Calibri</vt:lpstr>
      <vt:lpstr>Times New Roman</vt:lpstr>
      <vt:lpstr>Univers</vt:lpstr>
      <vt:lpstr>GradientVTI</vt:lpstr>
      <vt:lpstr>«Счастливый ребёнок:  шаг на встречу к ментальному здоровью» </vt:lpstr>
      <vt:lpstr>Презентация PowerPoint</vt:lpstr>
      <vt:lpstr>Презентация PowerPoint</vt:lpstr>
      <vt:lpstr>Презентация PowerPoint</vt:lpstr>
      <vt:lpstr>Техники, способствующие Сохранению и развитию компонентов ментального здоровья</vt:lpstr>
      <vt:lpstr>Невербальное выражение эмоций</vt:lpstr>
      <vt:lpstr>Снижение уровня стресса через релаксацию</vt:lpstr>
      <vt:lpstr>Метафорические карты как инструмент для самопознания</vt:lpstr>
      <vt:lpstr>Игровой и занимательный формат</vt:lpstr>
      <vt:lpstr>Комплексный подход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Ирина Широкова</dc:creator>
  <cp:lastModifiedBy>Ирина Широкова</cp:lastModifiedBy>
  <cp:revision>3</cp:revision>
  <dcterms:created xsi:type="dcterms:W3CDTF">2025-04-21T09:01:14Z</dcterms:created>
  <dcterms:modified xsi:type="dcterms:W3CDTF">2025-04-22T08:25:50Z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