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91" d="100"/>
          <a:sy n="91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LPp2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ck.ru/3LPpJ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LPmF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ck.ru/3LPnEf" TargetMode="External"/><Relationship Id="rId4" Type="http://schemas.openxmlformats.org/officeDocument/2006/relationships/hyperlink" Target="https://clck.ru/3LPm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7656309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Ловитбол. Навигатор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: </a:t>
            </a:r>
            <a:r>
              <a:rPr lang="ru-RU" sz="3200" dirty="0" err="1">
                <a:solidFill>
                  <a:schemeClr val="bg1"/>
                </a:solidFill>
                <a:latin typeface="Playfair Display" pitchFamily="2" charset="-52"/>
              </a:rPr>
              <a:t>нейроигра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 для активного развития детей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7403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Антонова Наталья Владимировна, Россия,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Нижегородская область, город Нижний Новгород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597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Номинация: </a:t>
            </a:r>
            <a:r>
              <a:rPr lang="ru-RU" sz="2800" dirty="0">
                <a:solidFill>
                  <a:schemeClr val="bg1"/>
                </a:solidFill>
                <a:latin typeface="Playfair Display" pitchFamily="2" charset="-52"/>
              </a:rPr>
              <a:t>Здоровый образ жизни 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448126"/>
            <a:ext cx="2538746" cy="150289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err="1"/>
              <a:t>ВКонтакте</a:t>
            </a:r>
            <a:r>
              <a:rPr lang="ru-RU" dirty="0"/>
              <a:t> (личная страница)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448126"/>
            <a:ext cx="8441802" cy="150289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3"/>
              </a:rPr>
              <a:t>https://clck.ru/3LPp2g</a:t>
            </a:r>
            <a:r>
              <a:rPr lang="ru-RU" dirty="0"/>
              <a:t> Повышение </a:t>
            </a:r>
            <a:r>
              <a:rPr lang="ru-RU" dirty="0" err="1"/>
              <a:t>экспертности</a:t>
            </a:r>
            <a:r>
              <a:rPr lang="ru-RU" dirty="0"/>
              <a:t> как автора настольных игр:</a:t>
            </a:r>
          </a:p>
          <a:p>
            <a:r>
              <a:rPr lang="ru-RU" dirty="0"/>
              <a:t>1. Публикация глав из моей книги «Как создать настольную игру и самостоятельно издать её»;</a:t>
            </a:r>
          </a:p>
          <a:p>
            <a:r>
              <a:rPr lang="ru-RU" dirty="0"/>
              <a:t>2. Публикация ссылок на мои статьи о </a:t>
            </a:r>
            <a:r>
              <a:rPr lang="ru-RU" dirty="0" err="1"/>
              <a:t>настолках</a:t>
            </a:r>
            <a:r>
              <a:rPr lang="ru-RU" dirty="0"/>
              <a:t>, вышедших в «Комсомольской правде».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131127"/>
            <a:ext cx="2538746" cy="203661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err="1"/>
              <a:t>ВКонтакте</a:t>
            </a:r>
            <a:r>
              <a:rPr lang="ru-RU" dirty="0"/>
              <a:t> (Группа)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131127"/>
            <a:ext cx="8327620" cy="203661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4"/>
              </a:rPr>
              <a:t>https://clck.ru/3LPpJW</a:t>
            </a:r>
            <a:r>
              <a:rPr lang="ru-RU" dirty="0"/>
              <a:t> Привлечение внимания через игровую вселенную (лор):</a:t>
            </a:r>
          </a:p>
          <a:p>
            <a:r>
              <a:rPr lang="ru-RU" dirty="0"/>
              <a:t>- Художественные изображения главного героя, </a:t>
            </a:r>
            <a:r>
              <a:rPr lang="ru-RU" dirty="0" err="1"/>
              <a:t>анимирование</a:t>
            </a:r>
            <a:r>
              <a:rPr lang="ru-RU" dirty="0"/>
              <a:t> персонажа</a:t>
            </a:r>
          </a:p>
          <a:p>
            <a:r>
              <a:rPr lang="ru-RU" dirty="0"/>
              <a:t>- Отрисовка сцен из моей книги «Как стать чемпионом по </a:t>
            </a:r>
            <a:r>
              <a:rPr lang="ru-RU" dirty="0" err="1"/>
              <a:t>ловитболу</a:t>
            </a:r>
            <a:r>
              <a:rPr lang="ru-RU" dirty="0"/>
              <a:t>»</a:t>
            </a:r>
          </a:p>
          <a:p>
            <a:r>
              <a:rPr lang="ru-RU" dirty="0"/>
              <a:t>Разработка обучающих материалов:</a:t>
            </a:r>
          </a:p>
          <a:p>
            <a:r>
              <a:rPr lang="ru-RU" dirty="0"/>
              <a:t>- Короткие видео с объяснением игровых механик</a:t>
            </a:r>
          </a:p>
          <a:p>
            <a:r>
              <a:rPr lang="ru-RU" dirty="0"/>
              <a:t>- Наглядные примеры тактик и стратегий прохождения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5326402"/>
            <a:ext cx="2538746" cy="119762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err="1"/>
              <a:t>Авито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5326402"/>
            <a:ext cx="8327620" cy="119762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 https://clck.ru/3LPmhS </a:t>
            </a:r>
            <a:r>
              <a:rPr lang="ru-RU" dirty="0"/>
              <a:t> 1. Популярная платформа с низким порогом входа.</a:t>
            </a:r>
          </a:p>
          <a:p>
            <a:r>
              <a:rPr lang="ru-RU" dirty="0"/>
              <a:t>2. Не требует сложной настройки.  </a:t>
            </a:r>
          </a:p>
          <a:p>
            <a:r>
              <a:rPr lang="ru-RU" dirty="0"/>
              <a:t>3. Отзывы и рейтинг меня как продавца повышают лояльность.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7685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73004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Изготовлены 300 экземпляров игры «Ловитбол. Навигатор».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участников команды большой опыт организации и проведения мероприятий, выступлений.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169218" y="4880581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Команда единомышленников с высоким уровнем  профессионализма.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5103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Необходима информационная поддержка для повышения узнаваемости игры «Ловитбол. Навигатор».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96000" y="3429000"/>
            <a:ext cx="505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Необходима помощь в проведении исследования эффективности методики с привлечением экспертов в области педиатрии и нейропсихологии.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96000" y="4880581"/>
            <a:ext cx="565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Необходимо содействие в установлении партнерских отношений с органами образования и здравоохранения для внедрения методики в образовательные и оздоровительные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06057" y="2547790"/>
            <a:ext cx="4184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Антонова Наталья Владимировна. Россия,</a:t>
            </a:r>
            <a:br>
              <a:rPr lang="ru-RU" sz="1400" dirty="0"/>
            </a:br>
            <a:r>
              <a:rPr lang="ru-RU" sz="1400" dirty="0"/>
              <a:t>Нижегородская область, город Нижний Новгород. 1976 г.р.. Главный интерес — создание специализированных игровых методик, которые помогают всем детям быть более успешными. Как мама сына с РАС, создаю адаптированные игровые материалы, учитывающие специфические потребности детей с ОВЗ. Стремлюсь масштабировать проект в различных регионах России.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05751" y="2430704"/>
            <a:ext cx="342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Чейкин</a:t>
            </a:r>
            <a:r>
              <a:rPr lang="ru-RU" sz="1400" dirty="0"/>
              <a:t> Илья Андреевич. Россия, Липецкая область, город Грязи. 1990 г.р..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66822" y="4389772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Акопов Александр Эдуардович. Россия, Нижегородская область, город Нижний Новгород. 2005 г.р..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579838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96414" y="158655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F19F1-C60D-4B1E-810B-4837F3F0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1" y="2430704"/>
            <a:ext cx="1574876" cy="2363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CA8434-D6DF-43FF-B4C7-C02514E86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95" y="2444616"/>
            <a:ext cx="1136681" cy="170581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84F3F0-645B-4ABB-83C2-6519B3663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299" y="4422769"/>
            <a:ext cx="1798428" cy="16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11796"/>
            <a:ext cx="10731062" cy="5178167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00266" y="1277663"/>
            <a:ext cx="9366142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данным Минздрава РФ, более 50% российских школьников имеют отклонения в здоровье, связанные с недостатком двигательной активности. Игра «Ловитбол. Навигатор» представляет собой инновационное решение на стыке </a:t>
            </a:r>
            <a:r>
              <a:rPr lang="ru-RU" dirty="0" err="1">
                <a:solidFill>
                  <a:schemeClr val="bg1"/>
                </a:solidFill>
              </a:rPr>
              <a:t>здоровьесбережения</a:t>
            </a:r>
            <a:r>
              <a:rPr lang="ru-RU" dirty="0">
                <a:solidFill>
                  <a:schemeClr val="bg1"/>
                </a:solidFill>
              </a:rPr>
              <a:t>, образования и развлечения, направленное на комплексное оздоровление детей и взрослых через игровую активность, стимулирующую одновременно физическое и когнитивное развитие.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91424" y="2944788"/>
            <a:ext cx="9454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«Ловитбол. Навигатор» – это первая напольно-настольная игра, совмещающая активное движение с интеллектуальными задачами разного уровня сложности. Игра одновременно развивает: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Крупную и мелкую моторику (броски помпона, перемещение по карточкам)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Пространственное мышление и координацию движений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Память (запоминание последовательностей движений)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Стратегическое мышление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Коммуникативные навыки и командную работу</a:t>
            </a:r>
          </a:p>
          <a:p>
            <a:r>
              <a:rPr lang="ru-RU" sz="1400" dirty="0">
                <a:solidFill>
                  <a:schemeClr val="bg1"/>
                </a:solidFill>
              </a:rPr>
              <a:t>- Устойчивое внимание и многозадачность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691424" y="5165115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Принципиальное отличие от аналогов: модульная структура игры позволяет адаптировать уровень сложности для игроков разного возраста и физических возможностей, включая детей с ОВЗ.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1088166" y="1120984"/>
            <a:ext cx="48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88166" y="2771956"/>
            <a:ext cx="46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155700" y="496359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702760" y="2003012"/>
            <a:ext cx="111634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Дети 7-12 лет – основная аудитория игры</a:t>
            </a:r>
          </a:p>
          <a:p>
            <a:endParaRPr lang="ru-RU" sz="2000" dirty="0"/>
          </a:p>
          <a:p>
            <a:r>
              <a:rPr lang="ru-RU" sz="2000" dirty="0"/>
              <a:t>Родители, заинтересованные в активном и интеллектуальном развитии детей</a:t>
            </a:r>
          </a:p>
          <a:p>
            <a:endParaRPr lang="ru-RU" sz="2000" dirty="0"/>
          </a:p>
          <a:p>
            <a:r>
              <a:rPr lang="ru-RU" sz="2000" dirty="0"/>
              <a:t>Образовательные учреждения (школы, центры дополнительного образования)</a:t>
            </a:r>
          </a:p>
          <a:p>
            <a:endParaRPr lang="ru-RU" sz="2000" dirty="0"/>
          </a:p>
          <a:p>
            <a:r>
              <a:rPr lang="ru-RU" sz="2000" dirty="0"/>
              <a:t>Реабилитационные центры и специалисты, работающие с детьми с особенностями развития</a:t>
            </a:r>
          </a:p>
          <a:p>
            <a:endParaRPr lang="ru-RU" sz="2000" dirty="0"/>
          </a:p>
          <a:p>
            <a:r>
              <a:rPr lang="ru-RU" sz="2000" dirty="0"/>
              <a:t>Специалисты в области детского развития (нейропсихологи, педагоги, психологи)</a:t>
            </a:r>
          </a:p>
          <a:p>
            <a:endParaRPr lang="ru-RU" sz="2000" dirty="0"/>
          </a:p>
          <a:p>
            <a:r>
              <a:rPr lang="ru-RU" sz="2000" dirty="0"/>
              <a:t>Организаторы детского досуга, ведущие семейных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182541"/>
            <a:ext cx="102906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Активный проект.</a:t>
            </a:r>
          </a:p>
          <a:p>
            <a:pPr>
              <a:spcBef>
                <a:spcPts val="1200"/>
              </a:spcBef>
            </a:pPr>
            <a:r>
              <a:rPr lang="ru-RU" sz="2000" u="sng" dirty="0"/>
              <a:t>Достижения: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/>
              <a:t>2-е место на международном инклюзивном форуме «Территория </a:t>
            </a:r>
            <a:r>
              <a:rPr lang="ru-RU" sz="2000" dirty="0" err="1"/>
              <a:t>РИТМа</a:t>
            </a:r>
            <a:r>
              <a:rPr lang="ru-RU" sz="2000" dirty="0"/>
              <a:t>» в 2024 году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-    Вхождение в ТОП-20 проектов конкурса сообщества PRO женщин 2025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/>
              <a:t>Использование в образовательных и медицинских учреждениях: МБДОУ «Детский сад</a:t>
            </a:r>
            <a:r>
              <a:rPr lang="en-US" sz="2000" dirty="0"/>
              <a:t> N17</a:t>
            </a:r>
            <a:r>
              <a:rPr lang="ru-RU" sz="2000" dirty="0"/>
              <a:t> «Ручеёк»» (Нижний Новгород) и </a:t>
            </a:r>
            <a:r>
              <a:rPr lang="ru-RU" sz="2000" dirty="0" err="1"/>
              <a:t>Грязнинская</a:t>
            </a:r>
            <a:r>
              <a:rPr lang="ru-RU" sz="2000" dirty="0"/>
              <a:t> ЦРБ.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/>
              <a:t>Игра издана тиражом 300 экземпляров.</a:t>
            </a:r>
          </a:p>
          <a:p>
            <a:pPr>
              <a:spcBef>
                <a:spcPts val="1200"/>
              </a:spcBef>
            </a:pPr>
            <a:r>
              <a:rPr lang="ru-RU" sz="2000" u="sng" dirty="0"/>
              <a:t>Команда проекта: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-      Антонова Наталья. Автор настольных игр, эксперт по настольным играм проекта «Семья» газеты «Комсомольская правда».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 err="1"/>
              <a:t>Чейкин</a:t>
            </a:r>
            <a:r>
              <a:rPr lang="ru-RU" sz="2000" dirty="0"/>
              <a:t> Илья. ГУЗ «</a:t>
            </a:r>
            <a:r>
              <a:rPr lang="ru-RU" sz="2000" dirty="0" err="1"/>
              <a:t>Грязинская</a:t>
            </a:r>
            <a:r>
              <a:rPr lang="ru-RU" sz="2000" dirty="0"/>
              <a:t> ЦРБ», методист по лечебной физкультуре отделения медицинской реабилитации, тренер адаптивных видов спорта.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ru-RU" sz="2000" dirty="0"/>
              <a:t>Акопов Александр. Сотрудник детского центра «Мама АВА», имеет диагноз РАС.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26261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120800"/>
            <a:ext cx="110787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Миссия проекта «Ловитбол. Навигатор»: Социально-образовательная трансформация через игровую интеграцию  </a:t>
            </a:r>
          </a:p>
          <a:p>
            <a:r>
              <a:rPr lang="ru-RU" sz="1900" dirty="0"/>
              <a:t>Создание игровой системы, объединяющей физическую активность, когнитивное развитие и социальную адаптацию для формирования поколения с гармоничным развитием моторных, интеллектуальных и коммуникативных навыков.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56467" y="3277088"/>
            <a:ext cx="360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Комплексное развитие </a:t>
            </a:r>
            <a:r>
              <a:rPr lang="ru-RU" dirty="0" err="1"/>
              <a:t>нейромоторных</a:t>
            </a:r>
            <a:r>
              <a:rPr lang="ru-RU" dirty="0"/>
              <a:t> функций у игроков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Профилактика цифровой зависимости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73401" y="4990917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Инклюзивная социализация и создание основы для </a:t>
            </a:r>
            <a:r>
              <a:rPr lang="ru-RU" dirty="0" err="1"/>
              <a:t>межвозрастного</a:t>
            </a:r>
            <a:r>
              <a:rPr lang="ru-RU" dirty="0"/>
              <a:t> игрового взаимодействия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509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Масштабирование образовательной модели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37587" y="4175377"/>
            <a:ext cx="530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Оптимизация мультисенсорного взаимодействия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37587" y="5084110"/>
            <a:ext cx="508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Создание </a:t>
            </a:r>
            <a:r>
              <a:rPr lang="ru-RU" dirty="0" err="1"/>
              <a:t>диагностико</a:t>
            </a:r>
            <a:r>
              <a:rPr lang="ru-RU" dirty="0"/>
              <a:t>-коррекционного инструментария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1282261"/>
            <a:ext cx="9658564" cy="15155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«Ловитбол. Навигатор» – это инновационная игровая технология, сочетающая физическую активность и когнитивное развитие детей 7+ лет. Проект представляет собой комплексное решение проблемы малоподвижного образа жизни современных детей через внедрение уникальной напольно-настольной игры, основанной на принципах нейропсихологии.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2967113"/>
            <a:ext cx="9658564" cy="15155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Игра разработана на основе современных нейропсихологических подходов, учитывающих взаимосвязь между физической активностью и когнитивным развитием. В отличие от традиционных настольных игр, «Ловитбол. Навигатор» требует от участников активного движения, развивает координацию, память, внимание и умение действовать в ситуации многозадачности.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4678953"/>
            <a:ext cx="9658564" cy="15155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«Ловитбол. Навигатор» реализуется с января 2024 года. На данный момент завершена разработка игровой механики, произведены первые 300 комплектов игры, проведена апробация в трех образовательных учреждениях и в серии семейных мероприятий. Игра продаётся на торговой площадке «</a:t>
            </a:r>
            <a:r>
              <a:rPr lang="ru-RU" dirty="0" err="1"/>
              <a:t>Авито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1334650"/>
            <a:ext cx="4845269" cy="220550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Проект «Ловитбол. Навигатор» прошёл путь от концепции до тестового использования в образовательных и медицинских учреждениях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1334650"/>
            <a:ext cx="6032938" cy="220550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Тестирование и сбор обратной связи</a:t>
            </a:r>
          </a:p>
          <a:p>
            <a:r>
              <a:rPr lang="ru-RU" dirty="0"/>
              <a:t>2. Участие в конкурсах</a:t>
            </a:r>
          </a:p>
          <a:p>
            <a:r>
              <a:rPr lang="ru-RU" dirty="0"/>
              <a:t>3. Продажи и обучение педагогов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3682766"/>
            <a:ext cx="10993820" cy="28412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Пилотное тестирование в целевых аудиториях(2024 год). Апробация в семьях Нижнего Новгорода, игры в библиотеках, в школах с фиксацией динамики моторно-зрительной координации у детей 6-10 лет.  Корректировка правил на основе наблюдений за взаимодействием участников</a:t>
            </a:r>
          </a:p>
          <a:p>
            <a:r>
              <a:rPr lang="ru-RU" dirty="0"/>
              <a:t>2. Производство (декабрь 2024 -  февраль 2025) Запуск тиража 300 экземпляров игры при поддержке гранта форума "Территория </a:t>
            </a:r>
            <a:r>
              <a:rPr lang="ru-RU" dirty="0" err="1"/>
              <a:t>РИТМа</a:t>
            </a:r>
            <a:r>
              <a:rPr lang="ru-RU" dirty="0"/>
              <a:t>".</a:t>
            </a:r>
          </a:p>
          <a:p>
            <a:r>
              <a:rPr lang="ru-RU" dirty="0"/>
              <a:t>3. Внедрение (февраль 2025 – </a:t>
            </a:r>
            <a:r>
              <a:rPr lang="ru-RU" dirty="0" err="1"/>
              <a:t>н.в</a:t>
            </a:r>
            <a:r>
              <a:rPr lang="ru-RU" dirty="0"/>
              <a:t>) Ознакомительная рассылка </a:t>
            </a:r>
            <a:r>
              <a:rPr lang="en-US" dirty="0"/>
              <a:t>PnP</a:t>
            </a:r>
            <a:r>
              <a:rPr lang="ru-RU" dirty="0"/>
              <a:t> в ДОУ и школы. Проведение 5 презентаций игры для 50+ участников. Продажи на площадке «</a:t>
            </a:r>
            <a:r>
              <a:rPr lang="ru-RU" dirty="0" err="1"/>
              <a:t>Авито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 место на международном инклюзивном форуме «Территория </a:t>
            </a:r>
            <a:r>
              <a:rPr lang="ru-RU" sz="2000" dirty="0" err="1"/>
              <a:t>РИТМа</a:t>
            </a:r>
            <a:r>
              <a:rPr lang="ru-RU" sz="2000" dirty="0"/>
              <a:t>» (сентябрь 2024)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Вхождение в ТОП-20 проектов сообщества </a:t>
            </a:r>
            <a:r>
              <a:rPr lang="en-US" sz="2000" dirty="0"/>
              <a:t>PRO</a:t>
            </a:r>
            <a:r>
              <a:rPr lang="ru-RU" sz="2000" dirty="0"/>
              <a:t>женщин (март 2025)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Издание 300 экземпляров игры «Ловитбол. Навигатор» (февраль 2025)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Проведение пятидневного игрового турнира в МАОУ «</a:t>
            </a:r>
            <a:r>
              <a:rPr lang="ru-RU" sz="2000" dirty="0" err="1"/>
              <a:t>Анкудиновская</a:t>
            </a:r>
            <a:r>
              <a:rPr lang="ru-RU" sz="2000" dirty="0"/>
              <a:t> СШ» (октябрь 2024)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Использование в образовательных и медицинских учреждениях: МБДОУ «Детский сад «Ручеёк»» (Нижний Новгород) и </a:t>
            </a:r>
            <a:r>
              <a:rPr lang="ru-RU" sz="2000" dirty="0" err="1"/>
              <a:t>Грязнинская</a:t>
            </a:r>
            <a:r>
              <a:rPr lang="ru-RU" sz="2000" dirty="0"/>
              <a:t> ЦРБ (апрель 2025)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1542683"/>
            <a:ext cx="4845269" cy="330640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dirty="0"/>
              <a:t>Участие в конкурсах: </a:t>
            </a:r>
            <a:r>
              <a:rPr lang="ru-RU" dirty="0" err="1"/>
              <a:t>Граникон</a:t>
            </a:r>
            <a:r>
              <a:rPr lang="ru-RU" dirty="0"/>
              <a:t> 2024, форум «Территория </a:t>
            </a:r>
            <a:r>
              <a:rPr lang="ru-RU" dirty="0" err="1"/>
              <a:t>РИТМа</a:t>
            </a:r>
            <a:r>
              <a:rPr lang="ru-RU" dirty="0"/>
              <a:t>» 2024, конкурс проектов </a:t>
            </a:r>
            <a:r>
              <a:rPr lang="en-US" dirty="0"/>
              <a:t>PRO</a:t>
            </a:r>
            <a:r>
              <a:rPr lang="ru-RU" dirty="0"/>
              <a:t>женщин 2025.</a:t>
            </a:r>
          </a:p>
          <a:p>
            <a:pPr marL="342900" indent="-342900">
              <a:buAutoNum type="arabicPeriod"/>
            </a:pPr>
            <a:r>
              <a:rPr lang="ru-RU" dirty="0"/>
              <a:t>Продажи: размещение объявления на площадке «</a:t>
            </a:r>
            <a:r>
              <a:rPr lang="ru-RU" dirty="0" err="1"/>
              <a:t>Авито</a:t>
            </a:r>
            <a:r>
              <a:rPr lang="ru-RU" dirty="0"/>
              <a:t>» (февраль 2025, 5 продаж, 2 отзыва), создание группы ВК (21 подписчик за март 2025, 2 продажи).</a:t>
            </a:r>
          </a:p>
          <a:p>
            <a:pPr marL="342900" indent="-342900">
              <a:buAutoNum type="arabicPeriod"/>
            </a:pPr>
            <a:r>
              <a:rPr lang="ru-RU" dirty="0"/>
              <a:t>Рассылка </a:t>
            </a:r>
            <a:r>
              <a:rPr lang="en-US" dirty="0"/>
              <a:t>PnP </a:t>
            </a:r>
            <a:r>
              <a:rPr lang="ru-RU" dirty="0"/>
              <a:t>в ДОУ и школы. 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Проведение 5 онлайн презентаций игры.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70484" y="152691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/>
              <a:t>https://clck.ru/3DdcUn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973781"/>
            <a:ext cx="10993820" cy="163196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dirty="0"/>
              <a:t>На форум «Территория </a:t>
            </a:r>
            <a:r>
              <a:rPr lang="ru-RU" dirty="0" err="1"/>
              <a:t>РИТМа</a:t>
            </a:r>
            <a:r>
              <a:rPr lang="ru-RU" dirty="0"/>
              <a:t>» 2024 было подано более 2,5 тысяч заявок от лидеров проектов, 15 команд боролись за призовые места. Проект игры «Ловитбол. Навигатор» прошел конкурсный отбор и занял 2 место, получив грант 100 000 рублей.</a:t>
            </a:r>
          </a:p>
          <a:p>
            <a:pPr marL="342900" indent="-342900">
              <a:buAutoNum type="arabicPeriod"/>
            </a:pPr>
            <a:r>
              <a:rPr lang="ru-RU" dirty="0"/>
              <a:t>В игру «Ловитбол. Навигатор» играют в 10 городах России и в 1 городе Казахстана.</a:t>
            </a:r>
          </a:p>
          <a:p>
            <a:pPr marL="342900" indent="-342900">
              <a:buAutoNum type="arabicPeriod"/>
            </a:pPr>
            <a:r>
              <a:rPr lang="ru-RU" dirty="0"/>
              <a:t>Более 300 детей приняли участие в играх.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2415722"/>
            <a:ext cx="6032938" cy="22943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https://clck.ru/3LPmF9</a:t>
            </a:r>
            <a:r>
              <a:rPr lang="ru-RU" dirty="0"/>
              <a:t> 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en-US" dirty="0">
                <a:hlinkClick r:id="rId4"/>
              </a:rPr>
              <a:t>https://clck.ru/3LPmKo</a:t>
            </a:r>
            <a:r>
              <a:rPr lang="ru-RU" dirty="0"/>
              <a:t>  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en-US" dirty="0"/>
              <a:t>https://clck.ru/3LPmhS</a:t>
            </a:r>
            <a:r>
              <a:rPr lang="ru-RU" dirty="0"/>
              <a:t>  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en-US" dirty="0">
                <a:hlinkClick r:id="rId5"/>
              </a:rPr>
              <a:t>https://clck.ru/3LPnEf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/>
              <a:t>https://clck.ru/3DdqvA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1279</Words>
  <Application>Microsoft Office PowerPoint</Application>
  <PresentationFormat>Широкоэкранный</PresentationFormat>
  <Paragraphs>126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Наталья</cp:lastModifiedBy>
  <cp:revision>36</cp:revision>
  <dcterms:created xsi:type="dcterms:W3CDTF">2025-03-26T12:04:55Z</dcterms:created>
  <dcterms:modified xsi:type="dcterms:W3CDTF">2025-04-13T14:20:37Z</dcterms:modified>
</cp:coreProperties>
</file>