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1E66-ACCF-4EFF-AAC5-ED2FB7000E86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BA56-68EF-4950-A58D-363867F60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357638"/>
            <a:ext cx="8138194" cy="3029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ГРУППЫ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ЗДОРОВЬЕ»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0822" y="5301828"/>
            <a:ext cx="4824536" cy="1368152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Докладчик: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Баклашова Лидия Николаевна, 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инструктор адаптивной физкультуры </a:t>
            </a: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«Здоровье»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286782"/>
            <a:ext cx="2833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Александровский район,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2024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4"/>
            <a:ext cx="9144000" cy="274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50914" y="561413"/>
            <a:ext cx="4850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на разных городских, областных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всероссийских площадках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63331" y="3277965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форум-выставка «Россия»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99575" y="3326775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«Бессмертный полк» </a:t>
            </a:r>
          </a:p>
          <a:p>
            <a:pPr algn="ctr"/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647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6" y="1242720"/>
            <a:ext cx="2846406" cy="1973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8440"/>
            <a:ext cx="3116082" cy="23370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23728" y="5525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6143386"/>
            <a:ext cx="2788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77" y="3836934"/>
            <a:ext cx="3432852" cy="2288568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75399" y="6113124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орум 50+</a:t>
            </a:r>
          </a:p>
          <a:p>
            <a:pPr algn="ctr"/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Z:\Группа Здоровье\2024\PHOTO-2024-07-05-15-52-13.jpg"/>
          <p:cNvPicPr>
            <a:picLocks noChangeAspect="1" noChangeArrowheads="1"/>
          </p:cNvPicPr>
          <p:nvPr/>
        </p:nvPicPr>
        <p:blipFill>
          <a:blip r:embed="rId5" cstate="print"/>
          <a:srcRect l="2335" t="3321" r="1919" b="3683"/>
          <a:stretch>
            <a:fillRect/>
          </a:stretch>
        </p:blipFill>
        <p:spPr bwMode="auto">
          <a:xfrm>
            <a:off x="5004048" y="1196752"/>
            <a:ext cx="3096344" cy="211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62373" y="445334"/>
            <a:ext cx="6132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движения «Народная сеть» участники группы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плетут маскировочные сети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6876" y="432313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8300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сетей</a:t>
            </a:r>
          </a:p>
        </p:txBody>
      </p:sp>
      <p:pic>
        <p:nvPicPr>
          <p:cNvPr id="26626" name="Picture 2" descr="D:\Новая папка\DSC_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4754055" cy="3169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3" descr="D:\Новая папка\DSC_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99644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5899" y="1758253"/>
            <a:ext cx="514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помощи фронту «</a:t>
            </a:r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ZOV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Александров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525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9672" y="440570"/>
            <a:ext cx="5968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«Здоровье»  - это большая дружная семья.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429000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они отмечают праздники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670" y="3429000"/>
            <a:ext cx="3160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путешествуют по родному краю</a:t>
            </a:r>
          </a:p>
        </p:txBody>
      </p:sp>
      <p:pic>
        <p:nvPicPr>
          <p:cNvPr id="27650" name="Picture 2" descr="Z:\Группа Здоровье\гр Здоровье\DSC_0771 — копия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42264" cy="2371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3" descr="Z:\Группа Здоровье\2023\PHOTO-2023-09-03-08-19-4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564595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4" descr="Z:\Группа Здоровье\2023\PHOTO-2023-08-24-15-57-15 (1).jpg"/>
          <p:cNvPicPr>
            <a:picLocks noChangeAspect="1" noChangeArrowheads="1"/>
          </p:cNvPicPr>
          <p:nvPr/>
        </p:nvPicPr>
        <p:blipFill>
          <a:blip r:embed="rId4" cstate="print"/>
          <a:srcRect l="7937" r="12698" b="9524"/>
          <a:stretch>
            <a:fillRect/>
          </a:stretch>
        </p:blipFill>
        <p:spPr bwMode="auto">
          <a:xfrm>
            <a:off x="467544" y="3789040"/>
            <a:ext cx="3365426" cy="255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3" name="Picture 5" descr="Z:\Группа Здоровье\2023\PHOTO-2023-09-03-08-19-43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52736"/>
            <a:ext cx="3528392" cy="235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23728" y="5525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27584" y="6118810"/>
            <a:ext cx="6864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вперед к здоровью и долголетию!</a:t>
            </a:r>
          </a:p>
        </p:txBody>
      </p:sp>
      <p:pic>
        <p:nvPicPr>
          <p:cNvPr id="28674" name="Picture 2" descr="D:\Новая папка\IMG-20221015-WA0004.jpg"/>
          <p:cNvPicPr>
            <a:picLocks noChangeAspect="1" noChangeArrowheads="1"/>
          </p:cNvPicPr>
          <p:nvPr/>
        </p:nvPicPr>
        <p:blipFill>
          <a:blip r:embed="rId2" cstate="print"/>
          <a:srcRect t="18258"/>
          <a:stretch>
            <a:fillRect/>
          </a:stretch>
        </p:blipFill>
        <p:spPr bwMode="auto">
          <a:xfrm>
            <a:off x="2267744" y="1395378"/>
            <a:ext cx="4320480" cy="4708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87624" y="475986"/>
            <a:ext cx="6631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«Здоровье» –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визитная карточка Александровского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47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160840" cy="13681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«ЗДОРОВЬЕ» - это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одна из самых многочисленных общественных организаций Александровского района, выбравшая своими приоритетами спорт и здоровье.</a:t>
            </a: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Z:\Группа Здоровье\День старшего поколения\PHOTO-2022-09-20-20-58-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85794"/>
            <a:ext cx="5931480" cy="403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331640" y="6021288"/>
            <a:ext cx="68008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2024 г. СОСТАВ ГРУППЫ –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ЧЕЛОВЕК.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0828" y="593467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10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0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Группа Здоровье\Баклашова\для газеты Баклашова ЛН\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135982" cy="437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1412776"/>
            <a:ext cx="65162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ЛИДИЯ НИКОЛАЕВНА БАКЛАШОВА –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«серебряный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волонтер»,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ветеран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труда,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«Здоровье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»,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которая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является ярким проявлением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выполнения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«Активное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долголетие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Лидии Николаевне 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77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лет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руководит ГРУППОЙ «ЗДОРОВЬЕ».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6064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мой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47864" y="1174681"/>
            <a:ext cx="5976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  2009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 состав группы –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человек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89479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024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году группа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составляет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человек</a:t>
            </a:r>
          </a:p>
        </p:txBody>
      </p:sp>
      <p:pic>
        <p:nvPicPr>
          <p:cNvPr id="16386" name="Picture 2" descr="Z:\Группа Здоровье\PHOTO-2023-09-12-15-44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2188" y="509719"/>
            <a:ext cx="2394012" cy="3192016"/>
          </a:xfrm>
          <a:prstGeom prst="rect">
            <a:avLst/>
          </a:prstGeom>
          <a:noFill/>
        </p:spPr>
      </p:pic>
      <p:pic>
        <p:nvPicPr>
          <p:cNvPr id="1026" name="Picture 2" descr="D:\Новая папка\DSC02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41" y="3477201"/>
            <a:ext cx="326436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Новая папка\ГрЗдоровье 6дек22г.JPG"/>
          <p:cNvPicPr>
            <a:picLocks noChangeAspect="1" noChangeArrowheads="1"/>
          </p:cNvPicPr>
          <p:nvPr/>
        </p:nvPicPr>
        <p:blipFill>
          <a:blip r:embed="rId4" cstate="print"/>
          <a:srcRect l="3096" t="18613" r="4016" b="9259"/>
          <a:stretch>
            <a:fillRect/>
          </a:stretch>
        </p:blipFill>
        <p:spPr bwMode="auto">
          <a:xfrm>
            <a:off x="3731132" y="2338760"/>
            <a:ext cx="501733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39752" y="24695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Z:\Группа Здоровье\гр Здоровье\IMG-20230809-WA0044.jpg"/>
          <p:cNvPicPr/>
          <p:nvPr/>
        </p:nvPicPr>
        <p:blipFill>
          <a:blip r:embed="rId2" cstate="print"/>
          <a:srcRect b="20310"/>
          <a:stretch>
            <a:fillRect/>
          </a:stretch>
        </p:blipFill>
        <p:spPr bwMode="auto">
          <a:xfrm>
            <a:off x="107504" y="743508"/>
            <a:ext cx="5643448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4119747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Славные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страницы истории группы собраны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фотоальбомах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папках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фотоколлажами 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насчитывают более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200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фотографий.</a:t>
            </a:r>
          </a:p>
        </p:txBody>
      </p:sp>
      <p:pic>
        <p:nvPicPr>
          <p:cNvPr id="17410" name="Picture 2" descr="Z:\Группа Здоровье\гр Здоровье\IMG-20230809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3600"/>
            <a:ext cx="2448272" cy="1721441"/>
          </a:xfrm>
          <a:prstGeom prst="rect">
            <a:avLst/>
          </a:prstGeom>
          <a:noFill/>
        </p:spPr>
      </p:pic>
      <p:pic>
        <p:nvPicPr>
          <p:cNvPr id="17411" name="Picture 3" descr="Z:\Группа Здоровье\гр Здоровье\IMG-20230809-WA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44883"/>
            <a:ext cx="2448272" cy="1676206"/>
          </a:xfrm>
          <a:prstGeom prst="rect">
            <a:avLst/>
          </a:prstGeom>
          <a:noFill/>
        </p:spPr>
      </p:pic>
      <p:pic>
        <p:nvPicPr>
          <p:cNvPr id="17412" name="Picture 4" descr="Z:\Группа Здоровье\гр Здоровье\IMG-20230809-WA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576" y="4280931"/>
            <a:ext cx="2457872" cy="17281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26064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4578686"/>
            <a:ext cx="74888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 декабря 2024 года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«Здоровье» отметит свое 15-летие. </a:t>
            </a:r>
          </a:p>
        </p:txBody>
      </p:sp>
      <p:pic>
        <p:nvPicPr>
          <p:cNvPr id="2050" name="Picture 2" descr="D:\Новая папка\DSC_1129.JPG"/>
          <p:cNvPicPr>
            <a:picLocks noChangeAspect="1" noChangeArrowheads="1"/>
          </p:cNvPicPr>
          <p:nvPr/>
        </p:nvPicPr>
        <p:blipFill>
          <a:blip r:embed="rId2" cstate="print"/>
          <a:srcRect l="3174" t="7935" r="25943"/>
          <a:stretch>
            <a:fillRect/>
          </a:stretch>
        </p:blipFill>
        <p:spPr bwMode="auto">
          <a:xfrm>
            <a:off x="4211960" y="1484784"/>
            <a:ext cx="4248472" cy="3678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347038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самой молодой участнице 62 года</a:t>
            </a: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самой старшей -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2448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ВОЗРАСТНОЙ СОСТАВ УЧАСТНИЦ ОТ  60 ДО 85 ЛЕТ </a:t>
            </a:r>
          </a:p>
        </p:txBody>
      </p:sp>
      <p:pic>
        <p:nvPicPr>
          <p:cNvPr id="1026" name="Picture 2" descr="Z:\Группа Здоровье\Рекорд с платочками\DSC_0583.JPG"/>
          <p:cNvPicPr>
            <a:picLocks noChangeAspect="1" noChangeArrowheads="1"/>
          </p:cNvPicPr>
          <p:nvPr/>
        </p:nvPicPr>
        <p:blipFill>
          <a:blip r:embed="rId3" cstate="print"/>
          <a:srcRect l="16786" t="34334" r="32857"/>
          <a:stretch>
            <a:fillRect/>
          </a:stretch>
        </p:blipFill>
        <p:spPr bwMode="auto">
          <a:xfrm>
            <a:off x="274986" y="2204864"/>
            <a:ext cx="3312368" cy="287956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23728" y="647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4995" y="47005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занятия проводятся в комфортабельных условиях ФОК «Олимп» 4 раза в неделю</a:t>
            </a:r>
          </a:p>
        </p:txBody>
      </p:sp>
      <p:pic>
        <p:nvPicPr>
          <p:cNvPr id="3074" name="Picture 2" descr="Z:\Группа Здоровье\гр Здоровье\DSC_0075_1.jpg"/>
          <p:cNvPicPr>
            <a:picLocks noChangeAspect="1" noChangeArrowheads="1"/>
          </p:cNvPicPr>
          <p:nvPr/>
        </p:nvPicPr>
        <p:blipFill>
          <a:blip r:embed="rId2" cstate="print"/>
          <a:srcRect t="21988" r="5079" b="12059"/>
          <a:stretch>
            <a:fillRect/>
          </a:stretch>
        </p:blipFill>
        <p:spPr bwMode="auto">
          <a:xfrm>
            <a:off x="1431551" y="1196752"/>
            <a:ext cx="5734397" cy="2647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35728" y="3933056"/>
            <a:ext cx="7326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 весны до поздней осени  - на свежем воздухе в парке «Сосенки».</a:t>
            </a:r>
          </a:p>
        </p:txBody>
      </p:sp>
      <p:pic>
        <p:nvPicPr>
          <p:cNvPr id="3078" name="Picture 6" descr="Z:\Группа Здоровье\День старшего поколения\PHOTO-2022-09-20-20-54-55.jpg"/>
          <p:cNvPicPr>
            <a:picLocks noChangeAspect="1" noChangeArrowheads="1"/>
          </p:cNvPicPr>
          <p:nvPr/>
        </p:nvPicPr>
        <p:blipFill>
          <a:blip r:embed="rId3" cstate="print"/>
          <a:srcRect l="4545" t="31573" r="4545" b="22404"/>
          <a:stretch>
            <a:fillRect/>
          </a:stretch>
        </p:blipFill>
        <p:spPr bwMode="auto">
          <a:xfrm>
            <a:off x="1461639" y="4509120"/>
            <a:ext cx="576064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728" y="647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92080" y="1455492"/>
            <a:ext cx="308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занятия скандинавской ходьбой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33128" y="3376813"/>
            <a:ext cx="69074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дыхательной гимнастикой по методу Стрельниковой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аэробика, танцы и плавание в бассейне</a:t>
            </a:r>
          </a:p>
        </p:txBody>
      </p:sp>
      <p:pic>
        <p:nvPicPr>
          <p:cNvPr id="20482" name="Picture 2" descr="Z:\Группа Здоровье\2023\PHOTO-2023-08-24-16-03-33.jpg"/>
          <p:cNvPicPr>
            <a:picLocks noChangeAspect="1" noChangeArrowheads="1"/>
          </p:cNvPicPr>
          <p:nvPr/>
        </p:nvPicPr>
        <p:blipFill>
          <a:blip r:embed="rId2" cstate="print"/>
          <a:srcRect t="18950" r="-2647" b="11566"/>
          <a:stretch>
            <a:fillRect/>
          </a:stretch>
        </p:blipFill>
        <p:spPr bwMode="auto">
          <a:xfrm>
            <a:off x="539552" y="874614"/>
            <a:ext cx="468052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3" name="Picture 3" descr="Z:\Группа Здоровье\гр Здоровье\DSC_0519_1.jpg"/>
          <p:cNvPicPr>
            <a:picLocks noChangeAspect="1" noChangeArrowheads="1"/>
          </p:cNvPicPr>
          <p:nvPr/>
        </p:nvPicPr>
        <p:blipFill>
          <a:blip r:embed="rId3" cstate="print"/>
          <a:srcRect l="7028" t="33175" b="2891"/>
          <a:stretch>
            <a:fillRect/>
          </a:stretch>
        </p:blipFill>
        <p:spPr bwMode="auto">
          <a:xfrm>
            <a:off x="251520" y="4149080"/>
            <a:ext cx="4896543" cy="238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Z:\Группа Здоровье\гр Здоровье\DSC_0538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3511550" cy="234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728" y="647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94179" y="526437"/>
            <a:ext cx="65556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копилке коллектива 7 флешмобов,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выступают на мероприятиях различного уровня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2199" t="27287" r="5263" b="6610"/>
          <a:stretch>
            <a:fillRect/>
          </a:stretch>
        </p:blipFill>
        <p:spPr bwMode="auto">
          <a:xfrm>
            <a:off x="3108783" y="1340768"/>
            <a:ext cx="576064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Z:\Группа Здоровье\Рекорд с платочками\DSC_0579.JPG"/>
          <p:cNvPicPr>
            <a:picLocks noChangeAspect="1" noChangeArrowheads="1"/>
          </p:cNvPicPr>
          <p:nvPr/>
        </p:nvPicPr>
        <p:blipFill>
          <a:blip r:embed="rId3" cstate="print"/>
          <a:srcRect l="4166" t="28118" r="10436" b="7833"/>
          <a:stretch>
            <a:fillRect/>
          </a:stretch>
        </p:blipFill>
        <p:spPr bwMode="auto">
          <a:xfrm>
            <a:off x="323528" y="3647832"/>
            <a:ext cx="5904656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647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– жизнь!» – наш выбор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376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ПРОЕКТА ГРУППЫ «ЗДОРОВЬЕ»  «Движение – жизнь!»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ГРУППЫ «ЗДОРОВЬЕ»  «Я ЛЮБЛЮ ТЕБЯ ЖИЗНЬ»</dc:title>
  <dc:creator>Пользователь</dc:creator>
  <cp:lastModifiedBy>Пользователь</cp:lastModifiedBy>
  <cp:revision>62</cp:revision>
  <dcterms:created xsi:type="dcterms:W3CDTF">2023-09-13T08:16:10Z</dcterms:created>
  <dcterms:modified xsi:type="dcterms:W3CDTF">2024-07-08T11:38:59Z</dcterms:modified>
</cp:coreProperties>
</file>