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58" r:id="rId7"/>
    <p:sldId id="265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4CAF-ABFC-49E1-9792-D8DFE18828C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0C7-3679-4810-B407-33CC8158F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6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4CAF-ABFC-49E1-9792-D8DFE18828C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0C7-3679-4810-B407-33CC8158F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9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4CAF-ABFC-49E1-9792-D8DFE18828C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0C7-3679-4810-B407-33CC8158F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5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4CAF-ABFC-49E1-9792-D8DFE18828C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0C7-3679-4810-B407-33CC8158F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6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4CAF-ABFC-49E1-9792-D8DFE18828C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0C7-3679-4810-B407-33CC8158F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3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4CAF-ABFC-49E1-9792-D8DFE18828C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0C7-3679-4810-B407-33CC8158F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7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4CAF-ABFC-49E1-9792-D8DFE18828C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0C7-3679-4810-B407-33CC8158F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6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4CAF-ABFC-49E1-9792-D8DFE18828C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0C7-3679-4810-B407-33CC8158F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6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4CAF-ABFC-49E1-9792-D8DFE18828C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0C7-3679-4810-B407-33CC8158F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7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4CAF-ABFC-49E1-9792-D8DFE18828C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0C7-3679-4810-B407-33CC8158F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6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4CAF-ABFC-49E1-9792-D8DFE18828C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0C7-3679-4810-B407-33CC8158F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2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14CAF-ABFC-49E1-9792-D8DFE18828C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A0C7-3679-4810-B407-33CC8158F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5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5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91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0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3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2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06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69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42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931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Z023</dc:creator>
  <cp:lastModifiedBy>Z023</cp:lastModifiedBy>
  <cp:revision>2</cp:revision>
  <dcterms:created xsi:type="dcterms:W3CDTF">2021-05-22T09:14:40Z</dcterms:created>
  <dcterms:modified xsi:type="dcterms:W3CDTF">2023-04-24T09:37:34Z</dcterms:modified>
</cp:coreProperties>
</file>