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281" r:id="rId4"/>
    <p:sldId id="324" r:id="rId5"/>
    <p:sldId id="325" r:id="rId6"/>
    <p:sldId id="326" r:id="rId7"/>
    <p:sldId id="327" r:id="rId8"/>
    <p:sldId id="315" r:id="rId9"/>
    <p:sldId id="328" r:id="rId10"/>
  </p:sldIdLst>
  <p:sldSz cx="12192000" cy="6858000"/>
  <p:notesSz cx="6797675" cy="9929813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EDFCE3D-C9B0-4FE4-8B59-14AB9B3E4FA4}">
          <p14:sldIdLst>
            <p14:sldId id="256"/>
            <p14:sldId id="323"/>
            <p14:sldId id="281"/>
            <p14:sldId id="324"/>
            <p14:sldId id="325"/>
            <p14:sldId id="326"/>
            <p14:sldId id="327"/>
            <p14:sldId id="315"/>
            <p14:sldId id="328"/>
          </p14:sldIdLst>
        </p14:section>
        <p14:section name="Раздел без заголовка" id="{0EAB726B-D549-44F3-A1BF-E641B8A6814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821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94FE-AADB-41A8-A509-935AD59F703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F889-97DF-4B6D-8CB6-A818F7AEC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030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94FE-AADB-41A8-A509-935AD59F703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F889-97DF-4B6D-8CB6-A818F7AEC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246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B94FE-AADB-41A8-A509-935AD59F7038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2F889-97DF-4B6D-8CB6-A818F7AEC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5"/>
          <p:cNvSpPr/>
          <p:nvPr/>
        </p:nvSpPr>
        <p:spPr bwMode="auto">
          <a:xfrm>
            <a:off x="0" y="180975"/>
            <a:ext cx="12192000" cy="461963"/>
          </a:xfrm>
          <a:custGeom>
            <a:avLst/>
            <a:gdLst>
              <a:gd name="T0" fmla="*/ 0 w 23039"/>
              <a:gd name="T1" fmla="*/ 768 h 873"/>
              <a:gd name="T2" fmla="*/ 4478 w 23039"/>
              <a:gd name="T3" fmla="*/ 768 h 873"/>
              <a:gd name="T4" fmla="*/ 4584 w 23039"/>
              <a:gd name="T5" fmla="*/ 873 h 873"/>
              <a:gd name="T6" fmla="*/ 5181 w 23039"/>
              <a:gd name="T7" fmla="*/ 276 h 873"/>
              <a:gd name="T8" fmla="*/ 5779 w 23039"/>
              <a:gd name="T9" fmla="*/ 873 h 873"/>
              <a:gd name="T10" fmla="*/ 5885 w 23039"/>
              <a:gd name="T11" fmla="*/ 768 h 873"/>
              <a:gd name="T12" fmla="*/ 23039 w 23039"/>
              <a:gd name="T13" fmla="*/ 742 h 873"/>
              <a:gd name="T14" fmla="*/ 23039 w 23039"/>
              <a:gd name="T15" fmla="*/ 568 h 873"/>
              <a:gd name="T16" fmla="*/ 5776 w 23039"/>
              <a:gd name="T17" fmla="*/ 595 h 873"/>
              <a:gd name="T18" fmla="*/ 5319 w 23039"/>
              <a:gd name="T19" fmla="*/ 138 h 873"/>
              <a:gd name="T20" fmla="*/ 5321 w 23039"/>
              <a:gd name="T21" fmla="*/ 138 h 873"/>
              <a:gd name="T22" fmla="*/ 5183 w 23039"/>
              <a:gd name="T23" fmla="*/ 0 h 873"/>
              <a:gd name="T24" fmla="*/ 5181 w 23039"/>
              <a:gd name="T25" fmla="*/ 1 h 873"/>
              <a:gd name="T26" fmla="*/ 5181 w 23039"/>
              <a:gd name="T27" fmla="*/ 0 h 873"/>
              <a:gd name="T28" fmla="*/ 5043 w 23039"/>
              <a:gd name="T29" fmla="*/ 138 h 873"/>
              <a:gd name="T30" fmla="*/ 5044 w 23039"/>
              <a:gd name="T31" fmla="*/ 138 h 873"/>
              <a:gd name="T32" fmla="*/ 4586 w 23039"/>
              <a:gd name="T33" fmla="*/ 595 h 873"/>
              <a:gd name="T34" fmla="*/ 0 w 23039"/>
              <a:gd name="T35" fmla="*/ 595 h 873"/>
              <a:gd name="T36" fmla="*/ 0 w 23039"/>
              <a:gd name="T37" fmla="*/ 768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039" h="873">
                <a:moveTo>
                  <a:pt x="0" y="768"/>
                </a:moveTo>
                <a:lnTo>
                  <a:pt x="4478" y="768"/>
                </a:lnTo>
                <a:lnTo>
                  <a:pt x="4584" y="873"/>
                </a:lnTo>
                <a:lnTo>
                  <a:pt x="5181" y="276"/>
                </a:lnTo>
                <a:lnTo>
                  <a:pt x="5779" y="873"/>
                </a:lnTo>
                <a:lnTo>
                  <a:pt x="5885" y="768"/>
                </a:lnTo>
                <a:lnTo>
                  <a:pt x="23039" y="742"/>
                </a:lnTo>
                <a:lnTo>
                  <a:pt x="23039" y="568"/>
                </a:lnTo>
                <a:lnTo>
                  <a:pt x="5776" y="595"/>
                </a:lnTo>
                <a:lnTo>
                  <a:pt x="5319" y="138"/>
                </a:lnTo>
                <a:lnTo>
                  <a:pt x="5321" y="138"/>
                </a:lnTo>
                <a:lnTo>
                  <a:pt x="5183" y="0"/>
                </a:lnTo>
                <a:lnTo>
                  <a:pt x="5181" y="1"/>
                </a:lnTo>
                <a:lnTo>
                  <a:pt x="5181" y="0"/>
                </a:lnTo>
                <a:lnTo>
                  <a:pt x="5043" y="138"/>
                </a:lnTo>
                <a:lnTo>
                  <a:pt x="5044" y="138"/>
                </a:lnTo>
                <a:lnTo>
                  <a:pt x="4586" y="595"/>
                </a:lnTo>
                <a:lnTo>
                  <a:pt x="0" y="595"/>
                </a:lnTo>
                <a:lnTo>
                  <a:pt x="0" y="768"/>
                </a:lnTo>
                <a:close/>
              </a:path>
            </a:pathLst>
          </a:custGeom>
          <a:solidFill>
            <a:srgbClr val="B528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9" name="Freeform 6"/>
          <p:cNvSpPr>
            <a:spLocks noEditPoints="1"/>
          </p:cNvSpPr>
          <p:nvPr/>
        </p:nvSpPr>
        <p:spPr bwMode="auto">
          <a:xfrm>
            <a:off x="3175" y="222250"/>
            <a:ext cx="12188825" cy="204788"/>
          </a:xfrm>
          <a:custGeom>
            <a:avLst/>
            <a:gdLst>
              <a:gd name="T0" fmla="*/ 0 w 23033"/>
              <a:gd name="T1" fmla="*/ 0 h 387"/>
              <a:gd name="T2" fmla="*/ 4849 w 23033"/>
              <a:gd name="T3" fmla="*/ 0 h 387"/>
              <a:gd name="T4" fmla="*/ 4461 w 23033"/>
              <a:gd name="T5" fmla="*/ 387 h 387"/>
              <a:gd name="T6" fmla="*/ 0 w 23033"/>
              <a:gd name="T7" fmla="*/ 387 h 387"/>
              <a:gd name="T8" fmla="*/ 0 w 23033"/>
              <a:gd name="T9" fmla="*/ 0 h 387"/>
              <a:gd name="T10" fmla="*/ 5553 w 23033"/>
              <a:gd name="T11" fmla="*/ 0 h 387"/>
              <a:gd name="T12" fmla="*/ 23033 w 23033"/>
              <a:gd name="T13" fmla="*/ 0 h 387"/>
              <a:gd name="T14" fmla="*/ 23033 w 23033"/>
              <a:gd name="T15" fmla="*/ 387 h 387"/>
              <a:gd name="T16" fmla="*/ 5939 w 23033"/>
              <a:gd name="T17" fmla="*/ 387 h 387"/>
              <a:gd name="T18" fmla="*/ 5553 w 23033"/>
              <a:gd name="T19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33" h="387">
                <a:moveTo>
                  <a:pt x="0" y="0"/>
                </a:moveTo>
                <a:lnTo>
                  <a:pt x="4849" y="0"/>
                </a:lnTo>
                <a:lnTo>
                  <a:pt x="4461" y="387"/>
                </a:lnTo>
                <a:lnTo>
                  <a:pt x="0" y="387"/>
                </a:lnTo>
                <a:lnTo>
                  <a:pt x="0" y="0"/>
                </a:lnTo>
                <a:close/>
                <a:moveTo>
                  <a:pt x="5553" y="0"/>
                </a:moveTo>
                <a:lnTo>
                  <a:pt x="23033" y="0"/>
                </a:lnTo>
                <a:lnTo>
                  <a:pt x="23033" y="387"/>
                </a:lnTo>
                <a:lnTo>
                  <a:pt x="5939" y="387"/>
                </a:lnTo>
                <a:lnTo>
                  <a:pt x="5553" y="0"/>
                </a:lnTo>
                <a:close/>
              </a:path>
            </a:pathLst>
          </a:custGeom>
          <a:solidFill>
            <a:srgbClr val="B528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B52821"/>
              </a:solidFill>
            </a:endParaRPr>
          </a:p>
        </p:txBody>
      </p:sp>
      <p:grpSp>
        <p:nvGrpSpPr>
          <p:cNvPr id="338" name="Группа 337"/>
          <p:cNvGrpSpPr/>
          <p:nvPr/>
        </p:nvGrpSpPr>
        <p:grpSpPr>
          <a:xfrm>
            <a:off x="1576388" y="519113"/>
            <a:ext cx="2324100" cy="2320925"/>
            <a:chOff x="1576388" y="519113"/>
            <a:chExt cx="2324100" cy="2320925"/>
          </a:xfrm>
        </p:grpSpPr>
        <p:sp>
          <p:nvSpPr>
            <p:cNvPr id="140" name="Freeform 7"/>
            <p:cNvSpPr/>
            <p:nvPr/>
          </p:nvSpPr>
          <p:spPr bwMode="auto">
            <a:xfrm>
              <a:off x="1917700" y="860425"/>
              <a:ext cx="1641475" cy="1638300"/>
            </a:xfrm>
            <a:custGeom>
              <a:avLst/>
              <a:gdLst>
                <a:gd name="T0" fmla="*/ 2638 w 3103"/>
                <a:gd name="T1" fmla="*/ 1549 h 3098"/>
                <a:gd name="T2" fmla="*/ 3103 w 3103"/>
                <a:gd name="T3" fmla="*/ 2021 h 3098"/>
                <a:gd name="T4" fmla="*/ 2807 w 3103"/>
                <a:gd name="T5" fmla="*/ 2317 h 3098"/>
                <a:gd name="T6" fmla="*/ 2321 w 3103"/>
                <a:gd name="T7" fmla="*/ 2317 h 3098"/>
                <a:gd name="T8" fmla="*/ 2321 w 3103"/>
                <a:gd name="T9" fmla="*/ 2802 h 3098"/>
                <a:gd name="T10" fmla="*/ 2023 w 3103"/>
                <a:gd name="T11" fmla="*/ 3098 h 3098"/>
                <a:gd name="T12" fmla="*/ 1551 w 3103"/>
                <a:gd name="T13" fmla="*/ 2635 h 3098"/>
                <a:gd name="T14" fmla="*/ 1079 w 3103"/>
                <a:gd name="T15" fmla="*/ 3098 h 3098"/>
                <a:gd name="T16" fmla="*/ 782 w 3103"/>
                <a:gd name="T17" fmla="*/ 2802 h 3098"/>
                <a:gd name="T18" fmla="*/ 782 w 3103"/>
                <a:gd name="T19" fmla="*/ 2317 h 3098"/>
                <a:gd name="T20" fmla="*/ 297 w 3103"/>
                <a:gd name="T21" fmla="*/ 2317 h 3098"/>
                <a:gd name="T22" fmla="*/ 0 w 3103"/>
                <a:gd name="T23" fmla="*/ 2021 h 3098"/>
                <a:gd name="T24" fmla="*/ 465 w 3103"/>
                <a:gd name="T25" fmla="*/ 1549 h 3098"/>
                <a:gd name="T26" fmla="*/ 0 w 3103"/>
                <a:gd name="T27" fmla="*/ 1077 h 3098"/>
                <a:gd name="T28" fmla="*/ 297 w 3103"/>
                <a:gd name="T29" fmla="*/ 781 h 3098"/>
                <a:gd name="T30" fmla="*/ 782 w 3103"/>
                <a:gd name="T31" fmla="*/ 781 h 3098"/>
                <a:gd name="T32" fmla="*/ 782 w 3103"/>
                <a:gd name="T33" fmla="*/ 296 h 3098"/>
                <a:gd name="T34" fmla="*/ 1079 w 3103"/>
                <a:gd name="T35" fmla="*/ 0 h 3098"/>
                <a:gd name="T36" fmla="*/ 1551 w 3103"/>
                <a:gd name="T37" fmla="*/ 463 h 3098"/>
                <a:gd name="T38" fmla="*/ 2023 w 3103"/>
                <a:gd name="T39" fmla="*/ 0 h 3098"/>
                <a:gd name="T40" fmla="*/ 2321 w 3103"/>
                <a:gd name="T41" fmla="*/ 296 h 3098"/>
                <a:gd name="T42" fmla="*/ 2321 w 3103"/>
                <a:gd name="T43" fmla="*/ 781 h 3098"/>
                <a:gd name="T44" fmla="*/ 2807 w 3103"/>
                <a:gd name="T45" fmla="*/ 781 h 3098"/>
                <a:gd name="T46" fmla="*/ 3103 w 3103"/>
                <a:gd name="T47" fmla="*/ 1077 h 3098"/>
                <a:gd name="T48" fmla="*/ 2638 w 3103"/>
                <a:gd name="T49" fmla="*/ 1549 h 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03" h="3098">
                  <a:moveTo>
                    <a:pt x="2638" y="1549"/>
                  </a:moveTo>
                  <a:lnTo>
                    <a:pt x="3103" y="2021"/>
                  </a:lnTo>
                  <a:lnTo>
                    <a:pt x="2807" y="2317"/>
                  </a:lnTo>
                  <a:lnTo>
                    <a:pt x="2321" y="2317"/>
                  </a:lnTo>
                  <a:lnTo>
                    <a:pt x="2321" y="2802"/>
                  </a:lnTo>
                  <a:lnTo>
                    <a:pt x="2023" y="3098"/>
                  </a:lnTo>
                  <a:lnTo>
                    <a:pt x="1551" y="2635"/>
                  </a:lnTo>
                  <a:lnTo>
                    <a:pt x="1079" y="3098"/>
                  </a:lnTo>
                  <a:lnTo>
                    <a:pt x="782" y="2802"/>
                  </a:lnTo>
                  <a:lnTo>
                    <a:pt x="782" y="2317"/>
                  </a:lnTo>
                  <a:lnTo>
                    <a:pt x="297" y="2317"/>
                  </a:lnTo>
                  <a:lnTo>
                    <a:pt x="0" y="2021"/>
                  </a:lnTo>
                  <a:lnTo>
                    <a:pt x="465" y="1549"/>
                  </a:lnTo>
                  <a:lnTo>
                    <a:pt x="0" y="1077"/>
                  </a:lnTo>
                  <a:lnTo>
                    <a:pt x="297" y="781"/>
                  </a:lnTo>
                  <a:lnTo>
                    <a:pt x="782" y="781"/>
                  </a:lnTo>
                  <a:lnTo>
                    <a:pt x="782" y="296"/>
                  </a:lnTo>
                  <a:lnTo>
                    <a:pt x="1079" y="0"/>
                  </a:lnTo>
                  <a:lnTo>
                    <a:pt x="1551" y="463"/>
                  </a:lnTo>
                  <a:lnTo>
                    <a:pt x="2023" y="0"/>
                  </a:lnTo>
                  <a:lnTo>
                    <a:pt x="2321" y="296"/>
                  </a:lnTo>
                  <a:lnTo>
                    <a:pt x="2321" y="781"/>
                  </a:lnTo>
                  <a:lnTo>
                    <a:pt x="2807" y="781"/>
                  </a:lnTo>
                  <a:lnTo>
                    <a:pt x="3103" y="1077"/>
                  </a:lnTo>
                  <a:lnTo>
                    <a:pt x="2638" y="1549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8"/>
            <p:cNvSpPr/>
            <p:nvPr/>
          </p:nvSpPr>
          <p:spPr bwMode="auto">
            <a:xfrm>
              <a:off x="1946275" y="889000"/>
              <a:ext cx="1584325" cy="1581150"/>
            </a:xfrm>
            <a:custGeom>
              <a:avLst/>
              <a:gdLst>
                <a:gd name="T0" fmla="*/ 2475 w 2994"/>
                <a:gd name="T1" fmla="*/ 1494 h 2988"/>
                <a:gd name="T2" fmla="*/ 2994 w 2994"/>
                <a:gd name="T3" fmla="*/ 2020 h 2988"/>
                <a:gd name="T4" fmla="*/ 2828 w 2994"/>
                <a:gd name="T5" fmla="*/ 2186 h 2988"/>
                <a:gd name="T6" fmla="*/ 2189 w 2994"/>
                <a:gd name="T7" fmla="*/ 2186 h 2988"/>
                <a:gd name="T8" fmla="*/ 2189 w 2994"/>
                <a:gd name="T9" fmla="*/ 2824 h 2988"/>
                <a:gd name="T10" fmla="*/ 2023 w 2994"/>
                <a:gd name="T11" fmla="*/ 2988 h 2988"/>
                <a:gd name="T12" fmla="*/ 1496 w 2994"/>
                <a:gd name="T13" fmla="*/ 2472 h 2988"/>
                <a:gd name="T14" fmla="*/ 969 w 2994"/>
                <a:gd name="T15" fmla="*/ 2988 h 2988"/>
                <a:gd name="T16" fmla="*/ 805 w 2994"/>
                <a:gd name="T17" fmla="*/ 2824 h 2988"/>
                <a:gd name="T18" fmla="*/ 805 w 2994"/>
                <a:gd name="T19" fmla="*/ 2186 h 2988"/>
                <a:gd name="T20" fmla="*/ 165 w 2994"/>
                <a:gd name="T21" fmla="*/ 2186 h 2988"/>
                <a:gd name="T22" fmla="*/ 0 w 2994"/>
                <a:gd name="T23" fmla="*/ 2020 h 2988"/>
                <a:gd name="T24" fmla="*/ 518 w 2994"/>
                <a:gd name="T25" fmla="*/ 1494 h 2988"/>
                <a:gd name="T26" fmla="*/ 0 w 2994"/>
                <a:gd name="T27" fmla="*/ 967 h 2988"/>
                <a:gd name="T28" fmla="*/ 165 w 2994"/>
                <a:gd name="T29" fmla="*/ 802 h 2988"/>
                <a:gd name="T30" fmla="*/ 805 w 2994"/>
                <a:gd name="T31" fmla="*/ 802 h 2988"/>
                <a:gd name="T32" fmla="*/ 805 w 2994"/>
                <a:gd name="T33" fmla="*/ 163 h 2988"/>
                <a:gd name="T34" fmla="*/ 969 w 2994"/>
                <a:gd name="T35" fmla="*/ 0 h 2988"/>
                <a:gd name="T36" fmla="*/ 1496 w 2994"/>
                <a:gd name="T37" fmla="*/ 517 h 2988"/>
                <a:gd name="T38" fmla="*/ 2024 w 2994"/>
                <a:gd name="T39" fmla="*/ 0 h 2988"/>
                <a:gd name="T40" fmla="*/ 2189 w 2994"/>
                <a:gd name="T41" fmla="*/ 163 h 2988"/>
                <a:gd name="T42" fmla="*/ 2189 w 2994"/>
                <a:gd name="T43" fmla="*/ 802 h 2988"/>
                <a:gd name="T44" fmla="*/ 2828 w 2994"/>
                <a:gd name="T45" fmla="*/ 802 h 2988"/>
                <a:gd name="T46" fmla="*/ 2994 w 2994"/>
                <a:gd name="T47" fmla="*/ 967 h 2988"/>
                <a:gd name="T48" fmla="*/ 2475 w 2994"/>
                <a:gd name="T49" fmla="*/ 1494 h 2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94" h="2988">
                  <a:moveTo>
                    <a:pt x="2475" y="1494"/>
                  </a:moveTo>
                  <a:lnTo>
                    <a:pt x="2994" y="2020"/>
                  </a:lnTo>
                  <a:lnTo>
                    <a:pt x="2828" y="2186"/>
                  </a:lnTo>
                  <a:lnTo>
                    <a:pt x="2189" y="2186"/>
                  </a:lnTo>
                  <a:lnTo>
                    <a:pt x="2189" y="2824"/>
                  </a:lnTo>
                  <a:lnTo>
                    <a:pt x="2023" y="2988"/>
                  </a:lnTo>
                  <a:lnTo>
                    <a:pt x="1496" y="2472"/>
                  </a:lnTo>
                  <a:lnTo>
                    <a:pt x="969" y="2988"/>
                  </a:lnTo>
                  <a:lnTo>
                    <a:pt x="805" y="2824"/>
                  </a:lnTo>
                  <a:lnTo>
                    <a:pt x="805" y="2186"/>
                  </a:lnTo>
                  <a:lnTo>
                    <a:pt x="165" y="2186"/>
                  </a:lnTo>
                  <a:lnTo>
                    <a:pt x="0" y="2020"/>
                  </a:lnTo>
                  <a:lnTo>
                    <a:pt x="518" y="1494"/>
                  </a:lnTo>
                  <a:lnTo>
                    <a:pt x="0" y="967"/>
                  </a:lnTo>
                  <a:lnTo>
                    <a:pt x="165" y="802"/>
                  </a:lnTo>
                  <a:lnTo>
                    <a:pt x="805" y="802"/>
                  </a:lnTo>
                  <a:lnTo>
                    <a:pt x="805" y="163"/>
                  </a:lnTo>
                  <a:lnTo>
                    <a:pt x="969" y="0"/>
                  </a:lnTo>
                  <a:lnTo>
                    <a:pt x="1496" y="517"/>
                  </a:lnTo>
                  <a:lnTo>
                    <a:pt x="2024" y="0"/>
                  </a:lnTo>
                  <a:lnTo>
                    <a:pt x="2189" y="163"/>
                  </a:lnTo>
                  <a:lnTo>
                    <a:pt x="2189" y="802"/>
                  </a:lnTo>
                  <a:lnTo>
                    <a:pt x="2828" y="802"/>
                  </a:lnTo>
                  <a:lnTo>
                    <a:pt x="2994" y="967"/>
                  </a:lnTo>
                  <a:lnTo>
                    <a:pt x="2475" y="149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9"/>
            <p:cNvSpPr>
              <a:spLocks noEditPoints="1"/>
            </p:cNvSpPr>
            <p:nvPr/>
          </p:nvSpPr>
          <p:spPr bwMode="auto">
            <a:xfrm>
              <a:off x="1576388" y="519113"/>
              <a:ext cx="2324100" cy="2320925"/>
            </a:xfrm>
            <a:custGeom>
              <a:avLst/>
              <a:gdLst>
                <a:gd name="T0" fmla="*/ 2255 w 4391"/>
                <a:gd name="T1" fmla="*/ 60 h 4386"/>
                <a:gd name="T2" fmla="*/ 4391 w 4391"/>
                <a:gd name="T3" fmla="*/ 2193 h 4386"/>
                <a:gd name="T4" fmla="*/ 2195 w 4391"/>
                <a:gd name="T5" fmla="*/ 4386 h 4386"/>
                <a:gd name="T6" fmla="*/ 0 w 4391"/>
                <a:gd name="T7" fmla="*/ 2193 h 4386"/>
                <a:gd name="T8" fmla="*/ 2195 w 4391"/>
                <a:gd name="T9" fmla="*/ 0 h 4386"/>
                <a:gd name="T10" fmla="*/ 2255 w 4391"/>
                <a:gd name="T11" fmla="*/ 60 h 4386"/>
                <a:gd name="T12" fmla="*/ 4153 w 4391"/>
                <a:gd name="T13" fmla="*/ 2193 h 4386"/>
                <a:gd name="T14" fmla="*/ 2195 w 4391"/>
                <a:gd name="T15" fmla="*/ 238 h 4386"/>
                <a:gd name="T16" fmla="*/ 238 w 4391"/>
                <a:gd name="T17" fmla="*/ 2193 h 4386"/>
                <a:gd name="T18" fmla="*/ 2195 w 4391"/>
                <a:gd name="T19" fmla="*/ 4149 h 4386"/>
                <a:gd name="T20" fmla="*/ 4153 w 4391"/>
                <a:gd name="T21" fmla="*/ 2193 h 4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91" h="4386">
                  <a:moveTo>
                    <a:pt x="2255" y="60"/>
                  </a:moveTo>
                  <a:lnTo>
                    <a:pt x="4391" y="2193"/>
                  </a:lnTo>
                  <a:lnTo>
                    <a:pt x="2195" y="4386"/>
                  </a:lnTo>
                  <a:lnTo>
                    <a:pt x="0" y="2193"/>
                  </a:lnTo>
                  <a:lnTo>
                    <a:pt x="2195" y="0"/>
                  </a:lnTo>
                  <a:lnTo>
                    <a:pt x="2255" y="60"/>
                  </a:lnTo>
                  <a:close/>
                  <a:moveTo>
                    <a:pt x="4153" y="2193"/>
                  </a:moveTo>
                  <a:lnTo>
                    <a:pt x="2195" y="238"/>
                  </a:lnTo>
                  <a:lnTo>
                    <a:pt x="238" y="2193"/>
                  </a:lnTo>
                  <a:lnTo>
                    <a:pt x="2195" y="4149"/>
                  </a:lnTo>
                  <a:lnTo>
                    <a:pt x="4153" y="2193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0"/>
            <p:cNvSpPr>
              <a:spLocks noEditPoints="1"/>
            </p:cNvSpPr>
            <p:nvPr/>
          </p:nvSpPr>
          <p:spPr bwMode="auto">
            <a:xfrm>
              <a:off x="2041525" y="982663"/>
              <a:ext cx="1393825" cy="1393825"/>
            </a:xfrm>
            <a:custGeom>
              <a:avLst/>
              <a:gdLst>
                <a:gd name="T0" fmla="*/ 1251 w 2634"/>
                <a:gd name="T1" fmla="*/ 474 h 2632"/>
                <a:gd name="T2" fmla="*/ 1251 w 2634"/>
                <a:gd name="T3" fmla="*/ 1159 h 2632"/>
                <a:gd name="T4" fmla="*/ 767 w 2634"/>
                <a:gd name="T5" fmla="*/ 667 h 2632"/>
                <a:gd name="T6" fmla="*/ 767 w 2634"/>
                <a:gd name="T7" fmla="*/ 0 h 2632"/>
                <a:gd name="T8" fmla="*/ 1251 w 2634"/>
                <a:gd name="T9" fmla="*/ 474 h 2632"/>
                <a:gd name="T10" fmla="*/ 475 w 2634"/>
                <a:gd name="T11" fmla="*/ 1381 h 2632"/>
                <a:gd name="T12" fmla="*/ 1159 w 2634"/>
                <a:gd name="T13" fmla="*/ 1381 h 2632"/>
                <a:gd name="T14" fmla="*/ 668 w 2634"/>
                <a:gd name="T15" fmla="*/ 1864 h 2632"/>
                <a:gd name="T16" fmla="*/ 0 w 2634"/>
                <a:gd name="T17" fmla="*/ 1864 h 2632"/>
                <a:gd name="T18" fmla="*/ 475 w 2634"/>
                <a:gd name="T19" fmla="*/ 1381 h 2632"/>
                <a:gd name="T20" fmla="*/ 1382 w 2634"/>
                <a:gd name="T21" fmla="*/ 2157 h 2632"/>
                <a:gd name="T22" fmla="*/ 1382 w 2634"/>
                <a:gd name="T23" fmla="*/ 1473 h 2632"/>
                <a:gd name="T24" fmla="*/ 1866 w 2634"/>
                <a:gd name="T25" fmla="*/ 1964 h 2632"/>
                <a:gd name="T26" fmla="*/ 1866 w 2634"/>
                <a:gd name="T27" fmla="*/ 2632 h 2632"/>
                <a:gd name="T28" fmla="*/ 1382 w 2634"/>
                <a:gd name="T29" fmla="*/ 2157 h 2632"/>
                <a:gd name="T30" fmla="*/ 475 w 2634"/>
                <a:gd name="T31" fmla="*/ 1251 h 2632"/>
                <a:gd name="T32" fmla="*/ 1159 w 2634"/>
                <a:gd name="T33" fmla="*/ 1251 h 2632"/>
                <a:gd name="T34" fmla="*/ 668 w 2634"/>
                <a:gd name="T35" fmla="*/ 768 h 2632"/>
                <a:gd name="T36" fmla="*/ 0 w 2634"/>
                <a:gd name="T37" fmla="*/ 768 h 2632"/>
                <a:gd name="T38" fmla="*/ 475 w 2634"/>
                <a:gd name="T39" fmla="*/ 1251 h 2632"/>
                <a:gd name="T40" fmla="*/ 1251 w 2634"/>
                <a:gd name="T41" fmla="*/ 2157 h 2632"/>
                <a:gd name="T42" fmla="*/ 1251 w 2634"/>
                <a:gd name="T43" fmla="*/ 1473 h 2632"/>
                <a:gd name="T44" fmla="*/ 767 w 2634"/>
                <a:gd name="T45" fmla="*/ 1964 h 2632"/>
                <a:gd name="T46" fmla="*/ 767 w 2634"/>
                <a:gd name="T47" fmla="*/ 2632 h 2632"/>
                <a:gd name="T48" fmla="*/ 1251 w 2634"/>
                <a:gd name="T49" fmla="*/ 2157 h 2632"/>
                <a:gd name="T50" fmla="*/ 2158 w 2634"/>
                <a:gd name="T51" fmla="*/ 1381 h 2632"/>
                <a:gd name="T52" fmla="*/ 1474 w 2634"/>
                <a:gd name="T53" fmla="*/ 1381 h 2632"/>
                <a:gd name="T54" fmla="*/ 1965 w 2634"/>
                <a:gd name="T55" fmla="*/ 1864 h 2632"/>
                <a:gd name="T56" fmla="*/ 2634 w 2634"/>
                <a:gd name="T57" fmla="*/ 1864 h 2632"/>
                <a:gd name="T58" fmla="*/ 2158 w 2634"/>
                <a:gd name="T59" fmla="*/ 1381 h 2632"/>
                <a:gd name="T60" fmla="*/ 1382 w 2634"/>
                <a:gd name="T61" fmla="*/ 474 h 2632"/>
                <a:gd name="T62" fmla="*/ 1382 w 2634"/>
                <a:gd name="T63" fmla="*/ 1159 h 2632"/>
                <a:gd name="T64" fmla="*/ 1866 w 2634"/>
                <a:gd name="T65" fmla="*/ 667 h 2632"/>
                <a:gd name="T66" fmla="*/ 1866 w 2634"/>
                <a:gd name="T67" fmla="*/ 0 h 2632"/>
                <a:gd name="T68" fmla="*/ 1382 w 2634"/>
                <a:gd name="T69" fmla="*/ 474 h 2632"/>
                <a:gd name="T70" fmla="*/ 2158 w 2634"/>
                <a:gd name="T71" fmla="*/ 1251 h 2632"/>
                <a:gd name="T72" fmla="*/ 1474 w 2634"/>
                <a:gd name="T73" fmla="*/ 1251 h 2632"/>
                <a:gd name="T74" fmla="*/ 1965 w 2634"/>
                <a:gd name="T75" fmla="*/ 768 h 2632"/>
                <a:gd name="T76" fmla="*/ 2634 w 2634"/>
                <a:gd name="T77" fmla="*/ 768 h 2632"/>
                <a:gd name="T78" fmla="*/ 2158 w 2634"/>
                <a:gd name="T79" fmla="*/ 1251 h 2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34" h="2632">
                  <a:moveTo>
                    <a:pt x="1251" y="474"/>
                  </a:moveTo>
                  <a:lnTo>
                    <a:pt x="1251" y="1159"/>
                  </a:lnTo>
                  <a:lnTo>
                    <a:pt x="767" y="667"/>
                  </a:lnTo>
                  <a:lnTo>
                    <a:pt x="767" y="0"/>
                  </a:lnTo>
                  <a:lnTo>
                    <a:pt x="1251" y="474"/>
                  </a:lnTo>
                  <a:close/>
                  <a:moveTo>
                    <a:pt x="475" y="1381"/>
                  </a:moveTo>
                  <a:lnTo>
                    <a:pt x="1159" y="1381"/>
                  </a:lnTo>
                  <a:lnTo>
                    <a:pt x="668" y="1864"/>
                  </a:lnTo>
                  <a:lnTo>
                    <a:pt x="0" y="1864"/>
                  </a:lnTo>
                  <a:lnTo>
                    <a:pt x="475" y="1381"/>
                  </a:lnTo>
                  <a:close/>
                  <a:moveTo>
                    <a:pt x="1382" y="2157"/>
                  </a:moveTo>
                  <a:lnTo>
                    <a:pt x="1382" y="1473"/>
                  </a:lnTo>
                  <a:lnTo>
                    <a:pt x="1866" y="1964"/>
                  </a:lnTo>
                  <a:lnTo>
                    <a:pt x="1866" y="2632"/>
                  </a:lnTo>
                  <a:lnTo>
                    <a:pt x="1382" y="2157"/>
                  </a:lnTo>
                  <a:close/>
                  <a:moveTo>
                    <a:pt x="475" y="1251"/>
                  </a:moveTo>
                  <a:lnTo>
                    <a:pt x="1159" y="1251"/>
                  </a:lnTo>
                  <a:lnTo>
                    <a:pt x="668" y="768"/>
                  </a:lnTo>
                  <a:lnTo>
                    <a:pt x="0" y="768"/>
                  </a:lnTo>
                  <a:lnTo>
                    <a:pt x="475" y="1251"/>
                  </a:lnTo>
                  <a:close/>
                  <a:moveTo>
                    <a:pt x="1251" y="2157"/>
                  </a:moveTo>
                  <a:lnTo>
                    <a:pt x="1251" y="1473"/>
                  </a:lnTo>
                  <a:lnTo>
                    <a:pt x="767" y="1964"/>
                  </a:lnTo>
                  <a:lnTo>
                    <a:pt x="767" y="2632"/>
                  </a:lnTo>
                  <a:lnTo>
                    <a:pt x="1251" y="2157"/>
                  </a:lnTo>
                  <a:close/>
                  <a:moveTo>
                    <a:pt x="2158" y="1381"/>
                  </a:moveTo>
                  <a:lnTo>
                    <a:pt x="1474" y="1381"/>
                  </a:lnTo>
                  <a:lnTo>
                    <a:pt x="1965" y="1864"/>
                  </a:lnTo>
                  <a:lnTo>
                    <a:pt x="2634" y="1864"/>
                  </a:lnTo>
                  <a:lnTo>
                    <a:pt x="2158" y="1381"/>
                  </a:lnTo>
                  <a:close/>
                  <a:moveTo>
                    <a:pt x="1382" y="474"/>
                  </a:moveTo>
                  <a:lnTo>
                    <a:pt x="1382" y="1159"/>
                  </a:lnTo>
                  <a:lnTo>
                    <a:pt x="1866" y="667"/>
                  </a:lnTo>
                  <a:lnTo>
                    <a:pt x="1866" y="0"/>
                  </a:lnTo>
                  <a:lnTo>
                    <a:pt x="1382" y="474"/>
                  </a:lnTo>
                  <a:close/>
                  <a:moveTo>
                    <a:pt x="2158" y="1251"/>
                  </a:moveTo>
                  <a:lnTo>
                    <a:pt x="1474" y="1251"/>
                  </a:lnTo>
                  <a:lnTo>
                    <a:pt x="1965" y="768"/>
                  </a:lnTo>
                  <a:lnTo>
                    <a:pt x="2634" y="768"/>
                  </a:lnTo>
                  <a:lnTo>
                    <a:pt x="2158" y="1251"/>
                  </a:lnTo>
                  <a:close/>
                </a:path>
              </a:pathLst>
            </a:custGeom>
            <a:solidFill>
              <a:srgbClr val="A62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1"/>
            <p:cNvSpPr/>
            <p:nvPr/>
          </p:nvSpPr>
          <p:spPr bwMode="auto">
            <a:xfrm flipH="1">
              <a:off x="2654300" y="1644650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4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2"/>
            <p:cNvSpPr>
              <a:spLocks noEditPoints="1"/>
            </p:cNvSpPr>
            <p:nvPr/>
          </p:nvSpPr>
          <p:spPr bwMode="auto">
            <a:xfrm>
              <a:off x="2635250" y="1585913"/>
              <a:ext cx="138113" cy="184150"/>
            </a:xfrm>
            <a:custGeom>
              <a:avLst/>
              <a:gdLst>
                <a:gd name="T0" fmla="*/ 129 w 262"/>
                <a:gd name="T1" fmla="*/ 0 h 350"/>
                <a:gd name="T2" fmla="*/ 129 w 262"/>
                <a:gd name="T3" fmla="*/ 21 h 350"/>
                <a:gd name="T4" fmla="*/ 112 w 262"/>
                <a:gd name="T5" fmla="*/ 4 h 350"/>
                <a:gd name="T6" fmla="*/ 120 w 262"/>
                <a:gd name="T7" fmla="*/ 1 h 350"/>
                <a:gd name="T8" fmla="*/ 129 w 262"/>
                <a:gd name="T9" fmla="*/ 0 h 350"/>
                <a:gd name="T10" fmla="*/ 2 w 262"/>
                <a:gd name="T11" fmla="*/ 243 h 350"/>
                <a:gd name="T12" fmla="*/ 37 w 262"/>
                <a:gd name="T13" fmla="*/ 243 h 350"/>
                <a:gd name="T14" fmla="*/ 14 w 262"/>
                <a:gd name="T15" fmla="*/ 266 h 350"/>
                <a:gd name="T16" fmla="*/ 8 w 262"/>
                <a:gd name="T17" fmla="*/ 256 h 350"/>
                <a:gd name="T18" fmla="*/ 2 w 262"/>
                <a:gd name="T19" fmla="*/ 243 h 350"/>
                <a:gd name="T20" fmla="*/ 0 w 262"/>
                <a:gd name="T21" fmla="*/ 113 h 350"/>
                <a:gd name="T22" fmla="*/ 37 w 262"/>
                <a:gd name="T23" fmla="*/ 113 h 350"/>
                <a:gd name="T24" fmla="*/ 11 w 262"/>
                <a:gd name="T25" fmla="*/ 87 h 350"/>
                <a:gd name="T26" fmla="*/ 5 w 262"/>
                <a:gd name="T27" fmla="*/ 100 h 350"/>
                <a:gd name="T28" fmla="*/ 0 w 262"/>
                <a:gd name="T29" fmla="*/ 113 h 350"/>
                <a:gd name="T30" fmla="*/ 129 w 262"/>
                <a:gd name="T31" fmla="*/ 350 h 350"/>
                <a:gd name="T32" fmla="*/ 129 w 262"/>
                <a:gd name="T33" fmla="*/ 335 h 350"/>
                <a:gd name="T34" fmla="*/ 118 w 262"/>
                <a:gd name="T35" fmla="*/ 348 h 350"/>
                <a:gd name="T36" fmla="*/ 123 w 262"/>
                <a:gd name="T37" fmla="*/ 349 h 350"/>
                <a:gd name="T38" fmla="*/ 129 w 262"/>
                <a:gd name="T39" fmla="*/ 350 h 350"/>
                <a:gd name="T40" fmla="*/ 260 w 262"/>
                <a:gd name="T41" fmla="*/ 20 h 350"/>
                <a:gd name="T42" fmla="*/ 260 w 262"/>
                <a:gd name="T43" fmla="*/ 21 h 350"/>
                <a:gd name="T44" fmla="*/ 262 w 262"/>
                <a:gd name="T45" fmla="*/ 20 h 350"/>
                <a:gd name="T46" fmla="*/ 260 w 262"/>
                <a:gd name="T47" fmla="*/ 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350">
                  <a:moveTo>
                    <a:pt x="129" y="0"/>
                  </a:moveTo>
                  <a:lnTo>
                    <a:pt x="129" y="21"/>
                  </a:lnTo>
                  <a:lnTo>
                    <a:pt x="112" y="4"/>
                  </a:lnTo>
                  <a:lnTo>
                    <a:pt x="120" y="1"/>
                  </a:lnTo>
                  <a:lnTo>
                    <a:pt x="129" y="0"/>
                  </a:lnTo>
                  <a:close/>
                  <a:moveTo>
                    <a:pt x="2" y="243"/>
                  </a:moveTo>
                  <a:lnTo>
                    <a:pt x="37" y="243"/>
                  </a:lnTo>
                  <a:lnTo>
                    <a:pt x="14" y="266"/>
                  </a:lnTo>
                  <a:lnTo>
                    <a:pt x="8" y="256"/>
                  </a:lnTo>
                  <a:lnTo>
                    <a:pt x="2" y="243"/>
                  </a:lnTo>
                  <a:close/>
                  <a:moveTo>
                    <a:pt x="0" y="113"/>
                  </a:moveTo>
                  <a:lnTo>
                    <a:pt x="37" y="113"/>
                  </a:lnTo>
                  <a:lnTo>
                    <a:pt x="11" y="87"/>
                  </a:lnTo>
                  <a:lnTo>
                    <a:pt x="5" y="100"/>
                  </a:lnTo>
                  <a:lnTo>
                    <a:pt x="0" y="113"/>
                  </a:lnTo>
                  <a:close/>
                  <a:moveTo>
                    <a:pt x="129" y="350"/>
                  </a:moveTo>
                  <a:lnTo>
                    <a:pt x="129" y="335"/>
                  </a:lnTo>
                  <a:lnTo>
                    <a:pt x="118" y="348"/>
                  </a:lnTo>
                  <a:lnTo>
                    <a:pt x="123" y="349"/>
                  </a:lnTo>
                  <a:lnTo>
                    <a:pt x="129" y="350"/>
                  </a:lnTo>
                  <a:close/>
                  <a:moveTo>
                    <a:pt x="260" y="20"/>
                  </a:moveTo>
                  <a:lnTo>
                    <a:pt x="260" y="21"/>
                  </a:lnTo>
                  <a:lnTo>
                    <a:pt x="262" y="20"/>
                  </a:lnTo>
                  <a:lnTo>
                    <a:pt x="260" y="20"/>
                  </a:lnTo>
                  <a:close/>
                </a:path>
              </a:pathLst>
            </a:custGeom>
            <a:solidFill>
              <a:srgbClr val="E24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3"/>
            <p:cNvSpPr>
              <a:spLocks noEditPoints="1"/>
            </p:cNvSpPr>
            <p:nvPr/>
          </p:nvSpPr>
          <p:spPr bwMode="auto">
            <a:xfrm>
              <a:off x="2616200" y="1566863"/>
              <a:ext cx="215900" cy="222250"/>
            </a:xfrm>
            <a:custGeom>
              <a:avLst/>
              <a:gdLst>
                <a:gd name="T0" fmla="*/ 62 w 407"/>
                <a:gd name="T1" fmla="*/ 289 h 419"/>
                <a:gd name="T2" fmla="*/ 58 w 407"/>
                <a:gd name="T3" fmla="*/ 283 h 419"/>
                <a:gd name="T4" fmla="*/ 56 w 407"/>
                <a:gd name="T5" fmla="*/ 278 h 419"/>
                <a:gd name="T6" fmla="*/ 3 w 407"/>
                <a:gd name="T7" fmla="*/ 278 h 419"/>
                <a:gd name="T8" fmla="*/ 7 w 407"/>
                <a:gd name="T9" fmla="*/ 291 h 419"/>
                <a:gd name="T10" fmla="*/ 13 w 407"/>
                <a:gd name="T11" fmla="*/ 302 h 419"/>
                <a:gd name="T12" fmla="*/ 19 w 407"/>
                <a:gd name="T13" fmla="*/ 314 h 419"/>
                <a:gd name="T14" fmla="*/ 24 w 407"/>
                <a:gd name="T15" fmla="*/ 325 h 419"/>
                <a:gd name="T16" fmla="*/ 62 w 407"/>
                <a:gd name="T17" fmla="*/ 289 h 419"/>
                <a:gd name="T18" fmla="*/ 53 w 407"/>
                <a:gd name="T19" fmla="*/ 148 h 419"/>
                <a:gd name="T20" fmla="*/ 56 w 407"/>
                <a:gd name="T21" fmla="*/ 141 h 419"/>
                <a:gd name="T22" fmla="*/ 59 w 407"/>
                <a:gd name="T23" fmla="*/ 134 h 419"/>
                <a:gd name="T24" fmla="*/ 23 w 407"/>
                <a:gd name="T25" fmla="*/ 99 h 419"/>
                <a:gd name="T26" fmla="*/ 16 w 407"/>
                <a:gd name="T27" fmla="*/ 111 h 419"/>
                <a:gd name="T28" fmla="*/ 10 w 407"/>
                <a:gd name="T29" fmla="*/ 122 h 419"/>
                <a:gd name="T30" fmla="*/ 4 w 407"/>
                <a:gd name="T31" fmla="*/ 135 h 419"/>
                <a:gd name="T32" fmla="*/ 0 w 407"/>
                <a:gd name="T33" fmla="*/ 148 h 419"/>
                <a:gd name="T34" fmla="*/ 53 w 407"/>
                <a:gd name="T35" fmla="*/ 148 h 419"/>
                <a:gd name="T36" fmla="*/ 160 w 407"/>
                <a:gd name="T37" fmla="*/ 52 h 419"/>
                <a:gd name="T38" fmla="*/ 164 w 407"/>
                <a:gd name="T39" fmla="*/ 50 h 419"/>
                <a:gd name="T40" fmla="*/ 164 w 407"/>
                <a:gd name="T41" fmla="*/ 0 h 419"/>
                <a:gd name="T42" fmla="*/ 164 w 407"/>
                <a:gd name="T43" fmla="*/ 1 h 419"/>
                <a:gd name="T44" fmla="*/ 143 w 407"/>
                <a:gd name="T45" fmla="*/ 6 h 419"/>
                <a:gd name="T46" fmla="*/ 122 w 407"/>
                <a:gd name="T47" fmla="*/ 13 h 419"/>
                <a:gd name="T48" fmla="*/ 160 w 407"/>
                <a:gd name="T49" fmla="*/ 52 h 419"/>
                <a:gd name="T50" fmla="*/ 295 w 407"/>
                <a:gd name="T51" fmla="*/ 403 h 419"/>
                <a:gd name="T52" fmla="*/ 295 w 407"/>
                <a:gd name="T53" fmla="*/ 370 h 419"/>
                <a:gd name="T54" fmla="*/ 315 w 407"/>
                <a:gd name="T55" fmla="*/ 391 h 419"/>
                <a:gd name="T56" fmla="*/ 305 w 407"/>
                <a:gd name="T57" fmla="*/ 397 h 419"/>
                <a:gd name="T58" fmla="*/ 295 w 407"/>
                <a:gd name="T59" fmla="*/ 403 h 419"/>
                <a:gd name="T60" fmla="*/ 164 w 407"/>
                <a:gd name="T61" fmla="*/ 419 h 419"/>
                <a:gd name="T62" fmla="*/ 164 w 407"/>
                <a:gd name="T63" fmla="*/ 370 h 419"/>
                <a:gd name="T64" fmla="*/ 127 w 407"/>
                <a:gd name="T65" fmla="*/ 408 h 419"/>
                <a:gd name="T66" fmla="*/ 145 w 407"/>
                <a:gd name="T67" fmla="*/ 414 h 419"/>
                <a:gd name="T68" fmla="*/ 164 w 407"/>
                <a:gd name="T69" fmla="*/ 419 h 419"/>
                <a:gd name="T70" fmla="*/ 406 w 407"/>
                <a:gd name="T71" fmla="*/ 278 h 419"/>
                <a:gd name="T72" fmla="*/ 387 w 407"/>
                <a:gd name="T73" fmla="*/ 278 h 419"/>
                <a:gd name="T74" fmla="*/ 400 w 407"/>
                <a:gd name="T75" fmla="*/ 292 h 419"/>
                <a:gd name="T76" fmla="*/ 403 w 407"/>
                <a:gd name="T77" fmla="*/ 285 h 419"/>
                <a:gd name="T78" fmla="*/ 406 w 407"/>
                <a:gd name="T79" fmla="*/ 278 h 419"/>
                <a:gd name="T80" fmla="*/ 295 w 407"/>
                <a:gd name="T81" fmla="*/ 17 h 419"/>
                <a:gd name="T82" fmla="*/ 295 w 407"/>
                <a:gd name="T83" fmla="*/ 56 h 419"/>
                <a:gd name="T84" fmla="*/ 320 w 407"/>
                <a:gd name="T85" fmla="*/ 30 h 419"/>
                <a:gd name="T86" fmla="*/ 308 w 407"/>
                <a:gd name="T87" fmla="*/ 23 h 419"/>
                <a:gd name="T88" fmla="*/ 295 w 407"/>
                <a:gd name="T89" fmla="*/ 17 h 419"/>
                <a:gd name="T90" fmla="*/ 407 w 407"/>
                <a:gd name="T91" fmla="*/ 148 h 419"/>
                <a:gd name="T92" fmla="*/ 387 w 407"/>
                <a:gd name="T93" fmla="*/ 148 h 419"/>
                <a:gd name="T94" fmla="*/ 403 w 407"/>
                <a:gd name="T95" fmla="*/ 132 h 419"/>
                <a:gd name="T96" fmla="*/ 406 w 407"/>
                <a:gd name="T97" fmla="*/ 139 h 419"/>
                <a:gd name="T98" fmla="*/ 407 w 407"/>
                <a:gd name="T99" fmla="*/ 148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7" h="419">
                  <a:moveTo>
                    <a:pt x="62" y="289"/>
                  </a:moveTo>
                  <a:lnTo>
                    <a:pt x="58" y="283"/>
                  </a:lnTo>
                  <a:lnTo>
                    <a:pt x="56" y="278"/>
                  </a:lnTo>
                  <a:lnTo>
                    <a:pt x="3" y="278"/>
                  </a:lnTo>
                  <a:lnTo>
                    <a:pt x="7" y="291"/>
                  </a:lnTo>
                  <a:lnTo>
                    <a:pt x="13" y="302"/>
                  </a:lnTo>
                  <a:lnTo>
                    <a:pt x="19" y="314"/>
                  </a:lnTo>
                  <a:lnTo>
                    <a:pt x="24" y="325"/>
                  </a:lnTo>
                  <a:lnTo>
                    <a:pt x="62" y="289"/>
                  </a:lnTo>
                  <a:close/>
                  <a:moveTo>
                    <a:pt x="53" y="148"/>
                  </a:moveTo>
                  <a:lnTo>
                    <a:pt x="56" y="141"/>
                  </a:lnTo>
                  <a:lnTo>
                    <a:pt x="59" y="134"/>
                  </a:lnTo>
                  <a:lnTo>
                    <a:pt x="23" y="99"/>
                  </a:lnTo>
                  <a:lnTo>
                    <a:pt x="16" y="111"/>
                  </a:lnTo>
                  <a:lnTo>
                    <a:pt x="10" y="122"/>
                  </a:lnTo>
                  <a:lnTo>
                    <a:pt x="4" y="135"/>
                  </a:lnTo>
                  <a:lnTo>
                    <a:pt x="0" y="148"/>
                  </a:lnTo>
                  <a:lnTo>
                    <a:pt x="53" y="148"/>
                  </a:lnTo>
                  <a:close/>
                  <a:moveTo>
                    <a:pt x="160" y="52"/>
                  </a:moveTo>
                  <a:lnTo>
                    <a:pt x="164" y="50"/>
                  </a:lnTo>
                  <a:lnTo>
                    <a:pt x="164" y="0"/>
                  </a:lnTo>
                  <a:lnTo>
                    <a:pt x="164" y="1"/>
                  </a:lnTo>
                  <a:lnTo>
                    <a:pt x="143" y="6"/>
                  </a:lnTo>
                  <a:lnTo>
                    <a:pt x="122" y="13"/>
                  </a:lnTo>
                  <a:lnTo>
                    <a:pt x="160" y="52"/>
                  </a:lnTo>
                  <a:close/>
                  <a:moveTo>
                    <a:pt x="295" y="403"/>
                  </a:moveTo>
                  <a:lnTo>
                    <a:pt x="295" y="370"/>
                  </a:lnTo>
                  <a:lnTo>
                    <a:pt x="315" y="391"/>
                  </a:lnTo>
                  <a:lnTo>
                    <a:pt x="305" y="397"/>
                  </a:lnTo>
                  <a:lnTo>
                    <a:pt x="295" y="403"/>
                  </a:lnTo>
                  <a:close/>
                  <a:moveTo>
                    <a:pt x="164" y="419"/>
                  </a:moveTo>
                  <a:lnTo>
                    <a:pt x="164" y="370"/>
                  </a:lnTo>
                  <a:lnTo>
                    <a:pt x="127" y="408"/>
                  </a:lnTo>
                  <a:lnTo>
                    <a:pt x="145" y="414"/>
                  </a:lnTo>
                  <a:lnTo>
                    <a:pt x="164" y="419"/>
                  </a:lnTo>
                  <a:close/>
                  <a:moveTo>
                    <a:pt x="406" y="278"/>
                  </a:moveTo>
                  <a:lnTo>
                    <a:pt x="387" y="278"/>
                  </a:lnTo>
                  <a:lnTo>
                    <a:pt x="400" y="292"/>
                  </a:lnTo>
                  <a:lnTo>
                    <a:pt x="403" y="285"/>
                  </a:lnTo>
                  <a:lnTo>
                    <a:pt x="406" y="278"/>
                  </a:lnTo>
                  <a:close/>
                  <a:moveTo>
                    <a:pt x="295" y="17"/>
                  </a:moveTo>
                  <a:lnTo>
                    <a:pt x="295" y="56"/>
                  </a:lnTo>
                  <a:lnTo>
                    <a:pt x="320" y="30"/>
                  </a:lnTo>
                  <a:lnTo>
                    <a:pt x="308" y="23"/>
                  </a:lnTo>
                  <a:lnTo>
                    <a:pt x="295" y="17"/>
                  </a:lnTo>
                  <a:close/>
                  <a:moveTo>
                    <a:pt x="407" y="148"/>
                  </a:moveTo>
                  <a:lnTo>
                    <a:pt x="387" y="148"/>
                  </a:lnTo>
                  <a:lnTo>
                    <a:pt x="403" y="132"/>
                  </a:lnTo>
                  <a:lnTo>
                    <a:pt x="406" y="139"/>
                  </a:lnTo>
                  <a:lnTo>
                    <a:pt x="407" y="148"/>
                  </a:lnTo>
                  <a:close/>
                </a:path>
              </a:pathLst>
            </a:custGeom>
            <a:solidFill>
              <a:srgbClr val="E04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4"/>
            <p:cNvSpPr>
              <a:spLocks noEditPoints="1"/>
            </p:cNvSpPr>
            <p:nvPr/>
          </p:nvSpPr>
          <p:spPr bwMode="auto">
            <a:xfrm>
              <a:off x="2598738" y="1549400"/>
              <a:ext cx="252413" cy="257175"/>
            </a:xfrm>
            <a:custGeom>
              <a:avLst/>
              <a:gdLst>
                <a:gd name="T0" fmla="*/ 184 w 475"/>
                <a:gd name="T1" fmla="*/ 431 h 485"/>
                <a:gd name="T2" fmla="*/ 135 w 475"/>
                <a:gd name="T3" fmla="*/ 466 h 485"/>
                <a:gd name="T4" fmla="*/ 165 w 475"/>
                <a:gd name="T5" fmla="*/ 477 h 485"/>
                <a:gd name="T6" fmla="*/ 197 w 475"/>
                <a:gd name="T7" fmla="*/ 485 h 485"/>
                <a:gd name="T8" fmla="*/ 70 w 475"/>
                <a:gd name="T9" fmla="*/ 347 h 485"/>
                <a:gd name="T10" fmla="*/ 53 w 475"/>
                <a:gd name="T11" fmla="*/ 311 h 485"/>
                <a:gd name="T12" fmla="*/ 7 w 475"/>
                <a:gd name="T13" fmla="*/ 329 h 485"/>
                <a:gd name="T14" fmla="*/ 24 w 475"/>
                <a:gd name="T15" fmla="*/ 365 h 485"/>
                <a:gd name="T16" fmla="*/ 70 w 475"/>
                <a:gd name="T17" fmla="*/ 347 h 485"/>
                <a:gd name="T18" fmla="*/ 59 w 475"/>
                <a:gd name="T19" fmla="*/ 161 h 485"/>
                <a:gd name="T20" fmla="*/ 32 w 475"/>
                <a:gd name="T21" fmla="*/ 108 h 485"/>
                <a:gd name="T22" fmla="*/ 13 w 475"/>
                <a:gd name="T23" fmla="*/ 142 h 485"/>
                <a:gd name="T24" fmla="*/ 0 w 475"/>
                <a:gd name="T25" fmla="*/ 181 h 485"/>
                <a:gd name="T26" fmla="*/ 168 w 475"/>
                <a:gd name="T27" fmla="*/ 59 h 485"/>
                <a:gd name="T28" fmla="*/ 197 w 475"/>
                <a:gd name="T29" fmla="*/ 50 h 485"/>
                <a:gd name="T30" fmla="*/ 194 w 475"/>
                <a:gd name="T31" fmla="*/ 1 h 485"/>
                <a:gd name="T32" fmla="*/ 174 w 475"/>
                <a:gd name="T33" fmla="*/ 6 h 485"/>
                <a:gd name="T34" fmla="*/ 145 w 475"/>
                <a:gd name="T35" fmla="*/ 16 h 485"/>
                <a:gd name="T36" fmla="*/ 168 w 475"/>
                <a:gd name="T37" fmla="*/ 59 h 485"/>
                <a:gd name="T38" fmla="*/ 334 w 475"/>
                <a:gd name="T39" fmla="*/ 72 h 485"/>
                <a:gd name="T40" fmla="*/ 376 w 475"/>
                <a:gd name="T41" fmla="*/ 40 h 485"/>
                <a:gd name="T42" fmla="*/ 353 w 475"/>
                <a:gd name="T43" fmla="*/ 26 h 485"/>
                <a:gd name="T44" fmla="*/ 328 w 475"/>
                <a:gd name="T45" fmla="*/ 14 h 485"/>
                <a:gd name="T46" fmla="*/ 423 w 475"/>
                <a:gd name="T47" fmla="*/ 177 h 485"/>
                <a:gd name="T48" fmla="*/ 475 w 475"/>
                <a:gd name="T49" fmla="*/ 181 h 485"/>
                <a:gd name="T50" fmla="*/ 461 w 475"/>
                <a:gd name="T51" fmla="*/ 141 h 485"/>
                <a:gd name="T52" fmla="*/ 422 w 475"/>
                <a:gd name="T53" fmla="*/ 311 h 485"/>
                <a:gd name="T54" fmla="*/ 459 w 475"/>
                <a:gd name="T55" fmla="*/ 349 h 485"/>
                <a:gd name="T56" fmla="*/ 474 w 475"/>
                <a:gd name="T57" fmla="*/ 311 h 485"/>
                <a:gd name="T58" fmla="*/ 337 w 475"/>
                <a:gd name="T59" fmla="*/ 413 h 485"/>
                <a:gd name="T60" fmla="*/ 328 w 475"/>
                <a:gd name="T61" fmla="*/ 417 h 485"/>
                <a:gd name="T62" fmla="*/ 340 w 475"/>
                <a:gd name="T63" fmla="*/ 466 h 485"/>
                <a:gd name="T64" fmla="*/ 361 w 475"/>
                <a:gd name="T65" fmla="*/ 454 h 485"/>
                <a:gd name="T66" fmla="*/ 337 w 475"/>
                <a:gd name="T67" fmla="*/ 41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5" h="485">
                  <a:moveTo>
                    <a:pt x="197" y="434"/>
                  </a:moveTo>
                  <a:lnTo>
                    <a:pt x="184" y="431"/>
                  </a:lnTo>
                  <a:lnTo>
                    <a:pt x="173" y="428"/>
                  </a:lnTo>
                  <a:lnTo>
                    <a:pt x="135" y="466"/>
                  </a:lnTo>
                  <a:lnTo>
                    <a:pt x="150" y="472"/>
                  </a:lnTo>
                  <a:lnTo>
                    <a:pt x="165" y="477"/>
                  </a:lnTo>
                  <a:lnTo>
                    <a:pt x="181" y="482"/>
                  </a:lnTo>
                  <a:lnTo>
                    <a:pt x="197" y="485"/>
                  </a:lnTo>
                  <a:lnTo>
                    <a:pt x="197" y="434"/>
                  </a:lnTo>
                  <a:close/>
                  <a:moveTo>
                    <a:pt x="70" y="347"/>
                  </a:moveTo>
                  <a:lnTo>
                    <a:pt x="60" y="329"/>
                  </a:lnTo>
                  <a:lnTo>
                    <a:pt x="53" y="311"/>
                  </a:lnTo>
                  <a:lnTo>
                    <a:pt x="1" y="311"/>
                  </a:lnTo>
                  <a:lnTo>
                    <a:pt x="7" y="329"/>
                  </a:lnTo>
                  <a:lnTo>
                    <a:pt x="16" y="348"/>
                  </a:lnTo>
                  <a:lnTo>
                    <a:pt x="24" y="365"/>
                  </a:lnTo>
                  <a:lnTo>
                    <a:pt x="34" y="381"/>
                  </a:lnTo>
                  <a:lnTo>
                    <a:pt x="70" y="347"/>
                  </a:lnTo>
                  <a:close/>
                  <a:moveTo>
                    <a:pt x="50" y="181"/>
                  </a:moveTo>
                  <a:lnTo>
                    <a:pt x="59" y="161"/>
                  </a:lnTo>
                  <a:lnTo>
                    <a:pt x="68" y="144"/>
                  </a:lnTo>
                  <a:lnTo>
                    <a:pt x="32" y="108"/>
                  </a:lnTo>
                  <a:lnTo>
                    <a:pt x="21" y="125"/>
                  </a:lnTo>
                  <a:lnTo>
                    <a:pt x="13" y="142"/>
                  </a:lnTo>
                  <a:lnTo>
                    <a:pt x="6" y="161"/>
                  </a:lnTo>
                  <a:lnTo>
                    <a:pt x="0" y="181"/>
                  </a:lnTo>
                  <a:lnTo>
                    <a:pt x="50" y="181"/>
                  </a:lnTo>
                  <a:close/>
                  <a:moveTo>
                    <a:pt x="168" y="59"/>
                  </a:moveTo>
                  <a:lnTo>
                    <a:pt x="183" y="55"/>
                  </a:lnTo>
                  <a:lnTo>
                    <a:pt x="197" y="50"/>
                  </a:lnTo>
                  <a:lnTo>
                    <a:pt x="197" y="0"/>
                  </a:lnTo>
                  <a:lnTo>
                    <a:pt x="194" y="1"/>
                  </a:lnTo>
                  <a:lnTo>
                    <a:pt x="190" y="1"/>
                  </a:lnTo>
                  <a:lnTo>
                    <a:pt x="174" y="6"/>
                  </a:lnTo>
                  <a:lnTo>
                    <a:pt x="160" y="10"/>
                  </a:lnTo>
                  <a:lnTo>
                    <a:pt x="145" y="16"/>
                  </a:lnTo>
                  <a:lnTo>
                    <a:pt x="131" y="21"/>
                  </a:lnTo>
                  <a:lnTo>
                    <a:pt x="168" y="59"/>
                  </a:lnTo>
                  <a:close/>
                  <a:moveTo>
                    <a:pt x="328" y="69"/>
                  </a:moveTo>
                  <a:lnTo>
                    <a:pt x="334" y="72"/>
                  </a:lnTo>
                  <a:lnTo>
                    <a:pt x="341" y="76"/>
                  </a:lnTo>
                  <a:lnTo>
                    <a:pt x="376" y="40"/>
                  </a:lnTo>
                  <a:lnTo>
                    <a:pt x="364" y="33"/>
                  </a:lnTo>
                  <a:lnTo>
                    <a:pt x="353" y="26"/>
                  </a:lnTo>
                  <a:lnTo>
                    <a:pt x="341" y="20"/>
                  </a:lnTo>
                  <a:lnTo>
                    <a:pt x="328" y="14"/>
                  </a:lnTo>
                  <a:lnTo>
                    <a:pt x="328" y="69"/>
                  </a:lnTo>
                  <a:close/>
                  <a:moveTo>
                    <a:pt x="423" y="177"/>
                  </a:moveTo>
                  <a:lnTo>
                    <a:pt x="425" y="181"/>
                  </a:lnTo>
                  <a:lnTo>
                    <a:pt x="475" y="181"/>
                  </a:lnTo>
                  <a:lnTo>
                    <a:pt x="469" y="160"/>
                  </a:lnTo>
                  <a:lnTo>
                    <a:pt x="461" y="141"/>
                  </a:lnTo>
                  <a:lnTo>
                    <a:pt x="423" y="177"/>
                  </a:lnTo>
                  <a:close/>
                  <a:moveTo>
                    <a:pt x="422" y="311"/>
                  </a:moveTo>
                  <a:lnTo>
                    <a:pt x="422" y="312"/>
                  </a:lnTo>
                  <a:lnTo>
                    <a:pt x="459" y="349"/>
                  </a:lnTo>
                  <a:lnTo>
                    <a:pt x="466" y="331"/>
                  </a:lnTo>
                  <a:lnTo>
                    <a:pt x="474" y="311"/>
                  </a:lnTo>
                  <a:lnTo>
                    <a:pt x="422" y="311"/>
                  </a:lnTo>
                  <a:close/>
                  <a:moveTo>
                    <a:pt x="337" y="413"/>
                  </a:moveTo>
                  <a:lnTo>
                    <a:pt x="332" y="414"/>
                  </a:lnTo>
                  <a:lnTo>
                    <a:pt x="328" y="417"/>
                  </a:lnTo>
                  <a:lnTo>
                    <a:pt x="328" y="470"/>
                  </a:lnTo>
                  <a:lnTo>
                    <a:pt x="340" y="466"/>
                  </a:lnTo>
                  <a:lnTo>
                    <a:pt x="351" y="460"/>
                  </a:lnTo>
                  <a:lnTo>
                    <a:pt x="361" y="454"/>
                  </a:lnTo>
                  <a:lnTo>
                    <a:pt x="373" y="447"/>
                  </a:lnTo>
                  <a:lnTo>
                    <a:pt x="337" y="413"/>
                  </a:lnTo>
                  <a:close/>
                </a:path>
              </a:pathLst>
            </a:custGeom>
            <a:solidFill>
              <a:srgbClr val="DF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5"/>
            <p:cNvSpPr>
              <a:spLocks noEditPoints="1"/>
            </p:cNvSpPr>
            <p:nvPr/>
          </p:nvSpPr>
          <p:spPr bwMode="auto">
            <a:xfrm>
              <a:off x="2581275" y="1531938"/>
              <a:ext cx="287338" cy="292100"/>
            </a:xfrm>
            <a:custGeom>
              <a:avLst/>
              <a:gdLst>
                <a:gd name="T0" fmla="*/ 219 w 545"/>
                <a:gd name="T1" fmla="*/ 499 h 551"/>
                <a:gd name="T2" fmla="*/ 195 w 545"/>
                <a:gd name="T3" fmla="*/ 492 h 551"/>
                <a:gd name="T4" fmla="*/ 146 w 545"/>
                <a:gd name="T5" fmla="*/ 523 h 551"/>
                <a:gd name="T6" fmla="*/ 187 w 545"/>
                <a:gd name="T7" fmla="*/ 541 h 551"/>
                <a:gd name="T8" fmla="*/ 232 w 545"/>
                <a:gd name="T9" fmla="*/ 551 h 551"/>
                <a:gd name="T10" fmla="*/ 81 w 545"/>
                <a:gd name="T11" fmla="*/ 403 h 551"/>
                <a:gd name="T12" fmla="*/ 65 w 545"/>
                <a:gd name="T13" fmla="*/ 375 h 551"/>
                <a:gd name="T14" fmla="*/ 54 w 545"/>
                <a:gd name="T15" fmla="*/ 344 h 551"/>
                <a:gd name="T16" fmla="*/ 10 w 545"/>
                <a:gd name="T17" fmla="*/ 369 h 551"/>
                <a:gd name="T18" fmla="*/ 32 w 545"/>
                <a:gd name="T19" fmla="*/ 415 h 551"/>
                <a:gd name="T20" fmla="*/ 81 w 545"/>
                <a:gd name="T21" fmla="*/ 403 h 551"/>
                <a:gd name="T22" fmla="*/ 56 w 545"/>
                <a:gd name="T23" fmla="*/ 198 h 551"/>
                <a:gd name="T24" fmla="*/ 71 w 545"/>
                <a:gd name="T25" fmla="*/ 167 h 551"/>
                <a:gd name="T26" fmla="*/ 43 w 545"/>
                <a:gd name="T27" fmla="*/ 118 h 551"/>
                <a:gd name="T28" fmla="*/ 18 w 545"/>
                <a:gd name="T29" fmla="*/ 164 h 551"/>
                <a:gd name="T30" fmla="*/ 0 w 545"/>
                <a:gd name="T31" fmla="*/ 214 h 551"/>
                <a:gd name="T32" fmla="*/ 177 w 545"/>
                <a:gd name="T33" fmla="*/ 67 h 551"/>
                <a:gd name="T34" fmla="*/ 202 w 545"/>
                <a:gd name="T35" fmla="*/ 57 h 551"/>
                <a:gd name="T36" fmla="*/ 229 w 545"/>
                <a:gd name="T37" fmla="*/ 50 h 551"/>
                <a:gd name="T38" fmla="*/ 232 w 545"/>
                <a:gd name="T39" fmla="*/ 0 h 551"/>
                <a:gd name="T40" fmla="*/ 219 w 545"/>
                <a:gd name="T41" fmla="*/ 3 h 551"/>
                <a:gd name="T42" fmla="*/ 179 w 545"/>
                <a:gd name="T43" fmla="*/ 13 h 551"/>
                <a:gd name="T44" fmla="*/ 141 w 545"/>
                <a:gd name="T45" fmla="*/ 30 h 551"/>
                <a:gd name="T46" fmla="*/ 363 w 545"/>
                <a:gd name="T47" fmla="*/ 65 h 551"/>
                <a:gd name="T48" fmla="*/ 399 w 545"/>
                <a:gd name="T49" fmla="*/ 85 h 551"/>
                <a:gd name="T50" fmla="*/ 418 w 545"/>
                <a:gd name="T51" fmla="*/ 39 h 551"/>
                <a:gd name="T52" fmla="*/ 382 w 545"/>
                <a:gd name="T53" fmla="*/ 20 h 551"/>
                <a:gd name="T54" fmla="*/ 363 w 545"/>
                <a:gd name="T55" fmla="*/ 65 h 551"/>
                <a:gd name="T56" fmla="*/ 488 w 545"/>
                <a:gd name="T57" fmla="*/ 200 h 551"/>
                <a:gd name="T58" fmla="*/ 545 w 545"/>
                <a:gd name="T59" fmla="*/ 214 h 551"/>
                <a:gd name="T60" fmla="*/ 535 w 545"/>
                <a:gd name="T61" fmla="*/ 180 h 551"/>
                <a:gd name="T62" fmla="*/ 520 w 545"/>
                <a:gd name="T63" fmla="*/ 149 h 551"/>
                <a:gd name="T64" fmla="*/ 491 w 545"/>
                <a:gd name="T65" fmla="*/ 344 h 551"/>
                <a:gd name="T66" fmla="*/ 481 w 545"/>
                <a:gd name="T67" fmla="*/ 371 h 551"/>
                <a:gd name="T68" fmla="*/ 526 w 545"/>
                <a:gd name="T69" fmla="*/ 391 h 551"/>
                <a:gd name="T70" fmla="*/ 537 w 545"/>
                <a:gd name="T71" fmla="*/ 361 h 551"/>
                <a:gd name="T72" fmla="*/ 491 w 545"/>
                <a:gd name="T73" fmla="*/ 344 h 551"/>
                <a:gd name="T74" fmla="*/ 380 w 545"/>
                <a:gd name="T75" fmla="*/ 479 h 551"/>
                <a:gd name="T76" fmla="*/ 363 w 545"/>
                <a:gd name="T77" fmla="*/ 539 h 551"/>
                <a:gd name="T78" fmla="*/ 398 w 545"/>
                <a:gd name="T79" fmla="*/ 523 h 551"/>
                <a:gd name="T80" fmla="*/ 431 w 545"/>
                <a:gd name="T81" fmla="*/ 505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5" h="551">
                  <a:moveTo>
                    <a:pt x="232" y="502"/>
                  </a:moveTo>
                  <a:lnTo>
                    <a:pt x="219" y="499"/>
                  </a:lnTo>
                  <a:lnTo>
                    <a:pt x="206" y="495"/>
                  </a:lnTo>
                  <a:lnTo>
                    <a:pt x="195" y="492"/>
                  </a:lnTo>
                  <a:lnTo>
                    <a:pt x="182" y="486"/>
                  </a:lnTo>
                  <a:lnTo>
                    <a:pt x="146" y="523"/>
                  </a:lnTo>
                  <a:lnTo>
                    <a:pt x="166" y="533"/>
                  </a:lnTo>
                  <a:lnTo>
                    <a:pt x="187" y="541"/>
                  </a:lnTo>
                  <a:lnTo>
                    <a:pt x="209" y="546"/>
                  </a:lnTo>
                  <a:lnTo>
                    <a:pt x="232" y="551"/>
                  </a:lnTo>
                  <a:lnTo>
                    <a:pt x="232" y="502"/>
                  </a:lnTo>
                  <a:close/>
                  <a:moveTo>
                    <a:pt x="81" y="403"/>
                  </a:moveTo>
                  <a:lnTo>
                    <a:pt x="72" y="388"/>
                  </a:lnTo>
                  <a:lnTo>
                    <a:pt x="65" y="375"/>
                  </a:lnTo>
                  <a:lnTo>
                    <a:pt x="59" y="359"/>
                  </a:lnTo>
                  <a:lnTo>
                    <a:pt x="54" y="344"/>
                  </a:lnTo>
                  <a:lnTo>
                    <a:pt x="2" y="344"/>
                  </a:lnTo>
                  <a:lnTo>
                    <a:pt x="10" y="369"/>
                  </a:lnTo>
                  <a:lnTo>
                    <a:pt x="20" y="394"/>
                  </a:lnTo>
                  <a:lnTo>
                    <a:pt x="32" y="415"/>
                  </a:lnTo>
                  <a:lnTo>
                    <a:pt x="45" y="437"/>
                  </a:lnTo>
                  <a:lnTo>
                    <a:pt x="81" y="403"/>
                  </a:lnTo>
                  <a:close/>
                  <a:moveTo>
                    <a:pt x="52" y="214"/>
                  </a:moveTo>
                  <a:lnTo>
                    <a:pt x="56" y="198"/>
                  </a:lnTo>
                  <a:lnTo>
                    <a:pt x="62" y="182"/>
                  </a:lnTo>
                  <a:lnTo>
                    <a:pt x="71" y="167"/>
                  </a:lnTo>
                  <a:lnTo>
                    <a:pt x="78" y="152"/>
                  </a:lnTo>
                  <a:lnTo>
                    <a:pt x="43" y="118"/>
                  </a:lnTo>
                  <a:lnTo>
                    <a:pt x="29" y="141"/>
                  </a:lnTo>
                  <a:lnTo>
                    <a:pt x="18" y="164"/>
                  </a:lnTo>
                  <a:lnTo>
                    <a:pt x="7" y="188"/>
                  </a:lnTo>
                  <a:lnTo>
                    <a:pt x="0" y="214"/>
                  </a:lnTo>
                  <a:lnTo>
                    <a:pt x="52" y="214"/>
                  </a:lnTo>
                  <a:close/>
                  <a:moveTo>
                    <a:pt x="177" y="67"/>
                  </a:moveTo>
                  <a:lnTo>
                    <a:pt x="190" y="62"/>
                  </a:lnTo>
                  <a:lnTo>
                    <a:pt x="202" y="57"/>
                  </a:lnTo>
                  <a:lnTo>
                    <a:pt x="215" y="53"/>
                  </a:lnTo>
                  <a:lnTo>
                    <a:pt x="229" y="50"/>
                  </a:lnTo>
                  <a:lnTo>
                    <a:pt x="232" y="50"/>
                  </a:lnTo>
                  <a:lnTo>
                    <a:pt x="232" y="0"/>
                  </a:lnTo>
                  <a:lnTo>
                    <a:pt x="226" y="1"/>
                  </a:lnTo>
                  <a:lnTo>
                    <a:pt x="219" y="3"/>
                  </a:lnTo>
                  <a:lnTo>
                    <a:pt x="199" y="7"/>
                  </a:lnTo>
                  <a:lnTo>
                    <a:pt x="179" y="13"/>
                  </a:lnTo>
                  <a:lnTo>
                    <a:pt x="160" y="21"/>
                  </a:lnTo>
                  <a:lnTo>
                    <a:pt x="141" y="30"/>
                  </a:lnTo>
                  <a:lnTo>
                    <a:pt x="177" y="67"/>
                  </a:lnTo>
                  <a:close/>
                  <a:moveTo>
                    <a:pt x="363" y="65"/>
                  </a:moveTo>
                  <a:lnTo>
                    <a:pt x="382" y="75"/>
                  </a:lnTo>
                  <a:lnTo>
                    <a:pt x="399" y="85"/>
                  </a:lnTo>
                  <a:lnTo>
                    <a:pt x="435" y="49"/>
                  </a:lnTo>
                  <a:lnTo>
                    <a:pt x="418" y="39"/>
                  </a:lnTo>
                  <a:lnTo>
                    <a:pt x="401" y="29"/>
                  </a:lnTo>
                  <a:lnTo>
                    <a:pt x="382" y="20"/>
                  </a:lnTo>
                  <a:lnTo>
                    <a:pt x="363" y="13"/>
                  </a:lnTo>
                  <a:lnTo>
                    <a:pt x="363" y="65"/>
                  </a:lnTo>
                  <a:close/>
                  <a:moveTo>
                    <a:pt x="483" y="185"/>
                  </a:moveTo>
                  <a:lnTo>
                    <a:pt x="488" y="200"/>
                  </a:lnTo>
                  <a:lnTo>
                    <a:pt x="493" y="214"/>
                  </a:lnTo>
                  <a:lnTo>
                    <a:pt x="545" y="214"/>
                  </a:lnTo>
                  <a:lnTo>
                    <a:pt x="539" y="197"/>
                  </a:lnTo>
                  <a:lnTo>
                    <a:pt x="535" y="180"/>
                  </a:lnTo>
                  <a:lnTo>
                    <a:pt x="527" y="164"/>
                  </a:lnTo>
                  <a:lnTo>
                    <a:pt x="520" y="149"/>
                  </a:lnTo>
                  <a:lnTo>
                    <a:pt x="483" y="185"/>
                  </a:lnTo>
                  <a:close/>
                  <a:moveTo>
                    <a:pt x="491" y="344"/>
                  </a:moveTo>
                  <a:lnTo>
                    <a:pt x="487" y="358"/>
                  </a:lnTo>
                  <a:lnTo>
                    <a:pt x="481" y="371"/>
                  </a:lnTo>
                  <a:lnTo>
                    <a:pt x="519" y="407"/>
                  </a:lnTo>
                  <a:lnTo>
                    <a:pt x="526" y="391"/>
                  </a:lnTo>
                  <a:lnTo>
                    <a:pt x="532" y="377"/>
                  </a:lnTo>
                  <a:lnTo>
                    <a:pt x="537" y="361"/>
                  </a:lnTo>
                  <a:lnTo>
                    <a:pt x="542" y="344"/>
                  </a:lnTo>
                  <a:lnTo>
                    <a:pt x="491" y="344"/>
                  </a:lnTo>
                  <a:close/>
                  <a:moveTo>
                    <a:pt x="396" y="469"/>
                  </a:moveTo>
                  <a:lnTo>
                    <a:pt x="380" y="479"/>
                  </a:lnTo>
                  <a:lnTo>
                    <a:pt x="363" y="486"/>
                  </a:lnTo>
                  <a:lnTo>
                    <a:pt x="363" y="539"/>
                  </a:lnTo>
                  <a:lnTo>
                    <a:pt x="380" y="532"/>
                  </a:lnTo>
                  <a:lnTo>
                    <a:pt x="398" y="523"/>
                  </a:lnTo>
                  <a:lnTo>
                    <a:pt x="415" y="515"/>
                  </a:lnTo>
                  <a:lnTo>
                    <a:pt x="431" y="505"/>
                  </a:lnTo>
                  <a:lnTo>
                    <a:pt x="396" y="469"/>
                  </a:lnTo>
                  <a:close/>
                </a:path>
              </a:pathLst>
            </a:custGeom>
            <a:solidFill>
              <a:srgbClr val="DD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6"/>
            <p:cNvSpPr>
              <a:spLocks noEditPoints="1"/>
            </p:cNvSpPr>
            <p:nvPr/>
          </p:nvSpPr>
          <p:spPr bwMode="auto">
            <a:xfrm>
              <a:off x="2563813" y="1514475"/>
              <a:ext cx="322263" cy="327025"/>
            </a:xfrm>
            <a:custGeom>
              <a:avLst/>
              <a:gdLst>
                <a:gd name="T0" fmla="*/ 246 w 611"/>
                <a:gd name="T1" fmla="*/ 564 h 617"/>
                <a:gd name="T2" fmla="*/ 209 w 611"/>
                <a:gd name="T3" fmla="*/ 552 h 617"/>
                <a:gd name="T4" fmla="*/ 154 w 611"/>
                <a:gd name="T5" fmla="*/ 581 h 617"/>
                <a:gd name="T6" fmla="*/ 208 w 611"/>
                <a:gd name="T7" fmla="*/ 604 h 617"/>
                <a:gd name="T8" fmla="*/ 265 w 611"/>
                <a:gd name="T9" fmla="*/ 617 h 617"/>
                <a:gd name="T10" fmla="*/ 91 w 611"/>
                <a:gd name="T11" fmla="*/ 459 h 617"/>
                <a:gd name="T12" fmla="*/ 68 w 611"/>
                <a:gd name="T13" fmla="*/ 420 h 617"/>
                <a:gd name="T14" fmla="*/ 52 w 611"/>
                <a:gd name="T15" fmla="*/ 377 h 617"/>
                <a:gd name="T16" fmla="*/ 6 w 611"/>
                <a:gd name="T17" fmla="*/ 394 h 617"/>
                <a:gd name="T18" fmla="*/ 16 w 611"/>
                <a:gd name="T19" fmla="*/ 424 h 617"/>
                <a:gd name="T20" fmla="*/ 30 w 611"/>
                <a:gd name="T21" fmla="*/ 453 h 617"/>
                <a:gd name="T22" fmla="*/ 46 w 611"/>
                <a:gd name="T23" fmla="*/ 480 h 617"/>
                <a:gd name="T24" fmla="*/ 91 w 611"/>
                <a:gd name="T25" fmla="*/ 459 h 617"/>
                <a:gd name="T26" fmla="*/ 58 w 611"/>
                <a:gd name="T27" fmla="*/ 224 h 617"/>
                <a:gd name="T28" fmla="*/ 76 w 611"/>
                <a:gd name="T29" fmla="*/ 182 h 617"/>
                <a:gd name="T30" fmla="*/ 52 w 611"/>
                <a:gd name="T31" fmla="*/ 128 h 617"/>
                <a:gd name="T32" fmla="*/ 35 w 611"/>
                <a:gd name="T33" fmla="*/ 155 h 617"/>
                <a:gd name="T34" fmla="*/ 20 w 611"/>
                <a:gd name="T35" fmla="*/ 184 h 617"/>
                <a:gd name="T36" fmla="*/ 9 w 611"/>
                <a:gd name="T37" fmla="*/ 214 h 617"/>
                <a:gd name="T38" fmla="*/ 0 w 611"/>
                <a:gd name="T39" fmla="*/ 247 h 617"/>
                <a:gd name="T40" fmla="*/ 186 w 611"/>
                <a:gd name="T41" fmla="*/ 75 h 617"/>
                <a:gd name="T42" fmla="*/ 219 w 611"/>
                <a:gd name="T43" fmla="*/ 62 h 617"/>
                <a:gd name="T44" fmla="*/ 255 w 611"/>
                <a:gd name="T45" fmla="*/ 52 h 617"/>
                <a:gd name="T46" fmla="*/ 265 w 611"/>
                <a:gd name="T47" fmla="*/ 50 h 617"/>
                <a:gd name="T48" fmla="*/ 255 w 611"/>
                <a:gd name="T49" fmla="*/ 1 h 617"/>
                <a:gd name="T50" fmla="*/ 220 w 611"/>
                <a:gd name="T51" fmla="*/ 10 h 617"/>
                <a:gd name="T52" fmla="*/ 173 w 611"/>
                <a:gd name="T53" fmla="*/ 27 h 617"/>
                <a:gd name="T54" fmla="*/ 186 w 611"/>
                <a:gd name="T55" fmla="*/ 75 h 617"/>
                <a:gd name="T56" fmla="*/ 412 w 611"/>
                <a:gd name="T57" fmla="*/ 69 h 617"/>
                <a:gd name="T58" fmla="*/ 442 w 611"/>
                <a:gd name="T59" fmla="*/ 85 h 617"/>
                <a:gd name="T60" fmla="*/ 491 w 611"/>
                <a:gd name="T61" fmla="*/ 59 h 617"/>
                <a:gd name="T62" fmla="*/ 445 w 611"/>
                <a:gd name="T63" fmla="*/ 31 h 617"/>
                <a:gd name="T64" fmla="*/ 396 w 611"/>
                <a:gd name="T65" fmla="*/ 11 h 617"/>
                <a:gd name="T66" fmla="*/ 542 w 611"/>
                <a:gd name="T67" fmla="*/ 194 h 617"/>
                <a:gd name="T68" fmla="*/ 552 w 611"/>
                <a:gd name="T69" fmla="*/ 220 h 617"/>
                <a:gd name="T70" fmla="*/ 560 w 611"/>
                <a:gd name="T71" fmla="*/ 247 h 617"/>
                <a:gd name="T72" fmla="*/ 605 w 611"/>
                <a:gd name="T73" fmla="*/ 223 h 617"/>
                <a:gd name="T74" fmla="*/ 589 w 611"/>
                <a:gd name="T75" fmla="*/ 180 h 617"/>
                <a:gd name="T76" fmla="*/ 542 w 611"/>
                <a:gd name="T77" fmla="*/ 194 h 617"/>
                <a:gd name="T78" fmla="*/ 555 w 611"/>
                <a:gd name="T79" fmla="*/ 390 h 617"/>
                <a:gd name="T80" fmla="*/ 544 w 611"/>
                <a:gd name="T81" fmla="*/ 415 h 617"/>
                <a:gd name="T82" fmla="*/ 576 w 611"/>
                <a:gd name="T83" fmla="*/ 463 h 617"/>
                <a:gd name="T84" fmla="*/ 595 w 611"/>
                <a:gd name="T85" fmla="*/ 421 h 617"/>
                <a:gd name="T86" fmla="*/ 609 w 611"/>
                <a:gd name="T87" fmla="*/ 377 h 617"/>
                <a:gd name="T88" fmla="*/ 452 w 611"/>
                <a:gd name="T89" fmla="*/ 526 h 617"/>
                <a:gd name="T90" fmla="*/ 425 w 611"/>
                <a:gd name="T91" fmla="*/ 542 h 617"/>
                <a:gd name="T92" fmla="*/ 396 w 611"/>
                <a:gd name="T93" fmla="*/ 555 h 617"/>
                <a:gd name="T94" fmla="*/ 421 w 611"/>
                <a:gd name="T95" fmla="*/ 598 h 617"/>
                <a:gd name="T96" fmla="*/ 467 w 611"/>
                <a:gd name="T97" fmla="*/ 575 h 617"/>
                <a:gd name="T98" fmla="*/ 452 w 611"/>
                <a:gd name="T99" fmla="*/ 52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1" h="617">
                  <a:moveTo>
                    <a:pt x="265" y="568"/>
                  </a:moveTo>
                  <a:lnTo>
                    <a:pt x="246" y="564"/>
                  </a:lnTo>
                  <a:lnTo>
                    <a:pt x="228" y="559"/>
                  </a:lnTo>
                  <a:lnTo>
                    <a:pt x="209" y="552"/>
                  </a:lnTo>
                  <a:lnTo>
                    <a:pt x="192" y="545"/>
                  </a:lnTo>
                  <a:lnTo>
                    <a:pt x="154" y="581"/>
                  </a:lnTo>
                  <a:lnTo>
                    <a:pt x="182" y="594"/>
                  </a:lnTo>
                  <a:lnTo>
                    <a:pt x="208" y="604"/>
                  </a:lnTo>
                  <a:lnTo>
                    <a:pt x="236" y="612"/>
                  </a:lnTo>
                  <a:lnTo>
                    <a:pt x="265" y="617"/>
                  </a:lnTo>
                  <a:lnTo>
                    <a:pt x="265" y="568"/>
                  </a:lnTo>
                  <a:close/>
                  <a:moveTo>
                    <a:pt x="91" y="459"/>
                  </a:moveTo>
                  <a:lnTo>
                    <a:pt x="78" y="440"/>
                  </a:lnTo>
                  <a:lnTo>
                    <a:pt x="68" y="420"/>
                  </a:lnTo>
                  <a:lnTo>
                    <a:pt x="59" y="400"/>
                  </a:lnTo>
                  <a:lnTo>
                    <a:pt x="52" y="377"/>
                  </a:lnTo>
                  <a:lnTo>
                    <a:pt x="2" y="377"/>
                  </a:lnTo>
                  <a:lnTo>
                    <a:pt x="6" y="394"/>
                  </a:lnTo>
                  <a:lnTo>
                    <a:pt x="10" y="410"/>
                  </a:lnTo>
                  <a:lnTo>
                    <a:pt x="16" y="424"/>
                  </a:lnTo>
                  <a:lnTo>
                    <a:pt x="23" y="438"/>
                  </a:lnTo>
                  <a:lnTo>
                    <a:pt x="30" y="453"/>
                  </a:lnTo>
                  <a:lnTo>
                    <a:pt x="38" y="467"/>
                  </a:lnTo>
                  <a:lnTo>
                    <a:pt x="46" y="480"/>
                  </a:lnTo>
                  <a:lnTo>
                    <a:pt x="55" y="493"/>
                  </a:lnTo>
                  <a:lnTo>
                    <a:pt x="91" y="459"/>
                  </a:lnTo>
                  <a:close/>
                  <a:moveTo>
                    <a:pt x="51" y="247"/>
                  </a:moveTo>
                  <a:lnTo>
                    <a:pt x="58" y="224"/>
                  </a:lnTo>
                  <a:lnTo>
                    <a:pt x="65" y="203"/>
                  </a:lnTo>
                  <a:lnTo>
                    <a:pt x="76" y="182"/>
                  </a:lnTo>
                  <a:lnTo>
                    <a:pt x="88" y="162"/>
                  </a:lnTo>
                  <a:lnTo>
                    <a:pt x="52" y="128"/>
                  </a:lnTo>
                  <a:lnTo>
                    <a:pt x="43" y="141"/>
                  </a:lnTo>
                  <a:lnTo>
                    <a:pt x="35" y="155"/>
                  </a:lnTo>
                  <a:lnTo>
                    <a:pt x="28" y="169"/>
                  </a:lnTo>
                  <a:lnTo>
                    <a:pt x="20" y="184"/>
                  </a:lnTo>
                  <a:lnTo>
                    <a:pt x="15" y="200"/>
                  </a:lnTo>
                  <a:lnTo>
                    <a:pt x="9" y="214"/>
                  </a:lnTo>
                  <a:lnTo>
                    <a:pt x="4" y="230"/>
                  </a:lnTo>
                  <a:lnTo>
                    <a:pt x="0" y="247"/>
                  </a:lnTo>
                  <a:lnTo>
                    <a:pt x="51" y="247"/>
                  </a:lnTo>
                  <a:close/>
                  <a:moveTo>
                    <a:pt x="186" y="75"/>
                  </a:moveTo>
                  <a:lnTo>
                    <a:pt x="203" y="67"/>
                  </a:lnTo>
                  <a:lnTo>
                    <a:pt x="219" y="62"/>
                  </a:lnTo>
                  <a:lnTo>
                    <a:pt x="238" y="56"/>
                  </a:lnTo>
                  <a:lnTo>
                    <a:pt x="255" y="52"/>
                  </a:lnTo>
                  <a:lnTo>
                    <a:pt x="261" y="50"/>
                  </a:lnTo>
                  <a:lnTo>
                    <a:pt x="265" y="50"/>
                  </a:lnTo>
                  <a:lnTo>
                    <a:pt x="265" y="0"/>
                  </a:lnTo>
                  <a:lnTo>
                    <a:pt x="255" y="1"/>
                  </a:lnTo>
                  <a:lnTo>
                    <a:pt x="246" y="4"/>
                  </a:lnTo>
                  <a:lnTo>
                    <a:pt x="220" y="10"/>
                  </a:lnTo>
                  <a:lnTo>
                    <a:pt x="196" y="17"/>
                  </a:lnTo>
                  <a:lnTo>
                    <a:pt x="173" y="27"/>
                  </a:lnTo>
                  <a:lnTo>
                    <a:pt x="151" y="39"/>
                  </a:lnTo>
                  <a:lnTo>
                    <a:pt x="186" y="75"/>
                  </a:lnTo>
                  <a:close/>
                  <a:moveTo>
                    <a:pt x="396" y="63"/>
                  </a:moveTo>
                  <a:lnTo>
                    <a:pt x="412" y="69"/>
                  </a:lnTo>
                  <a:lnTo>
                    <a:pt x="426" y="76"/>
                  </a:lnTo>
                  <a:lnTo>
                    <a:pt x="442" y="85"/>
                  </a:lnTo>
                  <a:lnTo>
                    <a:pt x="455" y="95"/>
                  </a:lnTo>
                  <a:lnTo>
                    <a:pt x="491" y="59"/>
                  </a:lnTo>
                  <a:lnTo>
                    <a:pt x="468" y="44"/>
                  </a:lnTo>
                  <a:lnTo>
                    <a:pt x="445" y="31"/>
                  </a:lnTo>
                  <a:lnTo>
                    <a:pt x="421" y="20"/>
                  </a:lnTo>
                  <a:lnTo>
                    <a:pt x="396" y="11"/>
                  </a:lnTo>
                  <a:lnTo>
                    <a:pt x="396" y="63"/>
                  </a:lnTo>
                  <a:close/>
                  <a:moveTo>
                    <a:pt x="542" y="194"/>
                  </a:moveTo>
                  <a:lnTo>
                    <a:pt x="547" y="207"/>
                  </a:lnTo>
                  <a:lnTo>
                    <a:pt x="552" y="220"/>
                  </a:lnTo>
                  <a:lnTo>
                    <a:pt x="556" y="233"/>
                  </a:lnTo>
                  <a:lnTo>
                    <a:pt x="560" y="247"/>
                  </a:lnTo>
                  <a:lnTo>
                    <a:pt x="611" y="247"/>
                  </a:lnTo>
                  <a:lnTo>
                    <a:pt x="605" y="223"/>
                  </a:lnTo>
                  <a:lnTo>
                    <a:pt x="598" y="201"/>
                  </a:lnTo>
                  <a:lnTo>
                    <a:pt x="589" y="180"/>
                  </a:lnTo>
                  <a:lnTo>
                    <a:pt x="578" y="158"/>
                  </a:lnTo>
                  <a:lnTo>
                    <a:pt x="542" y="194"/>
                  </a:lnTo>
                  <a:close/>
                  <a:moveTo>
                    <a:pt x="559" y="377"/>
                  </a:moveTo>
                  <a:lnTo>
                    <a:pt x="555" y="390"/>
                  </a:lnTo>
                  <a:lnTo>
                    <a:pt x="550" y="402"/>
                  </a:lnTo>
                  <a:lnTo>
                    <a:pt x="544" y="415"/>
                  </a:lnTo>
                  <a:lnTo>
                    <a:pt x="539" y="427"/>
                  </a:lnTo>
                  <a:lnTo>
                    <a:pt x="576" y="463"/>
                  </a:lnTo>
                  <a:lnTo>
                    <a:pt x="586" y="443"/>
                  </a:lnTo>
                  <a:lnTo>
                    <a:pt x="595" y="421"/>
                  </a:lnTo>
                  <a:lnTo>
                    <a:pt x="604" y="400"/>
                  </a:lnTo>
                  <a:lnTo>
                    <a:pt x="609" y="377"/>
                  </a:lnTo>
                  <a:lnTo>
                    <a:pt x="559" y="377"/>
                  </a:lnTo>
                  <a:close/>
                  <a:moveTo>
                    <a:pt x="452" y="526"/>
                  </a:moveTo>
                  <a:lnTo>
                    <a:pt x="439" y="535"/>
                  </a:lnTo>
                  <a:lnTo>
                    <a:pt x="425" y="542"/>
                  </a:lnTo>
                  <a:lnTo>
                    <a:pt x="411" y="549"/>
                  </a:lnTo>
                  <a:lnTo>
                    <a:pt x="396" y="555"/>
                  </a:lnTo>
                  <a:lnTo>
                    <a:pt x="396" y="607"/>
                  </a:lnTo>
                  <a:lnTo>
                    <a:pt x="421" y="598"/>
                  </a:lnTo>
                  <a:lnTo>
                    <a:pt x="444" y="587"/>
                  </a:lnTo>
                  <a:lnTo>
                    <a:pt x="467" y="575"/>
                  </a:lnTo>
                  <a:lnTo>
                    <a:pt x="487" y="561"/>
                  </a:lnTo>
                  <a:lnTo>
                    <a:pt x="452" y="526"/>
                  </a:lnTo>
                  <a:close/>
                </a:path>
              </a:pathLst>
            </a:custGeom>
            <a:solidFill>
              <a:srgbClr val="DC3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7"/>
            <p:cNvSpPr>
              <a:spLocks noEditPoints="1"/>
            </p:cNvSpPr>
            <p:nvPr/>
          </p:nvSpPr>
          <p:spPr bwMode="auto">
            <a:xfrm>
              <a:off x="2546350" y="1497013"/>
              <a:ext cx="357188" cy="361950"/>
            </a:xfrm>
            <a:custGeom>
              <a:avLst/>
              <a:gdLst>
                <a:gd name="T0" fmla="*/ 272 w 677"/>
                <a:gd name="T1" fmla="*/ 628 h 683"/>
                <a:gd name="T2" fmla="*/ 223 w 677"/>
                <a:gd name="T3" fmla="*/ 612 h 683"/>
                <a:gd name="T4" fmla="*/ 164 w 677"/>
                <a:gd name="T5" fmla="*/ 638 h 683"/>
                <a:gd name="T6" fmla="*/ 196 w 677"/>
                <a:gd name="T7" fmla="*/ 654 h 683"/>
                <a:gd name="T8" fmla="*/ 229 w 677"/>
                <a:gd name="T9" fmla="*/ 667 h 683"/>
                <a:gd name="T10" fmla="*/ 262 w 677"/>
                <a:gd name="T11" fmla="*/ 677 h 683"/>
                <a:gd name="T12" fmla="*/ 298 w 677"/>
                <a:gd name="T13" fmla="*/ 683 h 683"/>
                <a:gd name="T14" fmla="*/ 99 w 677"/>
                <a:gd name="T15" fmla="*/ 515 h 683"/>
                <a:gd name="T16" fmla="*/ 71 w 677"/>
                <a:gd name="T17" fmla="*/ 466 h 683"/>
                <a:gd name="T18" fmla="*/ 61 w 677"/>
                <a:gd name="T19" fmla="*/ 438 h 683"/>
                <a:gd name="T20" fmla="*/ 52 w 677"/>
                <a:gd name="T21" fmla="*/ 410 h 683"/>
                <a:gd name="T22" fmla="*/ 6 w 677"/>
                <a:gd name="T23" fmla="*/ 430 h 683"/>
                <a:gd name="T24" fmla="*/ 17 w 677"/>
                <a:gd name="T25" fmla="*/ 467 h 683"/>
                <a:gd name="T26" fmla="*/ 33 w 677"/>
                <a:gd name="T27" fmla="*/ 502 h 683"/>
                <a:gd name="T28" fmla="*/ 53 w 677"/>
                <a:gd name="T29" fmla="*/ 535 h 683"/>
                <a:gd name="T30" fmla="*/ 99 w 677"/>
                <a:gd name="T31" fmla="*/ 515 h 683"/>
                <a:gd name="T32" fmla="*/ 53 w 677"/>
                <a:gd name="T33" fmla="*/ 266 h 683"/>
                <a:gd name="T34" fmla="*/ 62 w 677"/>
                <a:gd name="T35" fmla="*/ 237 h 683"/>
                <a:gd name="T36" fmla="*/ 75 w 677"/>
                <a:gd name="T37" fmla="*/ 210 h 683"/>
                <a:gd name="T38" fmla="*/ 89 w 677"/>
                <a:gd name="T39" fmla="*/ 184 h 683"/>
                <a:gd name="T40" fmla="*/ 62 w 677"/>
                <a:gd name="T41" fmla="*/ 138 h 683"/>
                <a:gd name="T42" fmla="*/ 40 w 677"/>
                <a:gd name="T43" fmla="*/ 169 h 683"/>
                <a:gd name="T44" fmla="*/ 23 w 677"/>
                <a:gd name="T45" fmla="*/ 205 h 683"/>
                <a:gd name="T46" fmla="*/ 9 w 677"/>
                <a:gd name="T47" fmla="*/ 241 h 683"/>
                <a:gd name="T48" fmla="*/ 0 w 677"/>
                <a:gd name="T49" fmla="*/ 280 h 683"/>
                <a:gd name="T50" fmla="*/ 196 w 677"/>
                <a:gd name="T51" fmla="*/ 83 h 683"/>
                <a:gd name="T52" fmla="*/ 238 w 677"/>
                <a:gd name="T53" fmla="*/ 64 h 683"/>
                <a:gd name="T54" fmla="*/ 282 w 677"/>
                <a:gd name="T55" fmla="*/ 53 h 683"/>
                <a:gd name="T56" fmla="*/ 298 w 677"/>
                <a:gd name="T57" fmla="*/ 50 h 683"/>
                <a:gd name="T58" fmla="*/ 285 w 677"/>
                <a:gd name="T59" fmla="*/ 3 h 683"/>
                <a:gd name="T60" fmla="*/ 242 w 677"/>
                <a:gd name="T61" fmla="*/ 11 h 683"/>
                <a:gd name="T62" fmla="*/ 186 w 677"/>
                <a:gd name="T63" fmla="*/ 33 h 683"/>
                <a:gd name="T64" fmla="*/ 196 w 677"/>
                <a:gd name="T65" fmla="*/ 83 h 683"/>
                <a:gd name="T66" fmla="*/ 451 w 677"/>
                <a:gd name="T67" fmla="*/ 69 h 683"/>
                <a:gd name="T68" fmla="*/ 493 w 677"/>
                <a:gd name="T69" fmla="*/ 90 h 683"/>
                <a:gd name="T70" fmla="*/ 547 w 677"/>
                <a:gd name="T71" fmla="*/ 69 h 683"/>
                <a:gd name="T72" fmla="*/ 520 w 677"/>
                <a:gd name="T73" fmla="*/ 50 h 683"/>
                <a:gd name="T74" fmla="*/ 491 w 677"/>
                <a:gd name="T75" fmla="*/ 34 h 683"/>
                <a:gd name="T76" fmla="*/ 461 w 677"/>
                <a:gd name="T77" fmla="*/ 20 h 683"/>
                <a:gd name="T78" fmla="*/ 429 w 677"/>
                <a:gd name="T79" fmla="*/ 10 h 683"/>
                <a:gd name="T80" fmla="*/ 599 w 677"/>
                <a:gd name="T81" fmla="*/ 202 h 683"/>
                <a:gd name="T82" fmla="*/ 615 w 677"/>
                <a:gd name="T83" fmla="*/ 240 h 683"/>
                <a:gd name="T84" fmla="*/ 626 w 677"/>
                <a:gd name="T85" fmla="*/ 280 h 683"/>
                <a:gd name="T86" fmla="*/ 677 w 677"/>
                <a:gd name="T87" fmla="*/ 276 h 683"/>
                <a:gd name="T88" fmla="*/ 660 w 677"/>
                <a:gd name="T89" fmla="*/ 220 h 683"/>
                <a:gd name="T90" fmla="*/ 635 w 677"/>
                <a:gd name="T91" fmla="*/ 168 h 683"/>
                <a:gd name="T92" fmla="*/ 625 w 677"/>
                <a:gd name="T93" fmla="*/ 410 h 683"/>
                <a:gd name="T94" fmla="*/ 613 w 677"/>
                <a:gd name="T95" fmla="*/ 448 h 683"/>
                <a:gd name="T96" fmla="*/ 596 w 677"/>
                <a:gd name="T97" fmla="*/ 484 h 683"/>
                <a:gd name="T98" fmla="*/ 647 w 677"/>
                <a:gd name="T99" fmla="*/ 494 h 683"/>
                <a:gd name="T100" fmla="*/ 668 w 677"/>
                <a:gd name="T101" fmla="*/ 440 h 683"/>
                <a:gd name="T102" fmla="*/ 625 w 677"/>
                <a:gd name="T103" fmla="*/ 410 h 683"/>
                <a:gd name="T104" fmla="*/ 490 w 677"/>
                <a:gd name="T105" fmla="*/ 595 h 683"/>
                <a:gd name="T106" fmla="*/ 451 w 677"/>
                <a:gd name="T107" fmla="*/ 614 h 683"/>
                <a:gd name="T108" fmla="*/ 429 w 677"/>
                <a:gd name="T109" fmla="*/ 673 h 683"/>
                <a:gd name="T110" fmla="*/ 459 w 677"/>
                <a:gd name="T111" fmla="*/ 663 h 683"/>
                <a:gd name="T112" fmla="*/ 490 w 677"/>
                <a:gd name="T113" fmla="*/ 651 h 683"/>
                <a:gd name="T114" fmla="*/ 517 w 677"/>
                <a:gd name="T115" fmla="*/ 635 h 683"/>
                <a:gd name="T116" fmla="*/ 543 w 677"/>
                <a:gd name="T117" fmla="*/ 618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7" h="683">
                  <a:moveTo>
                    <a:pt x="298" y="634"/>
                  </a:moveTo>
                  <a:lnTo>
                    <a:pt x="272" y="628"/>
                  </a:lnTo>
                  <a:lnTo>
                    <a:pt x="248" y="622"/>
                  </a:lnTo>
                  <a:lnTo>
                    <a:pt x="223" y="612"/>
                  </a:lnTo>
                  <a:lnTo>
                    <a:pt x="200" y="602"/>
                  </a:lnTo>
                  <a:lnTo>
                    <a:pt x="164" y="638"/>
                  </a:lnTo>
                  <a:lnTo>
                    <a:pt x="180" y="647"/>
                  </a:lnTo>
                  <a:lnTo>
                    <a:pt x="196" y="654"/>
                  </a:lnTo>
                  <a:lnTo>
                    <a:pt x="212" y="661"/>
                  </a:lnTo>
                  <a:lnTo>
                    <a:pt x="229" y="667"/>
                  </a:lnTo>
                  <a:lnTo>
                    <a:pt x="245" y="673"/>
                  </a:lnTo>
                  <a:lnTo>
                    <a:pt x="262" y="677"/>
                  </a:lnTo>
                  <a:lnTo>
                    <a:pt x="281" y="680"/>
                  </a:lnTo>
                  <a:lnTo>
                    <a:pt x="298" y="683"/>
                  </a:lnTo>
                  <a:lnTo>
                    <a:pt x="298" y="634"/>
                  </a:lnTo>
                  <a:close/>
                  <a:moveTo>
                    <a:pt x="99" y="515"/>
                  </a:moveTo>
                  <a:lnTo>
                    <a:pt x="84" y="492"/>
                  </a:lnTo>
                  <a:lnTo>
                    <a:pt x="71" y="466"/>
                  </a:lnTo>
                  <a:lnTo>
                    <a:pt x="65" y="453"/>
                  </a:lnTo>
                  <a:lnTo>
                    <a:pt x="61" y="438"/>
                  </a:lnTo>
                  <a:lnTo>
                    <a:pt x="55" y="424"/>
                  </a:lnTo>
                  <a:lnTo>
                    <a:pt x="52" y="410"/>
                  </a:lnTo>
                  <a:lnTo>
                    <a:pt x="1" y="410"/>
                  </a:lnTo>
                  <a:lnTo>
                    <a:pt x="6" y="430"/>
                  </a:lnTo>
                  <a:lnTo>
                    <a:pt x="12" y="448"/>
                  </a:lnTo>
                  <a:lnTo>
                    <a:pt x="17" y="467"/>
                  </a:lnTo>
                  <a:lnTo>
                    <a:pt x="26" y="484"/>
                  </a:lnTo>
                  <a:lnTo>
                    <a:pt x="33" y="502"/>
                  </a:lnTo>
                  <a:lnTo>
                    <a:pt x="43" y="519"/>
                  </a:lnTo>
                  <a:lnTo>
                    <a:pt x="53" y="535"/>
                  </a:lnTo>
                  <a:lnTo>
                    <a:pt x="65" y="549"/>
                  </a:lnTo>
                  <a:lnTo>
                    <a:pt x="99" y="515"/>
                  </a:lnTo>
                  <a:close/>
                  <a:moveTo>
                    <a:pt x="50" y="280"/>
                  </a:moveTo>
                  <a:lnTo>
                    <a:pt x="53" y="266"/>
                  </a:lnTo>
                  <a:lnTo>
                    <a:pt x="58" y="251"/>
                  </a:lnTo>
                  <a:lnTo>
                    <a:pt x="62" y="237"/>
                  </a:lnTo>
                  <a:lnTo>
                    <a:pt x="68" y="224"/>
                  </a:lnTo>
                  <a:lnTo>
                    <a:pt x="75" y="210"/>
                  </a:lnTo>
                  <a:lnTo>
                    <a:pt x="81" y="197"/>
                  </a:lnTo>
                  <a:lnTo>
                    <a:pt x="89" y="184"/>
                  </a:lnTo>
                  <a:lnTo>
                    <a:pt x="97" y="172"/>
                  </a:lnTo>
                  <a:lnTo>
                    <a:pt x="62" y="138"/>
                  </a:lnTo>
                  <a:lnTo>
                    <a:pt x="50" y="154"/>
                  </a:lnTo>
                  <a:lnTo>
                    <a:pt x="40" y="169"/>
                  </a:lnTo>
                  <a:lnTo>
                    <a:pt x="30" y="187"/>
                  </a:lnTo>
                  <a:lnTo>
                    <a:pt x="23" y="205"/>
                  </a:lnTo>
                  <a:lnTo>
                    <a:pt x="16" y="223"/>
                  </a:lnTo>
                  <a:lnTo>
                    <a:pt x="9" y="241"/>
                  </a:lnTo>
                  <a:lnTo>
                    <a:pt x="4" y="260"/>
                  </a:lnTo>
                  <a:lnTo>
                    <a:pt x="0" y="280"/>
                  </a:lnTo>
                  <a:lnTo>
                    <a:pt x="50" y="280"/>
                  </a:lnTo>
                  <a:close/>
                  <a:moveTo>
                    <a:pt x="196" y="83"/>
                  </a:moveTo>
                  <a:lnTo>
                    <a:pt x="216" y="73"/>
                  </a:lnTo>
                  <a:lnTo>
                    <a:pt x="238" y="64"/>
                  </a:lnTo>
                  <a:lnTo>
                    <a:pt x="259" y="57"/>
                  </a:lnTo>
                  <a:lnTo>
                    <a:pt x="282" y="53"/>
                  </a:lnTo>
                  <a:lnTo>
                    <a:pt x="289" y="51"/>
                  </a:lnTo>
                  <a:lnTo>
                    <a:pt x="298" y="50"/>
                  </a:lnTo>
                  <a:lnTo>
                    <a:pt x="298" y="0"/>
                  </a:lnTo>
                  <a:lnTo>
                    <a:pt x="285" y="3"/>
                  </a:lnTo>
                  <a:lnTo>
                    <a:pt x="272" y="4"/>
                  </a:lnTo>
                  <a:lnTo>
                    <a:pt x="242" y="11"/>
                  </a:lnTo>
                  <a:lnTo>
                    <a:pt x="213" y="21"/>
                  </a:lnTo>
                  <a:lnTo>
                    <a:pt x="186" y="33"/>
                  </a:lnTo>
                  <a:lnTo>
                    <a:pt x="160" y="47"/>
                  </a:lnTo>
                  <a:lnTo>
                    <a:pt x="196" y="83"/>
                  </a:lnTo>
                  <a:close/>
                  <a:moveTo>
                    <a:pt x="429" y="62"/>
                  </a:moveTo>
                  <a:lnTo>
                    <a:pt x="451" y="69"/>
                  </a:lnTo>
                  <a:lnTo>
                    <a:pt x="472" y="79"/>
                  </a:lnTo>
                  <a:lnTo>
                    <a:pt x="493" y="90"/>
                  </a:lnTo>
                  <a:lnTo>
                    <a:pt x="513" y="103"/>
                  </a:lnTo>
                  <a:lnTo>
                    <a:pt x="547" y="69"/>
                  </a:lnTo>
                  <a:lnTo>
                    <a:pt x="533" y="59"/>
                  </a:lnTo>
                  <a:lnTo>
                    <a:pt x="520" y="50"/>
                  </a:lnTo>
                  <a:lnTo>
                    <a:pt x="505" y="41"/>
                  </a:lnTo>
                  <a:lnTo>
                    <a:pt x="491" y="34"/>
                  </a:lnTo>
                  <a:lnTo>
                    <a:pt x="475" y="27"/>
                  </a:lnTo>
                  <a:lnTo>
                    <a:pt x="461" y="20"/>
                  </a:lnTo>
                  <a:lnTo>
                    <a:pt x="445" y="14"/>
                  </a:lnTo>
                  <a:lnTo>
                    <a:pt x="429" y="10"/>
                  </a:lnTo>
                  <a:lnTo>
                    <a:pt x="429" y="62"/>
                  </a:lnTo>
                  <a:close/>
                  <a:moveTo>
                    <a:pt x="599" y="202"/>
                  </a:moveTo>
                  <a:lnTo>
                    <a:pt x="608" y="221"/>
                  </a:lnTo>
                  <a:lnTo>
                    <a:pt x="615" y="240"/>
                  </a:lnTo>
                  <a:lnTo>
                    <a:pt x="622" y="260"/>
                  </a:lnTo>
                  <a:lnTo>
                    <a:pt x="626" y="280"/>
                  </a:lnTo>
                  <a:lnTo>
                    <a:pt x="677" y="280"/>
                  </a:lnTo>
                  <a:lnTo>
                    <a:pt x="677" y="276"/>
                  </a:lnTo>
                  <a:lnTo>
                    <a:pt x="670" y="247"/>
                  </a:lnTo>
                  <a:lnTo>
                    <a:pt x="660" y="220"/>
                  </a:lnTo>
                  <a:lnTo>
                    <a:pt x="648" y="192"/>
                  </a:lnTo>
                  <a:lnTo>
                    <a:pt x="635" y="168"/>
                  </a:lnTo>
                  <a:lnTo>
                    <a:pt x="599" y="202"/>
                  </a:lnTo>
                  <a:close/>
                  <a:moveTo>
                    <a:pt x="625" y="410"/>
                  </a:moveTo>
                  <a:lnTo>
                    <a:pt x="621" y="430"/>
                  </a:lnTo>
                  <a:lnTo>
                    <a:pt x="613" y="448"/>
                  </a:lnTo>
                  <a:lnTo>
                    <a:pt x="605" y="467"/>
                  </a:lnTo>
                  <a:lnTo>
                    <a:pt x="596" y="484"/>
                  </a:lnTo>
                  <a:lnTo>
                    <a:pt x="632" y="520"/>
                  </a:lnTo>
                  <a:lnTo>
                    <a:pt x="647" y="494"/>
                  </a:lnTo>
                  <a:lnTo>
                    <a:pt x="658" y="467"/>
                  </a:lnTo>
                  <a:lnTo>
                    <a:pt x="668" y="440"/>
                  </a:lnTo>
                  <a:lnTo>
                    <a:pt x="675" y="410"/>
                  </a:lnTo>
                  <a:lnTo>
                    <a:pt x="625" y="410"/>
                  </a:lnTo>
                  <a:close/>
                  <a:moveTo>
                    <a:pt x="508" y="582"/>
                  </a:moveTo>
                  <a:lnTo>
                    <a:pt x="490" y="595"/>
                  </a:lnTo>
                  <a:lnTo>
                    <a:pt x="471" y="605"/>
                  </a:lnTo>
                  <a:lnTo>
                    <a:pt x="451" y="614"/>
                  </a:lnTo>
                  <a:lnTo>
                    <a:pt x="429" y="622"/>
                  </a:lnTo>
                  <a:lnTo>
                    <a:pt x="429" y="673"/>
                  </a:lnTo>
                  <a:lnTo>
                    <a:pt x="445" y="668"/>
                  </a:lnTo>
                  <a:lnTo>
                    <a:pt x="459" y="663"/>
                  </a:lnTo>
                  <a:lnTo>
                    <a:pt x="475" y="657"/>
                  </a:lnTo>
                  <a:lnTo>
                    <a:pt x="490" y="651"/>
                  </a:lnTo>
                  <a:lnTo>
                    <a:pt x="504" y="644"/>
                  </a:lnTo>
                  <a:lnTo>
                    <a:pt x="517" y="635"/>
                  </a:lnTo>
                  <a:lnTo>
                    <a:pt x="530" y="627"/>
                  </a:lnTo>
                  <a:lnTo>
                    <a:pt x="543" y="618"/>
                  </a:lnTo>
                  <a:lnTo>
                    <a:pt x="508" y="582"/>
                  </a:lnTo>
                  <a:close/>
                </a:path>
              </a:pathLst>
            </a:custGeom>
            <a:solidFill>
              <a:srgbClr val="DB3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8"/>
            <p:cNvSpPr>
              <a:spLocks noEditPoints="1"/>
            </p:cNvSpPr>
            <p:nvPr/>
          </p:nvSpPr>
          <p:spPr bwMode="auto">
            <a:xfrm>
              <a:off x="2528888" y="1479550"/>
              <a:ext cx="392113" cy="396875"/>
            </a:xfrm>
            <a:custGeom>
              <a:avLst/>
              <a:gdLst>
                <a:gd name="T0" fmla="*/ 299 w 743"/>
                <a:gd name="T1" fmla="*/ 693 h 748"/>
                <a:gd name="T2" fmla="*/ 252 w 743"/>
                <a:gd name="T3" fmla="*/ 679 h 748"/>
                <a:gd name="T4" fmla="*/ 209 w 743"/>
                <a:gd name="T5" fmla="*/ 657 h 748"/>
                <a:gd name="T6" fmla="*/ 210 w 743"/>
                <a:gd name="T7" fmla="*/ 713 h 748"/>
                <a:gd name="T8" fmla="*/ 269 w 743"/>
                <a:gd name="T9" fmla="*/ 736 h 748"/>
                <a:gd name="T10" fmla="*/ 331 w 743"/>
                <a:gd name="T11" fmla="*/ 748 h 748"/>
                <a:gd name="T12" fmla="*/ 99 w 743"/>
                <a:gd name="T13" fmla="*/ 557 h 748"/>
                <a:gd name="T14" fmla="*/ 73 w 743"/>
                <a:gd name="T15" fmla="*/ 511 h 748"/>
                <a:gd name="T16" fmla="*/ 55 w 743"/>
                <a:gd name="T17" fmla="*/ 460 h 748"/>
                <a:gd name="T18" fmla="*/ 1 w 743"/>
                <a:gd name="T19" fmla="*/ 446 h 748"/>
                <a:gd name="T20" fmla="*/ 20 w 743"/>
                <a:gd name="T21" fmla="*/ 511 h 748"/>
                <a:gd name="T22" fmla="*/ 49 w 743"/>
                <a:gd name="T23" fmla="*/ 570 h 748"/>
                <a:gd name="T24" fmla="*/ 109 w 743"/>
                <a:gd name="T25" fmla="*/ 570 h 748"/>
                <a:gd name="T26" fmla="*/ 59 w 743"/>
                <a:gd name="T27" fmla="*/ 276 h 748"/>
                <a:gd name="T28" fmla="*/ 79 w 743"/>
                <a:gd name="T29" fmla="*/ 227 h 748"/>
                <a:gd name="T30" fmla="*/ 106 w 743"/>
                <a:gd name="T31" fmla="*/ 181 h 748"/>
                <a:gd name="T32" fmla="*/ 46 w 743"/>
                <a:gd name="T33" fmla="*/ 184 h 748"/>
                <a:gd name="T34" fmla="*/ 17 w 743"/>
                <a:gd name="T35" fmla="*/ 246 h 748"/>
                <a:gd name="T36" fmla="*/ 0 w 743"/>
                <a:gd name="T37" fmla="*/ 312 h 748"/>
                <a:gd name="T38" fmla="*/ 229 w 743"/>
                <a:gd name="T39" fmla="*/ 79 h 748"/>
                <a:gd name="T40" fmla="*/ 308 w 743"/>
                <a:gd name="T41" fmla="*/ 52 h 748"/>
                <a:gd name="T42" fmla="*/ 331 w 743"/>
                <a:gd name="T43" fmla="*/ 0 h 748"/>
                <a:gd name="T44" fmla="*/ 282 w 743"/>
                <a:gd name="T45" fmla="*/ 9 h 748"/>
                <a:gd name="T46" fmla="*/ 232 w 743"/>
                <a:gd name="T47" fmla="*/ 24 h 748"/>
                <a:gd name="T48" fmla="*/ 184 w 743"/>
                <a:gd name="T49" fmla="*/ 46 h 748"/>
                <a:gd name="T50" fmla="*/ 462 w 743"/>
                <a:gd name="T51" fmla="*/ 59 h 748"/>
                <a:gd name="T52" fmla="*/ 544 w 743"/>
                <a:gd name="T53" fmla="*/ 95 h 748"/>
                <a:gd name="T54" fmla="*/ 587 w 743"/>
                <a:gd name="T55" fmla="*/ 65 h 748"/>
                <a:gd name="T56" fmla="*/ 537 w 743"/>
                <a:gd name="T57" fmla="*/ 35 h 748"/>
                <a:gd name="T58" fmla="*/ 481 w 743"/>
                <a:gd name="T59" fmla="*/ 13 h 748"/>
                <a:gd name="T60" fmla="*/ 657 w 743"/>
                <a:gd name="T61" fmla="*/ 211 h 748"/>
                <a:gd name="T62" fmla="*/ 687 w 743"/>
                <a:gd name="T63" fmla="*/ 285 h 748"/>
                <a:gd name="T64" fmla="*/ 743 w 743"/>
                <a:gd name="T65" fmla="*/ 312 h 748"/>
                <a:gd name="T66" fmla="*/ 737 w 743"/>
                <a:gd name="T67" fmla="*/ 285 h 748"/>
                <a:gd name="T68" fmla="*/ 723 w 743"/>
                <a:gd name="T69" fmla="*/ 236 h 748"/>
                <a:gd name="T70" fmla="*/ 701 w 743"/>
                <a:gd name="T71" fmla="*/ 190 h 748"/>
                <a:gd name="T72" fmla="*/ 693 w 743"/>
                <a:gd name="T73" fmla="*/ 442 h 748"/>
                <a:gd name="T74" fmla="*/ 667 w 743"/>
                <a:gd name="T75" fmla="*/ 516 h 748"/>
                <a:gd name="T76" fmla="*/ 698 w 743"/>
                <a:gd name="T77" fmla="*/ 559 h 748"/>
                <a:gd name="T78" fmla="*/ 723 w 743"/>
                <a:gd name="T79" fmla="*/ 512 h 748"/>
                <a:gd name="T80" fmla="*/ 739 w 743"/>
                <a:gd name="T81" fmla="*/ 460 h 748"/>
                <a:gd name="T82" fmla="*/ 564 w 743"/>
                <a:gd name="T83" fmla="*/ 639 h 748"/>
                <a:gd name="T84" fmla="*/ 490 w 743"/>
                <a:gd name="T85" fmla="*/ 679 h 748"/>
                <a:gd name="T86" fmla="*/ 481 w 743"/>
                <a:gd name="T87" fmla="*/ 734 h 748"/>
                <a:gd name="T88" fmla="*/ 536 w 743"/>
                <a:gd name="T89" fmla="*/ 713 h 748"/>
                <a:gd name="T90" fmla="*/ 585 w 743"/>
                <a:gd name="T91" fmla="*/ 685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3" h="748">
                  <a:moveTo>
                    <a:pt x="331" y="699"/>
                  </a:moveTo>
                  <a:lnTo>
                    <a:pt x="315" y="696"/>
                  </a:lnTo>
                  <a:lnTo>
                    <a:pt x="299" y="693"/>
                  </a:lnTo>
                  <a:lnTo>
                    <a:pt x="284" y="689"/>
                  </a:lnTo>
                  <a:lnTo>
                    <a:pt x="268" y="685"/>
                  </a:lnTo>
                  <a:lnTo>
                    <a:pt x="252" y="679"/>
                  </a:lnTo>
                  <a:lnTo>
                    <a:pt x="238" y="673"/>
                  </a:lnTo>
                  <a:lnTo>
                    <a:pt x="223" y="666"/>
                  </a:lnTo>
                  <a:lnTo>
                    <a:pt x="209" y="657"/>
                  </a:lnTo>
                  <a:lnTo>
                    <a:pt x="174" y="695"/>
                  </a:lnTo>
                  <a:lnTo>
                    <a:pt x="191" y="705"/>
                  </a:lnTo>
                  <a:lnTo>
                    <a:pt x="210" y="713"/>
                  </a:lnTo>
                  <a:lnTo>
                    <a:pt x="229" y="722"/>
                  </a:lnTo>
                  <a:lnTo>
                    <a:pt x="249" y="729"/>
                  </a:lnTo>
                  <a:lnTo>
                    <a:pt x="269" y="736"/>
                  </a:lnTo>
                  <a:lnTo>
                    <a:pt x="289" y="741"/>
                  </a:lnTo>
                  <a:lnTo>
                    <a:pt x="310" y="745"/>
                  </a:lnTo>
                  <a:lnTo>
                    <a:pt x="331" y="748"/>
                  </a:lnTo>
                  <a:lnTo>
                    <a:pt x="331" y="699"/>
                  </a:lnTo>
                  <a:close/>
                  <a:moveTo>
                    <a:pt x="109" y="570"/>
                  </a:moveTo>
                  <a:lnTo>
                    <a:pt x="99" y="557"/>
                  </a:lnTo>
                  <a:lnTo>
                    <a:pt x="89" y="541"/>
                  </a:lnTo>
                  <a:lnTo>
                    <a:pt x="81" y="526"/>
                  </a:lnTo>
                  <a:lnTo>
                    <a:pt x="73" y="511"/>
                  </a:lnTo>
                  <a:lnTo>
                    <a:pt x="66" y="493"/>
                  </a:lnTo>
                  <a:lnTo>
                    <a:pt x="60" y="478"/>
                  </a:lnTo>
                  <a:lnTo>
                    <a:pt x="55" y="460"/>
                  </a:lnTo>
                  <a:lnTo>
                    <a:pt x="50" y="442"/>
                  </a:lnTo>
                  <a:lnTo>
                    <a:pt x="1" y="442"/>
                  </a:lnTo>
                  <a:lnTo>
                    <a:pt x="1" y="446"/>
                  </a:lnTo>
                  <a:lnTo>
                    <a:pt x="7" y="467"/>
                  </a:lnTo>
                  <a:lnTo>
                    <a:pt x="13" y="489"/>
                  </a:lnTo>
                  <a:lnTo>
                    <a:pt x="20" y="511"/>
                  </a:lnTo>
                  <a:lnTo>
                    <a:pt x="29" y="531"/>
                  </a:lnTo>
                  <a:lnTo>
                    <a:pt x="39" y="551"/>
                  </a:lnTo>
                  <a:lnTo>
                    <a:pt x="49" y="570"/>
                  </a:lnTo>
                  <a:lnTo>
                    <a:pt x="60" y="587"/>
                  </a:lnTo>
                  <a:lnTo>
                    <a:pt x="73" y="606"/>
                  </a:lnTo>
                  <a:lnTo>
                    <a:pt x="109" y="570"/>
                  </a:lnTo>
                  <a:close/>
                  <a:moveTo>
                    <a:pt x="49" y="312"/>
                  </a:moveTo>
                  <a:lnTo>
                    <a:pt x="53" y="293"/>
                  </a:lnTo>
                  <a:lnTo>
                    <a:pt x="59" y="276"/>
                  </a:lnTo>
                  <a:lnTo>
                    <a:pt x="65" y="259"/>
                  </a:lnTo>
                  <a:lnTo>
                    <a:pt x="70" y="243"/>
                  </a:lnTo>
                  <a:lnTo>
                    <a:pt x="79" y="227"/>
                  </a:lnTo>
                  <a:lnTo>
                    <a:pt x="86" y="211"/>
                  </a:lnTo>
                  <a:lnTo>
                    <a:pt x="96" y="196"/>
                  </a:lnTo>
                  <a:lnTo>
                    <a:pt x="106" y="181"/>
                  </a:lnTo>
                  <a:lnTo>
                    <a:pt x="70" y="147"/>
                  </a:lnTo>
                  <a:lnTo>
                    <a:pt x="58" y="164"/>
                  </a:lnTo>
                  <a:lnTo>
                    <a:pt x="46" y="184"/>
                  </a:lnTo>
                  <a:lnTo>
                    <a:pt x="34" y="204"/>
                  </a:lnTo>
                  <a:lnTo>
                    <a:pt x="26" y="224"/>
                  </a:lnTo>
                  <a:lnTo>
                    <a:pt x="17" y="246"/>
                  </a:lnTo>
                  <a:lnTo>
                    <a:pt x="10" y="268"/>
                  </a:lnTo>
                  <a:lnTo>
                    <a:pt x="4" y="289"/>
                  </a:lnTo>
                  <a:lnTo>
                    <a:pt x="0" y="312"/>
                  </a:lnTo>
                  <a:lnTo>
                    <a:pt x="49" y="312"/>
                  </a:lnTo>
                  <a:close/>
                  <a:moveTo>
                    <a:pt x="204" y="92"/>
                  </a:moveTo>
                  <a:lnTo>
                    <a:pt x="229" y="79"/>
                  </a:lnTo>
                  <a:lnTo>
                    <a:pt x="255" y="68"/>
                  </a:lnTo>
                  <a:lnTo>
                    <a:pt x="281" y="59"/>
                  </a:lnTo>
                  <a:lnTo>
                    <a:pt x="308" y="52"/>
                  </a:lnTo>
                  <a:lnTo>
                    <a:pt x="320" y="50"/>
                  </a:lnTo>
                  <a:lnTo>
                    <a:pt x="331" y="49"/>
                  </a:lnTo>
                  <a:lnTo>
                    <a:pt x="331" y="0"/>
                  </a:lnTo>
                  <a:lnTo>
                    <a:pt x="315" y="1"/>
                  </a:lnTo>
                  <a:lnTo>
                    <a:pt x="299" y="4"/>
                  </a:lnTo>
                  <a:lnTo>
                    <a:pt x="282" y="9"/>
                  </a:lnTo>
                  <a:lnTo>
                    <a:pt x="265" y="13"/>
                  </a:lnTo>
                  <a:lnTo>
                    <a:pt x="248" y="19"/>
                  </a:lnTo>
                  <a:lnTo>
                    <a:pt x="232" y="24"/>
                  </a:lnTo>
                  <a:lnTo>
                    <a:pt x="214" y="32"/>
                  </a:lnTo>
                  <a:lnTo>
                    <a:pt x="200" y="39"/>
                  </a:lnTo>
                  <a:lnTo>
                    <a:pt x="184" y="46"/>
                  </a:lnTo>
                  <a:lnTo>
                    <a:pt x="170" y="56"/>
                  </a:lnTo>
                  <a:lnTo>
                    <a:pt x="204" y="92"/>
                  </a:lnTo>
                  <a:close/>
                  <a:moveTo>
                    <a:pt x="462" y="59"/>
                  </a:moveTo>
                  <a:lnTo>
                    <a:pt x="491" y="69"/>
                  </a:lnTo>
                  <a:lnTo>
                    <a:pt x="518" y="81"/>
                  </a:lnTo>
                  <a:lnTo>
                    <a:pt x="544" y="95"/>
                  </a:lnTo>
                  <a:lnTo>
                    <a:pt x="569" y="112"/>
                  </a:lnTo>
                  <a:lnTo>
                    <a:pt x="603" y="76"/>
                  </a:lnTo>
                  <a:lnTo>
                    <a:pt x="587" y="65"/>
                  </a:lnTo>
                  <a:lnTo>
                    <a:pt x="570" y="55"/>
                  </a:lnTo>
                  <a:lnTo>
                    <a:pt x="554" y="45"/>
                  </a:lnTo>
                  <a:lnTo>
                    <a:pt x="537" y="35"/>
                  </a:lnTo>
                  <a:lnTo>
                    <a:pt x="518" y="27"/>
                  </a:lnTo>
                  <a:lnTo>
                    <a:pt x="500" y="20"/>
                  </a:lnTo>
                  <a:lnTo>
                    <a:pt x="481" y="13"/>
                  </a:lnTo>
                  <a:lnTo>
                    <a:pt x="462" y="9"/>
                  </a:lnTo>
                  <a:lnTo>
                    <a:pt x="462" y="59"/>
                  </a:lnTo>
                  <a:close/>
                  <a:moveTo>
                    <a:pt x="657" y="211"/>
                  </a:moveTo>
                  <a:lnTo>
                    <a:pt x="668" y="234"/>
                  </a:lnTo>
                  <a:lnTo>
                    <a:pt x="678" y="259"/>
                  </a:lnTo>
                  <a:lnTo>
                    <a:pt x="687" y="285"/>
                  </a:lnTo>
                  <a:lnTo>
                    <a:pt x="693" y="311"/>
                  </a:lnTo>
                  <a:lnTo>
                    <a:pt x="693" y="312"/>
                  </a:lnTo>
                  <a:lnTo>
                    <a:pt x="743" y="312"/>
                  </a:lnTo>
                  <a:lnTo>
                    <a:pt x="743" y="306"/>
                  </a:lnTo>
                  <a:lnTo>
                    <a:pt x="742" y="302"/>
                  </a:lnTo>
                  <a:lnTo>
                    <a:pt x="737" y="285"/>
                  </a:lnTo>
                  <a:lnTo>
                    <a:pt x="733" y="268"/>
                  </a:lnTo>
                  <a:lnTo>
                    <a:pt x="729" y="252"/>
                  </a:lnTo>
                  <a:lnTo>
                    <a:pt x="723" y="236"/>
                  </a:lnTo>
                  <a:lnTo>
                    <a:pt x="716" y="220"/>
                  </a:lnTo>
                  <a:lnTo>
                    <a:pt x="708" y="204"/>
                  </a:lnTo>
                  <a:lnTo>
                    <a:pt x="701" y="190"/>
                  </a:lnTo>
                  <a:lnTo>
                    <a:pt x="693" y="175"/>
                  </a:lnTo>
                  <a:lnTo>
                    <a:pt x="657" y="211"/>
                  </a:lnTo>
                  <a:close/>
                  <a:moveTo>
                    <a:pt x="693" y="442"/>
                  </a:moveTo>
                  <a:lnTo>
                    <a:pt x="685" y="467"/>
                  </a:lnTo>
                  <a:lnTo>
                    <a:pt x="677" y="493"/>
                  </a:lnTo>
                  <a:lnTo>
                    <a:pt x="667" y="516"/>
                  </a:lnTo>
                  <a:lnTo>
                    <a:pt x="654" y="541"/>
                  </a:lnTo>
                  <a:lnTo>
                    <a:pt x="690" y="575"/>
                  </a:lnTo>
                  <a:lnTo>
                    <a:pt x="698" y="559"/>
                  </a:lnTo>
                  <a:lnTo>
                    <a:pt x="707" y="545"/>
                  </a:lnTo>
                  <a:lnTo>
                    <a:pt x="716" y="528"/>
                  </a:lnTo>
                  <a:lnTo>
                    <a:pt x="723" y="512"/>
                  </a:lnTo>
                  <a:lnTo>
                    <a:pt x="729" y="495"/>
                  </a:lnTo>
                  <a:lnTo>
                    <a:pt x="734" y="478"/>
                  </a:lnTo>
                  <a:lnTo>
                    <a:pt x="739" y="460"/>
                  </a:lnTo>
                  <a:lnTo>
                    <a:pt x="742" y="442"/>
                  </a:lnTo>
                  <a:lnTo>
                    <a:pt x="693" y="442"/>
                  </a:lnTo>
                  <a:close/>
                  <a:moveTo>
                    <a:pt x="564" y="639"/>
                  </a:moveTo>
                  <a:lnTo>
                    <a:pt x="541" y="654"/>
                  </a:lnTo>
                  <a:lnTo>
                    <a:pt x="515" y="667"/>
                  </a:lnTo>
                  <a:lnTo>
                    <a:pt x="490" y="679"/>
                  </a:lnTo>
                  <a:lnTo>
                    <a:pt x="462" y="689"/>
                  </a:lnTo>
                  <a:lnTo>
                    <a:pt x="462" y="739"/>
                  </a:lnTo>
                  <a:lnTo>
                    <a:pt x="481" y="734"/>
                  </a:lnTo>
                  <a:lnTo>
                    <a:pt x="500" y="728"/>
                  </a:lnTo>
                  <a:lnTo>
                    <a:pt x="517" y="721"/>
                  </a:lnTo>
                  <a:lnTo>
                    <a:pt x="536" y="713"/>
                  </a:lnTo>
                  <a:lnTo>
                    <a:pt x="551" y="705"/>
                  </a:lnTo>
                  <a:lnTo>
                    <a:pt x="569" y="695"/>
                  </a:lnTo>
                  <a:lnTo>
                    <a:pt x="585" y="685"/>
                  </a:lnTo>
                  <a:lnTo>
                    <a:pt x="599" y="673"/>
                  </a:lnTo>
                  <a:lnTo>
                    <a:pt x="564" y="639"/>
                  </a:lnTo>
                  <a:close/>
                </a:path>
              </a:pathLst>
            </a:custGeom>
            <a:solidFill>
              <a:srgbClr val="DA3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9"/>
            <p:cNvSpPr>
              <a:spLocks noEditPoints="1"/>
            </p:cNvSpPr>
            <p:nvPr/>
          </p:nvSpPr>
          <p:spPr bwMode="auto">
            <a:xfrm>
              <a:off x="2511425" y="1462088"/>
              <a:ext cx="427038" cy="431800"/>
            </a:xfrm>
            <a:custGeom>
              <a:avLst/>
              <a:gdLst>
                <a:gd name="T0" fmla="*/ 325 w 809"/>
                <a:gd name="T1" fmla="*/ 758 h 814"/>
                <a:gd name="T2" fmla="*/ 271 w 809"/>
                <a:gd name="T3" fmla="*/ 741 h 814"/>
                <a:gd name="T4" fmla="*/ 219 w 809"/>
                <a:gd name="T5" fmla="*/ 715 h 814"/>
                <a:gd name="T6" fmla="*/ 224 w 809"/>
                <a:gd name="T7" fmla="*/ 775 h 814"/>
                <a:gd name="T8" fmla="*/ 292 w 809"/>
                <a:gd name="T9" fmla="*/ 800 h 814"/>
                <a:gd name="T10" fmla="*/ 364 w 809"/>
                <a:gd name="T11" fmla="*/ 814 h 814"/>
                <a:gd name="T12" fmla="*/ 106 w 809"/>
                <a:gd name="T13" fmla="*/ 610 h 814"/>
                <a:gd name="T14" fmla="*/ 76 w 809"/>
                <a:gd name="T15" fmla="*/ 557 h 814"/>
                <a:gd name="T16" fmla="*/ 55 w 809"/>
                <a:gd name="T17" fmla="*/ 496 h 814"/>
                <a:gd name="T18" fmla="*/ 0 w 809"/>
                <a:gd name="T19" fmla="*/ 475 h 814"/>
                <a:gd name="T20" fmla="*/ 8 w 809"/>
                <a:gd name="T21" fmla="*/ 509 h 814"/>
                <a:gd name="T22" fmla="*/ 33 w 809"/>
                <a:gd name="T23" fmla="*/ 580 h 814"/>
                <a:gd name="T24" fmla="*/ 69 w 809"/>
                <a:gd name="T25" fmla="*/ 641 h 814"/>
                <a:gd name="T26" fmla="*/ 49 w 809"/>
                <a:gd name="T27" fmla="*/ 345 h 814"/>
                <a:gd name="T28" fmla="*/ 66 w 809"/>
                <a:gd name="T29" fmla="*/ 283 h 814"/>
                <a:gd name="T30" fmla="*/ 92 w 809"/>
                <a:gd name="T31" fmla="*/ 226 h 814"/>
                <a:gd name="T32" fmla="*/ 80 w 809"/>
                <a:gd name="T33" fmla="*/ 157 h 814"/>
                <a:gd name="T34" fmla="*/ 39 w 809"/>
                <a:gd name="T35" fmla="*/ 221 h 814"/>
                <a:gd name="T36" fmla="*/ 10 w 809"/>
                <a:gd name="T37" fmla="*/ 293 h 814"/>
                <a:gd name="T38" fmla="*/ 49 w 809"/>
                <a:gd name="T39" fmla="*/ 345 h 814"/>
                <a:gd name="T40" fmla="*/ 242 w 809"/>
                <a:gd name="T41" fmla="*/ 85 h 814"/>
                <a:gd name="T42" fmla="*/ 288 w 809"/>
                <a:gd name="T43" fmla="*/ 66 h 814"/>
                <a:gd name="T44" fmla="*/ 335 w 809"/>
                <a:gd name="T45" fmla="*/ 53 h 814"/>
                <a:gd name="T46" fmla="*/ 364 w 809"/>
                <a:gd name="T47" fmla="*/ 0 h 814"/>
                <a:gd name="T48" fmla="*/ 307 w 809"/>
                <a:gd name="T49" fmla="*/ 10 h 814"/>
                <a:gd name="T50" fmla="*/ 249 w 809"/>
                <a:gd name="T51" fmla="*/ 29 h 814"/>
                <a:gd name="T52" fmla="*/ 196 w 809"/>
                <a:gd name="T53" fmla="*/ 55 h 814"/>
                <a:gd name="T54" fmla="*/ 495 w 809"/>
                <a:gd name="T55" fmla="*/ 57 h 814"/>
                <a:gd name="T56" fmla="*/ 547 w 809"/>
                <a:gd name="T57" fmla="*/ 76 h 814"/>
                <a:gd name="T58" fmla="*/ 595 w 809"/>
                <a:gd name="T59" fmla="*/ 101 h 814"/>
                <a:gd name="T60" fmla="*/ 659 w 809"/>
                <a:gd name="T61" fmla="*/ 86 h 814"/>
                <a:gd name="T62" fmla="*/ 602 w 809"/>
                <a:gd name="T63" fmla="*/ 49 h 814"/>
                <a:gd name="T64" fmla="*/ 540 w 809"/>
                <a:gd name="T65" fmla="*/ 20 h 814"/>
                <a:gd name="T66" fmla="*/ 495 w 809"/>
                <a:gd name="T67" fmla="*/ 57 h 814"/>
                <a:gd name="T68" fmla="*/ 740 w 809"/>
                <a:gd name="T69" fmla="*/ 276 h 814"/>
                <a:gd name="T70" fmla="*/ 759 w 809"/>
                <a:gd name="T71" fmla="*/ 341 h 814"/>
                <a:gd name="T72" fmla="*/ 808 w 809"/>
                <a:gd name="T73" fmla="*/ 336 h 814"/>
                <a:gd name="T74" fmla="*/ 798 w 809"/>
                <a:gd name="T75" fmla="*/ 290 h 814"/>
                <a:gd name="T76" fmla="*/ 776 w 809"/>
                <a:gd name="T77" fmla="*/ 236 h 814"/>
                <a:gd name="T78" fmla="*/ 749 w 809"/>
                <a:gd name="T79" fmla="*/ 185 h 814"/>
                <a:gd name="T80" fmla="*/ 754 w 809"/>
                <a:gd name="T81" fmla="*/ 492 h 814"/>
                <a:gd name="T82" fmla="*/ 740 w 809"/>
                <a:gd name="T83" fmla="*/ 538 h 814"/>
                <a:gd name="T84" fmla="*/ 718 w 809"/>
                <a:gd name="T85" fmla="*/ 582 h 814"/>
                <a:gd name="T86" fmla="*/ 757 w 809"/>
                <a:gd name="T87" fmla="*/ 614 h 814"/>
                <a:gd name="T88" fmla="*/ 786 w 809"/>
                <a:gd name="T89" fmla="*/ 557 h 814"/>
                <a:gd name="T90" fmla="*/ 805 w 809"/>
                <a:gd name="T91" fmla="*/ 496 h 814"/>
                <a:gd name="T92" fmla="*/ 620 w 809"/>
                <a:gd name="T93" fmla="*/ 695 h 814"/>
                <a:gd name="T94" fmla="*/ 577 w 809"/>
                <a:gd name="T95" fmla="*/ 723 h 814"/>
                <a:gd name="T96" fmla="*/ 530 w 809"/>
                <a:gd name="T97" fmla="*/ 745 h 814"/>
                <a:gd name="T98" fmla="*/ 495 w 809"/>
                <a:gd name="T99" fmla="*/ 805 h 814"/>
                <a:gd name="T100" fmla="*/ 560 w 809"/>
                <a:gd name="T101" fmla="*/ 785 h 814"/>
                <a:gd name="T102" fmla="*/ 619 w 809"/>
                <a:gd name="T103" fmla="*/ 755 h 814"/>
                <a:gd name="T104" fmla="*/ 620 w 809"/>
                <a:gd name="T105" fmla="*/ 69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9" h="814">
                  <a:moveTo>
                    <a:pt x="364" y="765"/>
                  </a:moveTo>
                  <a:lnTo>
                    <a:pt x="345" y="762"/>
                  </a:lnTo>
                  <a:lnTo>
                    <a:pt x="325" y="758"/>
                  </a:lnTo>
                  <a:lnTo>
                    <a:pt x="307" y="754"/>
                  </a:lnTo>
                  <a:lnTo>
                    <a:pt x="288" y="748"/>
                  </a:lnTo>
                  <a:lnTo>
                    <a:pt x="271" y="741"/>
                  </a:lnTo>
                  <a:lnTo>
                    <a:pt x="252" y="733"/>
                  </a:lnTo>
                  <a:lnTo>
                    <a:pt x="235" y="725"/>
                  </a:lnTo>
                  <a:lnTo>
                    <a:pt x="219" y="715"/>
                  </a:lnTo>
                  <a:lnTo>
                    <a:pt x="183" y="751"/>
                  </a:lnTo>
                  <a:lnTo>
                    <a:pt x="204" y="764"/>
                  </a:lnTo>
                  <a:lnTo>
                    <a:pt x="224" y="775"/>
                  </a:lnTo>
                  <a:lnTo>
                    <a:pt x="247" y="784"/>
                  </a:lnTo>
                  <a:lnTo>
                    <a:pt x="269" y="792"/>
                  </a:lnTo>
                  <a:lnTo>
                    <a:pt x="292" y="800"/>
                  </a:lnTo>
                  <a:lnTo>
                    <a:pt x="317" y="807"/>
                  </a:lnTo>
                  <a:lnTo>
                    <a:pt x="340" y="811"/>
                  </a:lnTo>
                  <a:lnTo>
                    <a:pt x="364" y="814"/>
                  </a:lnTo>
                  <a:lnTo>
                    <a:pt x="364" y="765"/>
                  </a:lnTo>
                  <a:close/>
                  <a:moveTo>
                    <a:pt x="119" y="626"/>
                  </a:moveTo>
                  <a:lnTo>
                    <a:pt x="106" y="610"/>
                  </a:lnTo>
                  <a:lnTo>
                    <a:pt x="95" y="592"/>
                  </a:lnTo>
                  <a:lnTo>
                    <a:pt x="85" y="575"/>
                  </a:lnTo>
                  <a:lnTo>
                    <a:pt x="76" y="557"/>
                  </a:lnTo>
                  <a:lnTo>
                    <a:pt x="67" y="536"/>
                  </a:lnTo>
                  <a:lnTo>
                    <a:pt x="62" y="516"/>
                  </a:lnTo>
                  <a:lnTo>
                    <a:pt x="55" y="496"/>
                  </a:lnTo>
                  <a:lnTo>
                    <a:pt x="50" y="476"/>
                  </a:lnTo>
                  <a:lnTo>
                    <a:pt x="50" y="475"/>
                  </a:lnTo>
                  <a:lnTo>
                    <a:pt x="0" y="475"/>
                  </a:lnTo>
                  <a:lnTo>
                    <a:pt x="1" y="480"/>
                  </a:lnTo>
                  <a:lnTo>
                    <a:pt x="3" y="485"/>
                  </a:lnTo>
                  <a:lnTo>
                    <a:pt x="8" y="509"/>
                  </a:lnTo>
                  <a:lnTo>
                    <a:pt x="14" y="534"/>
                  </a:lnTo>
                  <a:lnTo>
                    <a:pt x="23" y="557"/>
                  </a:lnTo>
                  <a:lnTo>
                    <a:pt x="33" y="580"/>
                  </a:lnTo>
                  <a:lnTo>
                    <a:pt x="43" y="601"/>
                  </a:lnTo>
                  <a:lnTo>
                    <a:pt x="56" y="621"/>
                  </a:lnTo>
                  <a:lnTo>
                    <a:pt x="69" y="641"/>
                  </a:lnTo>
                  <a:lnTo>
                    <a:pt x="83" y="662"/>
                  </a:lnTo>
                  <a:lnTo>
                    <a:pt x="119" y="626"/>
                  </a:lnTo>
                  <a:close/>
                  <a:moveTo>
                    <a:pt x="49" y="345"/>
                  </a:moveTo>
                  <a:lnTo>
                    <a:pt x="53" y="324"/>
                  </a:lnTo>
                  <a:lnTo>
                    <a:pt x="59" y="303"/>
                  </a:lnTo>
                  <a:lnTo>
                    <a:pt x="66" y="283"/>
                  </a:lnTo>
                  <a:lnTo>
                    <a:pt x="73" y="263"/>
                  </a:lnTo>
                  <a:lnTo>
                    <a:pt x="82" y="244"/>
                  </a:lnTo>
                  <a:lnTo>
                    <a:pt x="92" y="226"/>
                  </a:lnTo>
                  <a:lnTo>
                    <a:pt x="103" y="208"/>
                  </a:lnTo>
                  <a:lnTo>
                    <a:pt x="116" y="191"/>
                  </a:lnTo>
                  <a:lnTo>
                    <a:pt x="80" y="157"/>
                  </a:lnTo>
                  <a:lnTo>
                    <a:pt x="65" y="177"/>
                  </a:lnTo>
                  <a:lnTo>
                    <a:pt x="52" y="198"/>
                  </a:lnTo>
                  <a:lnTo>
                    <a:pt x="39" y="221"/>
                  </a:lnTo>
                  <a:lnTo>
                    <a:pt x="29" y="244"/>
                  </a:lnTo>
                  <a:lnTo>
                    <a:pt x="19" y="269"/>
                  </a:lnTo>
                  <a:lnTo>
                    <a:pt x="10" y="293"/>
                  </a:lnTo>
                  <a:lnTo>
                    <a:pt x="4" y="319"/>
                  </a:lnTo>
                  <a:lnTo>
                    <a:pt x="0" y="345"/>
                  </a:lnTo>
                  <a:lnTo>
                    <a:pt x="49" y="345"/>
                  </a:lnTo>
                  <a:close/>
                  <a:moveTo>
                    <a:pt x="214" y="101"/>
                  </a:moveTo>
                  <a:lnTo>
                    <a:pt x="229" y="92"/>
                  </a:lnTo>
                  <a:lnTo>
                    <a:pt x="242" y="85"/>
                  </a:lnTo>
                  <a:lnTo>
                    <a:pt x="256" y="78"/>
                  </a:lnTo>
                  <a:lnTo>
                    <a:pt x="272" y="72"/>
                  </a:lnTo>
                  <a:lnTo>
                    <a:pt x="288" y="66"/>
                  </a:lnTo>
                  <a:lnTo>
                    <a:pt x="304" y="60"/>
                  </a:lnTo>
                  <a:lnTo>
                    <a:pt x="319" y="56"/>
                  </a:lnTo>
                  <a:lnTo>
                    <a:pt x="335" y="53"/>
                  </a:lnTo>
                  <a:lnTo>
                    <a:pt x="350" y="50"/>
                  </a:lnTo>
                  <a:lnTo>
                    <a:pt x="364" y="49"/>
                  </a:lnTo>
                  <a:lnTo>
                    <a:pt x="364" y="0"/>
                  </a:lnTo>
                  <a:lnTo>
                    <a:pt x="345" y="1"/>
                  </a:lnTo>
                  <a:lnTo>
                    <a:pt x="327" y="4"/>
                  </a:lnTo>
                  <a:lnTo>
                    <a:pt x="307" y="10"/>
                  </a:lnTo>
                  <a:lnTo>
                    <a:pt x="286" y="14"/>
                  </a:lnTo>
                  <a:lnTo>
                    <a:pt x="268" y="22"/>
                  </a:lnTo>
                  <a:lnTo>
                    <a:pt x="249" y="29"/>
                  </a:lnTo>
                  <a:lnTo>
                    <a:pt x="230" y="36"/>
                  </a:lnTo>
                  <a:lnTo>
                    <a:pt x="213" y="45"/>
                  </a:lnTo>
                  <a:lnTo>
                    <a:pt x="196" y="55"/>
                  </a:lnTo>
                  <a:lnTo>
                    <a:pt x="178" y="65"/>
                  </a:lnTo>
                  <a:lnTo>
                    <a:pt x="214" y="101"/>
                  </a:lnTo>
                  <a:close/>
                  <a:moveTo>
                    <a:pt x="495" y="57"/>
                  </a:moveTo>
                  <a:lnTo>
                    <a:pt x="512" y="63"/>
                  </a:lnTo>
                  <a:lnTo>
                    <a:pt x="530" y="69"/>
                  </a:lnTo>
                  <a:lnTo>
                    <a:pt x="547" y="76"/>
                  </a:lnTo>
                  <a:lnTo>
                    <a:pt x="563" y="83"/>
                  </a:lnTo>
                  <a:lnTo>
                    <a:pt x="579" y="92"/>
                  </a:lnTo>
                  <a:lnTo>
                    <a:pt x="595" y="101"/>
                  </a:lnTo>
                  <a:lnTo>
                    <a:pt x="610" y="111"/>
                  </a:lnTo>
                  <a:lnTo>
                    <a:pt x="625" y="121"/>
                  </a:lnTo>
                  <a:lnTo>
                    <a:pt x="659" y="86"/>
                  </a:lnTo>
                  <a:lnTo>
                    <a:pt x="641" y="72"/>
                  </a:lnTo>
                  <a:lnTo>
                    <a:pt x="622" y="60"/>
                  </a:lnTo>
                  <a:lnTo>
                    <a:pt x="602" y="49"/>
                  </a:lnTo>
                  <a:lnTo>
                    <a:pt x="582" y="37"/>
                  </a:lnTo>
                  <a:lnTo>
                    <a:pt x="561" y="29"/>
                  </a:lnTo>
                  <a:lnTo>
                    <a:pt x="540" y="20"/>
                  </a:lnTo>
                  <a:lnTo>
                    <a:pt x="517" y="13"/>
                  </a:lnTo>
                  <a:lnTo>
                    <a:pt x="495" y="7"/>
                  </a:lnTo>
                  <a:lnTo>
                    <a:pt x="495" y="57"/>
                  </a:lnTo>
                  <a:close/>
                  <a:moveTo>
                    <a:pt x="713" y="220"/>
                  </a:moveTo>
                  <a:lnTo>
                    <a:pt x="728" y="247"/>
                  </a:lnTo>
                  <a:lnTo>
                    <a:pt x="740" y="276"/>
                  </a:lnTo>
                  <a:lnTo>
                    <a:pt x="750" y="306"/>
                  </a:lnTo>
                  <a:lnTo>
                    <a:pt x="759" y="338"/>
                  </a:lnTo>
                  <a:lnTo>
                    <a:pt x="759" y="341"/>
                  </a:lnTo>
                  <a:lnTo>
                    <a:pt x="760" y="345"/>
                  </a:lnTo>
                  <a:lnTo>
                    <a:pt x="809" y="345"/>
                  </a:lnTo>
                  <a:lnTo>
                    <a:pt x="808" y="336"/>
                  </a:lnTo>
                  <a:lnTo>
                    <a:pt x="806" y="328"/>
                  </a:lnTo>
                  <a:lnTo>
                    <a:pt x="802" y="309"/>
                  </a:lnTo>
                  <a:lnTo>
                    <a:pt x="798" y="290"/>
                  </a:lnTo>
                  <a:lnTo>
                    <a:pt x="790" y="272"/>
                  </a:lnTo>
                  <a:lnTo>
                    <a:pt x="785" y="253"/>
                  </a:lnTo>
                  <a:lnTo>
                    <a:pt x="776" y="236"/>
                  </a:lnTo>
                  <a:lnTo>
                    <a:pt x="769" y="219"/>
                  </a:lnTo>
                  <a:lnTo>
                    <a:pt x="759" y="201"/>
                  </a:lnTo>
                  <a:lnTo>
                    <a:pt x="749" y="185"/>
                  </a:lnTo>
                  <a:lnTo>
                    <a:pt x="713" y="220"/>
                  </a:lnTo>
                  <a:close/>
                  <a:moveTo>
                    <a:pt x="759" y="475"/>
                  </a:moveTo>
                  <a:lnTo>
                    <a:pt x="754" y="492"/>
                  </a:lnTo>
                  <a:lnTo>
                    <a:pt x="750" y="508"/>
                  </a:lnTo>
                  <a:lnTo>
                    <a:pt x="746" y="523"/>
                  </a:lnTo>
                  <a:lnTo>
                    <a:pt x="740" y="538"/>
                  </a:lnTo>
                  <a:lnTo>
                    <a:pt x="734" y="554"/>
                  </a:lnTo>
                  <a:lnTo>
                    <a:pt x="727" y="568"/>
                  </a:lnTo>
                  <a:lnTo>
                    <a:pt x="718" y="582"/>
                  </a:lnTo>
                  <a:lnTo>
                    <a:pt x="711" y="597"/>
                  </a:lnTo>
                  <a:lnTo>
                    <a:pt x="746" y="631"/>
                  </a:lnTo>
                  <a:lnTo>
                    <a:pt x="757" y="614"/>
                  </a:lnTo>
                  <a:lnTo>
                    <a:pt x="767" y="595"/>
                  </a:lnTo>
                  <a:lnTo>
                    <a:pt x="777" y="577"/>
                  </a:lnTo>
                  <a:lnTo>
                    <a:pt x="786" y="557"/>
                  </a:lnTo>
                  <a:lnTo>
                    <a:pt x="793" y="538"/>
                  </a:lnTo>
                  <a:lnTo>
                    <a:pt x="799" y="516"/>
                  </a:lnTo>
                  <a:lnTo>
                    <a:pt x="805" y="496"/>
                  </a:lnTo>
                  <a:lnTo>
                    <a:pt x="809" y="475"/>
                  </a:lnTo>
                  <a:lnTo>
                    <a:pt x="759" y="475"/>
                  </a:lnTo>
                  <a:close/>
                  <a:moveTo>
                    <a:pt x="620" y="695"/>
                  </a:moveTo>
                  <a:lnTo>
                    <a:pt x="607" y="705"/>
                  </a:lnTo>
                  <a:lnTo>
                    <a:pt x="592" y="715"/>
                  </a:lnTo>
                  <a:lnTo>
                    <a:pt x="577" y="723"/>
                  </a:lnTo>
                  <a:lnTo>
                    <a:pt x="561" y="731"/>
                  </a:lnTo>
                  <a:lnTo>
                    <a:pt x="546" y="738"/>
                  </a:lnTo>
                  <a:lnTo>
                    <a:pt x="530" y="745"/>
                  </a:lnTo>
                  <a:lnTo>
                    <a:pt x="512" y="751"/>
                  </a:lnTo>
                  <a:lnTo>
                    <a:pt x="495" y="755"/>
                  </a:lnTo>
                  <a:lnTo>
                    <a:pt x="495" y="805"/>
                  </a:lnTo>
                  <a:lnTo>
                    <a:pt x="517" y="800"/>
                  </a:lnTo>
                  <a:lnTo>
                    <a:pt x="538" y="792"/>
                  </a:lnTo>
                  <a:lnTo>
                    <a:pt x="560" y="785"/>
                  </a:lnTo>
                  <a:lnTo>
                    <a:pt x="580" y="777"/>
                  </a:lnTo>
                  <a:lnTo>
                    <a:pt x="600" y="767"/>
                  </a:lnTo>
                  <a:lnTo>
                    <a:pt x="619" y="755"/>
                  </a:lnTo>
                  <a:lnTo>
                    <a:pt x="638" y="744"/>
                  </a:lnTo>
                  <a:lnTo>
                    <a:pt x="655" y="731"/>
                  </a:lnTo>
                  <a:lnTo>
                    <a:pt x="620" y="695"/>
                  </a:lnTo>
                  <a:close/>
                </a:path>
              </a:pathLst>
            </a:custGeom>
            <a:solidFill>
              <a:srgbClr val="D8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20"/>
            <p:cNvSpPr>
              <a:spLocks noEditPoints="1"/>
            </p:cNvSpPr>
            <p:nvPr/>
          </p:nvSpPr>
          <p:spPr bwMode="auto">
            <a:xfrm>
              <a:off x="2493963" y="1444625"/>
              <a:ext cx="461963" cy="466725"/>
            </a:xfrm>
            <a:custGeom>
              <a:avLst/>
              <a:gdLst>
                <a:gd name="T0" fmla="*/ 352 w 875"/>
                <a:gd name="T1" fmla="*/ 823 h 880"/>
                <a:gd name="T2" fmla="*/ 288 w 875"/>
                <a:gd name="T3" fmla="*/ 802 h 880"/>
                <a:gd name="T4" fmla="*/ 227 w 875"/>
                <a:gd name="T5" fmla="*/ 772 h 880"/>
                <a:gd name="T6" fmla="*/ 240 w 875"/>
                <a:gd name="T7" fmla="*/ 835 h 880"/>
                <a:gd name="T8" fmla="*/ 316 w 875"/>
                <a:gd name="T9" fmla="*/ 864 h 880"/>
                <a:gd name="T10" fmla="*/ 397 w 875"/>
                <a:gd name="T11" fmla="*/ 880 h 880"/>
                <a:gd name="T12" fmla="*/ 115 w 875"/>
                <a:gd name="T13" fmla="*/ 664 h 880"/>
                <a:gd name="T14" fmla="*/ 80 w 875"/>
                <a:gd name="T15" fmla="*/ 604 h 880"/>
                <a:gd name="T16" fmla="*/ 57 w 875"/>
                <a:gd name="T17" fmla="*/ 538 h 880"/>
                <a:gd name="T18" fmla="*/ 50 w 875"/>
                <a:gd name="T19" fmla="*/ 508 h 880"/>
                <a:gd name="T20" fmla="*/ 3 w 875"/>
                <a:gd name="T21" fmla="*/ 523 h 880"/>
                <a:gd name="T22" fmla="*/ 26 w 875"/>
                <a:gd name="T23" fmla="*/ 602 h 880"/>
                <a:gd name="T24" fmla="*/ 62 w 875"/>
                <a:gd name="T25" fmla="*/ 674 h 880"/>
                <a:gd name="T26" fmla="*/ 128 w 875"/>
                <a:gd name="T27" fmla="*/ 683 h 880"/>
                <a:gd name="T28" fmla="*/ 60 w 875"/>
                <a:gd name="T29" fmla="*/ 329 h 880"/>
                <a:gd name="T30" fmla="*/ 86 w 875"/>
                <a:gd name="T31" fmla="*/ 262 h 880"/>
                <a:gd name="T32" fmla="*/ 125 w 875"/>
                <a:gd name="T33" fmla="*/ 201 h 880"/>
                <a:gd name="T34" fmla="*/ 57 w 875"/>
                <a:gd name="T35" fmla="*/ 214 h 880"/>
                <a:gd name="T36" fmla="*/ 20 w 875"/>
                <a:gd name="T37" fmla="*/ 292 h 880"/>
                <a:gd name="T38" fmla="*/ 0 w 875"/>
                <a:gd name="T39" fmla="*/ 378 h 880"/>
                <a:gd name="T40" fmla="*/ 239 w 875"/>
                <a:gd name="T41" fmla="*/ 101 h 880"/>
                <a:gd name="T42" fmla="*/ 289 w 875"/>
                <a:gd name="T43" fmla="*/ 76 h 880"/>
                <a:gd name="T44" fmla="*/ 344 w 875"/>
                <a:gd name="T45" fmla="*/ 59 h 880"/>
                <a:gd name="T46" fmla="*/ 397 w 875"/>
                <a:gd name="T47" fmla="*/ 49 h 880"/>
                <a:gd name="T48" fmla="*/ 376 w 875"/>
                <a:gd name="T49" fmla="*/ 3 h 880"/>
                <a:gd name="T50" fmla="*/ 331 w 875"/>
                <a:gd name="T51" fmla="*/ 11 h 880"/>
                <a:gd name="T52" fmla="*/ 266 w 875"/>
                <a:gd name="T53" fmla="*/ 32 h 880"/>
                <a:gd name="T54" fmla="*/ 207 w 875"/>
                <a:gd name="T55" fmla="*/ 62 h 880"/>
                <a:gd name="T56" fmla="*/ 528 w 875"/>
                <a:gd name="T57" fmla="*/ 57 h 880"/>
                <a:gd name="T58" fmla="*/ 589 w 875"/>
                <a:gd name="T59" fmla="*/ 78 h 880"/>
                <a:gd name="T60" fmla="*/ 646 w 875"/>
                <a:gd name="T61" fmla="*/ 106 h 880"/>
                <a:gd name="T62" fmla="*/ 715 w 875"/>
                <a:gd name="T63" fmla="*/ 96 h 880"/>
                <a:gd name="T64" fmla="*/ 651 w 875"/>
                <a:gd name="T65" fmla="*/ 52 h 880"/>
                <a:gd name="T66" fmla="*/ 579 w 875"/>
                <a:gd name="T67" fmla="*/ 21 h 880"/>
                <a:gd name="T68" fmla="*/ 528 w 875"/>
                <a:gd name="T69" fmla="*/ 57 h 880"/>
                <a:gd name="T70" fmla="*/ 787 w 875"/>
                <a:gd name="T71" fmla="*/ 262 h 880"/>
                <a:gd name="T72" fmla="*/ 809 w 875"/>
                <a:gd name="T73" fmla="*/ 311 h 880"/>
                <a:gd name="T74" fmla="*/ 823 w 875"/>
                <a:gd name="T75" fmla="*/ 365 h 880"/>
                <a:gd name="T76" fmla="*/ 875 w 875"/>
                <a:gd name="T77" fmla="*/ 378 h 880"/>
                <a:gd name="T78" fmla="*/ 867 w 875"/>
                <a:gd name="T79" fmla="*/ 334 h 880"/>
                <a:gd name="T80" fmla="*/ 846 w 875"/>
                <a:gd name="T81" fmla="*/ 270 h 880"/>
                <a:gd name="T82" fmla="*/ 818 w 875"/>
                <a:gd name="T83" fmla="*/ 213 h 880"/>
                <a:gd name="T84" fmla="*/ 825 w 875"/>
                <a:gd name="T85" fmla="*/ 508 h 880"/>
                <a:gd name="T86" fmla="*/ 810 w 875"/>
                <a:gd name="T87" fmla="*/ 565 h 880"/>
                <a:gd name="T88" fmla="*/ 787 w 875"/>
                <a:gd name="T89" fmla="*/ 620 h 880"/>
                <a:gd name="T90" fmla="*/ 803 w 875"/>
                <a:gd name="T91" fmla="*/ 689 h 880"/>
                <a:gd name="T92" fmla="*/ 839 w 875"/>
                <a:gd name="T93" fmla="*/ 625 h 880"/>
                <a:gd name="T94" fmla="*/ 864 w 875"/>
                <a:gd name="T95" fmla="*/ 556 h 880"/>
                <a:gd name="T96" fmla="*/ 825 w 875"/>
                <a:gd name="T97" fmla="*/ 508 h 880"/>
                <a:gd name="T98" fmla="*/ 643 w 875"/>
                <a:gd name="T99" fmla="*/ 774 h 880"/>
                <a:gd name="T100" fmla="*/ 589 w 875"/>
                <a:gd name="T101" fmla="*/ 802 h 880"/>
                <a:gd name="T102" fmla="*/ 528 w 875"/>
                <a:gd name="T103" fmla="*/ 823 h 880"/>
                <a:gd name="T104" fmla="*/ 579 w 875"/>
                <a:gd name="T105" fmla="*/ 858 h 880"/>
                <a:gd name="T106" fmla="*/ 649 w 875"/>
                <a:gd name="T107" fmla="*/ 828 h 880"/>
                <a:gd name="T108" fmla="*/ 711 w 875"/>
                <a:gd name="T109" fmla="*/ 78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880">
                  <a:moveTo>
                    <a:pt x="397" y="831"/>
                  </a:moveTo>
                  <a:lnTo>
                    <a:pt x="374" y="827"/>
                  </a:lnTo>
                  <a:lnTo>
                    <a:pt x="352" y="823"/>
                  </a:lnTo>
                  <a:lnTo>
                    <a:pt x="329" y="818"/>
                  </a:lnTo>
                  <a:lnTo>
                    <a:pt x="309" y="811"/>
                  </a:lnTo>
                  <a:lnTo>
                    <a:pt x="288" y="802"/>
                  </a:lnTo>
                  <a:lnTo>
                    <a:pt x="268" y="794"/>
                  </a:lnTo>
                  <a:lnTo>
                    <a:pt x="247" y="784"/>
                  </a:lnTo>
                  <a:lnTo>
                    <a:pt x="227" y="772"/>
                  </a:lnTo>
                  <a:lnTo>
                    <a:pt x="193" y="808"/>
                  </a:lnTo>
                  <a:lnTo>
                    <a:pt x="216" y="823"/>
                  </a:lnTo>
                  <a:lnTo>
                    <a:pt x="240" y="835"/>
                  </a:lnTo>
                  <a:lnTo>
                    <a:pt x="265" y="847"/>
                  </a:lnTo>
                  <a:lnTo>
                    <a:pt x="289" y="856"/>
                  </a:lnTo>
                  <a:lnTo>
                    <a:pt x="316" y="864"/>
                  </a:lnTo>
                  <a:lnTo>
                    <a:pt x="342" y="871"/>
                  </a:lnTo>
                  <a:lnTo>
                    <a:pt x="370" y="876"/>
                  </a:lnTo>
                  <a:lnTo>
                    <a:pt x="397" y="880"/>
                  </a:lnTo>
                  <a:lnTo>
                    <a:pt x="397" y="831"/>
                  </a:lnTo>
                  <a:close/>
                  <a:moveTo>
                    <a:pt x="128" y="683"/>
                  </a:moveTo>
                  <a:lnTo>
                    <a:pt x="115" y="664"/>
                  </a:lnTo>
                  <a:lnTo>
                    <a:pt x="102" y="646"/>
                  </a:lnTo>
                  <a:lnTo>
                    <a:pt x="90" y="625"/>
                  </a:lnTo>
                  <a:lnTo>
                    <a:pt x="80" y="604"/>
                  </a:lnTo>
                  <a:lnTo>
                    <a:pt x="72" y="584"/>
                  </a:lnTo>
                  <a:lnTo>
                    <a:pt x="63" y="561"/>
                  </a:lnTo>
                  <a:lnTo>
                    <a:pt x="57" y="538"/>
                  </a:lnTo>
                  <a:lnTo>
                    <a:pt x="52" y="515"/>
                  </a:lnTo>
                  <a:lnTo>
                    <a:pt x="50" y="512"/>
                  </a:lnTo>
                  <a:lnTo>
                    <a:pt x="50" y="508"/>
                  </a:lnTo>
                  <a:lnTo>
                    <a:pt x="0" y="508"/>
                  </a:lnTo>
                  <a:lnTo>
                    <a:pt x="1" y="516"/>
                  </a:lnTo>
                  <a:lnTo>
                    <a:pt x="3" y="523"/>
                  </a:lnTo>
                  <a:lnTo>
                    <a:pt x="10" y="551"/>
                  </a:lnTo>
                  <a:lnTo>
                    <a:pt x="17" y="578"/>
                  </a:lnTo>
                  <a:lnTo>
                    <a:pt x="26" y="602"/>
                  </a:lnTo>
                  <a:lnTo>
                    <a:pt x="37" y="627"/>
                  </a:lnTo>
                  <a:lnTo>
                    <a:pt x="49" y="651"/>
                  </a:lnTo>
                  <a:lnTo>
                    <a:pt x="62" y="674"/>
                  </a:lnTo>
                  <a:lnTo>
                    <a:pt x="77" y="696"/>
                  </a:lnTo>
                  <a:lnTo>
                    <a:pt x="93" y="718"/>
                  </a:lnTo>
                  <a:lnTo>
                    <a:pt x="128" y="683"/>
                  </a:lnTo>
                  <a:close/>
                  <a:moveTo>
                    <a:pt x="49" y="378"/>
                  </a:moveTo>
                  <a:lnTo>
                    <a:pt x="53" y="354"/>
                  </a:lnTo>
                  <a:lnTo>
                    <a:pt x="60" y="329"/>
                  </a:lnTo>
                  <a:lnTo>
                    <a:pt x="67" y="306"/>
                  </a:lnTo>
                  <a:lnTo>
                    <a:pt x="76" y="285"/>
                  </a:lnTo>
                  <a:lnTo>
                    <a:pt x="86" y="262"/>
                  </a:lnTo>
                  <a:lnTo>
                    <a:pt x="98" y="241"/>
                  </a:lnTo>
                  <a:lnTo>
                    <a:pt x="111" y="220"/>
                  </a:lnTo>
                  <a:lnTo>
                    <a:pt x="125" y="201"/>
                  </a:lnTo>
                  <a:lnTo>
                    <a:pt x="90" y="167"/>
                  </a:lnTo>
                  <a:lnTo>
                    <a:pt x="73" y="190"/>
                  </a:lnTo>
                  <a:lnTo>
                    <a:pt x="57" y="214"/>
                  </a:lnTo>
                  <a:lnTo>
                    <a:pt x="43" y="239"/>
                  </a:lnTo>
                  <a:lnTo>
                    <a:pt x="31" y="266"/>
                  </a:lnTo>
                  <a:lnTo>
                    <a:pt x="20" y="292"/>
                  </a:lnTo>
                  <a:lnTo>
                    <a:pt x="11" y="321"/>
                  </a:lnTo>
                  <a:lnTo>
                    <a:pt x="4" y="348"/>
                  </a:lnTo>
                  <a:lnTo>
                    <a:pt x="0" y="378"/>
                  </a:lnTo>
                  <a:lnTo>
                    <a:pt x="49" y="378"/>
                  </a:lnTo>
                  <a:close/>
                  <a:moveTo>
                    <a:pt x="224" y="109"/>
                  </a:moveTo>
                  <a:lnTo>
                    <a:pt x="239" y="101"/>
                  </a:lnTo>
                  <a:lnTo>
                    <a:pt x="256" y="92"/>
                  </a:lnTo>
                  <a:lnTo>
                    <a:pt x="272" y="83"/>
                  </a:lnTo>
                  <a:lnTo>
                    <a:pt x="289" y="76"/>
                  </a:lnTo>
                  <a:lnTo>
                    <a:pt x="306" y="69"/>
                  </a:lnTo>
                  <a:lnTo>
                    <a:pt x="325" y="63"/>
                  </a:lnTo>
                  <a:lnTo>
                    <a:pt x="344" y="59"/>
                  </a:lnTo>
                  <a:lnTo>
                    <a:pt x="363" y="55"/>
                  </a:lnTo>
                  <a:lnTo>
                    <a:pt x="380" y="52"/>
                  </a:lnTo>
                  <a:lnTo>
                    <a:pt x="397" y="49"/>
                  </a:lnTo>
                  <a:lnTo>
                    <a:pt x="397" y="0"/>
                  </a:lnTo>
                  <a:lnTo>
                    <a:pt x="386" y="1"/>
                  </a:lnTo>
                  <a:lnTo>
                    <a:pt x="376" y="3"/>
                  </a:lnTo>
                  <a:lnTo>
                    <a:pt x="364" y="4"/>
                  </a:lnTo>
                  <a:lnTo>
                    <a:pt x="352" y="6"/>
                  </a:lnTo>
                  <a:lnTo>
                    <a:pt x="331" y="11"/>
                  </a:lnTo>
                  <a:lnTo>
                    <a:pt x="308" y="17"/>
                  </a:lnTo>
                  <a:lnTo>
                    <a:pt x="286" y="24"/>
                  </a:lnTo>
                  <a:lnTo>
                    <a:pt x="266" y="32"/>
                  </a:lnTo>
                  <a:lnTo>
                    <a:pt x="246" y="42"/>
                  </a:lnTo>
                  <a:lnTo>
                    <a:pt x="226" y="52"/>
                  </a:lnTo>
                  <a:lnTo>
                    <a:pt x="207" y="62"/>
                  </a:lnTo>
                  <a:lnTo>
                    <a:pt x="188" y="75"/>
                  </a:lnTo>
                  <a:lnTo>
                    <a:pt x="224" y="109"/>
                  </a:lnTo>
                  <a:close/>
                  <a:moveTo>
                    <a:pt x="528" y="57"/>
                  </a:moveTo>
                  <a:lnTo>
                    <a:pt x="548" y="63"/>
                  </a:lnTo>
                  <a:lnTo>
                    <a:pt x="568" y="69"/>
                  </a:lnTo>
                  <a:lnTo>
                    <a:pt x="589" y="78"/>
                  </a:lnTo>
                  <a:lnTo>
                    <a:pt x="609" y="86"/>
                  </a:lnTo>
                  <a:lnTo>
                    <a:pt x="628" y="96"/>
                  </a:lnTo>
                  <a:lnTo>
                    <a:pt x="646" y="106"/>
                  </a:lnTo>
                  <a:lnTo>
                    <a:pt x="664" y="118"/>
                  </a:lnTo>
                  <a:lnTo>
                    <a:pt x="681" y="131"/>
                  </a:lnTo>
                  <a:lnTo>
                    <a:pt x="715" y="96"/>
                  </a:lnTo>
                  <a:lnTo>
                    <a:pt x="695" y="80"/>
                  </a:lnTo>
                  <a:lnTo>
                    <a:pt x="672" y="66"/>
                  </a:lnTo>
                  <a:lnTo>
                    <a:pt x="651" y="52"/>
                  </a:lnTo>
                  <a:lnTo>
                    <a:pt x="628" y="40"/>
                  </a:lnTo>
                  <a:lnTo>
                    <a:pt x="603" y="30"/>
                  </a:lnTo>
                  <a:lnTo>
                    <a:pt x="579" y="21"/>
                  </a:lnTo>
                  <a:lnTo>
                    <a:pt x="554" y="13"/>
                  </a:lnTo>
                  <a:lnTo>
                    <a:pt x="528" y="7"/>
                  </a:lnTo>
                  <a:lnTo>
                    <a:pt x="528" y="57"/>
                  </a:lnTo>
                  <a:close/>
                  <a:moveTo>
                    <a:pt x="770" y="230"/>
                  </a:moveTo>
                  <a:lnTo>
                    <a:pt x="779" y="246"/>
                  </a:lnTo>
                  <a:lnTo>
                    <a:pt x="787" y="262"/>
                  </a:lnTo>
                  <a:lnTo>
                    <a:pt x="796" y="277"/>
                  </a:lnTo>
                  <a:lnTo>
                    <a:pt x="803" y="293"/>
                  </a:lnTo>
                  <a:lnTo>
                    <a:pt x="809" y="311"/>
                  </a:lnTo>
                  <a:lnTo>
                    <a:pt x="815" y="328"/>
                  </a:lnTo>
                  <a:lnTo>
                    <a:pt x="819" y="346"/>
                  </a:lnTo>
                  <a:lnTo>
                    <a:pt x="823" y="365"/>
                  </a:lnTo>
                  <a:lnTo>
                    <a:pt x="825" y="371"/>
                  </a:lnTo>
                  <a:lnTo>
                    <a:pt x="826" y="378"/>
                  </a:lnTo>
                  <a:lnTo>
                    <a:pt x="875" y="378"/>
                  </a:lnTo>
                  <a:lnTo>
                    <a:pt x="874" y="367"/>
                  </a:lnTo>
                  <a:lnTo>
                    <a:pt x="872" y="355"/>
                  </a:lnTo>
                  <a:lnTo>
                    <a:pt x="867" y="334"/>
                  </a:lnTo>
                  <a:lnTo>
                    <a:pt x="861" y="312"/>
                  </a:lnTo>
                  <a:lnTo>
                    <a:pt x="854" y="290"/>
                  </a:lnTo>
                  <a:lnTo>
                    <a:pt x="846" y="270"/>
                  </a:lnTo>
                  <a:lnTo>
                    <a:pt x="838" y="250"/>
                  </a:lnTo>
                  <a:lnTo>
                    <a:pt x="828" y="231"/>
                  </a:lnTo>
                  <a:lnTo>
                    <a:pt x="818" y="213"/>
                  </a:lnTo>
                  <a:lnTo>
                    <a:pt x="806" y="195"/>
                  </a:lnTo>
                  <a:lnTo>
                    <a:pt x="770" y="230"/>
                  </a:lnTo>
                  <a:close/>
                  <a:moveTo>
                    <a:pt x="825" y="508"/>
                  </a:moveTo>
                  <a:lnTo>
                    <a:pt x="820" y="528"/>
                  </a:lnTo>
                  <a:lnTo>
                    <a:pt x="816" y="546"/>
                  </a:lnTo>
                  <a:lnTo>
                    <a:pt x="810" y="565"/>
                  </a:lnTo>
                  <a:lnTo>
                    <a:pt x="803" y="584"/>
                  </a:lnTo>
                  <a:lnTo>
                    <a:pt x="796" y="602"/>
                  </a:lnTo>
                  <a:lnTo>
                    <a:pt x="787" y="620"/>
                  </a:lnTo>
                  <a:lnTo>
                    <a:pt x="777" y="637"/>
                  </a:lnTo>
                  <a:lnTo>
                    <a:pt x="767" y="653"/>
                  </a:lnTo>
                  <a:lnTo>
                    <a:pt x="803" y="689"/>
                  </a:lnTo>
                  <a:lnTo>
                    <a:pt x="816" y="667"/>
                  </a:lnTo>
                  <a:lnTo>
                    <a:pt x="828" y="647"/>
                  </a:lnTo>
                  <a:lnTo>
                    <a:pt x="839" y="625"/>
                  </a:lnTo>
                  <a:lnTo>
                    <a:pt x="849" y="602"/>
                  </a:lnTo>
                  <a:lnTo>
                    <a:pt x="856" y="579"/>
                  </a:lnTo>
                  <a:lnTo>
                    <a:pt x="864" y="556"/>
                  </a:lnTo>
                  <a:lnTo>
                    <a:pt x="869" y="532"/>
                  </a:lnTo>
                  <a:lnTo>
                    <a:pt x="875" y="508"/>
                  </a:lnTo>
                  <a:lnTo>
                    <a:pt x="825" y="508"/>
                  </a:lnTo>
                  <a:close/>
                  <a:moveTo>
                    <a:pt x="676" y="751"/>
                  </a:moveTo>
                  <a:lnTo>
                    <a:pt x="661" y="764"/>
                  </a:lnTo>
                  <a:lnTo>
                    <a:pt x="643" y="774"/>
                  </a:lnTo>
                  <a:lnTo>
                    <a:pt x="626" y="785"/>
                  </a:lnTo>
                  <a:lnTo>
                    <a:pt x="607" y="794"/>
                  </a:lnTo>
                  <a:lnTo>
                    <a:pt x="589" y="802"/>
                  </a:lnTo>
                  <a:lnTo>
                    <a:pt x="568" y="810"/>
                  </a:lnTo>
                  <a:lnTo>
                    <a:pt x="548" y="817"/>
                  </a:lnTo>
                  <a:lnTo>
                    <a:pt x="528" y="823"/>
                  </a:lnTo>
                  <a:lnTo>
                    <a:pt x="528" y="873"/>
                  </a:lnTo>
                  <a:lnTo>
                    <a:pt x="554" y="866"/>
                  </a:lnTo>
                  <a:lnTo>
                    <a:pt x="579" y="858"/>
                  </a:lnTo>
                  <a:lnTo>
                    <a:pt x="603" y="850"/>
                  </a:lnTo>
                  <a:lnTo>
                    <a:pt x="626" y="840"/>
                  </a:lnTo>
                  <a:lnTo>
                    <a:pt x="649" y="828"/>
                  </a:lnTo>
                  <a:lnTo>
                    <a:pt x="671" y="815"/>
                  </a:lnTo>
                  <a:lnTo>
                    <a:pt x="692" y="801"/>
                  </a:lnTo>
                  <a:lnTo>
                    <a:pt x="711" y="787"/>
                  </a:lnTo>
                  <a:lnTo>
                    <a:pt x="676" y="751"/>
                  </a:lnTo>
                  <a:close/>
                </a:path>
              </a:pathLst>
            </a:custGeom>
            <a:solidFill>
              <a:srgbClr val="D7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21"/>
            <p:cNvSpPr>
              <a:spLocks noEditPoints="1"/>
            </p:cNvSpPr>
            <p:nvPr/>
          </p:nvSpPr>
          <p:spPr bwMode="auto">
            <a:xfrm>
              <a:off x="2476500" y="1427163"/>
              <a:ext cx="496888" cy="501650"/>
            </a:xfrm>
            <a:custGeom>
              <a:avLst/>
              <a:gdLst>
                <a:gd name="T0" fmla="*/ 378 w 941"/>
                <a:gd name="T1" fmla="*/ 889 h 946"/>
                <a:gd name="T2" fmla="*/ 305 w 941"/>
                <a:gd name="T3" fmla="*/ 864 h 946"/>
                <a:gd name="T4" fmla="*/ 237 w 941"/>
                <a:gd name="T5" fmla="*/ 828 h 946"/>
                <a:gd name="T6" fmla="*/ 254 w 941"/>
                <a:gd name="T7" fmla="*/ 896 h 946"/>
                <a:gd name="T8" fmla="*/ 339 w 941"/>
                <a:gd name="T9" fmla="*/ 929 h 946"/>
                <a:gd name="T10" fmla="*/ 430 w 941"/>
                <a:gd name="T11" fmla="*/ 946 h 946"/>
                <a:gd name="T12" fmla="*/ 122 w 941"/>
                <a:gd name="T13" fmla="*/ 719 h 946"/>
                <a:gd name="T14" fmla="*/ 85 w 941"/>
                <a:gd name="T15" fmla="*/ 653 h 946"/>
                <a:gd name="T16" fmla="*/ 59 w 941"/>
                <a:gd name="T17" fmla="*/ 579 h 946"/>
                <a:gd name="T18" fmla="*/ 50 w 941"/>
                <a:gd name="T19" fmla="*/ 541 h 946"/>
                <a:gd name="T20" fmla="*/ 4 w 941"/>
                <a:gd name="T21" fmla="*/ 564 h 946"/>
                <a:gd name="T22" fmla="*/ 30 w 941"/>
                <a:gd name="T23" fmla="*/ 650 h 946"/>
                <a:gd name="T24" fmla="*/ 69 w 941"/>
                <a:gd name="T25" fmla="*/ 726 h 946"/>
                <a:gd name="T26" fmla="*/ 138 w 941"/>
                <a:gd name="T27" fmla="*/ 739 h 946"/>
                <a:gd name="T28" fmla="*/ 60 w 941"/>
                <a:gd name="T29" fmla="*/ 356 h 946"/>
                <a:gd name="T30" fmla="*/ 90 w 941"/>
                <a:gd name="T31" fmla="*/ 280 h 946"/>
                <a:gd name="T32" fmla="*/ 135 w 941"/>
                <a:gd name="T33" fmla="*/ 211 h 946"/>
                <a:gd name="T34" fmla="*/ 63 w 941"/>
                <a:gd name="T35" fmla="*/ 228 h 946"/>
                <a:gd name="T36" fmla="*/ 21 w 941"/>
                <a:gd name="T37" fmla="*/ 316 h 946"/>
                <a:gd name="T38" fmla="*/ 0 w 941"/>
                <a:gd name="T39" fmla="*/ 411 h 946"/>
                <a:gd name="T40" fmla="*/ 250 w 941"/>
                <a:gd name="T41" fmla="*/ 108 h 946"/>
                <a:gd name="T42" fmla="*/ 306 w 941"/>
                <a:gd name="T43" fmla="*/ 79 h 946"/>
                <a:gd name="T44" fmla="*/ 368 w 941"/>
                <a:gd name="T45" fmla="*/ 60 h 946"/>
                <a:gd name="T46" fmla="*/ 430 w 941"/>
                <a:gd name="T47" fmla="*/ 49 h 946"/>
                <a:gd name="T48" fmla="*/ 406 w 941"/>
                <a:gd name="T49" fmla="*/ 3 h 946"/>
                <a:gd name="T50" fmla="*/ 355 w 941"/>
                <a:gd name="T51" fmla="*/ 13 h 946"/>
                <a:gd name="T52" fmla="*/ 283 w 941"/>
                <a:gd name="T53" fmla="*/ 36 h 946"/>
                <a:gd name="T54" fmla="*/ 218 w 941"/>
                <a:gd name="T55" fmla="*/ 70 h 946"/>
                <a:gd name="T56" fmla="*/ 561 w 941"/>
                <a:gd name="T57" fmla="*/ 57 h 946"/>
                <a:gd name="T58" fmla="*/ 632 w 941"/>
                <a:gd name="T59" fmla="*/ 79 h 946"/>
                <a:gd name="T60" fmla="*/ 697 w 941"/>
                <a:gd name="T61" fmla="*/ 112 h 946"/>
                <a:gd name="T62" fmla="*/ 771 w 941"/>
                <a:gd name="T63" fmla="*/ 105 h 946"/>
                <a:gd name="T64" fmla="*/ 699 w 941"/>
                <a:gd name="T65" fmla="*/ 56 h 946"/>
                <a:gd name="T66" fmla="*/ 619 w 941"/>
                <a:gd name="T67" fmla="*/ 21 h 946"/>
                <a:gd name="T68" fmla="*/ 561 w 941"/>
                <a:gd name="T69" fmla="*/ 57 h 946"/>
                <a:gd name="T70" fmla="*/ 848 w 941"/>
                <a:gd name="T71" fmla="*/ 274 h 946"/>
                <a:gd name="T72" fmla="*/ 872 w 941"/>
                <a:gd name="T73" fmla="*/ 331 h 946"/>
                <a:gd name="T74" fmla="*/ 888 w 941"/>
                <a:gd name="T75" fmla="*/ 391 h 946"/>
                <a:gd name="T76" fmla="*/ 941 w 941"/>
                <a:gd name="T77" fmla="*/ 411 h 946"/>
                <a:gd name="T78" fmla="*/ 931 w 941"/>
                <a:gd name="T79" fmla="*/ 358 h 946"/>
                <a:gd name="T80" fmla="*/ 908 w 941"/>
                <a:gd name="T81" fmla="*/ 287 h 946"/>
                <a:gd name="T82" fmla="*/ 875 w 941"/>
                <a:gd name="T83" fmla="*/ 224 h 946"/>
                <a:gd name="T84" fmla="*/ 891 w 941"/>
                <a:gd name="T85" fmla="*/ 541 h 946"/>
                <a:gd name="T86" fmla="*/ 875 w 941"/>
                <a:gd name="T87" fmla="*/ 608 h 946"/>
                <a:gd name="T88" fmla="*/ 848 w 941"/>
                <a:gd name="T89" fmla="*/ 670 h 946"/>
                <a:gd name="T90" fmla="*/ 859 w 941"/>
                <a:gd name="T91" fmla="*/ 745 h 946"/>
                <a:gd name="T92" fmla="*/ 901 w 941"/>
                <a:gd name="T93" fmla="*/ 673 h 946"/>
                <a:gd name="T94" fmla="*/ 930 w 941"/>
                <a:gd name="T95" fmla="*/ 595 h 946"/>
                <a:gd name="T96" fmla="*/ 891 w 941"/>
                <a:gd name="T97" fmla="*/ 541 h 946"/>
                <a:gd name="T98" fmla="*/ 695 w 941"/>
                <a:gd name="T99" fmla="*/ 834 h 946"/>
                <a:gd name="T100" fmla="*/ 632 w 941"/>
                <a:gd name="T101" fmla="*/ 867 h 946"/>
                <a:gd name="T102" fmla="*/ 561 w 941"/>
                <a:gd name="T103" fmla="*/ 889 h 946"/>
                <a:gd name="T104" fmla="*/ 590 w 941"/>
                <a:gd name="T105" fmla="*/ 932 h 946"/>
                <a:gd name="T106" fmla="*/ 672 w 941"/>
                <a:gd name="T107" fmla="*/ 903 h 946"/>
                <a:gd name="T108" fmla="*/ 745 w 941"/>
                <a:gd name="T109" fmla="*/ 86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1" h="945">
                  <a:moveTo>
                    <a:pt x="430" y="896"/>
                  </a:moveTo>
                  <a:lnTo>
                    <a:pt x="404" y="893"/>
                  </a:lnTo>
                  <a:lnTo>
                    <a:pt x="378" y="889"/>
                  </a:lnTo>
                  <a:lnTo>
                    <a:pt x="354" y="881"/>
                  </a:lnTo>
                  <a:lnTo>
                    <a:pt x="329" y="874"/>
                  </a:lnTo>
                  <a:lnTo>
                    <a:pt x="305" y="864"/>
                  </a:lnTo>
                  <a:lnTo>
                    <a:pt x="282" y="854"/>
                  </a:lnTo>
                  <a:lnTo>
                    <a:pt x="259" y="843"/>
                  </a:lnTo>
                  <a:lnTo>
                    <a:pt x="237" y="828"/>
                  </a:lnTo>
                  <a:lnTo>
                    <a:pt x="203" y="864"/>
                  </a:lnTo>
                  <a:lnTo>
                    <a:pt x="229" y="881"/>
                  </a:lnTo>
                  <a:lnTo>
                    <a:pt x="254" y="896"/>
                  </a:lnTo>
                  <a:lnTo>
                    <a:pt x="282" y="909"/>
                  </a:lnTo>
                  <a:lnTo>
                    <a:pt x="311" y="920"/>
                  </a:lnTo>
                  <a:lnTo>
                    <a:pt x="339" y="929"/>
                  </a:lnTo>
                  <a:lnTo>
                    <a:pt x="370" y="936"/>
                  </a:lnTo>
                  <a:lnTo>
                    <a:pt x="400" y="942"/>
                  </a:lnTo>
                  <a:lnTo>
                    <a:pt x="430" y="946"/>
                  </a:lnTo>
                  <a:lnTo>
                    <a:pt x="430" y="896"/>
                  </a:lnTo>
                  <a:close/>
                  <a:moveTo>
                    <a:pt x="138" y="739"/>
                  </a:moveTo>
                  <a:lnTo>
                    <a:pt x="122" y="719"/>
                  </a:lnTo>
                  <a:lnTo>
                    <a:pt x="109" y="697"/>
                  </a:lnTo>
                  <a:lnTo>
                    <a:pt x="96" y="676"/>
                  </a:lnTo>
                  <a:lnTo>
                    <a:pt x="85" y="653"/>
                  </a:lnTo>
                  <a:lnTo>
                    <a:pt x="74" y="630"/>
                  </a:lnTo>
                  <a:lnTo>
                    <a:pt x="66" y="605"/>
                  </a:lnTo>
                  <a:lnTo>
                    <a:pt x="59" y="579"/>
                  </a:lnTo>
                  <a:lnTo>
                    <a:pt x="53" y="554"/>
                  </a:lnTo>
                  <a:lnTo>
                    <a:pt x="51" y="548"/>
                  </a:lnTo>
                  <a:lnTo>
                    <a:pt x="50" y="541"/>
                  </a:lnTo>
                  <a:lnTo>
                    <a:pt x="0" y="541"/>
                  </a:lnTo>
                  <a:lnTo>
                    <a:pt x="2" y="552"/>
                  </a:lnTo>
                  <a:lnTo>
                    <a:pt x="4" y="564"/>
                  </a:lnTo>
                  <a:lnTo>
                    <a:pt x="11" y="592"/>
                  </a:lnTo>
                  <a:lnTo>
                    <a:pt x="20" y="621"/>
                  </a:lnTo>
                  <a:lnTo>
                    <a:pt x="30" y="650"/>
                  </a:lnTo>
                  <a:lnTo>
                    <a:pt x="41" y="676"/>
                  </a:lnTo>
                  <a:lnTo>
                    <a:pt x="54" y="702"/>
                  </a:lnTo>
                  <a:lnTo>
                    <a:pt x="69" y="726"/>
                  </a:lnTo>
                  <a:lnTo>
                    <a:pt x="85" y="751"/>
                  </a:lnTo>
                  <a:lnTo>
                    <a:pt x="102" y="774"/>
                  </a:lnTo>
                  <a:lnTo>
                    <a:pt x="138" y="739"/>
                  </a:lnTo>
                  <a:close/>
                  <a:moveTo>
                    <a:pt x="49" y="411"/>
                  </a:moveTo>
                  <a:lnTo>
                    <a:pt x="54" y="384"/>
                  </a:lnTo>
                  <a:lnTo>
                    <a:pt x="60" y="356"/>
                  </a:lnTo>
                  <a:lnTo>
                    <a:pt x="69" y="331"/>
                  </a:lnTo>
                  <a:lnTo>
                    <a:pt x="79" y="305"/>
                  </a:lnTo>
                  <a:lnTo>
                    <a:pt x="90" y="280"/>
                  </a:lnTo>
                  <a:lnTo>
                    <a:pt x="103" y="256"/>
                  </a:lnTo>
                  <a:lnTo>
                    <a:pt x="119" y="233"/>
                  </a:lnTo>
                  <a:lnTo>
                    <a:pt x="135" y="211"/>
                  </a:lnTo>
                  <a:lnTo>
                    <a:pt x="99" y="175"/>
                  </a:lnTo>
                  <a:lnTo>
                    <a:pt x="80" y="201"/>
                  </a:lnTo>
                  <a:lnTo>
                    <a:pt x="63" y="228"/>
                  </a:lnTo>
                  <a:lnTo>
                    <a:pt x="47" y="257"/>
                  </a:lnTo>
                  <a:lnTo>
                    <a:pt x="34" y="286"/>
                  </a:lnTo>
                  <a:lnTo>
                    <a:pt x="21" y="316"/>
                  </a:lnTo>
                  <a:lnTo>
                    <a:pt x="13" y="346"/>
                  </a:lnTo>
                  <a:lnTo>
                    <a:pt x="4" y="378"/>
                  </a:lnTo>
                  <a:lnTo>
                    <a:pt x="0" y="411"/>
                  </a:lnTo>
                  <a:lnTo>
                    <a:pt x="49" y="411"/>
                  </a:lnTo>
                  <a:close/>
                  <a:moveTo>
                    <a:pt x="233" y="119"/>
                  </a:moveTo>
                  <a:lnTo>
                    <a:pt x="250" y="108"/>
                  </a:lnTo>
                  <a:lnTo>
                    <a:pt x="269" y="98"/>
                  </a:lnTo>
                  <a:lnTo>
                    <a:pt x="288" y="88"/>
                  </a:lnTo>
                  <a:lnTo>
                    <a:pt x="306" y="79"/>
                  </a:lnTo>
                  <a:lnTo>
                    <a:pt x="326" y="72"/>
                  </a:lnTo>
                  <a:lnTo>
                    <a:pt x="347" y="66"/>
                  </a:lnTo>
                  <a:lnTo>
                    <a:pt x="368" y="60"/>
                  </a:lnTo>
                  <a:lnTo>
                    <a:pt x="388" y="54"/>
                  </a:lnTo>
                  <a:lnTo>
                    <a:pt x="410" y="52"/>
                  </a:lnTo>
                  <a:lnTo>
                    <a:pt x="430" y="49"/>
                  </a:lnTo>
                  <a:lnTo>
                    <a:pt x="430" y="0"/>
                  </a:lnTo>
                  <a:lnTo>
                    <a:pt x="417" y="1"/>
                  </a:lnTo>
                  <a:lnTo>
                    <a:pt x="406" y="3"/>
                  </a:lnTo>
                  <a:lnTo>
                    <a:pt x="393" y="4"/>
                  </a:lnTo>
                  <a:lnTo>
                    <a:pt x="380" y="7"/>
                  </a:lnTo>
                  <a:lnTo>
                    <a:pt x="355" y="13"/>
                  </a:lnTo>
                  <a:lnTo>
                    <a:pt x="331" y="18"/>
                  </a:lnTo>
                  <a:lnTo>
                    <a:pt x="306" y="27"/>
                  </a:lnTo>
                  <a:lnTo>
                    <a:pt x="283" y="36"/>
                  </a:lnTo>
                  <a:lnTo>
                    <a:pt x="262" y="46"/>
                  </a:lnTo>
                  <a:lnTo>
                    <a:pt x="240" y="57"/>
                  </a:lnTo>
                  <a:lnTo>
                    <a:pt x="218" y="70"/>
                  </a:lnTo>
                  <a:lnTo>
                    <a:pt x="198" y="83"/>
                  </a:lnTo>
                  <a:lnTo>
                    <a:pt x="233" y="119"/>
                  </a:lnTo>
                  <a:close/>
                  <a:moveTo>
                    <a:pt x="561" y="57"/>
                  </a:moveTo>
                  <a:lnTo>
                    <a:pt x="586" y="63"/>
                  </a:lnTo>
                  <a:lnTo>
                    <a:pt x="609" y="70"/>
                  </a:lnTo>
                  <a:lnTo>
                    <a:pt x="632" y="79"/>
                  </a:lnTo>
                  <a:lnTo>
                    <a:pt x="653" y="89"/>
                  </a:lnTo>
                  <a:lnTo>
                    <a:pt x="676" y="100"/>
                  </a:lnTo>
                  <a:lnTo>
                    <a:pt x="697" y="112"/>
                  </a:lnTo>
                  <a:lnTo>
                    <a:pt x="717" y="126"/>
                  </a:lnTo>
                  <a:lnTo>
                    <a:pt x="737" y="141"/>
                  </a:lnTo>
                  <a:lnTo>
                    <a:pt x="771" y="105"/>
                  </a:lnTo>
                  <a:lnTo>
                    <a:pt x="748" y="88"/>
                  </a:lnTo>
                  <a:lnTo>
                    <a:pt x="724" y="72"/>
                  </a:lnTo>
                  <a:lnTo>
                    <a:pt x="699" y="56"/>
                  </a:lnTo>
                  <a:lnTo>
                    <a:pt x="672" y="43"/>
                  </a:lnTo>
                  <a:lnTo>
                    <a:pt x="646" y="31"/>
                  </a:lnTo>
                  <a:lnTo>
                    <a:pt x="619" y="21"/>
                  </a:lnTo>
                  <a:lnTo>
                    <a:pt x="590" y="13"/>
                  </a:lnTo>
                  <a:lnTo>
                    <a:pt x="561" y="7"/>
                  </a:lnTo>
                  <a:lnTo>
                    <a:pt x="561" y="57"/>
                  </a:lnTo>
                  <a:close/>
                  <a:moveTo>
                    <a:pt x="828" y="240"/>
                  </a:moveTo>
                  <a:lnTo>
                    <a:pt x="838" y="257"/>
                  </a:lnTo>
                  <a:lnTo>
                    <a:pt x="848" y="274"/>
                  </a:lnTo>
                  <a:lnTo>
                    <a:pt x="856" y="293"/>
                  </a:lnTo>
                  <a:lnTo>
                    <a:pt x="865" y="312"/>
                  </a:lnTo>
                  <a:lnTo>
                    <a:pt x="872" y="331"/>
                  </a:lnTo>
                  <a:lnTo>
                    <a:pt x="878" y="351"/>
                  </a:lnTo>
                  <a:lnTo>
                    <a:pt x="884" y="371"/>
                  </a:lnTo>
                  <a:lnTo>
                    <a:pt x="888" y="391"/>
                  </a:lnTo>
                  <a:lnTo>
                    <a:pt x="891" y="401"/>
                  </a:lnTo>
                  <a:lnTo>
                    <a:pt x="892" y="411"/>
                  </a:lnTo>
                  <a:lnTo>
                    <a:pt x="941" y="411"/>
                  </a:lnTo>
                  <a:lnTo>
                    <a:pt x="940" y="397"/>
                  </a:lnTo>
                  <a:lnTo>
                    <a:pt x="937" y="382"/>
                  </a:lnTo>
                  <a:lnTo>
                    <a:pt x="931" y="358"/>
                  </a:lnTo>
                  <a:lnTo>
                    <a:pt x="925" y="333"/>
                  </a:lnTo>
                  <a:lnTo>
                    <a:pt x="917" y="310"/>
                  </a:lnTo>
                  <a:lnTo>
                    <a:pt x="908" y="287"/>
                  </a:lnTo>
                  <a:lnTo>
                    <a:pt x="898" y="266"/>
                  </a:lnTo>
                  <a:lnTo>
                    <a:pt x="888" y="244"/>
                  </a:lnTo>
                  <a:lnTo>
                    <a:pt x="875" y="224"/>
                  </a:lnTo>
                  <a:lnTo>
                    <a:pt x="862" y="204"/>
                  </a:lnTo>
                  <a:lnTo>
                    <a:pt x="828" y="240"/>
                  </a:lnTo>
                  <a:close/>
                  <a:moveTo>
                    <a:pt x="891" y="541"/>
                  </a:moveTo>
                  <a:lnTo>
                    <a:pt x="887" y="564"/>
                  </a:lnTo>
                  <a:lnTo>
                    <a:pt x="881" y="587"/>
                  </a:lnTo>
                  <a:lnTo>
                    <a:pt x="875" y="608"/>
                  </a:lnTo>
                  <a:lnTo>
                    <a:pt x="866" y="630"/>
                  </a:lnTo>
                  <a:lnTo>
                    <a:pt x="858" y="650"/>
                  </a:lnTo>
                  <a:lnTo>
                    <a:pt x="848" y="670"/>
                  </a:lnTo>
                  <a:lnTo>
                    <a:pt x="836" y="690"/>
                  </a:lnTo>
                  <a:lnTo>
                    <a:pt x="825" y="710"/>
                  </a:lnTo>
                  <a:lnTo>
                    <a:pt x="859" y="745"/>
                  </a:lnTo>
                  <a:lnTo>
                    <a:pt x="875" y="722"/>
                  </a:lnTo>
                  <a:lnTo>
                    <a:pt x="888" y="697"/>
                  </a:lnTo>
                  <a:lnTo>
                    <a:pt x="901" y="673"/>
                  </a:lnTo>
                  <a:lnTo>
                    <a:pt x="913" y="648"/>
                  </a:lnTo>
                  <a:lnTo>
                    <a:pt x="921" y="623"/>
                  </a:lnTo>
                  <a:lnTo>
                    <a:pt x="930" y="595"/>
                  </a:lnTo>
                  <a:lnTo>
                    <a:pt x="936" y="569"/>
                  </a:lnTo>
                  <a:lnTo>
                    <a:pt x="941" y="541"/>
                  </a:lnTo>
                  <a:lnTo>
                    <a:pt x="891" y="541"/>
                  </a:lnTo>
                  <a:close/>
                  <a:moveTo>
                    <a:pt x="733" y="808"/>
                  </a:moveTo>
                  <a:lnTo>
                    <a:pt x="714" y="821"/>
                  </a:lnTo>
                  <a:lnTo>
                    <a:pt x="695" y="834"/>
                  </a:lnTo>
                  <a:lnTo>
                    <a:pt x="675" y="847"/>
                  </a:lnTo>
                  <a:lnTo>
                    <a:pt x="653" y="857"/>
                  </a:lnTo>
                  <a:lnTo>
                    <a:pt x="632" y="867"/>
                  </a:lnTo>
                  <a:lnTo>
                    <a:pt x="609" y="876"/>
                  </a:lnTo>
                  <a:lnTo>
                    <a:pt x="586" y="883"/>
                  </a:lnTo>
                  <a:lnTo>
                    <a:pt x="561" y="889"/>
                  </a:lnTo>
                  <a:lnTo>
                    <a:pt x="561" y="939"/>
                  </a:lnTo>
                  <a:lnTo>
                    <a:pt x="561" y="939"/>
                  </a:lnTo>
                  <a:lnTo>
                    <a:pt x="590" y="932"/>
                  </a:lnTo>
                  <a:lnTo>
                    <a:pt x="619" y="923"/>
                  </a:lnTo>
                  <a:lnTo>
                    <a:pt x="646" y="914"/>
                  </a:lnTo>
                  <a:lnTo>
                    <a:pt x="672" y="903"/>
                  </a:lnTo>
                  <a:lnTo>
                    <a:pt x="698" y="890"/>
                  </a:lnTo>
                  <a:lnTo>
                    <a:pt x="722" y="876"/>
                  </a:lnTo>
                  <a:lnTo>
                    <a:pt x="745" y="860"/>
                  </a:lnTo>
                  <a:lnTo>
                    <a:pt x="767" y="843"/>
                  </a:lnTo>
                  <a:lnTo>
                    <a:pt x="733" y="808"/>
                  </a:lnTo>
                  <a:close/>
                </a:path>
              </a:pathLst>
            </a:custGeom>
            <a:solidFill>
              <a:srgbClr val="D53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22"/>
            <p:cNvSpPr>
              <a:spLocks noEditPoints="1"/>
            </p:cNvSpPr>
            <p:nvPr/>
          </p:nvSpPr>
          <p:spPr bwMode="auto">
            <a:xfrm>
              <a:off x="2457450" y="1409700"/>
              <a:ext cx="533400" cy="536575"/>
            </a:xfrm>
            <a:custGeom>
              <a:avLst/>
              <a:gdLst>
                <a:gd name="T0" fmla="*/ 407 w 1008"/>
                <a:gd name="T1" fmla="*/ 953 h 1012"/>
                <a:gd name="T2" fmla="*/ 323 w 1008"/>
                <a:gd name="T3" fmla="*/ 927 h 1012"/>
                <a:gd name="T4" fmla="*/ 248 w 1008"/>
                <a:gd name="T5" fmla="*/ 886 h 1012"/>
                <a:gd name="T6" fmla="*/ 270 w 1008"/>
                <a:gd name="T7" fmla="*/ 956 h 1012"/>
                <a:gd name="T8" fmla="*/ 363 w 1008"/>
                <a:gd name="T9" fmla="*/ 994 h 1012"/>
                <a:gd name="T10" fmla="*/ 464 w 1008"/>
                <a:gd name="T11" fmla="*/ 1012 h 1012"/>
                <a:gd name="T12" fmla="*/ 131 w 1008"/>
                <a:gd name="T13" fmla="*/ 773 h 1012"/>
                <a:gd name="T14" fmla="*/ 90 w 1008"/>
                <a:gd name="T15" fmla="*/ 702 h 1012"/>
                <a:gd name="T16" fmla="*/ 61 w 1008"/>
                <a:gd name="T17" fmla="*/ 621 h 1012"/>
                <a:gd name="T18" fmla="*/ 51 w 1008"/>
                <a:gd name="T19" fmla="*/ 574 h 1012"/>
                <a:gd name="T20" fmla="*/ 6 w 1008"/>
                <a:gd name="T21" fmla="*/ 602 h 1012"/>
                <a:gd name="T22" fmla="*/ 34 w 1008"/>
                <a:gd name="T23" fmla="*/ 696 h 1012"/>
                <a:gd name="T24" fmla="*/ 77 w 1008"/>
                <a:gd name="T25" fmla="*/ 779 h 1012"/>
                <a:gd name="T26" fmla="*/ 149 w 1008"/>
                <a:gd name="T27" fmla="*/ 795 h 1012"/>
                <a:gd name="T28" fmla="*/ 62 w 1008"/>
                <a:gd name="T29" fmla="*/ 382 h 1012"/>
                <a:gd name="T30" fmla="*/ 95 w 1008"/>
                <a:gd name="T31" fmla="*/ 297 h 1012"/>
                <a:gd name="T32" fmla="*/ 146 w 1008"/>
                <a:gd name="T33" fmla="*/ 220 h 1012"/>
                <a:gd name="T34" fmla="*/ 70 w 1008"/>
                <a:gd name="T35" fmla="*/ 244 h 1012"/>
                <a:gd name="T36" fmla="*/ 25 w 1008"/>
                <a:gd name="T37" fmla="*/ 339 h 1012"/>
                <a:gd name="T38" fmla="*/ 0 w 1008"/>
                <a:gd name="T39" fmla="*/ 444 h 1012"/>
                <a:gd name="T40" fmla="*/ 264 w 1008"/>
                <a:gd name="T41" fmla="*/ 116 h 1012"/>
                <a:gd name="T42" fmla="*/ 326 w 1008"/>
                <a:gd name="T43" fmla="*/ 83 h 1012"/>
                <a:gd name="T44" fmla="*/ 394 w 1008"/>
                <a:gd name="T45" fmla="*/ 62 h 1012"/>
                <a:gd name="T46" fmla="*/ 441 w 1008"/>
                <a:gd name="T47" fmla="*/ 51 h 1012"/>
                <a:gd name="T48" fmla="*/ 464 w 1008"/>
                <a:gd name="T49" fmla="*/ 0 h 1012"/>
                <a:gd name="T50" fmla="*/ 421 w 1008"/>
                <a:gd name="T51" fmla="*/ 5 h 1012"/>
                <a:gd name="T52" fmla="*/ 353 w 1008"/>
                <a:gd name="T53" fmla="*/ 21 h 1012"/>
                <a:gd name="T54" fmla="*/ 277 w 1008"/>
                <a:gd name="T55" fmla="*/ 51 h 1012"/>
                <a:gd name="T56" fmla="*/ 209 w 1008"/>
                <a:gd name="T57" fmla="*/ 93 h 1012"/>
                <a:gd name="T58" fmla="*/ 623 w 1008"/>
                <a:gd name="T59" fmla="*/ 63 h 1012"/>
                <a:gd name="T60" fmla="*/ 700 w 1008"/>
                <a:gd name="T61" fmla="*/ 92 h 1012"/>
                <a:gd name="T62" fmla="*/ 772 w 1008"/>
                <a:gd name="T63" fmla="*/ 133 h 1012"/>
                <a:gd name="T64" fmla="*/ 803 w 1008"/>
                <a:gd name="T65" fmla="*/ 95 h 1012"/>
                <a:gd name="T66" fmla="*/ 719 w 1008"/>
                <a:gd name="T67" fmla="*/ 46 h 1012"/>
                <a:gd name="T68" fmla="*/ 627 w 1008"/>
                <a:gd name="T69" fmla="*/ 13 h 1012"/>
                <a:gd name="T70" fmla="*/ 885 w 1008"/>
                <a:gd name="T71" fmla="*/ 249 h 1012"/>
                <a:gd name="T72" fmla="*/ 919 w 1008"/>
                <a:gd name="T73" fmla="*/ 307 h 1012"/>
                <a:gd name="T74" fmla="*/ 944 w 1008"/>
                <a:gd name="T75" fmla="*/ 372 h 1012"/>
                <a:gd name="T76" fmla="*/ 957 w 1008"/>
                <a:gd name="T77" fmla="*/ 431 h 1012"/>
                <a:gd name="T78" fmla="*/ 1006 w 1008"/>
                <a:gd name="T79" fmla="*/ 427 h 1012"/>
                <a:gd name="T80" fmla="*/ 990 w 1008"/>
                <a:gd name="T81" fmla="*/ 356 h 1012"/>
                <a:gd name="T82" fmla="*/ 961 w 1008"/>
                <a:gd name="T83" fmla="*/ 282 h 1012"/>
                <a:gd name="T84" fmla="*/ 921 w 1008"/>
                <a:gd name="T85" fmla="*/ 214 h 1012"/>
                <a:gd name="T86" fmla="*/ 954 w 1008"/>
                <a:gd name="T87" fmla="*/ 599 h 1012"/>
                <a:gd name="T88" fmla="*/ 931 w 1008"/>
                <a:gd name="T89" fmla="*/ 674 h 1012"/>
                <a:gd name="T90" fmla="*/ 896 w 1008"/>
                <a:gd name="T91" fmla="*/ 745 h 1012"/>
                <a:gd name="T92" fmla="*/ 935 w 1008"/>
                <a:gd name="T93" fmla="*/ 775 h 1012"/>
                <a:gd name="T94" fmla="*/ 977 w 1008"/>
                <a:gd name="T95" fmla="*/ 693 h 1012"/>
                <a:gd name="T96" fmla="*/ 1003 w 1008"/>
                <a:gd name="T97" fmla="*/ 605 h 1012"/>
                <a:gd name="T98" fmla="*/ 790 w 1008"/>
                <a:gd name="T99" fmla="*/ 864 h 1012"/>
                <a:gd name="T100" fmla="*/ 723 w 1008"/>
                <a:gd name="T101" fmla="*/ 909 h 1012"/>
                <a:gd name="T102" fmla="*/ 648 w 1008"/>
                <a:gd name="T103" fmla="*/ 940 h 1012"/>
                <a:gd name="T104" fmla="*/ 595 w 1008"/>
                <a:gd name="T105" fmla="*/ 1005 h 1012"/>
                <a:gd name="T106" fmla="*/ 633 w 1008"/>
                <a:gd name="T107" fmla="*/ 996 h 1012"/>
                <a:gd name="T108" fmla="*/ 722 w 1008"/>
                <a:gd name="T109" fmla="*/ 965 h 1012"/>
                <a:gd name="T110" fmla="*/ 801 w 1008"/>
                <a:gd name="T111" fmla="*/ 917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07" h="1012">
                  <a:moveTo>
                    <a:pt x="464" y="962"/>
                  </a:moveTo>
                  <a:lnTo>
                    <a:pt x="435" y="959"/>
                  </a:lnTo>
                  <a:lnTo>
                    <a:pt x="407" y="953"/>
                  </a:lnTo>
                  <a:lnTo>
                    <a:pt x="378" y="946"/>
                  </a:lnTo>
                  <a:lnTo>
                    <a:pt x="350" y="937"/>
                  </a:lnTo>
                  <a:lnTo>
                    <a:pt x="323" y="927"/>
                  </a:lnTo>
                  <a:lnTo>
                    <a:pt x="297" y="914"/>
                  </a:lnTo>
                  <a:lnTo>
                    <a:pt x="273" y="901"/>
                  </a:lnTo>
                  <a:lnTo>
                    <a:pt x="248" y="886"/>
                  </a:lnTo>
                  <a:lnTo>
                    <a:pt x="214" y="922"/>
                  </a:lnTo>
                  <a:lnTo>
                    <a:pt x="241" y="939"/>
                  </a:lnTo>
                  <a:lnTo>
                    <a:pt x="270" y="956"/>
                  </a:lnTo>
                  <a:lnTo>
                    <a:pt x="300" y="971"/>
                  </a:lnTo>
                  <a:lnTo>
                    <a:pt x="332" y="983"/>
                  </a:lnTo>
                  <a:lnTo>
                    <a:pt x="363" y="994"/>
                  </a:lnTo>
                  <a:lnTo>
                    <a:pt x="396" y="1002"/>
                  </a:lnTo>
                  <a:lnTo>
                    <a:pt x="430" y="1008"/>
                  </a:lnTo>
                  <a:lnTo>
                    <a:pt x="464" y="1012"/>
                  </a:lnTo>
                  <a:lnTo>
                    <a:pt x="464" y="962"/>
                  </a:lnTo>
                  <a:close/>
                  <a:moveTo>
                    <a:pt x="149" y="795"/>
                  </a:moveTo>
                  <a:lnTo>
                    <a:pt x="131" y="773"/>
                  </a:lnTo>
                  <a:lnTo>
                    <a:pt x="116" y="750"/>
                  </a:lnTo>
                  <a:lnTo>
                    <a:pt x="103" y="726"/>
                  </a:lnTo>
                  <a:lnTo>
                    <a:pt x="90" y="702"/>
                  </a:lnTo>
                  <a:lnTo>
                    <a:pt x="78" y="676"/>
                  </a:lnTo>
                  <a:lnTo>
                    <a:pt x="68" y="648"/>
                  </a:lnTo>
                  <a:lnTo>
                    <a:pt x="61" y="621"/>
                  </a:lnTo>
                  <a:lnTo>
                    <a:pt x="54" y="594"/>
                  </a:lnTo>
                  <a:lnTo>
                    <a:pt x="52" y="584"/>
                  </a:lnTo>
                  <a:lnTo>
                    <a:pt x="51" y="574"/>
                  </a:lnTo>
                  <a:lnTo>
                    <a:pt x="0" y="574"/>
                  </a:lnTo>
                  <a:lnTo>
                    <a:pt x="3" y="588"/>
                  </a:lnTo>
                  <a:lnTo>
                    <a:pt x="6" y="602"/>
                  </a:lnTo>
                  <a:lnTo>
                    <a:pt x="13" y="634"/>
                  </a:lnTo>
                  <a:lnTo>
                    <a:pt x="22" y="666"/>
                  </a:lnTo>
                  <a:lnTo>
                    <a:pt x="34" y="696"/>
                  </a:lnTo>
                  <a:lnTo>
                    <a:pt x="47" y="725"/>
                  </a:lnTo>
                  <a:lnTo>
                    <a:pt x="61" y="752"/>
                  </a:lnTo>
                  <a:lnTo>
                    <a:pt x="77" y="779"/>
                  </a:lnTo>
                  <a:lnTo>
                    <a:pt x="94" y="805"/>
                  </a:lnTo>
                  <a:lnTo>
                    <a:pt x="113" y="830"/>
                  </a:lnTo>
                  <a:lnTo>
                    <a:pt x="149" y="795"/>
                  </a:lnTo>
                  <a:close/>
                  <a:moveTo>
                    <a:pt x="49" y="444"/>
                  </a:moveTo>
                  <a:lnTo>
                    <a:pt x="55" y="412"/>
                  </a:lnTo>
                  <a:lnTo>
                    <a:pt x="62" y="382"/>
                  </a:lnTo>
                  <a:lnTo>
                    <a:pt x="71" y="354"/>
                  </a:lnTo>
                  <a:lnTo>
                    <a:pt x="83" y="325"/>
                  </a:lnTo>
                  <a:lnTo>
                    <a:pt x="95" y="297"/>
                  </a:lnTo>
                  <a:lnTo>
                    <a:pt x="110" y="270"/>
                  </a:lnTo>
                  <a:lnTo>
                    <a:pt x="127" y="246"/>
                  </a:lnTo>
                  <a:lnTo>
                    <a:pt x="146" y="220"/>
                  </a:lnTo>
                  <a:lnTo>
                    <a:pt x="110" y="185"/>
                  </a:lnTo>
                  <a:lnTo>
                    <a:pt x="88" y="214"/>
                  </a:lnTo>
                  <a:lnTo>
                    <a:pt x="70" y="244"/>
                  </a:lnTo>
                  <a:lnTo>
                    <a:pt x="52" y="274"/>
                  </a:lnTo>
                  <a:lnTo>
                    <a:pt x="36" y="306"/>
                  </a:lnTo>
                  <a:lnTo>
                    <a:pt x="25" y="339"/>
                  </a:lnTo>
                  <a:lnTo>
                    <a:pt x="13" y="374"/>
                  </a:lnTo>
                  <a:lnTo>
                    <a:pt x="6" y="408"/>
                  </a:lnTo>
                  <a:lnTo>
                    <a:pt x="0" y="444"/>
                  </a:lnTo>
                  <a:lnTo>
                    <a:pt x="49" y="444"/>
                  </a:lnTo>
                  <a:close/>
                  <a:moveTo>
                    <a:pt x="244" y="128"/>
                  </a:moveTo>
                  <a:lnTo>
                    <a:pt x="264" y="116"/>
                  </a:lnTo>
                  <a:lnTo>
                    <a:pt x="283" y="103"/>
                  </a:lnTo>
                  <a:lnTo>
                    <a:pt x="304" y="93"/>
                  </a:lnTo>
                  <a:lnTo>
                    <a:pt x="326" y="83"/>
                  </a:lnTo>
                  <a:lnTo>
                    <a:pt x="347" y="74"/>
                  </a:lnTo>
                  <a:lnTo>
                    <a:pt x="371" y="67"/>
                  </a:lnTo>
                  <a:lnTo>
                    <a:pt x="394" y="62"/>
                  </a:lnTo>
                  <a:lnTo>
                    <a:pt x="417" y="56"/>
                  </a:lnTo>
                  <a:lnTo>
                    <a:pt x="428" y="53"/>
                  </a:lnTo>
                  <a:lnTo>
                    <a:pt x="441" y="51"/>
                  </a:lnTo>
                  <a:lnTo>
                    <a:pt x="453" y="50"/>
                  </a:lnTo>
                  <a:lnTo>
                    <a:pt x="464" y="49"/>
                  </a:lnTo>
                  <a:lnTo>
                    <a:pt x="464" y="0"/>
                  </a:lnTo>
                  <a:lnTo>
                    <a:pt x="450" y="1"/>
                  </a:lnTo>
                  <a:lnTo>
                    <a:pt x="435" y="3"/>
                  </a:lnTo>
                  <a:lnTo>
                    <a:pt x="421" y="5"/>
                  </a:lnTo>
                  <a:lnTo>
                    <a:pt x="408" y="7"/>
                  </a:lnTo>
                  <a:lnTo>
                    <a:pt x="381" y="14"/>
                  </a:lnTo>
                  <a:lnTo>
                    <a:pt x="353" y="21"/>
                  </a:lnTo>
                  <a:lnTo>
                    <a:pt x="327" y="30"/>
                  </a:lnTo>
                  <a:lnTo>
                    <a:pt x="301" y="40"/>
                  </a:lnTo>
                  <a:lnTo>
                    <a:pt x="277" y="51"/>
                  </a:lnTo>
                  <a:lnTo>
                    <a:pt x="254" y="64"/>
                  </a:lnTo>
                  <a:lnTo>
                    <a:pt x="231" y="77"/>
                  </a:lnTo>
                  <a:lnTo>
                    <a:pt x="209" y="93"/>
                  </a:lnTo>
                  <a:lnTo>
                    <a:pt x="244" y="128"/>
                  </a:lnTo>
                  <a:close/>
                  <a:moveTo>
                    <a:pt x="595" y="56"/>
                  </a:moveTo>
                  <a:lnTo>
                    <a:pt x="623" y="63"/>
                  </a:lnTo>
                  <a:lnTo>
                    <a:pt x="648" y="70"/>
                  </a:lnTo>
                  <a:lnTo>
                    <a:pt x="674" y="80"/>
                  </a:lnTo>
                  <a:lnTo>
                    <a:pt x="700" y="92"/>
                  </a:lnTo>
                  <a:lnTo>
                    <a:pt x="725" y="103"/>
                  </a:lnTo>
                  <a:lnTo>
                    <a:pt x="749" y="118"/>
                  </a:lnTo>
                  <a:lnTo>
                    <a:pt x="772" y="133"/>
                  </a:lnTo>
                  <a:lnTo>
                    <a:pt x="794" y="149"/>
                  </a:lnTo>
                  <a:lnTo>
                    <a:pt x="828" y="115"/>
                  </a:lnTo>
                  <a:lnTo>
                    <a:pt x="803" y="95"/>
                  </a:lnTo>
                  <a:lnTo>
                    <a:pt x="777" y="77"/>
                  </a:lnTo>
                  <a:lnTo>
                    <a:pt x="748" y="60"/>
                  </a:lnTo>
                  <a:lnTo>
                    <a:pt x="719" y="46"/>
                  </a:lnTo>
                  <a:lnTo>
                    <a:pt x="689" y="33"/>
                  </a:lnTo>
                  <a:lnTo>
                    <a:pt x="659" y="23"/>
                  </a:lnTo>
                  <a:lnTo>
                    <a:pt x="627" y="13"/>
                  </a:lnTo>
                  <a:lnTo>
                    <a:pt x="595" y="7"/>
                  </a:lnTo>
                  <a:lnTo>
                    <a:pt x="595" y="56"/>
                  </a:lnTo>
                  <a:close/>
                  <a:moveTo>
                    <a:pt x="885" y="249"/>
                  </a:moveTo>
                  <a:lnTo>
                    <a:pt x="898" y="269"/>
                  </a:lnTo>
                  <a:lnTo>
                    <a:pt x="908" y="287"/>
                  </a:lnTo>
                  <a:lnTo>
                    <a:pt x="919" y="307"/>
                  </a:lnTo>
                  <a:lnTo>
                    <a:pt x="928" y="329"/>
                  </a:lnTo>
                  <a:lnTo>
                    <a:pt x="936" y="351"/>
                  </a:lnTo>
                  <a:lnTo>
                    <a:pt x="944" y="372"/>
                  </a:lnTo>
                  <a:lnTo>
                    <a:pt x="949" y="395"/>
                  </a:lnTo>
                  <a:lnTo>
                    <a:pt x="955" y="418"/>
                  </a:lnTo>
                  <a:lnTo>
                    <a:pt x="957" y="431"/>
                  </a:lnTo>
                  <a:lnTo>
                    <a:pt x="959" y="444"/>
                  </a:lnTo>
                  <a:lnTo>
                    <a:pt x="1008" y="444"/>
                  </a:lnTo>
                  <a:lnTo>
                    <a:pt x="1006" y="427"/>
                  </a:lnTo>
                  <a:lnTo>
                    <a:pt x="1003" y="408"/>
                  </a:lnTo>
                  <a:lnTo>
                    <a:pt x="997" y="382"/>
                  </a:lnTo>
                  <a:lnTo>
                    <a:pt x="990" y="356"/>
                  </a:lnTo>
                  <a:lnTo>
                    <a:pt x="981" y="331"/>
                  </a:lnTo>
                  <a:lnTo>
                    <a:pt x="971" y="306"/>
                  </a:lnTo>
                  <a:lnTo>
                    <a:pt x="961" y="282"/>
                  </a:lnTo>
                  <a:lnTo>
                    <a:pt x="948" y="259"/>
                  </a:lnTo>
                  <a:lnTo>
                    <a:pt x="935" y="236"/>
                  </a:lnTo>
                  <a:lnTo>
                    <a:pt x="921" y="214"/>
                  </a:lnTo>
                  <a:lnTo>
                    <a:pt x="885" y="249"/>
                  </a:lnTo>
                  <a:close/>
                  <a:moveTo>
                    <a:pt x="958" y="574"/>
                  </a:moveTo>
                  <a:lnTo>
                    <a:pt x="954" y="599"/>
                  </a:lnTo>
                  <a:lnTo>
                    <a:pt x="948" y="625"/>
                  </a:lnTo>
                  <a:lnTo>
                    <a:pt x="939" y="650"/>
                  </a:lnTo>
                  <a:lnTo>
                    <a:pt x="931" y="674"/>
                  </a:lnTo>
                  <a:lnTo>
                    <a:pt x="921" y="699"/>
                  </a:lnTo>
                  <a:lnTo>
                    <a:pt x="909" y="722"/>
                  </a:lnTo>
                  <a:lnTo>
                    <a:pt x="896" y="745"/>
                  </a:lnTo>
                  <a:lnTo>
                    <a:pt x="882" y="766"/>
                  </a:lnTo>
                  <a:lnTo>
                    <a:pt x="918" y="801"/>
                  </a:lnTo>
                  <a:lnTo>
                    <a:pt x="935" y="775"/>
                  </a:lnTo>
                  <a:lnTo>
                    <a:pt x="951" y="749"/>
                  </a:lnTo>
                  <a:lnTo>
                    <a:pt x="964" y="722"/>
                  </a:lnTo>
                  <a:lnTo>
                    <a:pt x="977" y="693"/>
                  </a:lnTo>
                  <a:lnTo>
                    <a:pt x="987" y="664"/>
                  </a:lnTo>
                  <a:lnTo>
                    <a:pt x="995" y="635"/>
                  </a:lnTo>
                  <a:lnTo>
                    <a:pt x="1003" y="605"/>
                  </a:lnTo>
                  <a:lnTo>
                    <a:pt x="1008" y="574"/>
                  </a:lnTo>
                  <a:lnTo>
                    <a:pt x="958" y="574"/>
                  </a:lnTo>
                  <a:close/>
                  <a:moveTo>
                    <a:pt x="790" y="864"/>
                  </a:moveTo>
                  <a:lnTo>
                    <a:pt x="769" y="880"/>
                  </a:lnTo>
                  <a:lnTo>
                    <a:pt x="746" y="894"/>
                  </a:lnTo>
                  <a:lnTo>
                    <a:pt x="723" y="909"/>
                  </a:lnTo>
                  <a:lnTo>
                    <a:pt x="700" y="920"/>
                  </a:lnTo>
                  <a:lnTo>
                    <a:pt x="674" y="932"/>
                  </a:lnTo>
                  <a:lnTo>
                    <a:pt x="648" y="940"/>
                  </a:lnTo>
                  <a:lnTo>
                    <a:pt x="623" y="949"/>
                  </a:lnTo>
                  <a:lnTo>
                    <a:pt x="595" y="955"/>
                  </a:lnTo>
                  <a:lnTo>
                    <a:pt x="595" y="1005"/>
                  </a:lnTo>
                  <a:lnTo>
                    <a:pt x="598" y="1004"/>
                  </a:lnTo>
                  <a:lnTo>
                    <a:pt x="601" y="1004"/>
                  </a:lnTo>
                  <a:lnTo>
                    <a:pt x="633" y="996"/>
                  </a:lnTo>
                  <a:lnTo>
                    <a:pt x="663" y="988"/>
                  </a:lnTo>
                  <a:lnTo>
                    <a:pt x="693" y="976"/>
                  </a:lnTo>
                  <a:lnTo>
                    <a:pt x="722" y="965"/>
                  </a:lnTo>
                  <a:lnTo>
                    <a:pt x="749" y="950"/>
                  </a:lnTo>
                  <a:lnTo>
                    <a:pt x="775" y="935"/>
                  </a:lnTo>
                  <a:lnTo>
                    <a:pt x="801" y="917"/>
                  </a:lnTo>
                  <a:lnTo>
                    <a:pt x="826" y="900"/>
                  </a:lnTo>
                  <a:lnTo>
                    <a:pt x="790" y="864"/>
                  </a:lnTo>
                  <a:close/>
                </a:path>
              </a:pathLst>
            </a:custGeom>
            <a:solidFill>
              <a:srgbClr val="D53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23"/>
            <p:cNvSpPr>
              <a:spLocks noEditPoints="1"/>
            </p:cNvSpPr>
            <p:nvPr/>
          </p:nvSpPr>
          <p:spPr bwMode="auto">
            <a:xfrm>
              <a:off x="2439988" y="1392238"/>
              <a:ext cx="569913" cy="569913"/>
            </a:xfrm>
            <a:custGeom>
              <a:avLst/>
              <a:gdLst>
                <a:gd name="T0" fmla="*/ 628 w 1075"/>
                <a:gd name="T1" fmla="*/ 1071 h 1077"/>
                <a:gd name="T2" fmla="*/ 674 w 1075"/>
                <a:gd name="T3" fmla="*/ 1061 h 1077"/>
                <a:gd name="T4" fmla="*/ 769 w 1075"/>
                <a:gd name="T5" fmla="*/ 1027 h 1077"/>
                <a:gd name="T6" fmla="*/ 856 w 1075"/>
                <a:gd name="T7" fmla="*/ 976 h 1077"/>
                <a:gd name="T8" fmla="*/ 823 w 1075"/>
                <a:gd name="T9" fmla="*/ 939 h 1077"/>
                <a:gd name="T10" fmla="*/ 746 w 1075"/>
                <a:gd name="T11" fmla="*/ 983 h 1077"/>
                <a:gd name="T12" fmla="*/ 661 w 1075"/>
                <a:gd name="T13" fmla="*/ 1014 h 1077"/>
                <a:gd name="T14" fmla="*/ 465 w 1075"/>
                <a:gd name="T15" fmla="*/ 1025 h 1077"/>
                <a:gd name="T16" fmla="*/ 370 w 1075"/>
                <a:gd name="T17" fmla="*/ 1001 h 1077"/>
                <a:gd name="T18" fmla="*/ 284 w 1075"/>
                <a:gd name="T19" fmla="*/ 960 h 1077"/>
                <a:gd name="T20" fmla="*/ 254 w 1075"/>
                <a:gd name="T21" fmla="*/ 998 h 1077"/>
                <a:gd name="T22" fmla="*/ 352 w 1075"/>
                <a:gd name="T23" fmla="*/ 1047 h 1077"/>
                <a:gd name="T24" fmla="*/ 460 w 1075"/>
                <a:gd name="T25" fmla="*/ 1074 h 1077"/>
                <a:gd name="T26" fmla="*/ 157 w 1075"/>
                <a:gd name="T27" fmla="*/ 851 h 1077"/>
                <a:gd name="T28" fmla="*/ 107 w 1075"/>
                <a:gd name="T29" fmla="*/ 776 h 1077"/>
                <a:gd name="T30" fmla="*/ 71 w 1075"/>
                <a:gd name="T31" fmla="*/ 693 h 1077"/>
                <a:gd name="T32" fmla="*/ 52 w 1075"/>
                <a:gd name="T33" fmla="*/ 620 h 1077"/>
                <a:gd name="T34" fmla="*/ 3 w 1075"/>
                <a:gd name="T35" fmla="*/ 624 h 1077"/>
                <a:gd name="T36" fmla="*/ 25 w 1075"/>
                <a:gd name="T37" fmla="*/ 710 h 1077"/>
                <a:gd name="T38" fmla="*/ 65 w 1075"/>
                <a:gd name="T39" fmla="*/ 802 h 1077"/>
                <a:gd name="T40" fmla="*/ 123 w 1075"/>
                <a:gd name="T41" fmla="*/ 886 h 1077"/>
                <a:gd name="T42" fmla="*/ 55 w 1075"/>
                <a:gd name="T43" fmla="*/ 443 h 1077"/>
                <a:gd name="T44" fmla="*/ 85 w 1075"/>
                <a:gd name="T45" fmla="*/ 346 h 1077"/>
                <a:gd name="T46" fmla="*/ 134 w 1075"/>
                <a:gd name="T47" fmla="*/ 257 h 1077"/>
                <a:gd name="T48" fmla="*/ 97 w 1075"/>
                <a:gd name="T49" fmla="*/ 227 h 1077"/>
                <a:gd name="T50" fmla="*/ 39 w 1075"/>
                <a:gd name="T51" fmla="*/ 328 h 1077"/>
                <a:gd name="T52" fmla="*/ 6 w 1075"/>
                <a:gd name="T53" fmla="*/ 438 h 1077"/>
                <a:gd name="T54" fmla="*/ 254 w 1075"/>
                <a:gd name="T55" fmla="*/ 138 h 1077"/>
                <a:gd name="T56" fmla="*/ 320 w 1075"/>
                <a:gd name="T57" fmla="*/ 99 h 1077"/>
                <a:gd name="T58" fmla="*/ 392 w 1075"/>
                <a:gd name="T59" fmla="*/ 70 h 1077"/>
                <a:gd name="T60" fmla="*/ 457 w 1075"/>
                <a:gd name="T61" fmla="*/ 54 h 1077"/>
                <a:gd name="T62" fmla="*/ 497 w 1075"/>
                <a:gd name="T63" fmla="*/ 49 h 1077"/>
                <a:gd name="T64" fmla="*/ 465 w 1075"/>
                <a:gd name="T65" fmla="*/ 4 h 1077"/>
                <a:gd name="T66" fmla="*/ 405 w 1075"/>
                <a:gd name="T67" fmla="*/ 15 h 1077"/>
                <a:gd name="T68" fmla="*/ 320 w 1075"/>
                <a:gd name="T69" fmla="*/ 44 h 1077"/>
                <a:gd name="T70" fmla="*/ 242 w 1075"/>
                <a:gd name="T71" fmla="*/ 86 h 1077"/>
                <a:gd name="T72" fmla="*/ 628 w 1075"/>
                <a:gd name="T73" fmla="*/ 56 h 1077"/>
                <a:gd name="T74" fmla="*/ 717 w 1075"/>
                <a:gd name="T75" fmla="*/ 82 h 1077"/>
                <a:gd name="T76" fmla="*/ 800 w 1075"/>
                <a:gd name="T77" fmla="*/ 123 h 1077"/>
                <a:gd name="T78" fmla="*/ 884 w 1075"/>
                <a:gd name="T79" fmla="*/ 125 h 1077"/>
                <a:gd name="T80" fmla="*/ 797 w 1075"/>
                <a:gd name="T81" fmla="*/ 64 h 1077"/>
                <a:gd name="T82" fmla="*/ 699 w 1075"/>
                <a:gd name="T83" fmla="*/ 23 h 1077"/>
                <a:gd name="T84" fmla="*/ 628 w 1075"/>
                <a:gd name="T85" fmla="*/ 56 h 1077"/>
                <a:gd name="T86" fmla="*/ 968 w 1075"/>
                <a:gd name="T87" fmla="*/ 302 h 1077"/>
                <a:gd name="T88" fmla="*/ 1000 w 1075"/>
                <a:gd name="T89" fmla="*/ 369 h 1077"/>
                <a:gd name="T90" fmla="*/ 1020 w 1075"/>
                <a:gd name="T91" fmla="*/ 445 h 1077"/>
                <a:gd name="T92" fmla="*/ 1075 w 1075"/>
                <a:gd name="T93" fmla="*/ 477 h 1077"/>
                <a:gd name="T94" fmla="*/ 1062 w 1075"/>
                <a:gd name="T95" fmla="*/ 407 h 1077"/>
                <a:gd name="T96" fmla="*/ 1033 w 1075"/>
                <a:gd name="T97" fmla="*/ 323 h 1077"/>
                <a:gd name="T98" fmla="*/ 992 w 1075"/>
                <a:gd name="T99" fmla="*/ 247 h 1077"/>
                <a:gd name="T100" fmla="*/ 1024 w 1075"/>
                <a:gd name="T101" fmla="*/ 607 h 1077"/>
                <a:gd name="T102" fmla="*/ 1004 w 1075"/>
                <a:gd name="T103" fmla="*/ 693 h 1077"/>
                <a:gd name="T104" fmla="*/ 969 w 1075"/>
                <a:gd name="T105" fmla="*/ 773 h 1077"/>
                <a:gd name="T106" fmla="*/ 974 w 1075"/>
                <a:gd name="T107" fmla="*/ 857 h 1077"/>
                <a:gd name="T108" fmla="*/ 1026 w 1075"/>
                <a:gd name="T109" fmla="*/ 771 h 1077"/>
                <a:gd name="T110" fmla="*/ 1062 w 1075"/>
                <a:gd name="T111" fmla="*/ 674 h 1077"/>
                <a:gd name="T112" fmla="*/ 1024 w 1075"/>
                <a:gd name="T113" fmla="*/ 607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5" h="1077">
                  <a:moveTo>
                    <a:pt x="631" y="1021"/>
                  </a:moveTo>
                  <a:lnTo>
                    <a:pt x="628" y="1021"/>
                  </a:lnTo>
                  <a:lnTo>
                    <a:pt x="628" y="1071"/>
                  </a:lnTo>
                  <a:lnTo>
                    <a:pt x="634" y="1070"/>
                  </a:lnTo>
                  <a:lnTo>
                    <a:pt x="641" y="1068"/>
                  </a:lnTo>
                  <a:lnTo>
                    <a:pt x="674" y="1061"/>
                  </a:lnTo>
                  <a:lnTo>
                    <a:pt x="707" y="1051"/>
                  </a:lnTo>
                  <a:lnTo>
                    <a:pt x="739" y="1039"/>
                  </a:lnTo>
                  <a:lnTo>
                    <a:pt x="769" y="1027"/>
                  </a:lnTo>
                  <a:lnTo>
                    <a:pt x="800" y="1011"/>
                  </a:lnTo>
                  <a:lnTo>
                    <a:pt x="828" y="995"/>
                  </a:lnTo>
                  <a:lnTo>
                    <a:pt x="856" y="976"/>
                  </a:lnTo>
                  <a:lnTo>
                    <a:pt x="882" y="956"/>
                  </a:lnTo>
                  <a:lnTo>
                    <a:pt x="846" y="920"/>
                  </a:lnTo>
                  <a:lnTo>
                    <a:pt x="823" y="939"/>
                  </a:lnTo>
                  <a:lnTo>
                    <a:pt x="798" y="955"/>
                  </a:lnTo>
                  <a:lnTo>
                    <a:pt x="774" y="969"/>
                  </a:lnTo>
                  <a:lnTo>
                    <a:pt x="746" y="983"/>
                  </a:lnTo>
                  <a:lnTo>
                    <a:pt x="719" y="995"/>
                  </a:lnTo>
                  <a:lnTo>
                    <a:pt x="692" y="1005"/>
                  </a:lnTo>
                  <a:lnTo>
                    <a:pt x="661" y="1014"/>
                  </a:lnTo>
                  <a:lnTo>
                    <a:pt x="631" y="1021"/>
                  </a:lnTo>
                  <a:close/>
                  <a:moveTo>
                    <a:pt x="497" y="1028"/>
                  </a:moveTo>
                  <a:lnTo>
                    <a:pt x="465" y="1025"/>
                  </a:lnTo>
                  <a:lnTo>
                    <a:pt x="432" y="1018"/>
                  </a:lnTo>
                  <a:lnTo>
                    <a:pt x="402" y="1011"/>
                  </a:lnTo>
                  <a:lnTo>
                    <a:pt x="370" y="1001"/>
                  </a:lnTo>
                  <a:lnTo>
                    <a:pt x="342" y="989"/>
                  </a:lnTo>
                  <a:lnTo>
                    <a:pt x="313" y="975"/>
                  </a:lnTo>
                  <a:lnTo>
                    <a:pt x="284" y="960"/>
                  </a:lnTo>
                  <a:lnTo>
                    <a:pt x="258" y="942"/>
                  </a:lnTo>
                  <a:lnTo>
                    <a:pt x="222" y="978"/>
                  </a:lnTo>
                  <a:lnTo>
                    <a:pt x="254" y="998"/>
                  </a:lnTo>
                  <a:lnTo>
                    <a:pt x="285" y="1016"/>
                  </a:lnTo>
                  <a:lnTo>
                    <a:pt x="319" y="1032"/>
                  </a:lnTo>
                  <a:lnTo>
                    <a:pt x="352" y="1047"/>
                  </a:lnTo>
                  <a:lnTo>
                    <a:pt x="388" y="1058"/>
                  </a:lnTo>
                  <a:lnTo>
                    <a:pt x="424" y="1067"/>
                  </a:lnTo>
                  <a:lnTo>
                    <a:pt x="460" y="1074"/>
                  </a:lnTo>
                  <a:lnTo>
                    <a:pt x="497" y="1077"/>
                  </a:lnTo>
                  <a:lnTo>
                    <a:pt x="497" y="1028"/>
                  </a:lnTo>
                  <a:close/>
                  <a:moveTo>
                    <a:pt x="157" y="851"/>
                  </a:moveTo>
                  <a:lnTo>
                    <a:pt x="140" y="827"/>
                  </a:lnTo>
                  <a:lnTo>
                    <a:pt x="123" y="802"/>
                  </a:lnTo>
                  <a:lnTo>
                    <a:pt x="107" y="776"/>
                  </a:lnTo>
                  <a:lnTo>
                    <a:pt x="94" y="750"/>
                  </a:lnTo>
                  <a:lnTo>
                    <a:pt x="81" y="722"/>
                  </a:lnTo>
                  <a:lnTo>
                    <a:pt x="71" y="693"/>
                  </a:lnTo>
                  <a:lnTo>
                    <a:pt x="62" y="663"/>
                  </a:lnTo>
                  <a:lnTo>
                    <a:pt x="55" y="632"/>
                  </a:lnTo>
                  <a:lnTo>
                    <a:pt x="52" y="620"/>
                  </a:lnTo>
                  <a:lnTo>
                    <a:pt x="51" y="607"/>
                  </a:lnTo>
                  <a:lnTo>
                    <a:pt x="0" y="607"/>
                  </a:lnTo>
                  <a:lnTo>
                    <a:pt x="3" y="624"/>
                  </a:lnTo>
                  <a:lnTo>
                    <a:pt x="6" y="643"/>
                  </a:lnTo>
                  <a:lnTo>
                    <a:pt x="15" y="676"/>
                  </a:lnTo>
                  <a:lnTo>
                    <a:pt x="25" y="710"/>
                  </a:lnTo>
                  <a:lnTo>
                    <a:pt x="36" y="742"/>
                  </a:lnTo>
                  <a:lnTo>
                    <a:pt x="49" y="773"/>
                  </a:lnTo>
                  <a:lnTo>
                    <a:pt x="65" y="802"/>
                  </a:lnTo>
                  <a:lnTo>
                    <a:pt x="82" y="831"/>
                  </a:lnTo>
                  <a:lnTo>
                    <a:pt x="103" y="860"/>
                  </a:lnTo>
                  <a:lnTo>
                    <a:pt x="123" y="886"/>
                  </a:lnTo>
                  <a:lnTo>
                    <a:pt x="157" y="851"/>
                  </a:lnTo>
                  <a:close/>
                  <a:moveTo>
                    <a:pt x="49" y="477"/>
                  </a:moveTo>
                  <a:lnTo>
                    <a:pt x="55" y="443"/>
                  </a:lnTo>
                  <a:lnTo>
                    <a:pt x="62" y="410"/>
                  </a:lnTo>
                  <a:lnTo>
                    <a:pt x="74" y="376"/>
                  </a:lnTo>
                  <a:lnTo>
                    <a:pt x="85" y="346"/>
                  </a:lnTo>
                  <a:lnTo>
                    <a:pt x="100" y="315"/>
                  </a:lnTo>
                  <a:lnTo>
                    <a:pt x="116" y="286"/>
                  </a:lnTo>
                  <a:lnTo>
                    <a:pt x="134" y="257"/>
                  </a:lnTo>
                  <a:lnTo>
                    <a:pt x="154" y="230"/>
                  </a:lnTo>
                  <a:lnTo>
                    <a:pt x="120" y="195"/>
                  </a:lnTo>
                  <a:lnTo>
                    <a:pt x="97" y="227"/>
                  </a:lnTo>
                  <a:lnTo>
                    <a:pt x="75" y="259"/>
                  </a:lnTo>
                  <a:lnTo>
                    <a:pt x="56" y="292"/>
                  </a:lnTo>
                  <a:lnTo>
                    <a:pt x="39" y="328"/>
                  </a:lnTo>
                  <a:lnTo>
                    <a:pt x="26" y="364"/>
                  </a:lnTo>
                  <a:lnTo>
                    <a:pt x="15" y="399"/>
                  </a:lnTo>
                  <a:lnTo>
                    <a:pt x="6" y="438"/>
                  </a:lnTo>
                  <a:lnTo>
                    <a:pt x="0" y="477"/>
                  </a:lnTo>
                  <a:lnTo>
                    <a:pt x="49" y="477"/>
                  </a:lnTo>
                  <a:close/>
                  <a:moveTo>
                    <a:pt x="254" y="138"/>
                  </a:moveTo>
                  <a:lnTo>
                    <a:pt x="275" y="123"/>
                  </a:lnTo>
                  <a:lnTo>
                    <a:pt x="297" y="110"/>
                  </a:lnTo>
                  <a:lnTo>
                    <a:pt x="320" y="99"/>
                  </a:lnTo>
                  <a:lnTo>
                    <a:pt x="343" y="87"/>
                  </a:lnTo>
                  <a:lnTo>
                    <a:pt x="368" y="77"/>
                  </a:lnTo>
                  <a:lnTo>
                    <a:pt x="392" y="70"/>
                  </a:lnTo>
                  <a:lnTo>
                    <a:pt x="418" y="63"/>
                  </a:lnTo>
                  <a:lnTo>
                    <a:pt x="444" y="57"/>
                  </a:lnTo>
                  <a:lnTo>
                    <a:pt x="457" y="54"/>
                  </a:lnTo>
                  <a:lnTo>
                    <a:pt x="470" y="53"/>
                  </a:lnTo>
                  <a:lnTo>
                    <a:pt x="484" y="50"/>
                  </a:lnTo>
                  <a:lnTo>
                    <a:pt x="497" y="49"/>
                  </a:lnTo>
                  <a:lnTo>
                    <a:pt x="497" y="0"/>
                  </a:lnTo>
                  <a:lnTo>
                    <a:pt x="481" y="1"/>
                  </a:lnTo>
                  <a:lnTo>
                    <a:pt x="465" y="4"/>
                  </a:lnTo>
                  <a:lnTo>
                    <a:pt x="450" y="5"/>
                  </a:lnTo>
                  <a:lnTo>
                    <a:pt x="434" y="8"/>
                  </a:lnTo>
                  <a:lnTo>
                    <a:pt x="405" y="15"/>
                  </a:lnTo>
                  <a:lnTo>
                    <a:pt x="375" y="23"/>
                  </a:lnTo>
                  <a:lnTo>
                    <a:pt x="347" y="33"/>
                  </a:lnTo>
                  <a:lnTo>
                    <a:pt x="320" y="44"/>
                  </a:lnTo>
                  <a:lnTo>
                    <a:pt x="293" y="57"/>
                  </a:lnTo>
                  <a:lnTo>
                    <a:pt x="267" y="70"/>
                  </a:lnTo>
                  <a:lnTo>
                    <a:pt x="242" y="86"/>
                  </a:lnTo>
                  <a:lnTo>
                    <a:pt x="219" y="102"/>
                  </a:lnTo>
                  <a:lnTo>
                    <a:pt x="254" y="138"/>
                  </a:lnTo>
                  <a:close/>
                  <a:moveTo>
                    <a:pt x="628" y="56"/>
                  </a:moveTo>
                  <a:lnTo>
                    <a:pt x="658" y="63"/>
                  </a:lnTo>
                  <a:lnTo>
                    <a:pt x="689" y="72"/>
                  </a:lnTo>
                  <a:lnTo>
                    <a:pt x="717" y="82"/>
                  </a:lnTo>
                  <a:lnTo>
                    <a:pt x="746" y="95"/>
                  </a:lnTo>
                  <a:lnTo>
                    <a:pt x="774" y="107"/>
                  </a:lnTo>
                  <a:lnTo>
                    <a:pt x="800" y="123"/>
                  </a:lnTo>
                  <a:lnTo>
                    <a:pt x="825" y="141"/>
                  </a:lnTo>
                  <a:lnTo>
                    <a:pt x="850" y="159"/>
                  </a:lnTo>
                  <a:lnTo>
                    <a:pt x="884" y="125"/>
                  </a:lnTo>
                  <a:lnTo>
                    <a:pt x="857" y="103"/>
                  </a:lnTo>
                  <a:lnTo>
                    <a:pt x="827" y="83"/>
                  </a:lnTo>
                  <a:lnTo>
                    <a:pt x="797" y="64"/>
                  </a:lnTo>
                  <a:lnTo>
                    <a:pt x="765" y="49"/>
                  </a:lnTo>
                  <a:lnTo>
                    <a:pt x="732" y="34"/>
                  </a:lnTo>
                  <a:lnTo>
                    <a:pt x="699" y="23"/>
                  </a:lnTo>
                  <a:lnTo>
                    <a:pt x="663" y="13"/>
                  </a:lnTo>
                  <a:lnTo>
                    <a:pt x="628" y="5"/>
                  </a:lnTo>
                  <a:lnTo>
                    <a:pt x="628" y="56"/>
                  </a:lnTo>
                  <a:close/>
                  <a:moveTo>
                    <a:pt x="942" y="259"/>
                  </a:moveTo>
                  <a:lnTo>
                    <a:pt x="955" y="280"/>
                  </a:lnTo>
                  <a:lnTo>
                    <a:pt x="968" y="302"/>
                  </a:lnTo>
                  <a:lnTo>
                    <a:pt x="980" y="323"/>
                  </a:lnTo>
                  <a:lnTo>
                    <a:pt x="990" y="346"/>
                  </a:lnTo>
                  <a:lnTo>
                    <a:pt x="1000" y="369"/>
                  </a:lnTo>
                  <a:lnTo>
                    <a:pt x="1007" y="394"/>
                  </a:lnTo>
                  <a:lnTo>
                    <a:pt x="1014" y="420"/>
                  </a:lnTo>
                  <a:lnTo>
                    <a:pt x="1020" y="445"/>
                  </a:lnTo>
                  <a:lnTo>
                    <a:pt x="1023" y="461"/>
                  </a:lnTo>
                  <a:lnTo>
                    <a:pt x="1026" y="477"/>
                  </a:lnTo>
                  <a:lnTo>
                    <a:pt x="1075" y="477"/>
                  </a:lnTo>
                  <a:lnTo>
                    <a:pt x="1072" y="456"/>
                  </a:lnTo>
                  <a:lnTo>
                    <a:pt x="1069" y="435"/>
                  </a:lnTo>
                  <a:lnTo>
                    <a:pt x="1062" y="407"/>
                  </a:lnTo>
                  <a:lnTo>
                    <a:pt x="1054" y="378"/>
                  </a:lnTo>
                  <a:lnTo>
                    <a:pt x="1044" y="351"/>
                  </a:lnTo>
                  <a:lnTo>
                    <a:pt x="1033" y="323"/>
                  </a:lnTo>
                  <a:lnTo>
                    <a:pt x="1021" y="297"/>
                  </a:lnTo>
                  <a:lnTo>
                    <a:pt x="1008" y="271"/>
                  </a:lnTo>
                  <a:lnTo>
                    <a:pt x="992" y="247"/>
                  </a:lnTo>
                  <a:lnTo>
                    <a:pt x="977" y="224"/>
                  </a:lnTo>
                  <a:lnTo>
                    <a:pt x="942" y="259"/>
                  </a:lnTo>
                  <a:close/>
                  <a:moveTo>
                    <a:pt x="1024" y="607"/>
                  </a:moveTo>
                  <a:lnTo>
                    <a:pt x="1020" y="637"/>
                  </a:lnTo>
                  <a:lnTo>
                    <a:pt x="1013" y="666"/>
                  </a:lnTo>
                  <a:lnTo>
                    <a:pt x="1004" y="693"/>
                  </a:lnTo>
                  <a:lnTo>
                    <a:pt x="994" y="720"/>
                  </a:lnTo>
                  <a:lnTo>
                    <a:pt x="982" y="748"/>
                  </a:lnTo>
                  <a:lnTo>
                    <a:pt x="969" y="773"/>
                  </a:lnTo>
                  <a:lnTo>
                    <a:pt x="955" y="798"/>
                  </a:lnTo>
                  <a:lnTo>
                    <a:pt x="939" y="822"/>
                  </a:lnTo>
                  <a:lnTo>
                    <a:pt x="974" y="857"/>
                  </a:lnTo>
                  <a:lnTo>
                    <a:pt x="994" y="829"/>
                  </a:lnTo>
                  <a:lnTo>
                    <a:pt x="1011" y="801"/>
                  </a:lnTo>
                  <a:lnTo>
                    <a:pt x="1026" y="771"/>
                  </a:lnTo>
                  <a:lnTo>
                    <a:pt x="1040" y="739"/>
                  </a:lnTo>
                  <a:lnTo>
                    <a:pt x="1052" y="707"/>
                  </a:lnTo>
                  <a:lnTo>
                    <a:pt x="1062" y="674"/>
                  </a:lnTo>
                  <a:lnTo>
                    <a:pt x="1069" y="641"/>
                  </a:lnTo>
                  <a:lnTo>
                    <a:pt x="1075" y="607"/>
                  </a:lnTo>
                  <a:lnTo>
                    <a:pt x="1024" y="607"/>
                  </a:lnTo>
                  <a:close/>
                </a:path>
              </a:pathLst>
            </a:custGeom>
            <a:solidFill>
              <a:srgbClr val="D33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24"/>
            <p:cNvSpPr>
              <a:spLocks noEditPoints="1"/>
            </p:cNvSpPr>
            <p:nvPr/>
          </p:nvSpPr>
          <p:spPr bwMode="auto">
            <a:xfrm>
              <a:off x="2422525" y="1374775"/>
              <a:ext cx="604838" cy="604838"/>
            </a:xfrm>
            <a:custGeom>
              <a:avLst/>
              <a:gdLst>
                <a:gd name="T0" fmla="*/ 661 w 1141"/>
                <a:gd name="T1" fmla="*/ 1087 h 1143"/>
                <a:gd name="T2" fmla="*/ 680 w 1141"/>
                <a:gd name="T3" fmla="*/ 1134 h 1143"/>
                <a:gd name="T4" fmla="*/ 785 w 1141"/>
                <a:gd name="T5" fmla="*/ 1103 h 1143"/>
                <a:gd name="T6" fmla="*/ 880 w 1141"/>
                <a:gd name="T7" fmla="*/ 1054 h 1143"/>
                <a:gd name="T8" fmla="*/ 903 w 1141"/>
                <a:gd name="T9" fmla="*/ 978 h 1143"/>
                <a:gd name="T10" fmla="*/ 824 w 1141"/>
                <a:gd name="T11" fmla="*/ 1031 h 1143"/>
                <a:gd name="T12" fmla="*/ 735 w 1141"/>
                <a:gd name="T13" fmla="*/ 1070 h 1143"/>
                <a:gd name="T14" fmla="*/ 530 w 1141"/>
                <a:gd name="T15" fmla="*/ 1094 h 1143"/>
                <a:gd name="T16" fmla="*/ 425 w 1141"/>
                <a:gd name="T17" fmla="*/ 1075 h 1143"/>
                <a:gd name="T18" fmla="*/ 327 w 1141"/>
                <a:gd name="T19" fmla="*/ 1035 h 1143"/>
                <a:gd name="T20" fmla="*/ 232 w 1141"/>
                <a:gd name="T21" fmla="*/ 1035 h 1143"/>
                <a:gd name="T22" fmla="*/ 336 w 1141"/>
                <a:gd name="T23" fmla="*/ 1094 h 1143"/>
                <a:gd name="T24" fmla="*/ 449 w 1141"/>
                <a:gd name="T25" fmla="*/ 1131 h 1143"/>
                <a:gd name="T26" fmla="*/ 510 w 1141"/>
                <a:gd name="T27" fmla="*/ 1141 h 1143"/>
                <a:gd name="T28" fmla="*/ 167 w 1141"/>
                <a:gd name="T29" fmla="*/ 907 h 1143"/>
                <a:gd name="T30" fmla="*/ 113 w 1141"/>
                <a:gd name="T31" fmla="*/ 827 h 1143"/>
                <a:gd name="T32" fmla="*/ 72 w 1141"/>
                <a:gd name="T33" fmla="*/ 737 h 1143"/>
                <a:gd name="T34" fmla="*/ 53 w 1141"/>
                <a:gd name="T35" fmla="*/ 655 h 1143"/>
                <a:gd name="T36" fmla="*/ 3 w 1141"/>
                <a:gd name="T37" fmla="*/ 661 h 1143"/>
                <a:gd name="T38" fmla="*/ 26 w 1141"/>
                <a:gd name="T39" fmla="*/ 753 h 1143"/>
                <a:gd name="T40" fmla="*/ 71 w 1141"/>
                <a:gd name="T41" fmla="*/ 854 h 1143"/>
                <a:gd name="T42" fmla="*/ 131 w 1141"/>
                <a:gd name="T43" fmla="*/ 942 h 1143"/>
                <a:gd name="T44" fmla="*/ 55 w 1141"/>
                <a:gd name="T45" fmla="*/ 473 h 1143"/>
                <a:gd name="T46" fmla="*/ 88 w 1141"/>
                <a:gd name="T47" fmla="*/ 366 h 1143"/>
                <a:gd name="T48" fmla="*/ 141 w 1141"/>
                <a:gd name="T49" fmla="*/ 270 h 1143"/>
                <a:gd name="T50" fmla="*/ 115 w 1141"/>
                <a:gd name="T51" fmla="*/ 222 h 1143"/>
                <a:gd name="T52" fmla="*/ 81 w 1141"/>
                <a:gd name="T53" fmla="*/ 273 h 1143"/>
                <a:gd name="T54" fmla="*/ 51 w 1141"/>
                <a:gd name="T55" fmla="*/ 329 h 1143"/>
                <a:gd name="T56" fmla="*/ 28 w 1141"/>
                <a:gd name="T57" fmla="*/ 386 h 1143"/>
                <a:gd name="T58" fmla="*/ 10 w 1141"/>
                <a:gd name="T59" fmla="*/ 447 h 1143"/>
                <a:gd name="T60" fmla="*/ 0 w 1141"/>
                <a:gd name="T61" fmla="*/ 510 h 1143"/>
                <a:gd name="T62" fmla="*/ 287 w 1141"/>
                <a:gd name="T63" fmla="*/ 132 h 1143"/>
                <a:gd name="T64" fmla="*/ 360 w 1141"/>
                <a:gd name="T65" fmla="*/ 92 h 1143"/>
                <a:gd name="T66" fmla="*/ 442 w 1141"/>
                <a:gd name="T67" fmla="*/ 64 h 1143"/>
                <a:gd name="T68" fmla="*/ 500 w 1141"/>
                <a:gd name="T69" fmla="*/ 53 h 1143"/>
                <a:gd name="T70" fmla="*/ 530 w 1141"/>
                <a:gd name="T71" fmla="*/ 0 h 1143"/>
                <a:gd name="T72" fmla="*/ 478 w 1141"/>
                <a:gd name="T73" fmla="*/ 7 h 1143"/>
                <a:gd name="T74" fmla="*/ 398 w 1141"/>
                <a:gd name="T75" fmla="*/ 25 h 1143"/>
                <a:gd name="T76" fmla="*/ 308 w 1141"/>
                <a:gd name="T77" fmla="*/ 61 h 1143"/>
                <a:gd name="T78" fmla="*/ 229 w 1141"/>
                <a:gd name="T79" fmla="*/ 112 h 1143"/>
                <a:gd name="T80" fmla="*/ 694 w 1141"/>
                <a:gd name="T81" fmla="*/ 63 h 1143"/>
                <a:gd name="T82" fmla="*/ 791 w 1141"/>
                <a:gd name="T83" fmla="*/ 96 h 1143"/>
                <a:gd name="T84" fmla="*/ 879 w 1141"/>
                <a:gd name="T85" fmla="*/ 148 h 1143"/>
                <a:gd name="T86" fmla="*/ 910 w 1141"/>
                <a:gd name="T87" fmla="*/ 110 h 1143"/>
                <a:gd name="T88" fmla="*/ 809 w 1141"/>
                <a:gd name="T89" fmla="*/ 51 h 1143"/>
                <a:gd name="T90" fmla="*/ 700 w 1141"/>
                <a:gd name="T91" fmla="*/ 14 h 1143"/>
                <a:gd name="T92" fmla="*/ 998 w 1141"/>
                <a:gd name="T93" fmla="*/ 269 h 1143"/>
                <a:gd name="T94" fmla="*/ 1040 w 1141"/>
                <a:gd name="T95" fmla="*/ 339 h 1143"/>
                <a:gd name="T96" fmla="*/ 1072 w 1141"/>
                <a:gd name="T97" fmla="*/ 417 h 1143"/>
                <a:gd name="T98" fmla="*/ 1089 w 1141"/>
                <a:gd name="T99" fmla="*/ 490 h 1143"/>
                <a:gd name="T100" fmla="*/ 1139 w 1141"/>
                <a:gd name="T101" fmla="*/ 497 h 1143"/>
                <a:gd name="T102" fmla="*/ 1133 w 1141"/>
                <a:gd name="T103" fmla="*/ 463 h 1143"/>
                <a:gd name="T104" fmla="*/ 1108 w 1141"/>
                <a:gd name="T105" fmla="*/ 369 h 1143"/>
                <a:gd name="T106" fmla="*/ 1067 w 1141"/>
                <a:gd name="T107" fmla="*/ 286 h 1143"/>
                <a:gd name="T108" fmla="*/ 998 w 1141"/>
                <a:gd name="T109" fmla="*/ 269 h 1143"/>
                <a:gd name="T110" fmla="*/ 1077 w 1141"/>
                <a:gd name="T111" fmla="*/ 704 h 1143"/>
                <a:gd name="T112" fmla="*/ 1044 w 1141"/>
                <a:gd name="T113" fmla="*/ 795 h 1143"/>
                <a:gd name="T114" fmla="*/ 995 w 1141"/>
                <a:gd name="T115" fmla="*/ 878 h 1143"/>
                <a:gd name="T116" fmla="*/ 1072 w 1141"/>
                <a:gd name="T117" fmla="*/ 851 h 1143"/>
                <a:gd name="T118" fmla="*/ 1116 w 1141"/>
                <a:gd name="T119" fmla="*/ 750 h 1143"/>
                <a:gd name="T120" fmla="*/ 1139 w 1141"/>
                <a:gd name="T121" fmla="*/ 640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1" h="1143">
                  <a:moveTo>
                    <a:pt x="671" y="1085"/>
                  </a:moveTo>
                  <a:lnTo>
                    <a:pt x="665" y="108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70" y="1136"/>
                  </a:lnTo>
                  <a:lnTo>
                    <a:pt x="680" y="1134"/>
                  </a:lnTo>
                  <a:lnTo>
                    <a:pt x="716" y="1126"/>
                  </a:lnTo>
                  <a:lnTo>
                    <a:pt x="752" y="1116"/>
                  </a:lnTo>
                  <a:lnTo>
                    <a:pt x="785" y="1103"/>
                  </a:lnTo>
                  <a:lnTo>
                    <a:pt x="818" y="1088"/>
                  </a:lnTo>
                  <a:lnTo>
                    <a:pt x="850" y="1072"/>
                  </a:lnTo>
                  <a:lnTo>
                    <a:pt x="880" y="1054"/>
                  </a:lnTo>
                  <a:lnTo>
                    <a:pt x="909" y="1034"/>
                  </a:lnTo>
                  <a:lnTo>
                    <a:pt x="938" y="1012"/>
                  </a:lnTo>
                  <a:lnTo>
                    <a:pt x="903" y="978"/>
                  </a:lnTo>
                  <a:lnTo>
                    <a:pt x="877" y="996"/>
                  </a:lnTo>
                  <a:lnTo>
                    <a:pt x="851" y="1013"/>
                  </a:lnTo>
                  <a:lnTo>
                    <a:pt x="824" y="1031"/>
                  </a:lnTo>
                  <a:lnTo>
                    <a:pt x="795" y="1045"/>
                  </a:lnTo>
                  <a:lnTo>
                    <a:pt x="766" y="1058"/>
                  </a:lnTo>
                  <a:lnTo>
                    <a:pt x="735" y="1070"/>
                  </a:lnTo>
                  <a:lnTo>
                    <a:pt x="703" y="1078"/>
                  </a:lnTo>
                  <a:lnTo>
                    <a:pt x="671" y="1085"/>
                  </a:lnTo>
                  <a:close/>
                  <a:moveTo>
                    <a:pt x="530" y="1094"/>
                  </a:moveTo>
                  <a:lnTo>
                    <a:pt x="494" y="1090"/>
                  </a:lnTo>
                  <a:lnTo>
                    <a:pt x="460" y="1084"/>
                  </a:lnTo>
                  <a:lnTo>
                    <a:pt x="425" y="1075"/>
                  </a:lnTo>
                  <a:lnTo>
                    <a:pt x="392" y="1064"/>
                  </a:lnTo>
                  <a:lnTo>
                    <a:pt x="359" y="1051"/>
                  </a:lnTo>
                  <a:lnTo>
                    <a:pt x="327" y="1035"/>
                  </a:lnTo>
                  <a:lnTo>
                    <a:pt x="297" y="1018"/>
                  </a:lnTo>
                  <a:lnTo>
                    <a:pt x="267" y="999"/>
                  </a:lnTo>
                  <a:lnTo>
                    <a:pt x="232" y="1035"/>
                  </a:lnTo>
                  <a:lnTo>
                    <a:pt x="265" y="1057"/>
                  </a:lnTo>
                  <a:lnTo>
                    <a:pt x="300" y="1077"/>
                  </a:lnTo>
                  <a:lnTo>
                    <a:pt x="336" y="1094"/>
                  </a:lnTo>
                  <a:lnTo>
                    <a:pt x="373" y="1110"/>
                  </a:lnTo>
                  <a:lnTo>
                    <a:pt x="411" y="1121"/>
                  </a:lnTo>
                  <a:lnTo>
                    <a:pt x="449" y="1131"/>
                  </a:lnTo>
                  <a:lnTo>
                    <a:pt x="470" y="1136"/>
                  </a:lnTo>
                  <a:lnTo>
                    <a:pt x="490" y="1139"/>
                  </a:lnTo>
                  <a:lnTo>
                    <a:pt x="510" y="1141"/>
                  </a:lnTo>
                  <a:lnTo>
                    <a:pt x="530" y="1143"/>
                  </a:lnTo>
                  <a:lnTo>
                    <a:pt x="530" y="1094"/>
                  </a:lnTo>
                  <a:close/>
                  <a:moveTo>
                    <a:pt x="167" y="907"/>
                  </a:moveTo>
                  <a:lnTo>
                    <a:pt x="147" y="881"/>
                  </a:lnTo>
                  <a:lnTo>
                    <a:pt x="130" y="855"/>
                  </a:lnTo>
                  <a:lnTo>
                    <a:pt x="113" y="827"/>
                  </a:lnTo>
                  <a:lnTo>
                    <a:pt x="98" y="798"/>
                  </a:lnTo>
                  <a:lnTo>
                    <a:pt x="84" y="768"/>
                  </a:lnTo>
                  <a:lnTo>
                    <a:pt x="72" y="737"/>
                  </a:lnTo>
                  <a:lnTo>
                    <a:pt x="64" y="704"/>
                  </a:lnTo>
                  <a:lnTo>
                    <a:pt x="55" y="671"/>
                  </a:lnTo>
                  <a:lnTo>
                    <a:pt x="53" y="655"/>
                  </a:lnTo>
                  <a:lnTo>
                    <a:pt x="51" y="640"/>
                  </a:lnTo>
                  <a:lnTo>
                    <a:pt x="2" y="640"/>
                  </a:lnTo>
                  <a:lnTo>
                    <a:pt x="3" y="661"/>
                  </a:lnTo>
                  <a:lnTo>
                    <a:pt x="7" y="681"/>
                  </a:lnTo>
                  <a:lnTo>
                    <a:pt x="16" y="717"/>
                  </a:lnTo>
                  <a:lnTo>
                    <a:pt x="26" y="753"/>
                  </a:lnTo>
                  <a:lnTo>
                    <a:pt x="39" y="788"/>
                  </a:lnTo>
                  <a:lnTo>
                    <a:pt x="53" y="821"/>
                  </a:lnTo>
                  <a:lnTo>
                    <a:pt x="71" y="854"/>
                  </a:lnTo>
                  <a:lnTo>
                    <a:pt x="89" y="884"/>
                  </a:lnTo>
                  <a:lnTo>
                    <a:pt x="110" y="913"/>
                  </a:lnTo>
                  <a:lnTo>
                    <a:pt x="131" y="942"/>
                  </a:lnTo>
                  <a:lnTo>
                    <a:pt x="167" y="907"/>
                  </a:lnTo>
                  <a:close/>
                  <a:moveTo>
                    <a:pt x="49" y="510"/>
                  </a:moveTo>
                  <a:lnTo>
                    <a:pt x="55" y="473"/>
                  </a:lnTo>
                  <a:lnTo>
                    <a:pt x="64" y="437"/>
                  </a:lnTo>
                  <a:lnTo>
                    <a:pt x="75" y="401"/>
                  </a:lnTo>
                  <a:lnTo>
                    <a:pt x="88" y="366"/>
                  </a:lnTo>
                  <a:lnTo>
                    <a:pt x="104" y="333"/>
                  </a:lnTo>
                  <a:lnTo>
                    <a:pt x="121" y="300"/>
                  </a:lnTo>
                  <a:lnTo>
                    <a:pt x="141" y="270"/>
                  </a:lnTo>
                  <a:lnTo>
                    <a:pt x="164" y="240"/>
                  </a:lnTo>
                  <a:lnTo>
                    <a:pt x="128" y="205"/>
                  </a:lnTo>
                  <a:lnTo>
                    <a:pt x="115" y="222"/>
                  </a:lnTo>
                  <a:lnTo>
                    <a:pt x="104" y="238"/>
                  </a:lnTo>
                  <a:lnTo>
                    <a:pt x="92" y="256"/>
                  </a:lnTo>
                  <a:lnTo>
                    <a:pt x="81" y="273"/>
                  </a:lnTo>
                  <a:lnTo>
                    <a:pt x="71" y="292"/>
                  </a:lnTo>
                  <a:lnTo>
                    <a:pt x="61" y="310"/>
                  </a:lnTo>
                  <a:lnTo>
                    <a:pt x="51" y="329"/>
                  </a:lnTo>
                  <a:lnTo>
                    <a:pt x="42" y="348"/>
                  </a:lnTo>
                  <a:lnTo>
                    <a:pt x="35" y="366"/>
                  </a:lnTo>
                  <a:lnTo>
                    <a:pt x="28" y="386"/>
                  </a:lnTo>
                  <a:lnTo>
                    <a:pt x="22" y="407"/>
                  </a:lnTo>
                  <a:lnTo>
                    <a:pt x="16" y="427"/>
                  </a:lnTo>
                  <a:lnTo>
                    <a:pt x="10" y="447"/>
                  </a:lnTo>
                  <a:lnTo>
                    <a:pt x="6" y="467"/>
                  </a:lnTo>
                  <a:lnTo>
                    <a:pt x="3" y="489"/>
                  </a:lnTo>
                  <a:lnTo>
                    <a:pt x="0" y="510"/>
                  </a:lnTo>
                  <a:lnTo>
                    <a:pt x="49" y="510"/>
                  </a:lnTo>
                  <a:close/>
                  <a:moveTo>
                    <a:pt x="264" y="146"/>
                  </a:moveTo>
                  <a:lnTo>
                    <a:pt x="287" y="132"/>
                  </a:lnTo>
                  <a:lnTo>
                    <a:pt x="310" y="117"/>
                  </a:lnTo>
                  <a:lnTo>
                    <a:pt x="334" y="103"/>
                  </a:lnTo>
                  <a:lnTo>
                    <a:pt x="360" y="92"/>
                  </a:lnTo>
                  <a:lnTo>
                    <a:pt x="386" y="82"/>
                  </a:lnTo>
                  <a:lnTo>
                    <a:pt x="413" y="71"/>
                  </a:lnTo>
                  <a:lnTo>
                    <a:pt x="442" y="64"/>
                  </a:lnTo>
                  <a:lnTo>
                    <a:pt x="470" y="57"/>
                  </a:lnTo>
                  <a:lnTo>
                    <a:pt x="485" y="54"/>
                  </a:lnTo>
                  <a:lnTo>
                    <a:pt x="500" y="53"/>
                  </a:lnTo>
                  <a:lnTo>
                    <a:pt x="516" y="51"/>
                  </a:lnTo>
                  <a:lnTo>
                    <a:pt x="530" y="50"/>
                  </a:lnTo>
                  <a:lnTo>
                    <a:pt x="530" y="0"/>
                  </a:lnTo>
                  <a:lnTo>
                    <a:pt x="513" y="1"/>
                  </a:lnTo>
                  <a:lnTo>
                    <a:pt x="496" y="4"/>
                  </a:lnTo>
                  <a:lnTo>
                    <a:pt x="478" y="7"/>
                  </a:lnTo>
                  <a:lnTo>
                    <a:pt x="461" y="10"/>
                  </a:lnTo>
                  <a:lnTo>
                    <a:pt x="428" y="17"/>
                  </a:lnTo>
                  <a:lnTo>
                    <a:pt x="398" y="25"/>
                  </a:lnTo>
                  <a:lnTo>
                    <a:pt x="366" y="36"/>
                  </a:lnTo>
                  <a:lnTo>
                    <a:pt x="337" y="48"/>
                  </a:lnTo>
                  <a:lnTo>
                    <a:pt x="308" y="61"/>
                  </a:lnTo>
                  <a:lnTo>
                    <a:pt x="281" y="77"/>
                  </a:lnTo>
                  <a:lnTo>
                    <a:pt x="254" y="93"/>
                  </a:lnTo>
                  <a:lnTo>
                    <a:pt x="229" y="112"/>
                  </a:lnTo>
                  <a:lnTo>
                    <a:pt x="264" y="146"/>
                  </a:lnTo>
                  <a:close/>
                  <a:moveTo>
                    <a:pt x="661" y="56"/>
                  </a:moveTo>
                  <a:lnTo>
                    <a:pt x="694" y="63"/>
                  </a:lnTo>
                  <a:lnTo>
                    <a:pt x="727" y="71"/>
                  </a:lnTo>
                  <a:lnTo>
                    <a:pt x="761" y="83"/>
                  </a:lnTo>
                  <a:lnTo>
                    <a:pt x="791" y="96"/>
                  </a:lnTo>
                  <a:lnTo>
                    <a:pt x="822" y="112"/>
                  </a:lnTo>
                  <a:lnTo>
                    <a:pt x="851" y="129"/>
                  </a:lnTo>
                  <a:lnTo>
                    <a:pt x="879" y="148"/>
                  </a:lnTo>
                  <a:lnTo>
                    <a:pt x="906" y="169"/>
                  </a:lnTo>
                  <a:lnTo>
                    <a:pt x="941" y="133"/>
                  </a:lnTo>
                  <a:lnTo>
                    <a:pt x="910" y="110"/>
                  </a:lnTo>
                  <a:lnTo>
                    <a:pt x="879" y="89"/>
                  </a:lnTo>
                  <a:lnTo>
                    <a:pt x="844" y="69"/>
                  </a:lnTo>
                  <a:lnTo>
                    <a:pt x="809" y="51"/>
                  </a:lnTo>
                  <a:lnTo>
                    <a:pt x="775" y="36"/>
                  </a:lnTo>
                  <a:lnTo>
                    <a:pt x="737" y="24"/>
                  </a:lnTo>
                  <a:lnTo>
                    <a:pt x="700" y="14"/>
                  </a:lnTo>
                  <a:lnTo>
                    <a:pt x="661" y="5"/>
                  </a:lnTo>
                  <a:lnTo>
                    <a:pt x="661" y="56"/>
                  </a:lnTo>
                  <a:close/>
                  <a:moveTo>
                    <a:pt x="998" y="269"/>
                  </a:moveTo>
                  <a:lnTo>
                    <a:pt x="1014" y="292"/>
                  </a:lnTo>
                  <a:lnTo>
                    <a:pt x="1027" y="315"/>
                  </a:lnTo>
                  <a:lnTo>
                    <a:pt x="1040" y="339"/>
                  </a:lnTo>
                  <a:lnTo>
                    <a:pt x="1051" y="363"/>
                  </a:lnTo>
                  <a:lnTo>
                    <a:pt x="1063" y="389"/>
                  </a:lnTo>
                  <a:lnTo>
                    <a:pt x="1072" y="417"/>
                  </a:lnTo>
                  <a:lnTo>
                    <a:pt x="1079" y="444"/>
                  </a:lnTo>
                  <a:lnTo>
                    <a:pt x="1085" y="471"/>
                  </a:lnTo>
                  <a:lnTo>
                    <a:pt x="1089" y="490"/>
                  </a:lnTo>
                  <a:lnTo>
                    <a:pt x="1092" y="510"/>
                  </a:lnTo>
                  <a:lnTo>
                    <a:pt x="1141" y="510"/>
                  </a:lnTo>
                  <a:lnTo>
                    <a:pt x="1139" y="497"/>
                  </a:lnTo>
                  <a:lnTo>
                    <a:pt x="1138" y="486"/>
                  </a:lnTo>
                  <a:lnTo>
                    <a:pt x="1135" y="474"/>
                  </a:lnTo>
                  <a:lnTo>
                    <a:pt x="1133" y="463"/>
                  </a:lnTo>
                  <a:lnTo>
                    <a:pt x="1126" y="431"/>
                  </a:lnTo>
                  <a:lnTo>
                    <a:pt x="1118" y="399"/>
                  </a:lnTo>
                  <a:lnTo>
                    <a:pt x="1108" y="369"/>
                  </a:lnTo>
                  <a:lnTo>
                    <a:pt x="1096" y="340"/>
                  </a:lnTo>
                  <a:lnTo>
                    <a:pt x="1082" y="313"/>
                  </a:lnTo>
                  <a:lnTo>
                    <a:pt x="1067" y="286"/>
                  </a:lnTo>
                  <a:lnTo>
                    <a:pt x="1051" y="258"/>
                  </a:lnTo>
                  <a:lnTo>
                    <a:pt x="1034" y="234"/>
                  </a:lnTo>
                  <a:lnTo>
                    <a:pt x="998" y="269"/>
                  </a:lnTo>
                  <a:close/>
                  <a:moveTo>
                    <a:pt x="1090" y="640"/>
                  </a:moveTo>
                  <a:lnTo>
                    <a:pt x="1085" y="673"/>
                  </a:lnTo>
                  <a:lnTo>
                    <a:pt x="1077" y="704"/>
                  </a:lnTo>
                  <a:lnTo>
                    <a:pt x="1069" y="736"/>
                  </a:lnTo>
                  <a:lnTo>
                    <a:pt x="1057" y="766"/>
                  </a:lnTo>
                  <a:lnTo>
                    <a:pt x="1044" y="795"/>
                  </a:lnTo>
                  <a:lnTo>
                    <a:pt x="1030" y="824"/>
                  </a:lnTo>
                  <a:lnTo>
                    <a:pt x="1014" y="852"/>
                  </a:lnTo>
                  <a:lnTo>
                    <a:pt x="995" y="878"/>
                  </a:lnTo>
                  <a:lnTo>
                    <a:pt x="1031" y="913"/>
                  </a:lnTo>
                  <a:lnTo>
                    <a:pt x="1051" y="883"/>
                  </a:lnTo>
                  <a:lnTo>
                    <a:pt x="1072" y="851"/>
                  </a:lnTo>
                  <a:lnTo>
                    <a:pt x="1087" y="818"/>
                  </a:lnTo>
                  <a:lnTo>
                    <a:pt x="1103" y="785"/>
                  </a:lnTo>
                  <a:lnTo>
                    <a:pt x="1116" y="750"/>
                  </a:lnTo>
                  <a:lnTo>
                    <a:pt x="1126" y="714"/>
                  </a:lnTo>
                  <a:lnTo>
                    <a:pt x="1135" y="677"/>
                  </a:lnTo>
                  <a:lnTo>
                    <a:pt x="1139" y="640"/>
                  </a:lnTo>
                  <a:lnTo>
                    <a:pt x="1090" y="640"/>
                  </a:lnTo>
                  <a:close/>
                </a:path>
              </a:pathLst>
            </a:custGeom>
            <a:solidFill>
              <a:srgbClr val="D23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25"/>
            <p:cNvSpPr>
              <a:spLocks noEditPoints="1"/>
            </p:cNvSpPr>
            <p:nvPr/>
          </p:nvSpPr>
          <p:spPr bwMode="auto">
            <a:xfrm>
              <a:off x="2405063" y="1358900"/>
              <a:ext cx="639763" cy="638175"/>
            </a:xfrm>
            <a:custGeom>
              <a:avLst/>
              <a:gdLst>
                <a:gd name="T0" fmla="*/ 694 w 1207"/>
                <a:gd name="T1" fmla="*/ 1202 h 1208"/>
                <a:gd name="T2" fmla="*/ 795 w 1207"/>
                <a:gd name="T3" fmla="*/ 1178 h 1208"/>
                <a:gd name="T4" fmla="*/ 933 w 1207"/>
                <a:gd name="T5" fmla="*/ 1112 h 1208"/>
                <a:gd name="T6" fmla="*/ 932 w 1207"/>
                <a:gd name="T7" fmla="*/ 1053 h 1208"/>
                <a:gd name="T8" fmla="*/ 812 w 1207"/>
                <a:gd name="T9" fmla="*/ 1120 h 1208"/>
                <a:gd name="T10" fmla="*/ 563 w 1207"/>
                <a:gd name="T11" fmla="*/ 1159 h 1208"/>
                <a:gd name="T12" fmla="*/ 412 w 1207"/>
                <a:gd name="T13" fmla="*/ 1126 h 1208"/>
                <a:gd name="T14" fmla="*/ 277 w 1207"/>
                <a:gd name="T15" fmla="*/ 1054 h 1208"/>
                <a:gd name="T16" fmla="*/ 295 w 1207"/>
                <a:gd name="T17" fmla="*/ 1126 h 1208"/>
                <a:gd name="T18" fmla="*/ 373 w 1207"/>
                <a:gd name="T19" fmla="*/ 1163 h 1208"/>
                <a:gd name="T20" fmla="*/ 455 w 1207"/>
                <a:gd name="T21" fmla="*/ 1191 h 1208"/>
                <a:gd name="T22" fmla="*/ 542 w 1207"/>
                <a:gd name="T23" fmla="*/ 1207 h 1208"/>
                <a:gd name="T24" fmla="*/ 156 w 1207"/>
                <a:gd name="T25" fmla="*/ 935 h 1208"/>
                <a:gd name="T26" fmla="*/ 86 w 1207"/>
                <a:gd name="T27" fmla="*/ 814 h 1208"/>
                <a:gd name="T28" fmla="*/ 53 w 1207"/>
                <a:gd name="T29" fmla="*/ 692 h 1208"/>
                <a:gd name="T30" fmla="*/ 4 w 1207"/>
                <a:gd name="T31" fmla="*/ 696 h 1208"/>
                <a:gd name="T32" fmla="*/ 29 w 1207"/>
                <a:gd name="T33" fmla="*/ 797 h 1208"/>
                <a:gd name="T34" fmla="*/ 97 w 1207"/>
                <a:gd name="T35" fmla="*/ 935 h 1208"/>
                <a:gd name="T36" fmla="*/ 49 w 1207"/>
                <a:gd name="T37" fmla="*/ 542 h 1208"/>
                <a:gd name="T38" fmla="*/ 65 w 1207"/>
                <a:gd name="T39" fmla="*/ 462 h 1208"/>
                <a:gd name="T40" fmla="*/ 91 w 1207"/>
                <a:gd name="T41" fmla="*/ 385 h 1208"/>
                <a:gd name="T42" fmla="*/ 174 w 1207"/>
                <a:gd name="T43" fmla="*/ 249 h 1208"/>
                <a:gd name="T44" fmla="*/ 98 w 1207"/>
                <a:gd name="T45" fmla="*/ 269 h 1208"/>
                <a:gd name="T46" fmla="*/ 55 w 1207"/>
                <a:gd name="T47" fmla="*/ 347 h 1208"/>
                <a:gd name="T48" fmla="*/ 22 w 1207"/>
                <a:gd name="T49" fmla="*/ 430 h 1208"/>
                <a:gd name="T50" fmla="*/ 3 w 1207"/>
                <a:gd name="T51" fmla="*/ 519 h 1208"/>
                <a:gd name="T52" fmla="*/ 298 w 1207"/>
                <a:gd name="T53" fmla="*/ 138 h 1208"/>
                <a:gd name="T54" fmla="*/ 406 w 1207"/>
                <a:gd name="T55" fmla="*/ 83 h 1208"/>
                <a:gd name="T56" fmla="*/ 514 w 1207"/>
                <a:gd name="T57" fmla="*/ 55 h 1208"/>
                <a:gd name="T58" fmla="*/ 563 w 1207"/>
                <a:gd name="T59" fmla="*/ 0 h 1208"/>
                <a:gd name="T60" fmla="*/ 487 w 1207"/>
                <a:gd name="T61" fmla="*/ 9 h 1208"/>
                <a:gd name="T62" fmla="*/ 354 w 1207"/>
                <a:gd name="T63" fmla="*/ 52 h 1208"/>
                <a:gd name="T64" fmla="*/ 239 w 1207"/>
                <a:gd name="T65" fmla="*/ 119 h 1208"/>
                <a:gd name="T66" fmla="*/ 768 w 1207"/>
                <a:gd name="T67" fmla="*/ 72 h 1208"/>
                <a:gd name="T68" fmla="*/ 902 w 1207"/>
                <a:gd name="T69" fmla="*/ 134 h 1208"/>
                <a:gd name="T70" fmla="*/ 963 w 1207"/>
                <a:gd name="T71" fmla="*/ 116 h 1208"/>
                <a:gd name="T72" fmla="*/ 837 w 1207"/>
                <a:gd name="T73" fmla="*/ 44 h 1208"/>
                <a:gd name="T74" fmla="*/ 756 w 1207"/>
                <a:gd name="T75" fmla="*/ 17 h 1208"/>
                <a:gd name="T76" fmla="*/ 694 w 1207"/>
                <a:gd name="T77" fmla="*/ 55 h 1208"/>
                <a:gd name="T78" fmla="*/ 1102 w 1207"/>
                <a:gd name="T79" fmla="*/ 354 h 1208"/>
                <a:gd name="T80" fmla="*/ 1143 w 1207"/>
                <a:gd name="T81" fmla="*/ 467 h 1208"/>
                <a:gd name="T82" fmla="*/ 1156 w 1207"/>
                <a:gd name="T83" fmla="*/ 531 h 1208"/>
                <a:gd name="T84" fmla="*/ 1202 w 1207"/>
                <a:gd name="T85" fmla="*/ 515 h 1208"/>
                <a:gd name="T86" fmla="*/ 1181 w 1207"/>
                <a:gd name="T87" fmla="*/ 421 h 1208"/>
                <a:gd name="T88" fmla="*/ 1128 w 1207"/>
                <a:gd name="T89" fmla="*/ 298 h 1208"/>
                <a:gd name="T90" fmla="*/ 1156 w 1207"/>
                <a:gd name="T91" fmla="*/ 672 h 1208"/>
                <a:gd name="T92" fmla="*/ 1120 w 1207"/>
                <a:gd name="T93" fmla="*/ 810 h 1208"/>
                <a:gd name="T94" fmla="*/ 1053 w 1207"/>
                <a:gd name="T95" fmla="*/ 933 h 1208"/>
                <a:gd name="T96" fmla="*/ 1151 w 1207"/>
                <a:gd name="T97" fmla="*/ 866 h 1208"/>
                <a:gd name="T98" fmla="*/ 1200 w 1207"/>
                <a:gd name="T99" fmla="*/ 713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7" h="1208">
                  <a:moveTo>
                    <a:pt x="710" y="1150"/>
                  </a:moveTo>
                  <a:lnTo>
                    <a:pt x="701" y="1152"/>
                  </a:lnTo>
                  <a:lnTo>
                    <a:pt x="694" y="1153"/>
                  </a:lnTo>
                  <a:lnTo>
                    <a:pt x="694" y="1202"/>
                  </a:lnTo>
                  <a:lnTo>
                    <a:pt x="707" y="1201"/>
                  </a:lnTo>
                  <a:lnTo>
                    <a:pt x="719" y="1198"/>
                  </a:lnTo>
                  <a:lnTo>
                    <a:pt x="758" y="1189"/>
                  </a:lnTo>
                  <a:lnTo>
                    <a:pt x="795" y="1178"/>
                  </a:lnTo>
                  <a:lnTo>
                    <a:pt x="832" y="1165"/>
                  </a:lnTo>
                  <a:lnTo>
                    <a:pt x="867" y="1149"/>
                  </a:lnTo>
                  <a:lnTo>
                    <a:pt x="900" y="1132"/>
                  </a:lnTo>
                  <a:lnTo>
                    <a:pt x="933" y="1112"/>
                  </a:lnTo>
                  <a:lnTo>
                    <a:pt x="963" y="1092"/>
                  </a:lnTo>
                  <a:lnTo>
                    <a:pt x="994" y="1067"/>
                  </a:lnTo>
                  <a:lnTo>
                    <a:pt x="959" y="1033"/>
                  </a:lnTo>
                  <a:lnTo>
                    <a:pt x="932" y="1053"/>
                  </a:lnTo>
                  <a:lnTo>
                    <a:pt x="903" y="1073"/>
                  </a:lnTo>
                  <a:lnTo>
                    <a:pt x="874" y="1090"/>
                  </a:lnTo>
                  <a:lnTo>
                    <a:pt x="844" y="1106"/>
                  </a:lnTo>
                  <a:lnTo>
                    <a:pt x="812" y="1120"/>
                  </a:lnTo>
                  <a:lnTo>
                    <a:pt x="779" y="1132"/>
                  </a:lnTo>
                  <a:lnTo>
                    <a:pt x="745" y="1142"/>
                  </a:lnTo>
                  <a:lnTo>
                    <a:pt x="710" y="1150"/>
                  </a:lnTo>
                  <a:close/>
                  <a:moveTo>
                    <a:pt x="563" y="1159"/>
                  </a:moveTo>
                  <a:lnTo>
                    <a:pt x="524" y="1155"/>
                  </a:lnTo>
                  <a:lnTo>
                    <a:pt x="485" y="1148"/>
                  </a:lnTo>
                  <a:lnTo>
                    <a:pt x="448" y="1139"/>
                  </a:lnTo>
                  <a:lnTo>
                    <a:pt x="412" y="1126"/>
                  </a:lnTo>
                  <a:lnTo>
                    <a:pt x="376" y="1112"/>
                  </a:lnTo>
                  <a:lnTo>
                    <a:pt x="341" y="1094"/>
                  </a:lnTo>
                  <a:lnTo>
                    <a:pt x="308" y="1076"/>
                  </a:lnTo>
                  <a:lnTo>
                    <a:pt x="277" y="1054"/>
                  </a:lnTo>
                  <a:lnTo>
                    <a:pt x="242" y="1090"/>
                  </a:lnTo>
                  <a:lnTo>
                    <a:pt x="259" y="1103"/>
                  </a:lnTo>
                  <a:lnTo>
                    <a:pt x="278" y="1115"/>
                  </a:lnTo>
                  <a:lnTo>
                    <a:pt x="295" y="1126"/>
                  </a:lnTo>
                  <a:lnTo>
                    <a:pt x="314" y="1136"/>
                  </a:lnTo>
                  <a:lnTo>
                    <a:pt x="334" y="1146"/>
                  </a:lnTo>
                  <a:lnTo>
                    <a:pt x="353" y="1155"/>
                  </a:lnTo>
                  <a:lnTo>
                    <a:pt x="373" y="1163"/>
                  </a:lnTo>
                  <a:lnTo>
                    <a:pt x="393" y="1172"/>
                  </a:lnTo>
                  <a:lnTo>
                    <a:pt x="413" y="1179"/>
                  </a:lnTo>
                  <a:lnTo>
                    <a:pt x="434" y="1185"/>
                  </a:lnTo>
                  <a:lnTo>
                    <a:pt x="455" y="1191"/>
                  </a:lnTo>
                  <a:lnTo>
                    <a:pt x="477" y="1197"/>
                  </a:lnTo>
                  <a:lnTo>
                    <a:pt x="498" y="1201"/>
                  </a:lnTo>
                  <a:lnTo>
                    <a:pt x="520" y="1204"/>
                  </a:lnTo>
                  <a:lnTo>
                    <a:pt x="542" y="1207"/>
                  </a:lnTo>
                  <a:lnTo>
                    <a:pt x="563" y="1208"/>
                  </a:lnTo>
                  <a:lnTo>
                    <a:pt x="563" y="1159"/>
                  </a:lnTo>
                  <a:close/>
                  <a:moveTo>
                    <a:pt x="177" y="962"/>
                  </a:moveTo>
                  <a:lnTo>
                    <a:pt x="156" y="935"/>
                  </a:lnTo>
                  <a:lnTo>
                    <a:pt x="135" y="906"/>
                  </a:lnTo>
                  <a:lnTo>
                    <a:pt x="118" y="877"/>
                  </a:lnTo>
                  <a:lnTo>
                    <a:pt x="101" y="846"/>
                  </a:lnTo>
                  <a:lnTo>
                    <a:pt x="86" y="814"/>
                  </a:lnTo>
                  <a:lnTo>
                    <a:pt x="75" y="779"/>
                  </a:lnTo>
                  <a:lnTo>
                    <a:pt x="65" y="745"/>
                  </a:lnTo>
                  <a:lnTo>
                    <a:pt x="56" y="710"/>
                  </a:lnTo>
                  <a:lnTo>
                    <a:pt x="53" y="692"/>
                  </a:lnTo>
                  <a:lnTo>
                    <a:pt x="50" y="672"/>
                  </a:lnTo>
                  <a:lnTo>
                    <a:pt x="2" y="672"/>
                  </a:lnTo>
                  <a:lnTo>
                    <a:pt x="3" y="685"/>
                  </a:lnTo>
                  <a:lnTo>
                    <a:pt x="4" y="696"/>
                  </a:lnTo>
                  <a:lnTo>
                    <a:pt x="6" y="708"/>
                  </a:lnTo>
                  <a:lnTo>
                    <a:pt x="9" y="719"/>
                  </a:lnTo>
                  <a:lnTo>
                    <a:pt x="17" y="758"/>
                  </a:lnTo>
                  <a:lnTo>
                    <a:pt x="29" y="797"/>
                  </a:lnTo>
                  <a:lnTo>
                    <a:pt x="42" y="833"/>
                  </a:lnTo>
                  <a:lnTo>
                    <a:pt x="58" y="869"/>
                  </a:lnTo>
                  <a:lnTo>
                    <a:pt x="76" y="903"/>
                  </a:lnTo>
                  <a:lnTo>
                    <a:pt x="97" y="935"/>
                  </a:lnTo>
                  <a:lnTo>
                    <a:pt x="118" y="966"/>
                  </a:lnTo>
                  <a:lnTo>
                    <a:pt x="141" y="997"/>
                  </a:lnTo>
                  <a:lnTo>
                    <a:pt x="177" y="962"/>
                  </a:lnTo>
                  <a:close/>
                  <a:moveTo>
                    <a:pt x="49" y="542"/>
                  </a:moveTo>
                  <a:lnTo>
                    <a:pt x="52" y="522"/>
                  </a:lnTo>
                  <a:lnTo>
                    <a:pt x="56" y="502"/>
                  </a:lnTo>
                  <a:lnTo>
                    <a:pt x="59" y="482"/>
                  </a:lnTo>
                  <a:lnTo>
                    <a:pt x="65" y="462"/>
                  </a:lnTo>
                  <a:lnTo>
                    <a:pt x="71" y="443"/>
                  </a:lnTo>
                  <a:lnTo>
                    <a:pt x="76" y="423"/>
                  </a:lnTo>
                  <a:lnTo>
                    <a:pt x="84" y="404"/>
                  </a:lnTo>
                  <a:lnTo>
                    <a:pt x="91" y="385"/>
                  </a:lnTo>
                  <a:lnTo>
                    <a:pt x="108" y="349"/>
                  </a:lnTo>
                  <a:lnTo>
                    <a:pt x="127" y="315"/>
                  </a:lnTo>
                  <a:lnTo>
                    <a:pt x="150" y="280"/>
                  </a:lnTo>
                  <a:lnTo>
                    <a:pt x="174" y="249"/>
                  </a:lnTo>
                  <a:lnTo>
                    <a:pt x="138" y="214"/>
                  </a:lnTo>
                  <a:lnTo>
                    <a:pt x="124" y="233"/>
                  </a:lnTo>
                  <a:lnTo>
                    <a:pt x="111" y="250"/>
                  </a:lnTo>
                  <a:lnTo>
                    <a:pt x="98" y="269"/>
                  </a:lnTo>
                  <a:lnTo>
                    <a:pt x="86" y="288"/>
                  </a:lnTo>
                  <a:lnTo>
                    <a:pt x="75" y="306"/>
                  </a:lnTo>
                  <a:lnTo>
                    <a:pt x="65" y="326"/>
                  </a:lnTo>
                  <a:lnTo>
                    <a:pt x="55" y="347"/>
                  </a:lnTo>
                  <a:lnTo>
                    <a:pt x="45" y="367"/>
                  </a:lnTo>
                  <a:lnTo>
                    <a:pt x="38" y="388"/>
                  </a:lnTo>
                  <a:lnTo>
                    <a:pt x="29" y="408"/>
                  </a:lnTo>
                  <a:lnTo>
                    <a:pt x="22" y="430"/>
                  </a:lnTo>
                  <a:lnTo>
                    <a:pt x="16" y="452"/>
                  </a:lnTo>
                  <a:lnTo>
                    <a:pt x="12" y="475"/>
                  </a:lnTo>
                  <a:lnTo>
                    <a:pt x="6" y="496"/>
                  </a:lnTo>
                  <a:lnTo>
                    <a:pt x="3" y="519"/>
                  </a:lnTo>
                  <a:lnTo>
                    <a:pt x="0" y="542"/>
                  </a:lnTo>
                  <a:lnTo>
                    <a:pt x="49" y="542"/>
                  </a:lnTo>
                  <a:close/>
                  <a:moveTo>
                    <a:pt x="274" y="155"/>
                  </a:moveTo>
                  <a:lnTo>
                    <a:pt x="298" y="138"/>
                  </a:lnTo>
                  <a:lnTo>
                    <a:pt x="324" y="122"/>
                  </a:lnTo>
                  <a:lnTo>
                    <a:pt x="350" y="108"/>
                  </a:lnTo>
                  <a:lnTo>
                    <a:pt x="377" y="95"/>
                  </a:lnTo>
                  <a:lnTo>
                    <a:pt x="406" y="83"/>
                  </a:lnTo>
                  <a:lnTo>
                    <a:pt x="436" y="73"/>
                  </a:lnTo>
                  <a:lnTo>
                    <a:pt x="465" y="65"/>
                  </a:lnTo>
                  <a:lnTo>
                    <a:pt x="497" y="57"/>
                  </a:lnTo>
                  <a:lnTo>
                    <a:pt x="514" y="55"/>
                  </a:lnTo>
                  <a:lnTo>
                    <a:pt x="530" y="52"/>
                  </a:lnTo>
                  <a:lnTo>
                    <a:pt x="547" y="50"/>
                  </a:lnTo>
                  <a:lnTo>
                    <a:pt x="563" y="49"/>
                  </a:lnTo>
                  <a:lnTo>
                    <a:pt x="563" y="0"/>
                  </a:lnTo>
                  <a:lnTo>
                    <a:pt x="544" y="1"/>
                  </a:lnTo>
                  <a:lnTo>
                    <a:pt x="526" y="3"/>
                  </a:lnTo>
                  <a:lnTo>
                    <a:pt x="507" y="6"/>
                  </a:lnTo>
                  <a:lnTo>
                    <a:pt x="487" y="9"/>
                  </a:lnTo>
                  <a:lnTo>
                    <a:pt x="452" y="17"/>
                  </a:lnTo>
                  <a:lnTo>
                    <a:pt x="419" y="27"/>
                  </a:lnTo>
                  <a:lnTo>
                    <a:pt x="386" y="39"/>
                  </a:lnTo>
                  <a:lnTo>
                    <a:pt x="354" y="52"/>
                  </a:lnTo>
                  <a:lnTo>
                    <a:pt x="324" y="66"/>
                  </a:lnTo>
                  <a:lnTo>
                    <a:pt x="294" y="82"/>
                  </a:lnTo>
                  <a:lnTo>
                    <a:pt x="265" y="101"/>
                  </a:lnTo>
                  <a:lnTo>
                    <a:pt x="239" y="119"/>
                  </a:lnTo>
                  <a:lnTo>
                    <a:pt x="274" y="155"/>
                  </a:lnTo>
                  <a:close/>
                  <a:moveTo>
                    <a:pt x="694" y="55"/>
                  </a:moveTo>
                  <a:lnTo>
                    <a:pt x="732" y="62"/>
                  </a:lnTo>
                  <a:lnTo>
                    <a:pt x="768" y="72"/>
                  </a:lnTo>
                  <a:lnTo>
                    <a:pt x="802" y="83"/>
                  </a:lnTo>
                  <a:lnTo>
                    <a:pt x="837" y="98"/>
                  </a:lnTo>
                  <a:lnTo>
                    <a:pt x="870" y="115"/>
                  </a:lnTo>
                  <a:lnTo>
                    <a:pt x="902" y="134"/>
                  </a:lnTo>
                  <a:lnTo>
                    <a:pt x="933" y="155"/>
                  </a:lnTo>
                  <a:lnTo>
                    <a:pt x="962" y="178"/>
                  </a:lnTo>
                  <a:lnTo>
                    <a:pt x="997" y="142"/>
                  </a:lnTo>
                  <a:lnTo>
                    <a:pt x="963" y="116"/>
                  </a:lnTo>
                  <a:lnTo>
                    <a:pt x="929" y="93"/>
                  </a:lnTo>
                  <a:lnTo>
                    <a:pt x="893" y="72"/>
                  </a:lnTo>
                  <a:lnTo>
                    <a:pt x="855" y="53"/>
                  </a:lnTo>
                  <a:lnTo>
                    <a:pt x="837" y="44"/>
                  </a:lnTo>
                  <a:lnTo>
                    <a:pt x="817" y="37"/>
                  </a:lnTo>
                  <a:lnTo>
                    <a:pt x="796" y="30"/>
                  </a:lnTo>
                  <a:lnTo>
                    <a:pt x="776" y="23"/>
                  </a:lnTo>
                  <a:lnTo>
                    <a:pt x="756" y="17"/>
                  </a:lnTo>
                  <a:lnTo>
                    <a:pt x="736" y="13"/>
                  </a:lnTo>
                  <a:lnTo>
                    <a:pt x="716" y="9"/>
                  </a:lnTo>
                  <a:lnTo>
                    <a:pt x="694" y="4"/>
                  </a:lnTo>
                  <a:lnTo>
                    <a:pt x="694" y="55"/>
                  </a:lnTo>
                  <a:close/>
                  <a:moveTo>
                    <a:pt x="1056" y="277"/>
                  </a:moveTo>
                  <a:lnTo>
                    <a:pt x="1071" y="302"/>
                  </a:lnTo>
                  <a:lnTo>
                    <a:pt x="1087" y="326"/>
                  </a:lnTo>
                  <a:lnTo>
                    <a:pt x="1102" y="354"/>
                  </a:lnTo>
                  <a:lnTo>
                    <a:pt x="1113" y="381"/>
                  </a:lnTo>
                  <a:lnTo>
                    <a:pt x="1125" y="408"/>
                  </a:lnTo>
                  <a:lnTo>
                    <a:pt x="1135" y="437"/>
                  </a:lnTo>
                  <a:lnTo>
                    <a:pt x="1143" y="467"/>
                  </a:lnTo>
                  <a:lnTo>
                    <a:pt x="1151" y="498"/>
                  </a:lnTo>
                  <a:lnTo>
                    <a:pt x="1152" y="509"/>
                  </a:lnTo>
                  <a:lnTo>
                    <a:pt x="1154" y="519"/>
                  </a:lnTo>
                  <a:lnTo>
                    <a:pt x="1156" y="531"/>
                  </a:lnTo>
                  <a:lnTo>
                    <a:pt x="1156" y="542"/>
                  </a:lnTo>
                  <a:lnTo>
                    <a:pt x="1207" y="542"/>
                  </a:lnTo>
                  <a:lnTo>
                    <a:pt x="1205" y="528"/>
                  </a:lnTo>
                  <a:lnTo>
                    <a:pt x="1202" y="515"/>
                  </a:lnTo>
                  <a:lnTo>
                    <a:pt x="1201" y="502"/>
                  </a:lnTo>
                  <a:lnTo>
                    <a:pt x="1198" y="487"/>
                  </a:lnTo>
                  <a:lnTo>
                    <a:pt x="1191" y="454"/>
                  </a:lnTo>
                  <a:lnTo>
                    <a:pt x="1181" y="421"/>
                  </a:lnTo>
                  <a:lnTo>
                    <a:pt x="1171" y="388"/>
                  </a:lnTo>
                  <a:lnTo>
                    <a:pt x="1158" y="357"/>
                  </a:lnTo>
                  <a:lnTo>
                    <a:pt x="1143" y="326"/>
                  </a:lnTo>
                  <a:lnTo>
                    <a:pt x="1128" y="298"/>
                  </a:lnTo>
                  <a:lnTo>
                    <a:pt x="1109" y="270"/>
                  </a:lnTo>
                  <a:lnTo>
                    <a:pt x="1090" y="243"/>
                  </a:lnTo>
                  <a:lnTo>
                    <a:pt x="1056" y="277"/>
                  </a:lnTo>
                  <a:close/>
                  <a:moveTo>
                    <a:pt x="1156" y="672"/>
                  </a:moveTo>
                  <a:lnTo>
                    <a:pt x="1151" y="708"/>
                  </a:lnTo>
                  <a:lnTo>
                    <a:pt x="1143" y="743"/>
                  </a:lnTo>
                  <a:lnTo>
                    <a:pt x="1133" y="777"/>
                  </a:lnTo>
                  <a:lnTo>
                    <a:pt x="1120" y="810"/>
                  </a:lnTo>
                  <a:lnTo>
                    <a:pt x="1106" y="843"/>
                  </a:lnTo>
                  <a:lnTo>
                    <a:pt x="1090" y="874"/>
                  </a:lnTo>
                  <a:lnTo>
                    <a:pt x="1071" y="905"/>
                  </a:lnTo>
                  <a:lnTo>
                    <a:pt x="1053" y="933"/>
                  </a:lnTo>
                  <a:lnTo>
                    <a:pt x="1087" y="968"/>
                  </a:lnTo>
                  <a:lnTo>
                    <a:pt x="1110" y="936"/>
                  </a:lnTo>
                  <a:lnTo>
                    <a:pt x="1132" y="902"/>
                  </a:lnTo>
                  <a:lnTo>
                    <a:pt x="1151" y="866"/>
                  </a:lnTo>
                  <a:lnTo>
                    <a:pt x="1166" y="830"/>
                  </a:lnTo>
                  <a:lnTo>
                    <a:pt x="1179" y="791"/>
                  </a:lnTo>
                  <a:lnTo>
                    <a:pt x="1191" y="752"/>
                  </a:lnTo>
                  <a:lnTo>
                    <a:pt x="1200" y="713"/>
                  </a:lnTo>
                  <a:lnTo>
                    <a:pt x="1205" y="672"/>
                  </a:lnTo>
                  <a:lnTo>
                    <a:pt x="1156" y="672"/>
                  </a:lnTo>
                  <a:close/>
                </a:path>
              </a:pathLst>
            </a:custGeom>
            <a:solidFill>
              <a:srgbClr val="D038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26"/>
            <p:cNvSpPr>
              <a:spLocks noEditPoints="1"/>
            </p:cNvSpPr>
            <p:nvPr/>
          </p:nvSpPr>
          <p:spPr bwMode="auto">
            <a:xfrm>
              <a:off x="2387600" y="1341438"/>
              <a:ext cx="674688" cy="673100"/>
            </a:xfrm>
            <a:custGeom>
              <a:avLst/>
              <a:gdLst>
                <a:gd name="T0" fmla="*/ 727 w 1273"/>
                <a:gd name="T1" fmla="*/ 1268 h 1274"/>
                <a:gd name="T2" fmla="*/ 839 w 1273"/>
                <a:gd name="T3" fmla="*/ 1242 h 1274"/>
                <a:gd name="T4" fmla="*/ 985 w 1273"/>
                <a:gd name="T5" fmla="*/ 1172 h 1274"/>
                <a:gd name="T6" fmla="*/ 986 w 1273"/>
                <a:gd name="T7" fmla="*/ 1112 h 1274"/>
                <a:gd name="T8" fmla="*/ 858 w 1273"/>
                <a:gd name="T9" fmla="*/ 1183 h 1274"/>
                <a:gd name="T10" fmla="*/ 596 w 1273"/>
                <a:gd name="T11" fmla="*/ 1225 h 1274"/>
                <a:gd name="T12" fmla="*/ 513 w 1273"/>
                <a:gd name="T13" fmla="*/ 1212 h 1274"/>
                <a:gd name="T14" fmla="*/ 432 w 1273"/>
                <a:gd name="T15" fmla="*/ 1189 h 1274"/>
                <a:gd name="T16" fmla="*/ 357 w 1273"/>
                <a:gd name="T17" fmla="*/ 1156 h 1274"/>
                <a:gd name="T18" fmla="*/ 287 w 1273"/>
                <a:gd name="T19" fmla="*/ 1112 h 1274"/>
                <a:gd name="T20" fmla="*/ 310 w 1273"/>
                <a:gd name="T21" fmla="*/ 1185 h 1274"/>
                <a:gd name="T22" fmla="*/ 392 w 1273"/>
                <a:gd name="T23" fmla="*/ 1227 h 1274"/>
                <a:gd name="T24" fmla="*/ 479 w 1273"/>
                <a:gd name="T25" fmla="*/ 1255 h 1274"/>
                <a:gd name="T26" fmla="*/ 573 w 1273"/>
                <a:gd name="T27" fmla="*/ 1273 h 1274"/>
                <a:gd name="T28" fmla="*/ 163 w 1273"/>
                <a:gd name="T29" fmla="*/ 989 h 1274"/>
                <a:gd name="T30" fmla="*/ 91 w 1273"/>
                <a:gd name="T31" fmla="*/ 860 h 1274"/>
                <a:gd name="T32" fmla="*/ 55 w 1273"/>
                <a:gd name="T33" fmla="*/ 738 h 1274"/>
                <a:gd name="T34" fmla="*/ 1 w 1273"/>
                <a:gd name="T35" fmla="*/ 705 h 1274"/>
                <a:gd name="T36" fmla="*/ 9 w 1273"/>
                <a:gd name="T37" fmla="*/ 759 h 1274"/>
                <a:gd name="T38" fmla="*/ 62 w 1273"/>
                <a:gd name="T39" fmla="*/ 917 h 1274"/>
                <a:gd name="T40" fmla="*/ 151 w 1273"/>
                <a:gd name="T41" fmla="*/ 1053 h 1274"/>
                <a:gd name="T42" fmla="*/ 56 w 1273"/>
                <a:gd name="T43" fmla="*/ 531 h 1274"/>
                <a:gd name="T44" fmla="*/ 78 w 1273"/>
                <a:gd name="T45" fmla="*/ 447 h 1274"/>
                <a:gd name="T46" fmla="*/ 112 w 1273"/>
                <a:gd name="T47" fmla="*/ 367 h 1274"/>
                <a:gd name="T48" fmla="*/ 157 w 1273"/>
                <a:gd name="T49" fmla="*/ 293 h 1274"/>
                <a:gd name="T50" fmla="*/ 132 w 1273"/>
                <a:gd name="T51" fmla="*/ 243 h 1274"/>
                <a:gd name="T52" fmla="*/ 79 w 1273"/>
                <a:gd name="T53" fmla="*/ 323 h 1274"/>
                <a:gd name="T54" fmla="*/ 39 w 1273"/>
                <a:gd name="T55" fmla="*/ 410 h 1274"/>
                <a:gd name="T56" fmla="*/ 11 w 1273"/>
                <a:gd name="T57" fmla="*/ 502 h 1274"/>
                <a:gd name="T58" fmla="*/ 49 w 1273"/>
                <a:gd name="T59" fmla="*/ 575 h 1274"/>
                <a:gd name="T60" fmla="*/ 366 w 1273"/>
                <a:gd name="T61" fmla="*/ 113 h 1274"/>
                <a:gd name="T62" fmla="*/ 490 w 1273"/>
                <a:gd name="T63" fmla="*/ 66 h 1274"/>
                <a:gd name="T64" fmla="*/ 579 w 1273"/>
                <a:gd name="T65" fmla="*/ 50 h 1274"/>
                <a:gd name="T66" fmla="*/ 556 w 1273"/>
                <a:gd name="T67" fmla="*/ 3 h 1274"/>
                <a:gd name="T68" fmla="*/ 441 w 1273"/>
                <a:gd name="T69" fmla="*/ 29 h 1274"/>
                <a:gd name="T70" fmla="*/ 308 w 1273"/>
                <a:gd name="T71" fmla="*/ 89 h 1274"/>
                <a:gd name="T72" fmla="*/ 727 w 1273"/>
                <a:gd name="T73" fmla="*/ 54 h 1274"/>
                <a:gd name="T74" fmla="*/ 883 w 1273"/>
                <a:gd name="T75" fmla="*/ 101 h 1274"/>
                <a:gd name="T76" fmla="*/ 1018 w 1273"/>
                <a:gd name="T77" fmla="*/ 187 h 1274"/>
                <a:gd name="T78" fmla="*/ 999 w 1273"/>
                <a:gd name="T79" fmla="*/ 111 h 1274"/>
                <a:gd name="T80" fmla="*/ 922 w 1273"/>
                <a:gd name="T81" fmla="*/ 66 h 1274"/>
                <a:gd name="T82" fmla="*/ 838 w 1273"/>
                <a:gd name="T83" fmla="*/ 31 h 1274"/>
                <a:gd name="T84" fmla="*/ 750 w 1273"/>
                <a:gd name="T85" fmla="*/ 8 h 1274"/>
                <a:gd name="T86" fmla="*/ 1130 w 1273"/>
                <a:gd name="T87" fmla="*/ 313 h 1274"/>
                <a:gd name="T88" fmla="*/ 1188 w 1273"/>
                <a:gd name="T89" fmla="*/ 428 h 1274"/>
                <a:gd name="T90" fmla="*/ 1218 w 1273"/>
                <a:gd name="T91" fmla="*/ 536 h 1274"/>
                <a:gd name="T92" fmla="*/ 1273 w 1273"/>
                <a:gd name="T93" fmla="*/ 575 h 1274"/>
                <a:gd name="T94" fmla="*/ 1264 w 1273"/>
                <a:gd name="T95" fmla="*/ 515 h 1274"/>
                <a:gd name="T96" fmla="*/ 1220 w 1273"/>
                <a:gd name="T97" fmla="*/ 375 h 1274"/>
                <a:gd name="T98" fmla="*/ 1148 w 1273"/>
                <a:gd name="T99" fmla="*/ 253 h 1274"/>
                <a:gd name="T100" fmla="*/ 1208 w 1273"/>
                <a:gd name="T101" fmla="*/ 782 h 1274"/>
                <a:gd name="T102" fmla="*/ 1151 w 1273"/>
                <a:gd name="T103" fmla="*/ 925 h 1274"/>
                <a:gd name="T104" fmla="*/ 1156 w 1273"/>
                <a:gd name="T105" fmla="*/ 1007 h 1274"/>
                <a:gd name="T106" fmla="*/ 1202 w 1273"/>
                <a:gd name="T107" fmla="*/ 933 h 1274"/>
                <a:gd name="T108" fmla="*/ 1237 w 1273"/>
                <a:gd name="T109" fmla="*/ 854 h 1274"/>
                <a:gd name="T110" fmla="*/ 1261 w 1273"/>
                <a:gd name="T111" fmla="*/ 771 h 1274"/>
                <a:gd name="T112" fmla="*/ 1223 w 1273"/>
                <a:gd name="T113" fmla="*/ 705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73" h="1274">
                  <a:moveTo>
                    <a:pt x="749" y="1215"/>
                  </a:moveTo>
                  <a:lnTo>
                    <a:pt x="739" y="1217"/>
                  </a:lnTo>
                  <a:lnTo>
                    <a:pt x="727" y="1219"/>
                  </a:lnTo>
                  <a:lnTo>
                    <a:pt x="727" y="1268"/>
                  </a:lnTo>
                  <a:lnTo>
                    <a:pt x="743" y="1265"/>
                  </a:lnTo>
                  <a:lnTo>
                    <a:pt x="759" y="1263"/>
                  </a:lnTo>
                  <a:lnTo>
                    <a:pt x="799" y="1254"/>
                  </a:lnTo>
                  <a:lnTo>
                    <a:pt x="839" y="1242"/>
                  </a:lnTo>
                  <a:lnTo>
                    <a:pt x="878" y="1228"/>
                  </a:lnTo>
                  <a:lnTo>
                    <a:pt x="916" y="1211"/>
                  </a:lnTo>
                  <a:lnTo>
                    <a:pt x="950" y="1192"/>
                  </a:lnTo>
                  <a:lnTo>
                    <a:pt x="985" y="1172"/>
                  </a:lnTo>
                  <a:lnTo>
                    <a:pt x="1018" y="1149"/>
                  </a:lnTo>
                  <a:lnTo>
                    <a:pt x="1050" y="1125"/>
                  </a:lnTo>
                  <a:lnTo>
                    <a:pt x="1015" y="1089"/>
                  </a:lnTo>
                  <a:lnTo>
                    <a:pt x="986" y="1112"/>
                  </a:lnTo>
                  <a:lnTo>
                    <a:pt x="956" y="1132"/>
                  </a:lnTo>
                  <a:lnTo>
                    <a:pt x="924" y="1150"/>
                  </a:lnTo>
                  <a:lnTo>
                    <a:pt x="893" y="1168"/>
                  </a:lnTo>
                  <a:lnTo>
                    <a:pt x="858" y="1183"/>
                  </a:lnTo>
                  <a:lnTo>
                    <a:pt x="824" y="1195"/>
                  </a:lnTo>
                  <a:lnTo>
                    <a:pt x="786" y="1206"/>
                  </a:lnTo>
                  <a:lnTo>
                    <a:pt x="749" y="1215"/>
                  </a:lnTo>
                  <a:close/>
                  <a:moveTo>
                    <a:pt x="596" y="1225"/>
                  </a:moveTo>
                  <a:lnTo>
                    <a:pt x="575" y="1222"/>
                  </a:lnTo>
                  <a:lnTo>
                    <a:pt x="554" y="1221"/>
                  </a:lnTo>
                  <a:lnTo>
                    <a:pt x="533" y="1217"/>
                  </a:lnTo>
                  <a:lnTo>
                    <a:pt x="513" y="1212"/>
                  </a:lnTo>
                  <a:lnTo>
                    <a:pt x="492" y="1208"/>
                  </a:lnTo>
                  <a:lnTo>
                    <a:pt x="472" y="1202"/>
                  </a:lnTo>
                  <a:lnTo>
                    <a:pt x="452" y="1196"/>
                  </a:lnTo>
                  <a:lnTo>
                    <a:pt x="432" y="1189"/>
                  </a:lnTo>
                  <a:lnTo>
                    <a:pt x="413" y="1182"/>
                  </a:lnTo>
                  <a:lnTo>
                    <a:pt x="395" y="1173"/>
                  </a:lnTo>
                  <a:lnTo>
                    <a:pt x="376" y="1165"/>
                  </a:lnTo>
                  <a:lnTo>
                    <a:pt x="357" y="1156"/>
                  </a:lnTo>
                  <a:lnTo>
                    <a:pt x="338" y="1145"/>
                  </a:lnTo>
                  <a:lnTo>
                    <a:pt x="321" y="1135"/>
                  </a:lnTo>
                  <a:lnTo>
                    <a:pt x="304" y="1123"/>
                  </a:lnTo>
                  <a:lnTo>
                    <a:pt x="287" y="1112"/>
                  </a:lnTo>
                  <a:lnTo>
                    <a:pt x="252" y="1146"/>
                  </a:lnTo>
                  <a:lnTo>
                    <a:pt x="271" y="1160"/>
                  </a:lnTo>
                  <a:lnTo>
                    <a:pt x="289" y="1173"/>
                  </a:lnTo>
                  <a:lnTo>
                    <a:pt x="310" y="1185"/>
                  </a:lnTo>
                  <a:lnTo>
                    <a:pt x="330" y="1196"/>
                  </a:lnTo>
                  <a:lnTo>
                    <a:pt x="350" y="1208"/>
                  </a:lnTo>
                  <a:lnTo>
                    <a:pt x="371" y="1217"/>
                  </a:lnTo>
                  <a:lnTo>
                    <a:pt x="392" y="1227"/>
                  </a:lnTo>
                  <a:lnTo>
                    <a:pt x="413" y="1235"/>
                  </a:lnTo>
                  <a:lnTo>
                    <a:pt x="435" y="1242"/>
                  </a:lnTo>
                  <a:lnTo>
                    <a:pt x="458" y="1250"/>
                  </a:lnTo>
                  <a:lnTo>
                    <a:pt x="479" y="1255"/>
                  </a:lnTo>
                  <a:lnTo>
                    <a:pt x="503" y="1261"/>
                  </a:lnTo>
                  <a:lnTo>
                    <a:pt x="526" y="1265"/>
                  </a:lnTo>
                  <a:lnTo>
                    <a:pt x="549" y="1270"/>
                  </a:lnTo>
                  <a:lnTo>
                    <a:pt x="573" y="1273"/>
                  </a:lnTo>
                  <a:lnTo>
                    <a:pt x="596" y="1274"/>
                  </a:lnTo>
                  <a:lnTo>
                    <a:pt x="596" y="1225"/>
                  </a:lnTo>
                  <a:close/>
                  <a:moveTo>
                    <a:pt x="186" y="1018"/>
                  </a:moveTo>
                  <a:lnTo>
                    <a:pt x="163" y="989"/>
                  </a:lnTo>
                  <a:lnTo>
                    <a:pt x="143" y="959"/>
                  </a:lnTo>
                  <a:lnTo>
                    <a:pt x="122" y="927"/>
                  </a:lnTo>
                  <a:lnTo>
                    <a:pt x="105" y="894"/>
                  </a:lnTo>
                  <a:lnTo>
                    <a:pt x="91" y="860"/>
                  </a:lnTo>
                  <a:lnTo>
                    <a:pt x="76" y="824"/>
                  </a:lnTo>
                  <a:lnTo>
                    <a:pt x="66" y="787"/>
                  </a:lnTo>
                  <a:lnTo>
                    <a:pt x="58" y="749"/>
                  </a:lnTo>
                  <a:lnTo>
                    <a:pt x="55" y="738"/>
                  </a:lnTo>
                  <a:lnTo>
                    <a:pt x="53" y="728"/>
                  </a:lnTo>
                  <a:lnTo>
                    <a:pt x="52" y="716"/>
                  </a:lnTo>
                  <a:lnTo>
                    <a:pt x="50" y="705"/>
                  </a:lnTo>
                  <a:lnTo>
                    <a:pt x="1" y="705"/>
                  </a:lnTo>
                  <a:lnTo>
                    <a:pt x="3" y="719"/>
                  </a:lnTo>
                  <a:lnTo>
                    <a:pt x="4" y="732"/>
                  </a:lnTo>
                  <a:lnTo>
                    <a:pt x="7" y="745"/>
                  </a:lnTo>
                  <a:lnTo>
                    <a:pt x="9" y="759"/>
                  </a:lnTo>
                  <a:lnTo>
                    <a:pt x="19" y="801"/>
                  </a:lnTo>
                  <a:lnTo>
                    <a:pt x="30" y="841"/>
                  </a:lnTo>
                  <a:lnTo>
                    <a:pt x="45" y="880"/>
                  </a:lnTo>
                  <a:lnTo>
                    <a:pt x="62" y="917"/>
                  </a:lnTo>
                  <a:lnTo>
                    <a:pt x="81" y="953"/>
                  </a:lnTo>
                  <a:lnTo>
                    <a:pt x="102" y="988"/>
                  </a:lnTo>
                  <a:lnTo>
                    <a:pt x="125" y="1021"/>
                  </a:lnTo>
                  <a:lnTo>
                    <a:pt x="151" y="1053"/>
                  </a:lnTo>
                  <a:lnTo>
                    <a:pt x="186" y="1018"/>
                  </a:lnTo>
                  <a:close/>
                  <a:moveTo>
                    <a:pt x="49" y="575"/>
                  </a:moveTo>
                  <a:lnTo>
                    <a:pt x="52" y="552"/>
                  </a:lnTo>
                  <a:lnTo>
                    <a:pt x="56" y="531"/>
                  </a:lnTo>
                  <a:lnTo>
                    <a:pt x="60" y="509"/>
                  </a:lnTo>
                  <a:lnTo>
                    <a:pt x="65" y="489"/>
                  </a:lnTo>
                  <a:lnTo>
                    <a:pt x="71" y="467"/>
                  </a:lnTo>
                  <a:lnTo>
                    <a:pt x="78" y="447"/>
                  </a:lnTo>
                  <a:lnTo>
                    <a:pt x="85" y="426"/>
                  </a:lnTo>
                  <a:lnTo>
                    <a:pt x="94" y="407"/>
                  </a:lnTo>
                  <a:lnTo>
                    <a:pt x="102" y="387"/>
                  </a:lnTo>
                  <a:lnTo>
                    <a:pt x="112" y="367"/>
                  </a:lnTo>
                  <a:lnTo>
                    <a:pt x="122" y="348"/>
                  </a:lnTo>
                  <a:lnTo>
                    <a:pt x="132" y="329"/>
                  </a:lnTo>
                  <a:lnTo>
                    <a:pt x="144" y="310"/>
                  </a:lnTo>
                  <a:lnTo>
                    <a:pt x="157" y="293"/>
                  </a:lnTo>
                  <a:lnTo>
                    <a:pt x="170" y="276"/>
                  </a:lnTo>
                  <a:lnTo>
                    <a:pt x="183" y="259"/>
                  </a:lnTo>
                  <a:lnTo>
                    <a:pt x="148" y="224"/>
                  </a:lnTo>
                  <a:lnTo>
                    <a:pt x="132" y="243"/>
                  </a:lnTo>
                  <a:lnTo>
                    <a:pt x="118" y="263"/>
                  </a:lnTo>
                  <a:lnTo>
                    <a:pt x="105" y="282"/>
                  </a:lnTo>
                  <a:lnTo>
                    <a:pt x="92" y="302"/>
                  </a:lnTo>
                  <a:lnTo>
                    <a:pt x="79" y="323"/>
                  </a:lnTo>
                  <a:lnTo>
                    <a:pt x="69" y="344"/>
                  </a:lnTo>
                  <a:lnTo>
                    <a:pt x="58" y="365"/>
                  </a:lnTo>
                  <a:lnTo>
                    <a:pt x="47" y="387"/>
                  </a:lnTo>
                  <a:lnTo>
                    <a:pt x="39" y="410"/>
                  </a:lnTo>
                  <a:lnTo>
                    <a:pt x="30" y="433"/>
                  </a:lnTo>
                  <a:lnTo>
                    <a:pt x="23" y="456"/>
                  </a:lnTo>
                  <a:lnTo>
                    <a:pt x="17" y="479"/>
                  </a:lnTo>
                  <a:lnTo>
                    <a:pt x="11" y="502"/>
                  </a:lnTo>
                  <a:lnTo>
                    <a:pt x="7" y="526"/>
                  </a:lnTo>
                  <a:lnTo>
                    <a:pt x="3" y="551"/>
                  </a:lnTo>
                  <a:lnTo>
                    <a:pt x="0" y="575"/>
                  </a:lnTo>
                  <a:lnTo>
                    <a:pt x="49" y="575"/>
                  </a:lnTo>
                  <a:close/>
                  <a:moveTo>
                    <a:pt x="284" y="165"/>
                  </a:moveTo>
                  <a:lnTo>
                    <a:pt x="310" y="147"/>
                  </a:lnTo>
                  <a:lnTo>
                    <a:pt x="337" y="129"/>
                  </a:lnTo>
                  <a:lnTo>
                    <a:pt x="366" y="113"/>
                  </a:lnTo>
                  <a:lnTo>
                    <a:pt x="396" y="99"/>
                  </a:lnTo>
                  <a:lnTo>
                    <a:pt x="426" y="86"/>
                  </a:lnTo>
                  <a:lnTo>
                    <a:pt x="458" y="75"/>
                  </a:lnTo>
                  <a:lnTo>
                    <a:pt x="490" y="66"/>
                  </a:lnTo>
                  <a:lnTo>
                    <a:pt x="524" y="59"/>
                  </a:lnTo>
                  <a:lnTo>
                    <a:pt x="541" y="54"/>
                  </a:lnTo>
                  <a:lnTo>
                    <a:pt x="560" y="52"/>
                  </a:lnTo>
                  <a:lnTo>
                    <a:pt x="579" y="50"/>
                  </a:lnTo>
                  <a:lnTo>
                    <a:pt x="596" y="49"/>
                  </a:lnTo>
                  <a:lnTo>
                    <a:pt x="596" y="0"/>
                  </a:lnTo>
                  <a:lnTo>
                    <a:pt x="576" y="1"/>
                  </a:lnTo>
                  <a:lnTo>
                    <a:pt x="556" y="3"/>
                  </a:lnTo>
                  <a:lnTo>
                    <a:pt x="534" y="7"/>
                  </a:lnTo>
                  <a:lnTo>
                    <a:pt x="514" y="10"/>
                  </a:lnTo>
                  <a:lnTo>
                    <a:pt x="477" y="19"/>
                  </a:lnTo>
                  <a:lnTo>
                    <a:pt x="441" y="29"/>
                  </a:lnTo>
                  <a:lnTo>
                    <a:pt x="406" y="42"/>
                  </a:lnTo>
                  <a:lnTo>
                    <a:pt x="371" y="56"/>
                  </a:lnTo>
                  <a:lnTo>
                    <a:pt x="340" y="72"/>
                  </a:lnTo>
                  <a:lnTo>
                    <a:pt x="308" y="89"/>
                  </a:lnTo>
                  <a:lnTo>
                    <a:pt x="278" y="108"/>
                  </a:lnTo>
                  <a:lnTo>
                    <a:pt x="248" y="129"/>
                  </a:lnTo>
                  <a:lnTo>
                    <a:pt x="284" y="165"/>
                  </a:lnTo>
                  <a:close/>
                  <a:moveTo>
                    <a:pt x="727" y="54"/>
                  </a:moveTo>
                  <a:lnTo>
                    <a:pt x="767" y="62"/>
                  </a:lnTo>
                  <a:lnTo>
                    <a:pt x="806" y="72"/>
                  </a:lnTo>
                  <a:lnTo>
                    <a:pt x="845" y="85"/>
                  </a:lnTo>
                  <a:lnTo>
                    <a:pt x="883" y="101"/>
                  </a:lnTo>
                  <a:lnTo>
                    <a:pt x="919" y="119"/>
                  </a:lnTo>
                  <a:lnTo>
                    <a:pt x="953" y="139"/>
                  </a:lnTo>
                  <a:lnTo>
                    <a:pt x="986" y="162"/>
                  </a:lnTo>
                  <a:lnTo>
                    <a:pt x="1018" y="187"/>
                  </a:lnTo>
                  <a:lnTo>
                    <a:pt x="1053" y="152"/>
                  </a:lnTo>
                  <a:lnTo>
                    <a:pt x="1035" y="138"/>
                  </a:lnTo>
                  <a:lnTo>
                    <a:pt x="1018" y="124"/>
                  </a:lnTo>
                  <a:lnTo>
                    <a:pt x="999" y="111"/>
                  </a:lnTo>
                  <a:lnTo>
                    <a:pt x="981" y="99"/>
                  </a:lnTo>
                  <a:lnTo>
                    <a:pt x="960" y="86"/>
                  </a:lnTo>
                  <a:lnTo>
                    <a:pt x="942" y="76"/>
                  </a:lnTo>
                  <a:lnTo>
                    <a:pt x="922" y="66"/>
                  </a:lnTo>
                  <a:lnTo>
                    <a:pt x="901" y="56"/>
                  </a:lnTo>
                  <a:lnTo>
                    <a:pt x="880" y="47"/>
                  </a:lnTo>
                  <a:lnTo>
                    <a:pt x="860" y="39"/>
                  </a:lnTo>
                  <a:lnTo>
                    <a:pt x="838" y="31"/>
                  </a:lnTo>
                  <a:lnTo>
                    <a:pt x="816" y="24"/>
                  </a:lnTo>
                  <a:lnTo>
                    <a:pt x="795" y="19"/>
                  </a:lnTo>
                  <a:lnTo>
                    <a:pt x="772" y="13"/>
                  </a:lnTo>
                  <a:lnTo>
                    <a:pt x="750" y="8"/>
                  </a:lnTo>
                  <a:lnTo>
                    <a:pt x="727" y="4"/>
                  </a:lnTo>
                  <a:lnTo>
                    <a:pt x="727" y="54"/>
                  </a:lnTo>
                  <a:close/>
                  <a:moveTo>
                    <a:pt x="1112" y="287"/>
                  </a:moveTo>
                  <a:lnTo>
                    <a:pt x="1130" y="313"/>
                  </a:lnTo>
                  <a:lnTo>
                    <a:pt x="1146" y="341"/>
                  </a:lnTo>
                  <a:lnTo>
                    <a:pt x="1162" y="368"/>
                  </a:lnTo>
                  <a:lnTo>
                    <a:pt x="1176" y="398"/>
                  </a:lnTo>
                  <a:lnTo>
                    <a:pt x="1188" y="428"/>
                  </a:lnTo>
                  <a:lnTo>
                    <a:pt x="1199" y="459"/>
                  </a:lnTo>
                  <a:lnTo>
                    <a:pt x="1208" y="492"/>
                  </a:lnTo>
                  <a:lnTo>
                    <a:pt x="1215" y="523"/>
                  </a:lnTo>
                  <a:lnTo>
                    <a:pt x="1218" y="536"/>
                  </a:lnTo>
                  <a:lnTo>
                    <a:pt x="1220" y="549"/>
                  </a:lnTo>
                  <a:lnTo>
                    <a:pt x="1221" y="562"/>
                  </a:lnTo>
                  <a:lnTo>
                    <a:pt x="1223" y="575"/>
                  </a:lnTo>
                  <a:lnTo>
                    <a:pt x="1273" y="575"/>
                  </a:lnTo>
                  <a:lnTo>
                    <a:pt x="1271" y="559"/>
                  </a:lnTo>
                  <a:lnTo>
                    <a:pt x="1269" y="545"/>
                  </a:lnTo>
                  <a:lnTo>
                    <a:pt x="1267" y="529"/>
                  </a:lnTo>
                  <a:lnTo>
                    <a:pt x="1264" y="515"/>
                  </a:lnTo>
                  <a:lnTo>
                    <a:pt x="1256" y="479"/>
                  </a:lnTo>
                  <a:lnTo>
                    <a:pt x="1246" y="443"/>
                  </a:lnTo>
                  <a:lnTo>
                    <a:pt x="1233" y="408"/>
                  </a:lnTo>
                  <a:lnTo>
                    <a:pt x="1220" y="375"/>
                  </a:lnTo>
                  <a:lnTo>
                    <a:pt x="1204" y="342"/>
                  </a:lnTo>
                  <a:lnTo>
                    <a:pt x="1187" y="312"/>
                  </a:lnTo>
                  <a:lnTo>
                    <a:pt x="1168" y="282"/>
                  </a:lnTo>
                  <a:lnTo>
                    <a:pt x="1148" y="253"/>
                  </a:lnTo>
                  <a:lnTo>
                    <a:pt x="1112" y="287"/>
                  </a:lnTo>
                  <a:close/>
                  <a:moveTo>
                    <a:pt x="1223" y="705"/>
                  </a:moveTo>
                  <a:lnTo>
                    <a:pt x="1217" y="743"/>
                  </a:lnTo>
                  <a:lnTo>
                    <a:pt x="1208" y="782"/>
                  </a:lnTo>
                  <a:lnTo>
                    <a:pt x="1197" y="820"/>
                  </a:lnTo>
                  <a:lnTo>
                    <a:pt x="1184" y="856"/>
                  </a:lnTo>
                  <a:lnTo>
                    <a:pt x="1168" y="892"/>
                  </a:lnTo>
                  <a:lnTo>
                    <a:pt x="1151" y="925"/>
                  </a:lnTo>
                  <a:lnTo>
                    <a:pt x="1130" y="958"/>
                  </a:lnTo>
                  <a:lnTo>
                    <a:pt x="1109" y="989"/>
                  </a:lnTo>
                  <a:lnTo>
                    <a:pt x="1143" y="1024"/>
                  </a:lnTo>
                  <a:lnTo>
                    <a:pt x="1156" y="1007"/>
                  </a:lnTo>
                  <a:lnTo>
                    <a:pt x="1169" y="989"/>
                  </a:lnTo>
                  <a:lnTo>
                    <a:pt x="1181" y="971"/>
                  </a:lnTo>
                  <a:lnTo>
                    <a:pt x="1192" y="952"/>
                  </a:lnTo>
                  <a:lnTo>
                    <a:pt x="1202" y="933"/>
                  </a:lnTo>
                  <a:lnTo>
                    <a:pt x="1212" y="915"/>
                  </a:lnTo>
                  <a:lnTo>
                    <a:pt x="1221" y="894"/>
                  </a:lnTo>
                  <a:lnTo>
                    <a:pt x="1230" y="874"/>
                  </a:lnTo>
                  <a:lnTo>
                    <a:pt x="1237" y="854"/>
                  </a:lnTo>
                  <a:lnTo>
                    <a:pt x="1244" y="834"/>
                  </a:lnTo>
                  <a:lnTo>
                    <a:pt x="1251" y="812"/>
                  </a:lnTo>
                  <a:lnTo>
                    <a:pt x="1257" y="792"/>
                  </a:lnTo>
                  <a:lnTo>
                    <a:pt x="1261" y="771"/>
                  </a:lnTo>
                  <a:lnTo>
                    <a:pt x="1266" y="749"/>
                  </a:lnTo>
                  <a:lnTo>
                    <a:pt x="1269" y="728"/>
                  </a:lnTo>
                  <a:lnTo>
                    <a:pt x="1271" y="705"/>
                  </a:lnTo>
                  <a:lnTo>
                    <a:pt x="1223" y="705"/>
                  </a:lnTo>
                  <a:close/>
                </a:path>
              </a:pathLst>
            </a:custGeom>
            <a:solidFill>
              <a:srgbClr val="CF3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27"/>
            <p:cNvSpPr>
              <a:spLocks noEditPoints="1"/>
            </p:cNvSpPr>
            <p:nvPr/>
          </p:nvSpPr>
          <p:spPr bwMode="auto">
            <a:xfrm>
              <a:off x="2370138" y="1323975"/>
              <a:ext cx="709613" cy="708025"/>
            </a:xfrm>
            <a:custGeom>
              <a:avLst/>
              <a:gdLst>
                <a:gd name="T0" fmla="*/ 760 w 1339"/>
                <a:gd name="T1" fmla="*/ 1334 h 1340"/>
                <a:gd name="T2" fmla="*/ 841 w 1339"/>
                <a:gd name="T3" fmla="*/ 1319 h 1340"/>
                <a:gd name="T4" fmla="*/ 963 w 1339"/>
                <a:gd name="T5" fmla="*/ 1273 h 1340"/>
                <a:gd name="T6" fmla="*/ 1106 w 1339"/>
                <a:gd name="T7" fmla="*/ 1181 h 1340"/>
                <a:gd name="T8" fmla="*/ 975 w 1339"/>
                <a:gd name="T9" fmla="*/ 1212 h 1340"/>
                <a:gd name="T10" fmla="*/ 828 w 1339"/>
                <a:gd name="T11" fmla="*/ 1271 h 1340"/>
                <a:gd name="T12" fmla="*/ 584 w 1339"/>
                <a:gd name="T13" fmla="*/ 1286 h 1340"/>
                <a:gd name="T14" fmla="*/ 495 w 1339"/>
                <a:gd name="T15" fmla="*/ 1267 h 1340"/>
                <a:gd name="T16" fmla="*/ 412 w 1339"/>
                <a:gd name="T17" fmla="*/ 1235 h 1340"/>
                <a:gd name="T18" fmla="*/ 334 w 1339"/>
                <a:gd name="T19" fmla="*/ 1193 h 1340"/>
                <a:gd name="T20" fmla="*/ 282 w 1339"/>
                <a:gd name="T21" fmla="*/ 1218 h 1340"/>
                <a:gd name="T22" fmla="*/ 366 w 1339"/>
                <a:gd name="T23" fmla="*/ 1268 h 1340"/>
                <a:gd name="T24" fmla="*/ 458 w 1339"/>
                <a:gd name="T25" fmla="*/ 1307 h 1340"/>
                <a:gd name="T26" fmla="*/ 554 w 1339"/>
                <a:gd name="T27" fmla="*/ 1332 h 1340"/>
                <a:gd name="T28" fmla="*/ 629 w 1339"/>
                <a:gd name="T29" fmla="*/ 1290 h 1340"/>
                <a:gd name="T30" fmla="*/ 128 w 1339"/>
                <a:gd name="T31" fmla="*/ 978 h 1340"/>
                <a:gd name="T32" fmla="*/ 68 w 1339"/>
                <a:gd name="T33" fmla="*/ 828 h 1340"/>
                <a:gd name="T34" fmla="*/ 52 w 1339"/>
                <a:gd name="T35" fmla="*/ 751 h 1340"/>
                <a:gd name="T36" fmla="*/ 4 w 1339"/>
                <a:gd name="T37" fmla="*/ 768 h 1340"/>
                <a:gd name="T38" fmla="*/ 20 w 1339"/>
                <a:gd name="T39" fmla="*/ 843 h 1340"/>
                <a:gd name="T40" fmla="*/ 66 w 1339"/>
                <a:gd name="T41" fmla="*/ 966 h 1340"/>
                <a:gd name="T42" fmla="*/ 161 w 1339"/>
                <a:gd name="T43" fmla="*/ 1109 h 1340"/>
                <a:gd name="T44" fmla="*/ 56 w 1339"/>
                <a:gd name="T45" fmla="*/ 561 h 1340"/>
                <a:gd name="T46" fmla="*/ 79 w 1339"/>
                <a:gd name="T47" fmla="*/ 470 h 1340"/>
                <a:gd name="T48" fmla="*/ 116 w 1339"/>
                <a:gd name="T49" fmla="*/ 385 h 1340"/>
                <a:gd name="T50" fmla="*/ 164 w 1339"/>
                <a:gd name="T51" fmla="*/ 306 h 1340"/>
                <a:gd name="T52" fmla="*/ 141 w 1339"/>
                <a:gd name="T53" fmla="*/ 254 h 1340"/>
                <a:gd name="T54" fmla="*/ 85 w 1339"/>
                <a:gd name="T55" fmla="*/ 339 h 1340"/>
                <a:gd name="T56" fmla="*/ 42 w 1339"/>
                <a:gd name="T57" fmla="*/ 431 h 1340"/>
                <a:gd name="T58" fmla="*/ 11 w 1339"/>
                <a:gd name="T59" fmla="*/ 530 h 1340"/>
                <a:gd name="T60" fmla="*/ 50 w 1339"/>
                <a:gd name="T61" fmla="*/ 608 h 1340"/>
                <a:gd name="T62" fmla="*/ 381 w 1339"/>
                <a:gd name="T63" fmla="*/ 118 h 1340"/>
                <a:gd name="T64" fmla="*/ 514 w 1339"/>
                <a:gd name="T65" fmla="*/ 67 h 1340"/>
                <a:gd name="T66" fmla="*/ 609 w 1339"/>
                <a:gd name="T67" fmla="*/ 50 h 1340"/>
                <a:gd name="T68" fmla="*/ 586 w 1339"/>
                <a:gd name="T69" fmla="*/ 4 h 1340"/>
                <a:gd name="T70" fmla="*/ 464 w 1339"/>
                <a:gd name="T71" fmla="*/ 31 h 1340"/>
                <a:gd name="T72" fmla="*/ 321 w 1339"/>
                <a:gd name="T73" fmla="*/ 96 h 1340"/>
                <a:gd name="T74" fmla="*/ 760 w 1339"/>
                <a:gd name="T75" fmla="*/ 54 h 1340"/>
                <a:gd name="T76" fmla="*/ 847 w 1339"/>
                <a:gd name="T77" fmla="*/ 73 h 1340"/>
                <a:gd name="T78" fmla="*/ 927 w 1339"/>
                <a:gd name="T79" fmla="*/ 103 h 1340"/>
                <a:gd name="T80" fmla="*/ 1004 w 1339"/>
                <a:gd name="T81" fmla="*/ 145 h 1340"/>
                <a:gd name="T82" fmla="*/ 1074 w 1339"/>
                <a:gd name="T83" fmla="*/ 197 h 1340"/>
                <a:gd name="T84" fmla="*/ 1051 w 1339"/>
                <a:gd name="T85" fmla="*/ 118 h 1340"/>
                <a:gd name="T86" fmla="*/ 969 w 1339"/>
                <a:gd name="T87" fmla="*/ 69 h 1340"/>
                <a:gd name="T88" fmla="*/ 878 w 1339"/>
                <a:gd name="T89" fmla="*/ 31 h 1340"/>
                <a:gd name="T90" fmla="*/ 785 w 1339"/>
                <a:gd name="T91" fmla="*/ 8 h 1340"/>
                <a:gd name="T92" fmla="*/ 1188 w 1339"/>
                <a:gd name="T93" fmla="*/ 325 h 1340"/>
                <a:gd name="T94" fmla="*/ 1251 w 1339"/>
                <a:gd name="T95" fmla="*/ 448 h 1340"/>
                <a:gd name="T96" fmla="*/ 1283 w 1339"/>
                <a:gd name="T97" fmla="*/ 565 h 1340"/>
                <a:gd name="T98" fmla="*/ 1339 w 1339"/>
                <a:gd name="T99" fmla="*/ 608 h 1340"/>
                <a:gd name="T100" fmla="*/ 1329 w 1339"/>
                <a:gd name="T101" fmla="*/ 542 h 1340"/>
                <a:gd name="T102" fmla="*/ 1281 w 1339"/>
                <a:gd name="T103" fmla="*/ 392 h 1340"/>
                <a:gd name="T104" fmla="*/ 1204 w 1339"/>
                <a:gd name="T105" fmla="*/ 263 h 1340"/>
                <a:gd name="T106" fmla="*/ 1283 w 1339"/>
                <a:gd name="T107" fmla="*/ 781 h 1340"/>
                <a:gd name="T108" fmla="*/ 1247 w 1339"/>
                <a:gd name="T109" fmla="*/ 902 h 1340"/>
                <a:gd name="T110" fmla="*/ 1165 w 1339"/>
                <a:gd name="T111" fmla="*/ 1045 h 1340"/>
                <a:gd name="T112" fmla="*/ 1240 w 1339"/>
                <a:gd name="T113" fmla="*/ 1024 h 1340"/>
                <a:gd name="T114" fmla="*/ 1284 w 1339"/>
                <a:gd name="T115" fmla="*/ 942 h 1340"/>
                <a:gd name="T116" fmla="*/ 1316 w 1339"/>
                <a:gd name="T117" fmla="*/ 854 h 1340"/>
                <a:gd name="T118" fmla="*/ 1335 w 1339"/>
                <a:gd name="T119" fmla="*/ 76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9" h="1340">
                  <a:moveTo>
                    <a:pt x="789" y="1280"/>
                  </a:moveTo>
                  <a:lnTo>
                    <a:pt x="775" y="1283"/>
                  </a:lnTo>
                  <a:lnTo>
                    <a:pt x="760" y="1286"/>
                  </a:lnTo>
                  <a:lnTo>
                    <a:pt x="760" y="1334"/>
                  </a:lnTo>
                  <a:lnTo>
                    <a:pt x="779" y="1332"/>
                  </a:lnTo>
                  <a:lnTo>
                    <a:pt x="798" y="1329"/>
                  </a:lnTo>
                  <a:lnTo>
                    <a:pt x="819" y="1324"/>
                  </a:lnTo>
                  <a:lnTo>
                    <a:pt x="841" y="1319"/>
                  </a:lnTo>
                  <a:lnTo>
                    <a:pt x="862" y="1313"/>
                  </a:lnTo>
                  <a:lnTo>
                    <a:pt x="884" y="1306"/>
                  </a:lnTo>
                  <a:lnTo>
                    <a:pt x="924" y="1291"/>
                  </a:lnTo>
                  <a:lnTo>
                    <a:pt x="963" y="1273"/>
                  </a:lnTo>
                  <a:lnTo>
                    <a:pt x="1002" y="1254"/>
                  </a:lnTo>
                  <a:lnTo>
                    <a:pt x="1038" y="1231"/>
                  </a:lnTo>
                  <a:lnTo>
                    <a:pt x="1073" y="1206"/>
                  </a:lnTo>
                  <a:lnTo>
                    <a:pt x="1106" y="1181"/>
                  </a:lnTo>
                  <a:lnTo>
                    <a:pt x="1071" y="1146"/>
                  </a:lnTo>
                  <a:lnTo>
                    <a:pt x="1041" y="1169"/>
                  </a:lnTo>
                  <a:lnTo>
                    <a:pt x="1008" y="1192"/>
                  </a:lnTo>
                  <a:lnTo>
                    <a:pt x="975" y="1212"/>
                  </a:lnTo>
                  <a:lnTo>
                    <a:pt x="940" y="1229"/>
                  </a:lnTo>
                  <a:lnTo>
                    <a:pt x="904" y="1245"/>
                  </a:lnTo>
                  <a:lnTo>
                    <a:pt x="867" y="1260"/>
                  </a:lnTo>
                  <a:lnTo>
                    <a:pt x="828" y="1271"/>
                  </a:lnTo>
                  <a:lnTo>
                    <a:pt x="789" y="1280"/>
                  </a:lnTo>
                  <a:close/>
                  <a:moveTo>
                    <a:pt x="629" y="1290"/>
                  </a:moveTo>
                  <a:lnTo>
                    <a:pt x="606" y="1288"/>
                  </a:lnTo>
                  <a:lnTo>
                    <a:pt x="584" y="1286"/>
                  </a:lnTo>
                  <a:lnTo>
                    <a:pt x="561" y="1283"/>
                  </a:lnTo>
                  <a:lnTo>
                    <a:pt x="538" y="1278"/>
                  </a:lnTo>
                  <a:lnTo>
                    <a:pt x="517" y="1273"/>
                  </a:lnTo>
                  <a:lnTo>
                    <a:pt x="495" y="1267"/>
                  </a:lnTo>
                  <a:lnTo>
                    <a:pt x="474" y="1260"/>
                  </a:lnTo>
                  <a:lnTo>
                    <a:pt x="453" y="1252"/>
                  </a:lnTo>
                  <a:lnTo>
                    <a:pt x="432" y="1245"/>
                  </a:lnTo>
                  <a:lnTo>
                    <a:pt x="412" y="1235"/>
                  </a:lnTo>
                  <a:lnTo>
                    <a:pt x="392" y="1227"/>
                  </a:lnTo>
                  <a:lnTo>
                    <a:pt x="371" y="1216"/>
                  </a:lnTo>
                  <a:lnTo>
                    <a:pt x="353" y="1205"/>
                  </a:lnTo>
                  <a:lnTo>
                    <a:pt x="334" y="1193"/>
                  </a:lnTo>
                  <a:lnTo>
                    <a:pt x="315" y="1181"/>
                  </a:lnTo>
                  <a:lnTo>
                    <a:pt x="296" y="1168"/>
                  </a:lnTo>
                  <a:lnTo>
                    <a:pt x="262" y="1204"/>
                  </a:lnTo>
                  <a:lnTo>
                    <a:pt x="282" y="1218"/>
                  </a:lnTo>
                  <a:lnTo>
                    <a:pt x="302" y="1231"/>
                  </a:lnTo>
                  <a:lnTo>
                    <a:pt x="322" y="1245"/>
                  </a:lnTo>
                  <a:lnTo>
                    <a:pt x="344" y="1257"/>
                  </a:lnTo>
                  <a:lnTo>
                    <a:pt x="366" y="1268"/>
                  </a:lnTo>
                  <a:lnTo>
                    <a:pt x="389" y="1280"/>
                  </a:lnTo>
                  <a:lnTo>
                    <a:pt x="412" y="1290"/>
                  </a:lnTo>
                  <a:lnTo>
                    <a:pt x="435" y="1298"/>
                  </a:lnTo>
                  <a:lnTo>
                    <a:pt x="458" y="1307"/>
                  </a:lnTo>
                  <a:lnTo>
                    <a:pt x="481" y="1314"/>
                  </a:lnTo>
                  <a:lnTo>
                    <a:pt x="505" y="1320"/>
                  </a:lnTo>
                  <a:lnTo>
                    <a:pt x="530" y="1326"/>
                  </a:lnTo>
                  <a:lnTo>
                    <a:pt x="554" y="1332"/>
                  </a:lnTo>
                  <a:lnTo>
                    <a:pt x="579" y="1334"/>
                  </a:lnTo>
                  <a:lnTo>
                    <a:pt x="605" y="1337"/>
                  </a:lnTo>
                  <a:lnTo>
                    <a:pt x="629" y="1340"/>
                  </a:lnTo>
                  <a:lnTo>
                    <a:pt x="629" y="1290"/>
                  </a:lnTo>
                  <a:close/>
                  <a:moveTo>
                    <a:pt x="196" y="1074"/>
                  </a:moveTo>
                  <a:lnTo>
                    <a:pt x="171" y="1044"/>
                  </a:lnTo>
                  <a:lnTo>
                    <a:pt x="148" y="1011"/>
                  </a:lnTo>
                  <a:lnTo>
                    <a:pt x="128" y="978"/>
                  </a:lnTo>
                  <a:lnTo>
                    <a:pt x="109" y="942"/>
                  </a:lnTo>
                  <a:lnTo>
                    <a:pt x="93" y="906"/>
                  </a:lnTo>
                  <a:lnTo>
                    <a:pt x="79" y="868"/>
                  </a:lnTo>
                  <a:lnTo>
                    <a:pt x="68" y="828"/>
                  </a:lnTo>
                  <a:lnTo>
                    <a:pt x="57" y="788"/>
                  </a:lnTo>
                  <a:lnTo>
                    <a:pt x="56" y="776"/>
                  </a:lnTo>
                  <a:lnTo>
                    <a:pt x="53" y="763"/>
                  </a:lnTo>
                  <a:lnTo>
                    <a:pt x="52" y="751"/>
                  </a:lnTo>
                  <a:lnTo>
                    <a:pt x="50" y="738"/>
                  </a:lnTo>
                  <a:lnTo>
                    <a:pt x="1" y="738"/>
                  </a:lnTo>
                  <a:lnTo>
                    <a:pt x="3" y="753"/>
                  </a:lnTo>
                  <a:lnTo>
                    <a:pt x="4" y="768"/>
                  </a:lnTo>
                  <a:lnTo>
                    <a:pt x="7" y="784"/>
                  </a:lnTo>
                  <a:lnTo>
                    <a:pt x="10" y="798"/>
                  </a:lnTo>
                  <a:lnTo>
                    <a:pt x="14" y="820"/>
                  </a:lnTo>
                  <a:lnTo>
                    <a:pt x="20" y="843"/>
                  </a:lnTo>
                  <a:lnTo>
                    <a:pt x="26" y="863"/>
                  </a:lnTo>
                  <a:lnTo>
                    <a:pt x="33" y="884"/>
                  </a:lnTo>
                  <a:lnTo>
                    <a:pt x="49" y="926"/>
                  </a:lnTo>
                  <a:lnTo>
                    <a:pt x="66" y="966"/>
                  </a:lnTo>
                  <a:lnTo>
                    <a:pt x="86" y="1004"/>
                  </a:lnTo>
                  <a:lnTo>
                    <a:pt x="109" y="1040"/>
                  </a:lnTo>
                  <a:lnTo>
                    <a:pt x="134" y="1076"/>
                  </a:lnTo>
                  <a:lnTo>
                    <a:pt x="161" y="1109"/>
                  </a:lnTo>
                  <a:lnTo>
                    <a:pt x="196" y="1074"/>
                  </a:lnTo>
                  <a:close/>
                  <a:moveTo>
                    <a:pt x="50" y="608"/>
                  </a:moveTo>
                  <a:lnTo>
                    <a:pt x="53" y="584"/>
                  </a:lnTo>
                  <a:lnTo>
                    <a:pt x="56" y="561"/>
                  </a:lnTo>
                  <a:lnTo>
                    <a:pt x="60" y="538"/>
                  </a:lnTo>
                  <a:lnTo>
                    <a:pt x="66" y="515"/>
                  </a:lnTo>
                  <a:lnTo>
                    <a:pt x="72" y="493"/>
                  </a:lnTo>
                  <a:lnTo>
                    <a:pt x="79" y="470"/>
                  </a:lnTo>
                  <a:lnTo>
                    <a:pt x="88" y="448"/>
                  </a:lnTo>
                  <a:lnTo>
                    <a:pt x="96" y="427"/>
                  </a:lnTo>
                  <a:lnTo>
                    <a:pt x="105" y="405"/>
                  </a:lnTo>
                  <a:lnTo>
                    <a:pt x="116" y="385"/>
                  </a:lnTo>
                  <a:lnTo>
                    <a:pt x="127" y="364"/>
                  </a:lnTo>
                  <a:lnTo>
                    <a:pt x="138" y="345"/>
                  </a:lnTo>
                  <a:lnTo>
                    <a:pt x="151" y="325"/>
                  </a:lnTo>
                  <a:lnTo>
                    <a:pt x="164" y="306"/>
                  </a:lnTo>
                  <a:lnTo>
                    <a:pt x="178" y="287"/>
                  </a:lnTo>
                  <a:lnTo>
                    <a:pt x="193" y="269"/>
                  </a:lnTo>
                  <a:lnTo>
                    <a:pt x="158" y="234"/>
                  </a:lnTo>
                  <a:lnTo>
                    <a:pt x="141" y="254"/>
                  </a:lnTo>
                  <a:lnTo>
                    <a:pt x="127" y="274"/>
                  </a:lnTo>
                  <a:lnTo>
                    <a:pt x="111" y="296"/>
                  </a:lnTo>
                  <a:lnTo>
                    <a:pt x="98" y="318"/>
                  </a:lnTo>
                  <a:lnTo>
                    <a:pt x="85" y="339"/>
                  </a:lnTo>
                  <a:lnTo>
                    <a:pt x="72" y="362"/>
                  </a:lnTo>
                  <a:lnTo>
                    <a:pt x="62" y="385"/>
                  </a:lnTo>
                  <a:lnTo>
                    <a:pt x="50" y="408"/>
                  </a:lnTo>
                  <a:lnTo>
                    <a:pt x="42" y="431"/>
                  </a:lnTo>
                  <a:lnTo>
                    <a:pt x="33" y="456"/>
                  </a:lnTo>
                  <a:lnTo>
                    <a:pt x="24" y="480"/>
                  </a:lnTo>
                  <a:lnTo>
                    <a:pt x="17" y="505"/>
                  </a:lnTo>
                  <a:lnTo>
                    <a:pt x="11" y="530"/>
                  </a:lnTo>
                  <a:lnTo>
                    <a:pt x="7" y="556"/>
                  </a:lnTo>
                  <a:lnTo>
                    <a:pt x="3" y="582"/>
                  </a:lnTo>
                  <a:lnTo>
                    <a:pt x="0" y="608"/>
                  </a:lnTo>
                  <a:lnTo>
                    <a:pt x="50" y="608"/>
                  </a:lnTo>
                  <a:close/>
                  <a:moveTo>
                    <a:pt x="292" y="174"/>
                  </a:moveTo>
                  <a:lnTo>
                    <a:pt x="321" y="154"/>
                  </a:lnTo>
                  <a:lnTo>
                    <a:pt x="351" y="135"/>
                  </a:lnTo>
                  <a:lnTo>
                    <a:pt x="381" y="118"/>
                  </a:lnTo>
                  <a:lnTo>
                    <a:pt x="413" y="103"/>
                  </a:lnTo>
                  <a:lnTo>
                    <a:pt x="446" y="89"/>
                  </a:lnTo>
                  <a:lnTo>
                    <a:pt x="479" y="77"/>
                  </a:lnTo>
                  <a:lnTo>
                    <a:pt x="514" y="67"/>
                  </a:lnTo>
                  <a:lnTo>
                    <a:pt x="550" y="59"/>
                  </a:lnTo>
                  <a:lnTo>
                    <a:pt x="570" y="56"/>
                  </a:lnTo>
                  <a:lnTo>
                    <a:pt x="590" y="53"/>
                  </a:lnTo>
                  <a:lnTo>
                    <a:pt x="609" y="50"/>
                  </a:lnTo>
                  <a:lnTo>
                    <a:pt x="629" y="49"/>
                  </a:lnTo>
                  <a:lnTo>
                    <a:pt x="629" y="0"/>
                  </a:lnTo>
                  <a:lnTo>
                    <a:pt x="608" y="1"/>
                  </a:lnTo>
                  <a:lnTo>
                    <a:pt x="586" y="4"/>
                  </a:lnTo>
                  <a:lnTo>
                    <a:pt x="563" y="7"/>
                  </a:lnTo>
                  <a:lnTo>
                    <a:pt x="541" y="11"/>
                  </a:lnTo>
                  <a:lnTo>
                    <a:pt x="501" y="20"/>
                  </a:lnTo>
                  <a:lnTo>
                    <a:pt x="464" y="31"/>
                  </a:lnTo>
                  <a:lnTo>
                    <a:pt x="426" y="44"/>
                  </a:lnTo>
                  <a:lnTo>
                    <a:pt x="390" y="59"/>
                  </a:lnTo>
                  <a:lnTo>
                    <a:pt x="356" y="76"/>
                  </a:lnTo>
                  <a:lnTo>
                    <a:pt x="321" y="96"/>
                  </a:lnTo>
                  <a:lnTo>
                    <a:pt x="289" y="116"/>
                  </a:lnTo>
                  <a:lnTo>
                    <a:pt x="258" y="139"/>
                  </a:lnTo>
                  <a:lnTo>
                    <a:pt x="292" y="174"/>
                  </a:lnTo>
                  <a:close/>
                  <a:moveTo>
                    <a:pt x="760" y="54"/>
                  </a:moveTo>
                  <a:lnTo>
                    <a:pt x="782" y="57"/>
                  </a:lnTo>
                  <a:lnTo>
                    <a:pt x="803" y="62"/>
                  </a:lnTo>
                  <a:lnTo>
                    <a:pt x="825" y="67"/>
                  </a:lnTo>
                  <a:lnTo>
                    <a:pt x="847" y="73"/>
                  </a:lnTo>
                  <a:lnTo>
                    <a:pt x="867" y="80"/>
                  </a:lnTo>
                  <a:lnTo>
                    <a:pt x="887" y="87"/>
                  </a:lnTo>
                  <a:lnTo>
                    <a:pt x="908" y="95"/>
                  </a:lnTo>
                  <a:lnTo>
                    <a:pt x="927" y="103"/>
                  </a:lnTo>
                  <a:lnTo>
                    <a:pt x="947" y="113"/>
                  </a:lnTo>
                  <a:lnTo>
                    <a:pt x="966" y="123"/>
                  </a:lnTo>
                  <a:lnTo>
                    <a:pt x="986" y="134"/>
                  </a:lnTo>
                  <a:lnTo>
                    <a:pt x="1004" y="145"/>
                  </a:lnTo>
                  <a:lnTo>
                    <a:pt x="1022" y="157"/>
                  </a:lnTo>
                  <a:lnTo>
                    <a:pt x="1040" y="169"/>
                  </a:lnTo>
                  <a:lnTo>
                    <a:pt x="1057" y="182"/>
                  </a:lnTo>
                  <a:lnTo>
                    <a:pt x="1074" y="197"/>
                  </a:lnTo>
                  <a:lnTo>
                    <a:pt x="1109" y="162"/>
                  </a:lnTo>
                  <a:lnTo>
                    <a:pt x="1090" y="146"/>
                  </a:lnTo>
                  <a:lnTo>
                    <a:pt x="1071" y="132"/>
                  </a:lnTo>
                  <a:lnTo>
                    <a:pt x="1051" y="118"/>
                  </a:lnTo>
                  <a:lnTo>
                    <a:pt x="1031" y="105"/>
                  </a:lnTo>
                  <a:lnTo>
                    <a:pt x="1011" y="92"/>
                  </a:lnTo>
                  <a:lnTo>
                    <a:pt x="989" y="80"/>
                  </a:lnTo>
                  <a:lnTo>
                    <a:pt x="969" y="69"/>
                  </a:lnTo>
                  <a:lnTo>
                    <a:pt x="946" y="59"/>
                  </a:lnTo>
                  <a:lnTo>
                    <a:pt x="924" y="49"/>
                  </a:lnTo>
                  <a:lnTo>
                    <a:pt x="901" y="40"/>
                  </a:lnTo>
                  <a:lnTo>
                    <a:pt x="878" y="31"/>
                  </a:lnTo>
                  <a:lnTo>
                    <a:pt x="855" y="24"/>
                  </a:lnTo>
                  <a:lnTo>
                    <a:pt x="832" y="18"/>
                  </a:lnTo>
                  <a:lnTo>
                    <a:pt x="808" y="13"/>
                  </a:lnTo>
                  <a:lnTo>
                    <a:pt x="785" y="8"/>
                  </a:lnTo>
                  <a:lnTo>
                    <a:pt x="760" y="4"/>
                  </a:lnTo>
                  <a:lnTo>
                    <a:pt x="760" y="54"/>
                  </a:lnTo>
                  <a:close/>
                  <a:moveTo>
                    <a:pt x="1168" y="297"/>
                  </a:moveTo>
                  <a:lnTo>
                    <a:pt x="1188" y="325"/>
                  </a:lnTo>
                  <a:lnTo>
                    <a:pt x="1207" y="354"/>
                  </a:lnTo>
                  <a:lnTo>
                    <a:pt x="1222" y="384"/>
                  </a:lnTo>
                  <a:lnTo>
                    <a:pt x="1238" y="415"/>
                  </a:lnTo>
                  <a:lnTo>
                    <a:pt x="1251" y="448"/>
                  </a:lnTo>
                  <a:lnTo>
                    <a:pt x="1263" y="482"/>
                  </a:lnTo>
                  <a:lnTo>
                    <a:pt x="1273" y="516"/>
                  </a:lnTo>
                  <a:lnTo>
                    <a:pt x="1280" y="551"/>
                  </a:lnTo>
                  <a:lnTo>
                    <a:pt x="1283" y="565"/>
                  </a:lnTo>
                  <a:lnTo>
                    <a:pt x="1286" y="579"/>
                  </a:lnTo>
                  <a:lnTo>
                    <a:pt x="1287" y="594"/>
                  </a:lnTo>
                  <a:lnTo>
                    <a:pt x="1289" y="608"/>
                  </a:lnTo>
                  <a:lnTo>
                    <a:pt x="1339" y="608"/>
                  </a:lnTo>
                  <a:lnTo>
                    <a:pt x="1336" y="591"/>
                  </a:lnTo>
                  <a:lnTo>
                    <a:pt x="1335" y="575"/>
                  </a:lnTo>
                  <a:lnTo>
                    <a:pt x="1332" y="558"/>
                  </a:lnTo>
                  <a:lnTo>
                    <a:pt x="1329" y="542"/>
                  </a:lnTo>
                  <a:lnTo>
                    <a:pt x="1320" y="503"/>
                  </a:lnTo>
                  <a:lnTo>
                    <a:pt x="1309" y="464"/>
                  </a:lnTo>
                  <a:lnTo>
                    <a:pt x="1296" y="428"/>
                  </a:lnTo>
                  <a:lnTo>
                    <a:pt x="1281" y="392"/>
                  </a:lnTo>
                  <a:lnTo>
                    <a:pt x="1264" y="358"/>
                  </a:lnTo>
                  <a:lnTo>
                    <a:pt x="1245" y="325"/>
                  </a:lnTo>
                  <a:lnTo>
                    <a:pt x="1225" y="293"/>
                  </a:lnTo>
                  <a:lnTo>
                    <a:pt x="1204" y="263"/>
                  </a:lnTo>
                  <a:lnTo>
                    <a:pt x="1168" y="297"/>
                  </a:lnTo>
                  <a:close/>
                  <a:moveTo>
                    <a:pt x="1289" y="738"/>
                  </a:moveTo>
                  <a:lnTo>
                    <a:pt x="1286" y="759"/>
                  </a:lnTo>
                  <a:lnTo>
                    <a:pt x="1283" y="781"/>
                  </a:lnTo>
                  <a:lnTo>
                    <a:pt x="1279" y="801"/>
                  </a:lnTo>
                  <a:lnTo>
                    <a:pt x="1273" y="821"/>
                  </a:lnTo>
                  <a:lnTo>
                    <a:pt x="1261" y="861"/>
                  </a:lnTo>
                  <a:lnTo>
                    <a:pt x="1247" y="902"/>
                  </a:lnTo>
                  <a:lnTo>
                    <a:pt x="1231" y="939"/>
                  </a:lnTo>
                  <a:lnTo>
                    <a:pt x="1211" y="976"/>
                  </a:lnTo>
                  <a:lnTo>
                    <a:pt x="1189" y="1012"/>
                  </a:lnTo>
                  <a:lnTo>
                    <a:pt x="1165" y="1045"/>
                  </a:lnTo>
                  <a:lnTo>
                    <a:pt x="1201" y="1081"/>
                  </a:lnTo>
                  <a:lnTo>
                    <a:pt x="1214" y="1063"/>
                  </a:lnTo>
                  <a:lnTo>
                    <a:pt x="1228" y="1042"/>
                  </a:lnTo>
                  <a:lnTo>
                    <a:pt x="1240" y="1024"/>
                  </a:lnTo>
                  <a:lnTo>
                    <a:pt x="1253" y="1004"/>
                  </a:lnTo>
                  <a:lnTo>
                    <a:pt x="1263" y="983"/>
                  </a:lnTo>
                  <a:lnTo>
                    <a:pt x="1274" y="962"/>
                  </a:lnTo>
                  <a:lnTo>
                    <a:pt x="1284" y="942"/>
                  </a:lnTo>
                  <a:lnTo>
                    <a:pt x="1293" y="920"/>
                  </a:lnTo>
                  <a:lnTo>
                    <a:pt x="1302" y="899"/>
                  </a:lnTo>
                  <a:lnTo>
                    <a:pt x="1309" y="876"/>
                  </a:lnTo>
                  <a:lnTo>
                    <a:pt x="1316" y="854"/>
                  </a:lnTo>
                  <a:lnTo>
                    <a:pt x="1322" y="831"/>
                  </a:lnTo>
                  <a:lnTo>
                    <a:pt x="1328" y="808"/>
                  </a:lnTo>
                  <a:lnTo>
                    <a:pt x="1332" y="785"/>
                  </a:lnTo>
                  <a:lnTo>
                    <a:pt x="1335" y="762"/>
                  </a:lnTo>
                  <a:lnTo>
                    <a:pt x="1338" y="738"/>
                  </a:lnTo>
                  <a:lnTo>
                    <a:pt x="1289" y="738"/>
                  </a:lnTo>
                  <a:close/>
                </a:path>
              </a:pathLst>
            </a:custGeom>
            <a:solidFill>
              <a:srgbClr val="CD3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28"/>
            <p:cNvSpPr>
              <a:spLocks noEditPoints="1"/>
            </p:cNvSpPr>
            <p:nvPr/>
          </p:nvSpPr>
          <p:spPr bwMode="auto">
            <a:xfrm>
              <a:off x="2352675" y="1306513"/>
              <a:ext cx="742950" cy="742950"/>
            </a:xfrm>
            <a:custGeom>
              <a:avLst/>
              <a:gdLst>
                <a:gd name="T0" fmla="*/ 805 w 1404"/>
                <a:gd name="T1" fmla="*/ 1399 h 1405"/>
                <a:gd name="T2" fmla="*/ 882 w 1404"/>
                <a:gd name="T3" fmla="*/ 1383 h 1405"/>
                <a:gd name="T4" fmla="*/ 992 w 1404"/>
                <a:gd name="T5" fmla="*/ 1344 h 1405"/>
                <a:gd name="T6" fmla="*/ 1090 w 1404"/>
                <a:gd name="T7" fmla="*/ 1291 h 1405"/>
                <a:gd name="T8" fmla="*/ 1061 w 1404"/>
                <a:gd name="T9" fmla="*/ 1251 h 1405"/>
                <a:gd name="T10" fmla="*/ 869 w 1404"/>
                <a:gd name="T11" fmla="*/ 1336 h 1405"/>
                <a:gd name="T12" fmla="*/ 590 w 1404"/>
                <a:gd name="T13" fmla="*/ 1347 h 1405"/>
                <a:gd name="T14" fmla="*/ 473 w 1404"/>
                <a:gd name="T15" fmla="*/ 1316 h 1405"/>
                <a:gd name="T16" fmla="*/ 365 w 1404"/>
                <a:gd name="T17" fmla="*/ 1264 h 1405"/>
                <a:gd name="T18" fmla="*/ 293 w 1404"/>
                <a:gd name="T19" fmla="*/ 1275 h 1405"/>
                <a:gd name="T20" fmla="*/ 406 w 1404"/>
                <a:gd name="T21" fmla="*/ 1342 h 1405"/>
                <a:gd name="T22" fmla="*/ 530 w 1404"/>
                <a:gd name="T23" fmla="*/ 1385 h 1405"/>
                <a:gd name="T24" fmla="*/ 662 w 1404"/>
                <a:gd name="T25" fmla="*/ 1405 h 1405"/>
                <a:gd name="T26" fmla="*/ 134 w 1404"/>
                <a:gd name="T27" fmla="*/ 1028 h 1405"/>
                <a:gd name="T28" fmla="*/ 69 w 1404"/>
                <a:gd name="T29" fmla="*/ 871 h 1405"/>
                <a:gd name="T30" fmla="*/ 52 w 1404"/>
                <a:gd name="T31" fmla="*/ 785 h 1405"/>
                <a:gd name="T32" fmla="*/ 8 w 1404"/>
                <a:gd name="T33" fmla="*/ 821 h 1405"/>
                <a:gd name="T34" fmla="*/ 34 w 1404"/>
                <a:gd name="T35" fmla="*/ 929 h 1405"/>
                <a:gd name="T36" fmla="*/ 80 w 1404"/>
                <a:gd name="T37" fmla="*/ 1034 h 1405"/>
                <a:gd name="T38" fmla="*/ 142 w 1404"/>
                <a:gd name="T39" fmla="*/ 1129 h 1405"/>
                <a:gd name="T40" fmla="*/ 53 w 1404"/>
                <a:gd name="T41" fmla="*/ 615 h 1405"/>
                <a:gd name="T42" fmla="*/ 82 w 1404"/>
                <a:gd name="T43" fmla="*/ 493 h 1405"/>
                <a:gd name="T44" fmla="*/ 132 w 1404"/>
                <a:gd name="T45" fmla="*/ 381 h 1405"/>
                <a:gd name="T46" fmla="*/ 203 w 1404"/>
                <a:gd name="T47" fmla="*/ 279 h 1405"/>
                <a:gd name="T48" fmla="*/ 103 w 1404"/>
                <a:gd name="T49" fmla="*/ 332 h 1405"/>
                <a:gd name="T50" fmla="*/ 43 w 1404"/>
                <a:gd name="T51" fmla="*/ 454 h 1405"/>
                <a:gd name="T52" fmla="*/ 7 w 1404"/>
                <a:gd name="T53" fmla="*/ 585 h 1405"/>
                <a:gd name="T54" fmla="*/ 332 w 1404"/>
                <a:gd name="T55" fmla="*/ 162 h 1405"/>
                <a:gd name="T56" fmla="*/ 502 w 1404"/>
                <a:gd name="T57" fmla="*/ 79 h 1405"/>
                <a:gd name="T58" fmla="*/ 641 w 1404"/>
                <a:gd name="T59" fmla="*/ 51 h 1405"/>
                <a:gd name="T60" fmla="*/ 592 w 1404"/>
                <a:gd name="T61" fmla="*/ 7 h 1405"/>
                <a:gd name="T62" fmla="*/ 407 w 1404"/>
                <a:gd name="T63" fmla="*/ 63 h 1405"/>
                <a:gd name="T64" fmla="*/ 302 w 1404"/>
                <a:gd name="T65" fmla="*/ 184 h 1405"/>
                <a:gd name="T66" fmla="*/ 885 w 1404"/>
                <a:gd name="T67" fmla="*/ 74 h 1405"/>
                <a:gd name="T68" fmla="*/ 995 w 1404"/>
                <a:gd name="T69" fmla="*/ 116 h 1405"/>
                <a:gd name="T70" fmla="*/ 1094 w 1404"/>
                <a:gd name="T71" fmla="*/ 178 h 1405"/>
                <a:gd name="T72" fmla="*/ 1124 w 1404"/>
                <a:gd name="T73" fmla="*/ 139 h 1405"/>
                <a:gd name="T74" fmla="*/ 1015 w 1404"/>
                <a:gd name="T75" fmla="*/ 72 h 1405"/>
                <a:gd name="T76" fmla="*/ 895 w 1404"/>
                <a:gd name="T77" fmla="*/ 26 h 1405"/>
                <a:gd name="T78" fmla="*/ 793 w 1404"/>
                <a:gd name="T79" fmla="*/ 54 h 1405"/>
                <a:gd name="T80" fmla="*/ 1300 w 1404"/>
                <a:gd name="T81" fmla="*/ 433 h 1405"/>
                <a:gd name="T82" fmla="*/ 1349 w 1404"/>
                <a:gd name="T83" fmla="*/ 594 h 1405"/>
                <a:gd name="T84" fmla="*/ 1402 w 1404"/>
                <a:gd name="T85" fmla="*/ 622 h 1405"/>
                <a:gd name="T86" fmla="*/ 1373 w 1404"/>
                <a:gd name="T87" fmla="*/ 487 h 1405"/>
                <a:gd name="T88" fmla="*/ 1284 w 1404"/>
                <a:gd name="T89" fmla="*/ 305 h 1405"/>
                <a:gd name="T90" fmla="*/ 1348 w 1404"/>
                <a:gd name="T91" fmla="*/ 817 h 1405"/>
                <a:gd name="T92" fmla="*/ 1319 w 1404"/>
                <a:gd name="T93" fmla="*/ 926 h 1405"/>
                <a:gd name="T94" fmla="*/ 1271 w 1404"/>
                <a:gd name="T95" fmla="*/ 1028 h 1405"/>
                <a:gd name="T96" fmla="*/ 1257 w 1404"/>
                <a:gd name="T97" fmla="*/ 1137 h 1405"/>
                <a:gd name="T98" fmla="*/ 1325 w 1404"/>
                <a:gd name="T99" fmla="*/ 1032 h 1405"/>
                <a:gd name="T100" fmla="*/ 1373 w 1404"/>
                <a:gd name="T101" fmla="*/ 919 h 1405"/>
                <a:gd name="T102" fmla="*/ 1401 w 1404"/>
                <a:gd name="T103" fmla="*/ 796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04" h="1405">
                  <a:moveTo>
                    <a:pt x="828" y="1346"/>
                  </a:moveTo>
                  <a:lnTo>
                    <a:pt x="810" y="1349"/>
                  </a:lnTo>
                  <a:lnTo>
                    <a:pt x="793" y="1352"/>
                  </a:lnTo>
                  <a:lnTo>
                    <a:pt x="793" y="1400"/>
                  </a:lnTo>
                  <a:lnTo>
                    <a:pt x="805" y="1399"/>
                  </a:lnTo>
                  <a:lnTo>
                    <a:pt x="815" y="1398"/>
                  </a:lnTo>
                  <a:lnTo>
                    <a:pt x="826" y="1396"/>
                  </a:lnTo>
                  <a:lnTo>
                    <a:pt x="836" y="1393"/>
                  </a:lnTo>
                  <a:lnTo>
                    <a:pt x="861" y="1389"/>
                  </a:lnTo>
                  <a:lnTo>
                    <a:pt x="882" y="1383"/>
                  </a:lnTo>
                  <a:lnTo>
                    <a:pt x="905" y="1376"/>
                  </a:lnTo>
                  <a:lnTo>
                    <a:pt x="927" y="1370"/>
                  </a:lnTo>
                  <a:lnTo>
                    <a:pt x="949" y="1362"/>
                  </a:lnTo>
                  <a:lnTo>
                    <a:pt x="970" y="1353"/>
                  </a:lnTo>
                  <a:lnTo>
                    <a:pt x="992" y="1344"/>
                  </a:lnTo>
                  <a:lnTo>
                    <a:pt x="1012" y="1334"/>
                  </a:lnTo>
                  <a:lnTo>
                    <a:pt x="1032" y="1324"/>
                  </a:lnTo>
                  <a:lnTo>
                    <a:pt x="1052" y="1314"/>
                  </a:lnTo>
                  <a:lnTo>
                    <a:pt x="1071" y="1303"/>
                  </a:lnTo>
                  <a:lnTo>
                    <a:pt x="1090" y="1291"/>
                  </a:lnTo>
                  <a:lnTo>
                    <a:pt x="1127" y="1265"/>
                  </a:lnTo>
                  <a:lnTo>
                    <a:pt x="1162" y="1237"/>
                  </a:lnTo>
                  <a:lnTo>
                    <a:pt x="1127" y="1202"/>
                  </a:lnTo>
                  <a:lnTo>
                    <a:pt x="1094" y="1228"/>
                  </a:lnTo>
                  <a:lnTo>
                    <a:pt x="1061" y="1251"/>
                  </a:lnTo>
                  <a:lnTo>
                    <a:pt x="1026" y="1272"/>
                  </a:lnTo>
                  <a:lnTo>
                    <a:pt x="989" y="1291"/>
                  </a:lnTo>
                  <a:lnTo>
                    <a:pt x="950" y="1308"/>
                  </a:lnTo>
                  <a:lnTo>
                    <a:pt x="911" y="1323"/>
                  </a:lnTo>
                  <a:lnTo>
                    <a:pt x="869" y="1336"/>
                  </a:lnTo>
                  <a:lnTo>
                    <a:pt x="828" y="1346"/>
                  </a:lnTo>
                  <a:close/>
                  <a:moveTo>
                    <a:pt x="662" y="1356"/>
                  </a:moveTo>
                  <a:lnTo>
                    <a:pt x="638" y="1354"/>
                  </a:lnTo>
                  <a:lnTo>
                    <a:pt x="613" y="1352"/>
                  </a:lnTo>
                  <a:lnTo>
                    <a:pt x="590" y="1347"/>
                  </a:lnTo>
                  <a:lnTo>
                    <a:pt x="566" y="1343"/>
                  </a:lnTo>
                  <a:lnTo>
                    <a:pt x="543" y="1337"/>
                  </a:lnTo>
                  <a:lnTo>
                    <a:pt x="520" y="1331"/>
                  </a:lnTo>
                  <a:lnTo>
                    <a:pt x="497" y="1324"/>
                  </a:lnTo>
                  <a:lnTo>
                    <a:pt x="473" y="1316"/>
                  </a:lnTo>
                  <a:lnTo>
                    <a:pt x="450" y="1307"/>
                  </a:lnTo>
                  <a:lnTo>
                    <a:pt x="429" y="1298"/>
                  </a:lnTo>
                  <a:lnTo>
                    <a:pt x="407" y="1287"/>
                  </a:lnTo>
                  <a:lnTo>
                    <a:pt x="387" y="1277"/>
                  </a:lnTo>
                  <a:lnTo>
                    <a:pt x="365" y="1264"/>
                  </a:lnTo>
                  <a:lnTo>
                    <a:pt x="345" y="1252"/>
                  </a:lnTo>
                  <a:lnTo>
                    <a:pt x="325" y="1238"/>
                  </a:lnTo>
                  <a:lnTo>
                    <a:pt x="306" y="1225"/>
                  </a:lnTo>
                  <a:lnTo>
                    <a:pt x="272" y="1260"/>
                  </a:lnTo>
                  <a:lnTo>
                    <a:pt x="293" y="1275"/>
                  </a:lnTo>
                  <a:lnTo>
                    <a:pt x="315" y="1290"/>
                  </a:lnTo>
                  <a:lnTo>
                    <a:pt x="337" y="1304"/>
                  </a:lnTo>
                  <a:lnTo>
                    <a:pt x="360" y="1317"/>
                  </a:lnTo>
                  <a:lnTo>
                    <a:pt x="383" y="1330"/>
                  </a:lnTo>
                  <a:lnTo>
                    <a:pt x="406" y="1342"/>
                  </a:lnTo>
                  <a:lnTo>
                    <a:pt x="430" y="1352"/>
                  </a:lnTo>
                  <a:lnTo>
                    <a:pt x="455" y="1362"/>
                  </a:lnTo>
                  <a:lnTo>
                    <a:pt x="479" y="1370"/>
                  </a:lnTo>
                  <a:lnTo>
                    <a:pt x="505" y="1379"/>
                  </a:lnTo>
                  <a:lnTo>
                    <a:pt x="530" y="1385"/>
                  </a:lnTo>
                  <a:lnTo>
                    <a:pt x="556" y="1392"/>
                  </a:lnTo>
                  <a:lnTo>
                    <a:pt x="583" y="1396"/>
                  </a:lnTo>
                  <a:lnTo>
                    <a:pt x="609" y="1400"/>
                  </a:lnTo>
                  <a:lnTo>
                    <a:pt x="635" y="1403"/>
                  </a:lnTo>
                  <a:lnTo>
                    <a:pt x="662" y="1405"/>
                  </a:lnTo>
                  <a:lnTo>
                    <a:pt x="662" y="1356"/>
                  </a:lnTo>
                  <a:close/>
                  <a:moveTo>
                    <a:pt x="206" y="1130"/>
                  </a:moveTo>
                  <a:lnTo>
                    <a:pt x="180" y="1097"/>
                  </a:lnTo>
                  <a:lnTo>
                    <a:pt x="155" y="1064"/>
                  </a:lnTo>
                  <a:lnTo>
                    <a:pt x="134" y="1028"/>
                  </a:lnTo>
                  <a:lnTo>
                    <a:pt x="113" y="991"/>
                  </a:lnTo>
                  <a:lnTo>
                    <a:pt x="96" y="952"/>
                  </a:lnTo>
                  <a:lnTo>
                    <a:pt x="82" y="912"/>
                  </a:lnTo>
                  <a:lnTo>
                    <a:pt x="75" y="891"/>
                  </a:lnTo>
                  <a:lnTo>
                    <a:pt x="69" y="871"/>
                  </a:lnTo>
                  <a:lnTo>
                    <a:pt x="63" y="850"/>
                  </a:lnTo>
                  <a:lnTo>
                    <a:pt x="59" y="828"/>
                  </a:lnTo>
                  <a:lnTo>
                    <a:pt x="56" y="814"/>
                  </a:lnTo>
                  <a:lnTo>
                    <a:pt x="54" y="799"/>
                  </a:lnTo>
                  <a:lnTo>
                    <a:pt x="52" y="785"/>
                  </a:lnTo>
                  <a:lnTo>
                    <a:pt x="50" y="771"/>
                  </a:lnTo>
                  <a:lnTo>
                    <a:pt x="1" y="771"/>
                  </a:lnTo>
                  <a:lnTo>
                    <a:pt x="3" y="788"/>
                  </a:lnTo>
                  <a:lnTo>
                    <a:pt x="5" y="804"/>
                  </a:lnTo>
                  <a:lnTo>
                    <a:pt x="8" y="821"/>
                  </a:lnTo>
                  <a:lnTo>
                    <a:pt x="11" y="837"/>
                  </a:lnTo>
                  <a:lnTo>
                    <a:pt x="16" y="861"/>
                  </a:lnTo>
                  <a:lnTo>
                    <a:pt x="21" y="884"/>
                  </a:lnTo>
                  <a:lnTo>
                    <a:pt x="27" y="906"/>
                  </a:lnTo>
                  <a:lnTo>
                    <a:pt x="34" y="929"/>
                  </a:lnTo>
                  <a:lnTo>
                    <a:pt x="43" y="950"/>
                  </a:lnTo>
                  <a:lnTo>
                    <a:pt x="52" y="972"/>
                  </a:lnTo>
                  <a:lnTo>
                    <a:pt x="60" y="993"/>
                  </a:lnTo>
                  <a:lnTo>
                    <a:pt x="70" y="1014"/>
                  </a:lnTo>
                  <a:lnTo>
                    <a:pt x="80" y="1034"/>
                  </a:lnTo>
                  <a:lnTo>
                    <a:pt x="92" y="1054"/>
                  </a:lnTo>
                  <a:lnTo>
                    <a:pt x="103" y="1074"/>
                  </a:lnTo>
                  <a:lnTo>
                    <a:pt x="115" y="1093"/>
                  </a:lnTo>
                  <a:lnTo>
                    <a:pt x="128" y="1111"/>
                  </a:lnTo>
                  <a:lnTo>
                    <a:pt x="142" y="1129"/>
                  </a:lnTo>
                  <a:lnTo>
                    <a:pt x="155" y="1147"/>
                  </a:lnTo>
                  <a:lnTo>
                    <a:pt x="170" y="1165"/>
                  </a:lnTo>
                  <a:lnTo>
                    <a:pt x="206" y="1130"/>
                  </a:lnTo>
                  <a:close/>
                  <a:moveTo>
                    <a:pt x="50" y="641"/>
                  </a:moveTo>
                  <a:lnTo>
                    <a:pt x="53" y="615"/>
                  </a:lnTo>
                  <a:lnTo>
                    <a:pt x="56" y="591"/>
                  </a:lnTo>
                  <a:lnTo>
                    <a:pt x="62" y="566"/>
                  </a:lnTo>
                  <a:lnTo>
                    <a:pt x="67" y="542"/>
                  </a:lnTo>
                  <a:lnTo>
                    <a:pt x="73" y="517"/>
                  </a:lnTo>
                  <a:lnTo>
                    <a:pt x="82" y="493"/>
                  </a:lnTo>
                  <a:lnTo>
                    <a:pt x="89" y="470"/>
                  </a:lnTo>
                  <a:lnTo>
                    <a:pt x="99" y="447"/>
                  </a:lnTo>
                  <a:lnTo>
                    <a:pt x="109" y="424"/>
                  </a:lnTo>
                  <a:lnTo>
                    <a:pt x="119" y="402"/>
                  </a:lnTo>
                  <a:lnTo>
                    <a:pt x="132" y="381"/>
                  </a:lnTo>
                  <a:lnTo>
                    <a:pt x="144" y="359"/>
                  </a:lnTo>
                  <a:lnTo>
                    <a:pt x="158" y="339"/>
                  </a:lnTo>
                  <a:lnTo>
                    <a:pt x="173" y="318"/>
                  </a:lnTo>
                  <a:lnTo>
                    <a:pt x="187" y="299"/>
                  </a:lnTo>
                  <a:lnTo>
                    <a:pt x="203" y="279"/>
                  </a:lnTo>
                  <a:lnTo>
                    <a:pt x="167" y="244"/>
                  </a:lnTo>
                  <a:lnTo>
                    <a:pt x="149" y="266"/>
                  </a:lnTo>
                  <a:lnTo>
                    <a:pt x="134" y="287"/>
                  </a:lnTo>
                  <a:lnTo>
                    <a:pt x="118" y="309"/>
                  </a:lnTo>
                  <a:lnTo>
                    <a:pt x="103" y="332"/>
                  </a:lnTo>
                  <a:lnTo>
                    <a:pt x="89" y="355"/>
                  </a:lnTo>
                  <a:lnTo>
                    <a:pt x="76" y="379"/>
                  </a:lnTo>
                  <a:lnTo>
                    <a:pt x="65" y="404"/>
                  </a:lnTo>
                  <a:lnTo>
                    <a:pt x="53" y="428"/>
                  </a:lnTo>
                  <a:lnTo>
                    <a:pt x="43" y="454"/>
                  </a:lnTo>
                  <a:lnTo>
                    <a:pt x="34" y="480"/>
                  </a:lnTo>
                  <a:lnTo>
                    <a:pt x="26" y="506"/>
                  </a:lnTo>
                  <a:lnTo>
                    <a:pt x="18" y="532"/>
                  </a:lnTo>
                  <a:lnTo>
                    <a:pt x="13" y="559"/>
                  </a:lnTo>
                  <a:lnTo>
                    <a:pt x="7" y="585"/>
                  </a:lnTo>
                  <a:lnTo>
                    <a:pt x="3" y="612"/>
                  </a:lnTo>
                  <a:lnTo>
                    <a:pt x="0" y="641"/>
                  </a:lnTo>
                  <a:lnTo>
                    <a:pt x="50" y="641"/>
                  </a:lnTo>
                  <a:close/>
                  <a:moveTo>
                    <a:pt x="302" y="184"/>
                  </a:moveTo>
                  <a:lnTo>
                    <a:pt x="332" y="162"/>
                  </a:lnTo>
                  <a:lnTo>
                    <a:pt x="364" y="142"/>
                  </a:lnTo>
                  <a:lnTo>
                    <a:pt x="397" y="123"/>
                  </a:lnTo>
                  <a:lnTo>
                    <a:pt x="430" y="106"/>
                  </a:lnTo>
                  <a:lnTo>
                    <a:pt x="465" y="92"/>
                  </a:lnTo>
                  <a:lnTo>
                    <a:pt x="502" y="79"/>
                  </a:lnTo>
                  <a:lnTo>
                    <a:pt x="538" y="69"/>
                  </a:lnTo>
                  <a:lnTo>
                    <a:pt x="577" y="60"/>
                  </a:lnTo>
                  <a:lnTo>
                    <a:pt x="599" y="56"/>
                  </a:lnTo>
                  <a:lnTo>
                    <a:pt x="620" y="53"/>
                  </a:lnTo>
                  <a:lnTo>
                    <a:pt x="641" y="51"/>
                  </a:lnTo>
                  <a:lnTo>
                    <a:pt x="662" y="49"/>
                  </a:lnTo>
                  <a:lnTo>
                    <a:pt x="662" y="0"/>
                  </a:lnTo>
                  <a:lnTo>
                    <a:pt x="639" y="1"/>
                  </a:lnTo>
                  <a:lnTo>
                    <a:pt x="615" y="4"/>
                  </a:lnTo>
                  <a:lnTo>
                    <a:pt x="592" y="7"/>
                  </a:lnTo>
                  <a:lnTo>
                    <a:pt x="567" y="11"/>
                  </a:lnTo>
                  <a:lnTo>
                    <a:pt x="525" y="21"/>
                  </a:lnTo>
                  <a:lnTo>
                    <a:pt x="485" y="33"/>
                  </a:lnTo>
                  <a:lnTo>
                    <a:pt x="446" y="47"/>
                  </a:lnTo>
                  <a:lnTo>
                    <a:pt x="407" y="63"/>
                  </a:lnTo>
                  <a:lnTo>
                    <a:pt x="370" y="82"/>
                  </a:lnTo>
                  <a:lnTo>
                    <a:pt x="335" y="102"/>
                  </a:lnTo>
                  <a:lnTo>
                    <a:pt x="301" y="125"/>
                  </a:lnTo>
                  <a:lnTo>
                    <a:pt x="268" y="148"/>
                  </a:lnTo>
                  <a:lnTo>
                    <a:pt x="302" y="184"/>
                  </a:lnTo>
                  <a:close/>
                  <a:moveTo>
                    <a:pt x="793" y="54"/>
                  </a:moveTo>
                  <a:lnTo>
                    <a:pt x="816" y="57"/>
                  </a:lnTo>
                  <a:lnTo>
                    <a:pt x="839" y="63"/>
                  </a:lnTo>
                  <a:lnTo>
                    <a:pt x="862" y="67"/>
                  </a:lnTo>
                  <a:lnTo>
                    <a:pt x="885" y="74"/>
                  </a:lnTo>
                  <a:lnTo>
                    <a:pt x="908" y="80"/>
                  </a:lnTo>
                  <a:lnTo>
                    <a:pt x="930" y="89"/>
                  </a:lnTo>
                  <a:lnTo>
                    <a:pt x="952" y="97"/>
                  </a:lnTo>
                  <a:lnTo>
                    <a:pt x="973" y="106"/>
                  </a:lnTo>
                  <a:lnTo>
                    <a:pt x="995" y="116"/>
                  </a:lnTo>
                  <a:lnTo>
                    <a:pt x="1015" y="128"/>
                  </a:lnTo>
                  <a:lnTo>
                    <a:pt x="1035" y="139"/>
                  </a:lnTo>
                  <a:lnTo>
                    <a:pt x="1055" y="151"/>
                  </a:lnTo>
                  <a:lnTo>
                    <a:pt x="1075" y="164"/>
                  </a:lnTo>
                  <a:lnTo>
                    <a:pt x="1094" y="178"/>
                  </a:lnTo>
                  <a:lnTo>
                    <a:pt x="1111" y="191"/>
                  </a:lnTo>
                  <a:lnTo>
                    <a:pt x="1130" y="207"/>
                  </a:lnTo>
                  <a:lnTo>
                    <a:pt x="1165" y="171"/>
                  </a:lnTo>
                  <a:lnTo>
                    <a:pt x="1145" y="155"/>
                  </a:lnTo>
                  <a:lnTo>
                    <a:pt x="1124" y="139"/>
                  </a:lnTo>
                  <a:lnTo>
                    <a:pt x="1104" y="125"/>
                  </a:lnTo>
                  <a:lnTo>
                    <a:pt x="1083" y="110"/>
                  </a:lnTo>
                  <a:lnTo>
                    <a:pt x="1061" y="96"/>
                  </a:lnTo>
                  <a:lnTo>
                    <a:pt x="1038" y="85"/>
                  </a:lnTo>
                  <a:lnTo>
                    <a:pt x="1015" y="72"/>
                  </a:lnTo>
                  <a:lnTo>
                    <a:pt x="992" y="62"/>
                  </a:lnTo>
                  <a:lnTo>
                    <a:pt x="969" y="51"/>
                  </a:lnTo>
                  <a:lnTo>
                    <a:pt x="944" y="41"/>
                  </a:lnTo>
                  <a:lnTo>
                    <a:pt x="920" y="33"/>
                  </a:lnTo>
                  <a:lnTo>
                    <a:pt x="895" y="26"/>
                  </a:lnTo>
                  <a:lnTo>
                    <a:pt x="869" y="18"/>
                  </a:lnTo>
                  <a:lnTo>
                    <a:pt x="845" y="13"/>
                  </a:lnTo>
                  <a:lnTo>
                    <a:pt x="819" y="8"/>
                  </a:lnTo>
                  <a:lnTo>
                    <a:pt x="793" y="4"/>
                  </a:lnTo>
                  <a:lnTo>
                    <a:pt x="793" y="54"/>
                  </a:lnTo>
                  <a:close/>
                  <a:moveTo>
                    <a:pt x="1225" y="307"/>
                  </a:moveTo>
                  <a:lnTo>
                    <a:pt x="1245" y="336"/>
                  </a:lnTo>
                  <a:lnTo>
                    <a:pt x="1265" y="368"/>
                  </a:lnTo>
                  <a:lnTo>
                    <a:pt x="1284" y="400"/>
                  </a:lnTo>
                  <a:lnTo>
                    <a:pt x="1300" y="433"/>
                  </a:lnTo>
                  <a:lnTo>
                    <a:pt x="1314" y="467"/>
                  </a:lnTo>
                  <a:lnTo>
                    <a:pt x="1327" y="503"/>
                  </a:lnTo>
                  <a:lnTo>
                    <a:pt x="1337" y="540"/>
                  </a:lnTo>
                  <a:lnTo>
                    <a:pt x="1346" y="578"/>
                  </a:lnTo>
                  <a:lnTo>
                    <a:pt x="1349" y="594"/>
                  </a:lnTo>
                  <a:lnTo>
                    <a:pt x="1352" y="609"/>
                  </a:lnTo>
                  <a:lnTo>
                    <a:pt x="1353" y="625"/>
                  </a:lnTo>
                  <a:lnTo>
                    <a:pt x="1355" y="641"/>
                  </a:lnTo>
                  <a:lnTo>
                    <a:pt x="1404" y="641"/>
                  </a:lnTo>
                  <a:lnTo>
                    <a:pt x="1402" y="622"/>
                  </a:lnTo>
                  <a:lnTo>
                    <a:pt x="1401" y="604"/>
                  </a:lnTo>
                  <a:lnTo>
                    <a:pt x="1398" y="586"/>
                  </a:lnTo>
                  <a:lnTo>
                    <a:pt x="1394" y="568"/>
                  </a:lnTo>
                  <a:lnTo>
                    <a:pt x="1385" y="528"/>
                  </a:lnTo>
                  <a:lnTo>
                    <a:pt x="1373" y="487"/>
                  </a:lnTo>
                  <a:lnTo>
                    <a:pt x="1359" y="447"/>
                  </a:lnTo>
                  <a:lnTo>
                    <a:pt x="1343" y="410"/>
                  </a:lnTo>
                  <a:lnTo>
                    <a:pt x="1326" y="374"/>
                  </a:lnTo>
                  <a:lnTo>
                    <a:pt x="1306" y="338"/>
                  </a:lnTo>
                  <a:lnTo>
                    <a:pt x="1284" y="305"/>
                  </a:lnTo>
                  <a:lnTo>
                    <a:pt x="1260" y="273"/>
                  </a:lnTo>
                  <a:lnTo>
                    <a:pt x="1225" y="307"/>
                  </a:lnTo>
                  <a:close/>
                  <a:moveTo>
                    <a:pt x="1355" y="771"/>
                  </a:moveTo>
                  <a:lnTo>
                    <a:pt x="1352" y="794"/>
                  </a:lnTo>
                  <a:lnTo>
                    <a:pt x="1348" y="817"/>
                  </a:lnTo>
                  <a:lnTo>
                    <a:pt x="1343" y="840"/>
                  </a:lnTo>
                  <a:lnTo>
                    <a:pt x="1339" y="861"/>
                  </a:lnTo>
                  <a:lnTo>
                    <a:pt x="1333" y="883"/>
                  </a:lnTo>
                  <a:lnTo>
                    <a:pt x="1326" y="904"/>
                  </a:lnTo>
                  <a:lnTo>
                    <a:pt x="1319" y="926"/>
                  </a:lnTo>
                  <a:lnTo>
                    <a:pt x="1310" y="947"/>
                  </a:lnTo>
                  <a:lnTo>
                    <a:pt x="1301" y="968"/>
                  </a:lnTo>
                  <a:lnTo>
                    <a:pt x="1293" y="988"/>
                  </a:lnTo>
                  <a:lnTo>
                    <a:pt x="1283" y="1008"/>
                  </a:lnTo>
                  <a:lnTo>
                    <a:pt x="1271" y="1028"/>
                  </a:lnTo>
                  <a:lnTo>
                    <a:pt x="1260" y="1047"/>
                  </a:lnTo>
                  <a:lnTo>
                    <a:pt x="1248" y="1065"/>
                  </a:lnTo>
                  <a:lnTo>
                    <a:pt x="1235" y="1084"/>
                  </a:lnTo>
                  <a:lnTo>
                    <a:pt x="1222" y="1101"/>
                  </a:lnTo>
                  <a:lnTo>
                    <a:pt x="1257" y="1137"/>
                  </a:lnTo>
                  <a:lnTo>
                    <a:pt x="1273" y="1117"/>
                  </a:lnTo>
                  <a:lnTo>
                    <a:pt x="1286" y="1097"/>
                  </a:lnTo>
                  <a:lnTo>
                    <a:pt x="1300" y="1075"/>
                  </a:lnTo>
                  <a:lnTo>
                    <a:pt x="1313" y="1055"/>
                  </a:lnTo>
                  <a:lnTo>
                    <a:pt x="1325" y="1032"/>
                  </a:lnTo>
                  <a:lnTo>
                    <a:pt x="1336" y="1011"/>
                  </a:lnTo>
                  <a:lnTo>
                    <a:pt x="1346" y="988"/>
                  </a:lnTo>
                  <a:lnTo>
                    <a:pt x="1356" y="966"/>
                  </a:lnTo>
                  <a:lnTo>
                    <a:pt x="1365" y="942"/>
                  </a:lnTo>
                  <a:lnTo>
                    <a:pt x="1373" y="919"/>
                  </a:lnTo>
                  <a:lnTo>
                    <a:pt x="1381" y="894"/>
                  </a:lnTo>
                  <a:lnTo>
                    <a:pt x="1386" y="871"/>
                  </a:lnTo>
                  <a:lnTo>
                    <a:pt x="1392" y="847"/>
                  </a:lnTo>
                  <a:lnTo>
                    <a:pt x="1397" y="821"/>
                  </a:lnTo>
                  <a:lnTo>
                    <a:pt x="1401" y="796"/>
                  </a:lnTo>
                  <a:lnTo>
                    <a:pt x="1404" y="771"/>
                  </a:lnTo>
                  <a:lnTo>
                    <a:pt x="1355" y="771"/>
                  </a:lnTo>
                  <a:close/>
                </a:path>
              </a:pathLst>
            </a:custGeom>
            <a:solidFill>
              <a:srgbClr val="CD3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29"/>
            <p:cNvSpPr>
              <a:spLocks noEditPoints="1"/>
            </p:cNvSpPr>
            <p:nvPr/>
          </p:nvSpPr>
          <p:spPr bwMode="auto">
            <a:xfrm>
              <a:off x="2336800" y="1289050"/>
              <a:ext cx="776288" cy="777875"/>
            </a:xfrm>
            <a:custGeom>
              <a:avLst/>
              <a:gdLst>
                <a:gd name="T0" fmla="*/ 838 w 1469"/>
                <a:gd name="T1" fmla="*/ 1465 h 1471"/>
                <a:gd name="T2" fmla="*/ 923 w 1469"/>
                <a:gd name="T3" fmla="*/ 1448 h 1471"/>
                <a:gd name="T4" fmla="*/ 1038 w 1469"/>
                <a:gd name="T5" fmla="*/ 1408 h 1471"/>
                <a:gd name="T6" fmla="*/ 1142 w 1469"/>
                <a:gd name="T7" fmla="*/ 1350 h 1471"/>
                <a:gd name="T8" fmla="*/ 1182 w 1469"/>
                <a:gd name="T9" fmla="*/ 1258 h 1471"/>
                <a:gd name="T10" fmla="*/ 1017 w 1469"/>
                <a:gd name="T11" fmla="*/ 1363 h 1471"/>
                <a:gd name="T12" fmla="*/ 910 w 1469"/>
                <a:gd name="T13" fmla="*/ 1400 h 1471"/>
                <a:gd name="T14" fmla="*/ 642 w 1469"/>
                <a:gd name="T15" fmla="*/ 1418 h 1471"/>
                <a:gd name="T16" fmla="*/ 517 w 1469"/>
                <a:gd name="T17" fmla="*/ 1387 h 1471"/>
                <a:gd name="T18" fmla="*/ 400 w 1469"/>
                <a:gd name="T19" fmla="*/ 1337 h 1471"/>
                <a:gd name="T20" fmla="*/ 281 w 1469"/>
                <a:gd name="T21" fmla="*/ 1316 h 1471"/>
                <a:gd name="T22" fmla="*/ 397 w 1469"/>
                <a:gd name="T23" fmla="*/ 1390 h 1471"/>
                <a:gd name="T24" fmla="*/ 527 w 1469"/>
                <a:gd name="T25" fmla="*/ 1442 h 1471"/>
                <a:gd name="T26" fmla="*/ 665 w 1469"/>
                <a:gd name="T27" fmla="*/ 1469 h 1471"/>
                <a:gd name="T28" fmla="*/ 161 w 1469"/>
                <a:gd name="T29" fmla="*/ 1116 h 1471"/>
                <a:gd name="T30" fmla="*/ 89 w 1469"/>
                <a:gd name="T31" fmla="*/ 978 h 1471"/>
                <a:gd name="T32" fmla="*/ 59 w 1469"/>
                <a:gd name="T33" fmla="*/ 867 h 1471"/>
                <a:gd name="T34" fmla="*/ 0 w 1469"/>
                <a:gd name="T35" fmla="*/ 804 h 1471"/>
                <a:gd name="T36" fmla="*/ 16 w 1469"/>
                <a:gd name="T37" fmla="*/ 901 h 1471"/>
                <a:gd name="T38" fmla="*/ 53 w 1469"/>
                <a:gd name="T39" fmla="*/ 1018 h 1471"/>
                <a:gd name="T40" fmla="*/ 108 w 1469"/>
                <a:gd name="T41" fmla="*/ 1126 h 1471"/>
                <a:gd name="T42" fmla="*/ 179 w 1469"/>
                <a:gd name="T43" fmla="*/ 1221 h 1471"/>
                <a:gd name="T44" fmla="*/ 61 w 1469"/>
                <a:gd name="T45" fmla="*/ 594 h 1471"/>
                <a:gd name="T46" fmla="*/ 101 w 1469"/>
                <a:gd name="T47" fmla="*/ 467 h 1471"/>
                <a:gd name="T48" fmla="*/ 163 w 1469"/>
                <a:gd name="T49" fmla="*/ 352 h 1471"/>
                <a:gd name="T50" fmla="*/ 157 w 1469"/>
                <a:gd name="T51" fmla="*/ 277 h 1471"/>
                <a:gd name="T52" fmla="*/ 79 w 1469"/>
                <a:gd name="T53" fmla="*/ 397 h 1471"/>
                <a:gd name="T54" fmla="*/ 26 w 1469"/>
                <a:gd name="T55" fmla="*/ 530 h 1471"/>
                <a:gd name="T56" fmla="*/ 0 w 1469"/>
                <a:gd name="T57" fmla="*/ 674 h 1471"/>
                <a:gd name="T58" fmla="*/ 410 w 1469"/>
                <a:gd name="T59" fmla="*/ 129 h 1471"/>
                <a:gd name="T60" fmla="*/ 603 w 1469"/>
                <a:gd name="T61" fmla="*/ 61 h 1471"/>
                <a:gd name="T62" fmla="*/ 694 w 1469"/>
                <a:gd name="T63" fmla="*/ 0 h 1471"/>
                <a:gd name="T64" fmla="*/ 549 w 1469"/>
                <a:gd name="T65" fmla="*/ 23 h 1471"/>
                <a:gd name="T66" fmla="*/ 347 w 1469"/>
                <a:gd name="T67" fmla="*/ 109 h 1471"/>
                <a:gd name="T68" fmla="*/ 850 w 1469"/>
                <a:gd name="T69" fmla="*/ 57 h 1471"/>
                <a:gd name="T70" fmla="*/ 972 w 1469"/>
                <a:gd name="T71" fmla="*/ 90 h 1471"/>
                <a:gd name="T72" fmla="*/ 1084 w 1469"/>
                <a:gd name="T73" fmla="*/ 143 h 1471"/>
                <a:gd name="T74" fmla="*/ 1185 w 1469"/>
                <a:gd name="T75" fmla="*/ 215 h 1471"/>
                <a:gd name="T76" fmla="*/ 1132 w 1469"/>
                <a:gd name="T77" fmla="*/ 116 h 1471"/>
                <a:gd name="T78" fmla="*/ 1011 w 1469"/>
                <a:gd name="T79" fmla="*/ 53 h 1471"/>
                <a:gd name="T80" fmla="*/ 880 w 1469"/>
                <a:gd name="T81" fmla="*/ 14 h 1471"/>
                <a:gd name="T82" fmla="*/ 1303 w 1469"/>
                <a:gd name="T83" fmla="*/ 348 h 1471"/>
                <a:gd name="T84" fmla="*/ 1390 w 1469"/>
                <a:gd name="T85" fmla="*/ 525 h 1471"/>
                <a:gd name="T86" fmla="*/ 1418 w 1469"/>
                <a:gd name="T87" fmla="*/ 657 h 1471"/>
                <a:gd name="T88" fmla="*/ 1462 w 1469"/>
                <a:gd name="T89" fmla="*/ 615 h 1471"/>
                <a:gd name="T90" fmla="*/ 1404 w 1469"/>
                <a:gd name="T91" fmla="*/ 427 h 1471"/>
                <a:gd name="T92" fmla="*/ 1280 w 1469"/>
                <a:gd name="T93" fmla="*/ 317 h 1471"/>
                <a:gd name="T94" fmla="*/ 1403 w 1469"/>
                <a:gd name="T95" fmla="*/ 900 h 1471"/>
                <a:gd name="T96" fmla="*/ 1364 w 1469"/>
                <a:gd name="T97" fmla="*/ 1015 h 1471"/>
                <a:gd name="T98" fmla="*/ 1306 w 1469"/>
                <a:gd name="T99" fmla="*/ 1120 h 1471"/>
                <a:gd name="T100" fmla="*/ 1344 w 1469"/>
                <a:gd name="T101" fmla="*/ 1150 h 1471"/>
                <a:gd name="T102" fmla="*/ 1408 w 1469"/>
                <a:gd name="T103" fmla="*/ 1035 h 1471"/>
                <a:gd name="T104" fmla="*/ 1452 w 1469"/>
                <a:gd name="T105" fmla="*/ 910 h 1471"/>
                <a:gd name="T106" fmla="*/ 1420 w 1469"/>
                <a:gd name="T107" fmla="*/ 804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9" h="1471">
                  <a:moveTo>
                    <a:pt x="865" y="1410"/>
                  </a:moveTo>
                  <a:lnTo>
                    <a:pt x="845" y="1413"/>
                  </a:lnTo>
                  <a:lnTo>
                    <a:pt x="825" y="1418"/>
                  </a:lnTo>
                  <a:lnTo>
                    <a:pt x="825" y="1467"/>
                  </a:lnTo>
                  <a:lnTo>
                    <a:pt x="838" y="1465"/>
                  </a:lnTo>
                  <a:lnTo>
                    <a:pt x="850" y="1464"/>
                  </a:lnTo>
                  <a:lnTo>
                    <a:pt x="863" y="1461"/>
                  </a:lnTo>
                  <a:lnTo>
                    <a:pt x="876" y="1458"/>
                  </a:lnTo>
                  <a:lnTo>
                    <a:pt x="900" y="1454"/>
                  </a:lnTo>
                  <a:lnTo>
                    <a:pt x="923" y="1448"/>
                  </a:lnTo>
                  <a:lnTo>
                    <a:pt x="948" y="1441"/>
                  </a:lnTo>
                  <a:lnTo>
                    <a:pt x="971" y="1433"/>
                  </a:lnTo>
                  <a:lnTo>
                    <a:pt x="994" y="1425"/>
                  </a:lnTo>
                  <a:lnTo>
                    <a:pt x="1015" y="1416"/>
                  </a:lnTo>
                  <a:lnTo>
                    <a:pt x="1038" y="1408"/>
                  </a:lnTo>
                  <a:lnTo>
                    <a:pt x="1060" y="1398"/>
                  </a:lnTo>
                  <a:lnTo>
                    <a:pt x="1080" y="1386"/>
                  </a:lnTo>
                  <a:lnTo>
                    <a:pt x="1102" y="1375"/>
                  </a:lnTo>
                  <a:lnTo>
                    <a:pt x="1122" y="1363"/>
                  </a:lnTo>
                  <a:lnTo>
                    <a:pt x="1142" y="1350"/>
                  </a:lnTo>
                  <a:lnTo>
                    <a:pt x="1161" y="1337"/>
                  </a:lnTo>
                  <a:lnTo>
                    <a:pt x="1179" y="1323"/>
                  </a:lnTo>
                  <a:lnTo>
                    <a:pt x="1198" y="1308"/>
                  </a:lnTo>
                  <a:lnTo>
                    <a:pt x="1217" y="1294"/>
                  </a:lnTo>
                  <a:lnTo>
                    <a:pt x="1182" y="1258"/>
                  </a:lnTo>
                  <a:lnTo>
                    <a:pt x="1148" y="1285"/>
                  </a:lnTo>
                  <a:lnTo>
                    <a:pt x="1113" y="1310"/>
                  </a:lnTo>
                  <a:lnTo>
                    <a:pt x="1076" y="1333"/>
                  </a:lnTo>
                  <a:lnTo>
                    <a:pt x="1037" y="1353"/>
                  </a:lnTo>
                  <a:lnTo>
                    <a:pt x="1017" y="1363"/>
                  </a:lnTo>
                  <a:lnTo>
                    <a:pt x="997" y="1372"/>
                  </a:lnTo>
                  <a:lnTo>
                    <a:pt x="975" y="1380"/>
                  </a:lnTo>
                  <a:lnTo>
                    <a:pt x="953" y="1387"/>
                  </a:lnTo>
                  <a:lnTo>
                    <a:pt x="933" y="1395"/>
                  </a:lnTo>
                  <a:lnTo>
                    <a:pt x="910" y="1400"/>
                  </a:lnTo>
                  <a:lnTo>
                    <a:pt x="889" y="1406"/>
                  </a:lnTo>
                  <a:lnTo>
                    <a:pt x="865" y="1410"/>
                  </a:lnTo>
                  <a:close/>
                  <a:moveTo>
                    <a:pt x="694" y="1422"/>
                  </a:moveTo>
                  <a:lnTo>
                    <a:pt x="668" y="1421"/>
                  </a:lnTo>
                  <a:lnTo>
                    <a:pt x="642" y="1418"/>
                  </a:lnTo>
                  <a:lnTo>
                    <a:pt x="616" y="1413"/>
                  </a:lnTo>
                  <a:lnTo>
                    <a:pt x="592" y="1408"/>
                  </a:lnTo>
                  <a:lnTo>
                    <a:pt x="566" y="1402"/>
                  </a:lnTo>
                  <a:lnTo>
                    <a:pt x="541" y="1396"/>
                  </a:lnTo>
                  <a:lnTo>
                    <a:pt x="517" y="1387"/>
                  </a:lnTo>
                  <a:lnTo>
                    <a:pt x="493" y="1379"/>
                  </a:lnTo>
                  <a:lnTo>
                    <a:pt x="469" y="1370"/>
                  </a:lnTo>
                  <a:lnTo>
                    <a:pt x="445" y="1360"/>
                  </a:lnTo>
                  <a:lnTo>
                    <a:pt x="423" y="1349"/>
                  </a:lnTo>
                  <a:lnTo>
                    <a:pt x="400" y="1337"/>
                  </a:lnTo>
                  <a:lnTo>
                    <a:pt x="379" y="1324"/>
                  </a:lnTo>
                  <a:lnTo>
                    <a:pt x="357" y="1310"/>
                  </a:lnTo>
                  <a:lnTo>
                    <a:pt x="336" y="1295"/>
                  </a:lnTo>
                  <a:lnTo>
                    <a:pt x="315" y="1281"/>
                  </a:lnTo>
                  <a:lnTo>
                    <a:pt x="281" y="1316"/>
                  </a:lnTo>
                  <a:lnTo>
                    <a:pt x="302" y="1333"/>
                  </a:lnTo>
                  <a:lnTo>
                    <a:pt x="325" y="1349"/>
                  </a:lnTo>
                  <a:lnTo>
                    <a:pt x="349" y="1363"/>
                  </a:lnTo>
                  <a:lnTo>
                    <a:pt x="373" y="1377"/>
                  </a:lnTo>
                  <a:lnTo>
                    <a:pt x="397" y="1390"/>
                  </a:lnTo>
                  <a:lnTo>
                    <a:pt x="422" y="1403"/>
                  </a:lnTo>
                  <a:lnTo>
                    <a:pt x="448" y="1415"/>
                  </a:lnTo>
                  <a:lnTo>
                    <a:pt x="474" y="1425"/>
                  </a:lnTo>
                  <a:lnTo>
                    <a:pt x="500" y="1433"/>
                  </a:lnTo>
                  <a:lnTo>
                    <a:pt x="527" y="1442"/>
                  </a:lnTo>
                  <a:lnTo>
                    <a:pt x="554" y="1449"/>
                  </a:lnTo>
                  <a:lnTo>
                    <a:pt x="582" y="1457"/>
                  </a:lnTo>
                  <a:lnTo>
                    <a:pt x="609" y="1462"/>
                  </a:lnTo>
                  <a:lnTo>
                    <a:pt x="638" y="1467"/>
                  </a:lnTo>
                  <a:lnTo>
                    <a:pt x="665" y="1469"/>
                  </a:lnTo>
                  <a:lnTo>
                    <a:pt x="694" y="1471"/>
                  </a:lnTo>
                  <a:lnTo>
                    <a:pt x="694" y="1422"/>
                  </a:lnTo>
                  <a:close/>
                  <a:moveTo>
                    <a:pt x="215" y="1186"/>
                  </a:moveTo>
                  <a:lnTo>
                    <a:pt x="186" y="1152"/>
                  </a:lnTo>
                  <a:lnTo>
                    <a:pt x="161" y="1116"/>
                  </a:lnTo>
                  <a:lnTo>
                    <a:pt x="138" y="1078"/>
                  </a:lnTo>
                  <a:lnTo>
                    <a:pt x="117" y="1039"/>
                  </a:lnTo>
                  <a:lnTo>
                    <a:pt x="107" y="1019"/>
                  </a:lnTo>
                  <a:lnTo>
                    <a:pt x="98" y="998"/>
                  </a:lnTo>
                  <a:lnTo>
                    <a:pt x="89" y="978"/>
                  </a:lnTo>
                  <a:lnTo>
                    <a:pt x="82" y="956"/>
                  </a:lnTo>
                  <a:lnTo>
                    <a:pt x="75" y="934"/>
                  </a:lnTo>
                  <a:lnTo>
                    <a:pt x="69" y="913"/>
                  </a:lnTo>
                  <a:lnTo>
                    <a:pt x="63" y="890"/>
                  </a:lnTo>
                  <a:lnTo>
                    <a:pt x="59" y="867"/>
                  </a:lnTo>
                  <a:lnTo>
                    <a:pt x="56" y="851"/>
                  </a:lnTo>
                  <a:lnTo>
                    <a:pt x="53" y="835"/>
                  </a:lnTo>
                  <a:lnTo>
                    <a:pt x="52" y="819"/>
                  </a:lnTo>
                  <a:lnTo>
                    <a:pt x="49" y="804"/>
                  </a:lnTo>
                  <a:lnTo>
                    <a:pt x="0" y="804"/>
                  </a:lnTo>
                  <a:lnTo>
                    <a:pt x="1" y="822"/>
                  </a:lnTo>
                  <a:lnTo>
                    <a:pt x="4" y="841"/>
                  </a:lnTo>
                  <a:lnTo>
                    <a:pt x="7" y="858"/>
                  </a:lnTo>
                  <a:lnTo>
                    <a:pt x="10" y="877"/>
                  </a:lnTo>
                  <a:lnTo>
                    <a:pt x="16" y="901"/>
                  </a:lnTo>
                  <a:lnTo>
                    <a:pt x="22" y="926"/>
                  </a:lnTo>
                  <a:lnTo>
                    <a:pt x="29" y="949"/>
                  </a:lnTo>
                  <a:lnTo>
                    <a:pt x="36" y="973"/>
                  </a:lnTo>
                  <a:lnTo>
                    <a:pt x="45" y="996"/>
                  </a:lnTo>
                  <a:lnTo>
                    <a:pt x="53" y="1018"/>
                  </a:lnTo>
                  <a:lnTo>
                    <a:pt x="63" y="1041"/>
                  </a:lnTo>
                  <a:lnTo>
                    <a:pt x="73" y="1062"/>
                  </a:lnTo>
                  <a:lnTo>
                    <a:pt x="84" y="1084"/>
                  </a:lnTo>
                  <a:lnTo>
                    <a:pt x="97" y="1104"/>
                  </a:lnTo>
                  <a:lnTo>
                    <a:pt x="108" y="1126"/>
                  </a:lnTo>
                  <a:lnTo>
                    <a:pt x="121" y="1144"/>
                  </a:lnTo>
                  <a:lnTo>
                    <a:pt x="135" y="1165"/>
                  </a:lnTo>
                  <a:lnTo>
                    <a:pt x="148" y="1183"/>
                  </a:lnTo>
                  <a:lnTo>
                    <a:pt x="164" y="1202"/>
                  </a:lnTo>
                  <a:lnTo>
                    <a:pt x="179" y="1221"/>
                  </a:lnTo>
                  <a:lnTo>
                    <a:pt x="215" y="1186"/>
                  </a:lnTo>
                  <a:close/>
                  <a:moveTo>
                    <a:pt x="49" y="674"/>
                  </a:moveTo>
                  <a:lnTo>
                    <a:pt x="52" y="647"/>
                  </a:lnTo>
                  <a:lnTo>
                    <a:pt x="56" y="621"/>
                  </a:lnTo>
                  <a:lnTo>
                    <a:pt x="61" y="594"/>
                  </a:lnTo>
                  <a:lnTo>
                    <a:pt x="66" y="568"/>
                  </a:lnTo>
                  <a:lnTo>
                    <a:pt x="73" y="542"/>
                  </a:lnTo>
                  <a:lnTo>
                    <a:pt x="82" y="517"/>
                  </a:lnTo>
                  <a:lnTo>
                    <a:pt x="91" y="493"/>
                  </a:lnTo>
                  <a:lnTo>
                    <a:pt x="101" y="467"/>
                  </a:lnTo>
                  <a:lnTo>
                    <a:pt x="111" y="444"/>
                  </a:lnTo>
                  <a:lnTo>
                    <a:pt x="122" y="420"/>
                  </a:lnTo>
                  <a:lnTo>
                    <a:pt x="135" y="397"/>
                  </a:lnTo>
                  <a:lnTo>
                    <a:pt x="148" y="374"/>
                  </a:lnTo>
                  <a:lnTo>
                    <a:pt x="163" y="352"/>
                  </a:lnTo>
                  <a:lnTo>
                    <a:pt x="179" y="330"/>
                  </a:lnTo>
                  <a:lnTo>
                    <a:pt x="194" y="310"/>
                  </a:lnTo>
                  <a:lnTo>
                    <a:pt x="210" y="289"/>
                  </a:lnTo>
                  <a:lnTo>
                    <a:pt x="176" y="254"/>
                  </a:lnTo>
                  <a:lnTo>
                    <a:pt x="157" y="277"/>
                  </a:lnTo>
                  <a:lnTo>
                    <a:pt x="140" y="300"/>
                  </a:lnTo>
                  <a:lnTo>
                    <a:pt x="124" y="323"/>
                  </a:lnTo>
                  <a:lnTo>
                    <a:pt x="108" y="348"/>
                  </a:lnTo>
                  <a:lnTo>
                    <a:pt x="94" y="372"/>
                  </a:lnTo>
                  <a:lnTo>
                    <a:pt x="79" y="397"/>
                  </a:lnTo>
                  <a:lnTo>
                    <a:pt x="66" y="422"/>
                  </a:lnTo>
                  <a:lnTo>
                    <a:pt x="55" y="448"/>
                  </a:lnTo>
                  <a:lnTo>
                    <a:pt x="45" y="476"/>
                  </a:lnTo>
                  <a:lnTo>
                    <a:pt x="35" y="503"/>
                  </a:lnTo>
                  <a:lnTo>
                    <a:pt x="26" y="530"/>
                  </a:lnTo>
                  <a:lnTo>
                    <a:pt x="19" y="559"/>
                  </a:lnTo>
                  <a:lnTo>
                    <a:pt x="12" y="586"/>
                  </a:lnTo>
                  <a:lnTo>
                    <a:pt x="7" y="615"/>
                  </a:lnTo>
                  <a:lnTo>
                    <a:pt x="3" y="644"/>
                  </a:lnTo>
                  <a:lnTo>
                    <a:pt x="0" y="674"/>
                  </a:lnTo>
                  <a:lnTo>
                    <a:pt x="49" y="674"/>
                  </a:lnTo>
                  <a:close/>
                  <a:moveTo>
                    <a:pt x="311" y="194"/>
                  </a:moveTo>
                  <a:lnTo>
                    <a:pt x="343" y="169"/>
                  </a:lnTo>
                  <a:lnTo>
                    <a:pt x="376" y="148"/>
                  </a:lnTo>
                  <a:lnTo>
                    <a:pt x="410" y="129"/>
                  </a:lnTo>
                  <a:lnTo>
                    <a:pt x="446" y="110"/>
                  </a:lnTo>
                  <a:lnTo>
                    <a:pt x="484" y="95"/>
                  </a:lnTo>
                  <a:lnTo>
                    <a:pt x="523" y="82"/>
                  </a:lnTo>
                  <a:lnTo>
                    <a:pt x="562" y="70"/>
                  </a:lnTo>
                  <a:lnTo>
                    <a:pt x="603" y="61"/>
                  </a:lnTo>
                  <a:lnTo>
                    <a:pt x="626" y="57"/>
                  </a:lnTo>
                  <a:lnTo>
                    <a:pt x="648" y="53"/>
                  </a:lnTo>
                  <a:lnTo>
                    <a:pt x="671" y="51"/>
                  </a:lnTo>
                  <a:lnTo>
                    <a:pt x="694" y="50"/>
                  </a:lnTo>
                  <a:lnTo>
                    <a:pt x="694" y="0"/>
                  </a:lnTo>
                  <a:lnTo>
                    <a:pt x="670" y="2"/>
                  </a:lnTo>
                  <a:lnTo>
                    <a:pt x="644" y="4"/>
                  </a:lnTo>
                  <a:lnTo>
                    <a:pt x="619" y="8"/>
                  </a:lnTo>
                  <a:lnTo>
                    <a:pt x="593" y="13"/>
                  </a:lnTo>
                  <a:lnTo>
                    <a:pt x="549" y="23"/>
                  </a:lnTo>
                  <a:lnTo>
                    <a:pt x="505" y="36"/>
                  </a:lnTo>
                  <a:lnTo>
                    <a:pt x="464" y="50"/>
                  </a:lnTo>
                  <a:lnTo>
                    <a:pt x="423" y="67"/>
                  </a:lnTo>
                  <a:lnTo>
                    <a:pt x="385" y="87"/>
                  </a:lnTo>
                  <a:lnTo>
                    <a:pt x="347" y="109"/>
                  </a:lnTo>
                  <a:lnTo>
                    <a:pt x="311" y="132"/>
                  </a:lnTo>
                  <a:lnTo>
                    <a:pt x="277" y="158"/>
                  </a:lnTo>
                  <a:lnTo>
                    <a:pt x="311" y="194"/>
                  </a:lnTo>
                  <a:close/>
                  <a:moveTo>
                    <a:pt x="825" y="54"/>
                  </a:moveTo>
                  <a:lnTo>
                    <a:pt x="850" y="57"/>
                  </a:lnTo>
                  <a:lnTo>
                    <a:pt x="876" y="63"/>
                  </a:lnTo>
                  <a:lnTo>
                    <a:pt x="900" y="69"/>
                  </a:lnTo>
                  <a:lnTo>
                    <a:pt x="925" y="74"/>
                  </a:lnTo>
                  <a:lnTo>
                    <a:pt x="948" y="82"/>
                  </a:lnTo>
                  <a:lnTo>
                    <a:pt x="972" y="90"/>
                  </a:lnTo>
                  <a:lnTo>
                    <a:pt x="995" y="99"/>
                  </a:lnTo>
                  <a:lnTo>
                    <a:pt x="1018" y="109"/>
                  </a:lnTo>
                  <a:lnTo>
                    <a:pt x="1040" y="120"/>
                  </a:lnTo>
                  <a:lnTo>
                    <a:pt x="1063" y="132"/>
                  </a:lnTo>
                  <a:lnTo>
                    <a:pt x="1084" y="143"/>
                  </a:lnTo>
                  <a:lnTo>
                    <a:pt x="1106" y="156"/>
                  </a:lnTo>
                  <a:lnTo>
                    <a:pt x="1126" y="171"/>
                  </a:lnTo>
                  <a:lnTo>
                    <a:pt x="1146" y="185"/>
                  </a:lnTo>
                  <a:lnTo>
                    <a:pt x="1166" y="200"/>
                  </a:lnTo>
                  <a:lnTo>
                    <a:pt x="1185" y="215"/>
                  </a:lnTo>
                  <a:lnTo>
                    <a:pt x="1220" y="181"/>
                  </a:lnTo>
                  <a:lnTo>
                    <a:pt x="1198" y="164"/>
                  </a:lnTo>
                  <a:lnTo>
                    <a:pt x="1177" y="146"/>
                  </a:lnTo>
                  <a:lnTo>
                    <a:pt x="1155" y="130"/>
                  </a:lnTo>
                  <a:lnTo>
                    <a:pt x="1132" y="116"/>
                  </a:lnTo>
                  <a:lnTo>
                    <a:pt x="1109" y="102"/>
                  </a:lnTo>
                  <a:lnTo>
                    <a:pt x="1086" y="87"/>
                  </a:lnTo>
                  <a:lnTo>
                    <a:pt x="1061" y="76"/>
                  </a:lnTo>
                  <a:lnTo>
                    <a:pt x="1037" y="64"/>
                  </a:lnTo>
                  <a:lnTo>
                    <a:pt x="1011" y="53"/>
                  </a:lnTo>
                  <a:lnTo>
                    <a:pt x="986" y="43"/>
                  </a:lnTo>
                  <a:lnTo>
                    <a:pt x="961" y="34"/>
                  </a:lnTo>
                  <a:lnTo>
                    <a:pt x="933" y="27"/>
                  </a:lnTo>
                  <a:lnTo>
                    <a:pt x="907" y="20"/>
                  </a:lnTo>
                  <a:lnTo>
                    <a:pt x="880" y="14"/>
                  </a:lnTo>
                  <a:lnTo>
                    <a:pt x="853" y="8"/>
                  </a:lnTo>
                  <a:lnTo>
                    <a:pt x="825" y="4"/>
                  </a:lnTo>
                  <a:lnTo>
                    <a:pt x="825" y="54"/>
                  </a:lnTo>
                  <a:close/>
                  <a:moveTo>
                    <a:pt x="1280" y="317"/>
                  </a:moveTo>
                  <a:lnTo>
                    <a:pt x="1303" y="348"/>
                  </a:lnTo>
                  <a:lnTo>
                    <a:pt x="1325" y="381"/>
                  </a:lnTo>
                  <a:lnTo>
                    <a:pt x="1344" y="415"/>
                  </a:lnTo>
                  <a:lnTo>
                    <a:pt x="1361" y="451"/>
                  </a:lnTo>
                  <a:lnTo>
                    <a:pt x="1377" y="487"/>
                  </a:lnTo>
                  <a:lnTo>
                    <a:pt x="1390" y="525"/>
                  </a:lnTo>
                  <a:lnTo>
                    <a:pt x="1401" y="565"/>
                  </a:lnTo>
                  <a:lnTo>
                    <a:pt x="1410" y="604"/>
                  </a:lnTo>
                  <a:lnTo>
                    <a:pt x="1413" y="622"/>
                  </a:lnTo>
                  <a:lnTo>
                    <a:pt x="1416" y="640"/>
                  </a:lnTo>
                  <a:lnTo>
                    <a:pt x="1418" y="657"/>
                  </a:lnTo>
                  <a:lnTo>
                    <a:pt x="1420" y="674"/>
                  </a:lnTo>
                  <a:lnTo>
                    <a:pt x="1469" y="674"/>
                  </a:lnTo>
                  <a:lnTo>
                    <a:pt x="1467" y="654"/>
                  </a:lnTo>
                  <a:lnTo>
                    <a:pt x="1465" y="634"/>
                  </a:lnTo>
                  <a:lnTo>
                    <a:pt x="1462" y="615"/>
                  </a:lnTo>
                  <a:lnTo>
                    <a:pt x="1459" y="595"/>
                  </a:lnTo>
                  <a:lnTo>
                    <a:pt x="1449" y="552"/>
                  </a:lnTo>
                  <a:lnTo>
                    <a:pt x="1436" y="509"/>
                  </a:lnTo>
                  <a:lnTo>
                    <a:pt x="1421" y="467"/>
                  </a:lnTo>
                  <a:lnTo>
                    <a:pt x="1404" y="427"/>
                  </a:lnTo>
                  <a:lnTo>
                    <a:pt x="1385" y="389"/>
                  </a:lnTo>
                  <a:lnTo>
                    <a:pt x="1364" y="352"/>
                  </a:lnTo>
                  <a:lnTo>
                    <a:pt x="1341" y="316"/>
                  </a:lnTo>
                  <a:lnTo>
                    <a:pt x="1316" y="281"/>
                  </a:lnTo>
                  <a:lnTo>
                    <a:pt x="1280" y="317"/>
                  </a:lnTo>
                  <a:close/>
                  <a:moveTo>
                    <a:pt x="1420" y="804"/>
                  </a:moveTo>
                  <a:lnTo>
                    <a:pt x="1417" y="828"/>
                  </a:lnTo>
                  <a:lnTo>
                    <a:pt x="1413" y="852"/>
                  </a:lnTo>
                  <a:lnTo>
                    <a:pt x="1408" y="877"/>
                  </a:lnTo>
                  <a:lnTo>
                    <a:pt x="1403" y="900"/>
                  </a:lnTo>
                  <a:lnTo>
                    <a:pt x="1397" y="924"/>
                  </a:lnTo>
                  <a:lnTo>
                    <a:pt x="1390" y="947"/>
                  </a:lnTo>
                  <a:lnTo>
                    <a:pt x="1381" y="970"/>
                  </a:lnTo>
                  <a:lnTo>
                    <a:pt x="1372" y="992"/>
                  </a:lnTo>
                  <a:lnTo>
                    <a:pt x="1364" y="1015"/>
                  </a:lnTo>
                  <a:lnTo>
                    <a:pt x="1354" y="1037"/>
                  </a:lnTo>
                  <a:lnTo>
                    <a:pt x="1342" y="1058"/>
                  </a:lnTo>
                  <a:lnTo>
                    <a:pt x="1331" y="1078"/>
                  </a:lnTo>
                  <a:lnTo>
                    <a:pt x="1319" y="1100"/>
                  </a:lnTo>
                  <a:lnTo>
                    <a:pt x="1306" y="1120"/>
                  </a:lnTo>
                  <a:lnTo>
                    <a:pt x="1292" y="1139"/>
                  </a:lnTo>
                  <a:lnTo>
                    <a:pt x="1277" y="1159"/>
                  </a:lnTo>
                  <a:lnTo>
                    <a:pt x="1313" y="1193"/>
                  </a:lnTo>
                  <a:lnTo>
                    <a:pt x="1329" y="1172"/>
                  </a:lnTo>
                  <a:lnTo>
                    <a:pt x="1344" y="1150"/>
                  </a:lnTo>
                  <a:lnTo>
                    <a:pt x="1358" y="1129"/>
                  </a:lnTo>
                  <a:lnTo>
                    <a:pt x="1372" y="1106"/>
                  </a:lnTo>
                  <a:lnTo>
                    <a:pt x="1385" y="1083"/>
                  </a:lnTo>
                  <a:lnTo>
                    <a:pt x="1397" y="1060"/>
                  </a:lnTo>
                  <a:lnTo>
                    <a:pt x="1408" y="1035"/>
                  </a:lnTo>
                  <a:lnTo>
                    <a:pt x="1418" y="1011"/>
                  </a:lnTo>
                  <a:lnTo>
                    <a:pt x="1429" y="986"/>
                  </a:lnTo>
                  <a:lnTo>
                    <a:pt x="1437" y="962"/>
                  </a:lnTo>
                  <a:lnTo>
                    <a:pt x="1444" y="936"/>
                  </a:lnTo>
                  <a:lnTo>
                    <a:pt x="1452" y="910"/>
                  </a:lnTo>
                  <a:lnTo>
                    <a:pt x="1457" y="884"/>
                  </a:lnTo>
                  <a:lnTo>
                    <a:pt x="1462" y="858"/>
                  </a:lnTo>
                  <a:lnTo>
                    <a:pt x="1466" y="831"/>
                  </a:lnTo>
                  <a:lnTo>
                    <a:pt x="1469" y="804"/>
                  </a:lnTo>
                  <a:lnTo>
                    <a:pt x="1420" y="804"/>
                  </a:lnTo>
                  <a:close/>
                </a:path>
              </a:pathLst>
            </a:custGeom>
            <a:solidFill>
              <a:srgbClr val="CB3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30"/>
            <p:cNvSpPr>
              <a:spLocks noEditPoints="1"/>
            </p:cNvSpPr>
            <p:nvPr/>
          </p:nvSpPr>
          <p:spPr bwMode="auto">
            <a:xfrm>
              <a:off x="2319338" y="1271588"/>
              <a:ext cx="811213" cy="812800"/>
            </a:xfrm>
            <a:custGeom>
              <a:avLst/>
              <a:gdLst>
                <a:gd name="T0" fmla="*/ 858 w 1535"/>
                <a:gd name="T1" fmla="*/ 1483 h 1536"/>
                <a:gd name="T2" fmla="*/ 914 w 1535"/>
                <a:gd name="T3" fmla="*/ 1523 h 1536"/>
                <a:gd name="T4" fmla="*/ 1038 w 1535"/>
                <a:gd name="T5" fmla="*/ 1489 h 1536"/>
                <a:gd name="T6" fmla="*/ 1152 w 1535"/>
                <a:gd name="T7" fmla="*/ 1434 h 1536"/>
                <a:gd name="T8" fmla="*/ 1254 w 1535"/>
                <a:gd name="T9" fmla="*/ 1365 h 1536"/>
                <a:gd name="T10" fmla="*/ 1184 w 1535"/>
                <a:gd name="T11" fmla="*/ 1356 h 1536"/>
                <a:gd name="T12" fmla="*/ 1084 w 1535"/>
                <a:gd name="T13" fmla="*/ 1415 h 1536"/>
                <a:gd name="T14" fmla="*/ 975 w 1535"/>
                <a:gd name="T15" fmla="*/ 1457 h 1536"/>
                <a:gd name="T16" fmla="*/ 700 w 1535"/>
                <a:gd name="T17" fmla="*/ 1484 h 1536"/>
                <a:gd name="T18" fmla="*/ 564 w 1535"/>
                <a:gd name="T19" fmla="*/ 1458 h 1536"/>
                <a:gd name="T20" fmla="*/ 439 w 1535"/>
                <a:gd name="T21" fmla="*/ 1409 h 1536"/>
                <a:gd name="T22" fmla="*/ 325 w 1535"/>
                <a:gd name="T23" fmla="*/ 1336 h 1536"/>
                <a:gd name="T24" fmla="*/ 387 w 1535"/>
                <a:gd name="T25" fmla="*/ 1437 h 1536"/>
                <a:gd name="T26" fmla="*/ 523 w 1535"/>
                <a:gd name="T27" fmla="*/ 1497 h 1536"/>
                <a:gd name="T28" fmla="*/ 667 w 1535"/>
                <a:gd name="T29" fmla="*/ 1530 h 1536"/>
                <a:gd name="T30" fmla="*/ 209 w 1535"/>
                <a:gd name="T31" fmla="*/ 1222 h 1536"/>
                <a:gd name="T32" fmla="*/ 142 w 1535"/>
                <a:gd name="T33" fmla="*/ 1128 h 1536"/>
                <a:gd name="T34" fmla="*/ 92 w 1535"/>
                <a:gd name="T35" fmla="*/ 1021 h 1536"/>
                <a:gd name="T36" fmla="*/ 59 w 1535"/>
                <a:gd name="T37" fmla="*/ 905 h 1536"/>
                <a:gd name="T38" fmla="*/ 0 w 1535"/>
                <a:gd name="T39" fmla="*/ 836 h 1536"/>
                <a:gd name="T40" fmla="*/ 17 w 1535"/>
                <a:gd name="T41" fmla="*/ 941 h 1536"/>
                <a:gd name="T42" fmla="*/ 56 w 1535"/>
                <a:gd name="T43" fmla="*/ 1064 h 1536"/>
                <a:gd name="T44" fmla="*/ 114 w 1535"/>
                <a:gd name="T45" fmla="*/ 1175 h 1536"/>
                <a:gd name="T46" fmla="*/ 189 w 1535"/>
                <a:gd name="T47" fmla="*/ 1276 h 1536"/>
                <a:gd name="T48" fmla="*/ 62 w 1535"/>
                <a:gd name="T49" fmla="*/ 621 h 1536"/>
                <a:gd name="T50" fmla="*/ 104 w 1535"/>
                <a:gd name="T51" fmla="*/ 488 h 1536"/>
                <a:gd name="T52" fmla="*/ 170 w 1535"/>
                <a:gd name="T53" fmla="*/ 365 h 1536"/>
                <a:gd name="T54" fmla="*/ 166 w 1535"/>
                <a:gd name="T55" fmla="*/ 288 h 1536"/>
                <a:gd name="T56" fmla="*/ 83 w 1535"/>
                <a:gd name="T57" fmla="*/ 414 h 1536"/>
                <a:gd name="T58" fmla="*/ 27 w 1535"/>
                <a:gd name="T59" fmla="*/ 555 h 1536"/>
                <a:gd name="T60" fmla="*/ 0 w 1535"/>
                <a:gd name="T61" fmla="*/ 706 h 1536"/>
                <a:gd name="T62" fmla="*/ 426 w 1535"/>
                <a:gd name="T63" fmla="*/ 132 h 1536"/>
                <a:gd name="T64" fmla="*/ 629 w 1535"/>
                <a:gd name="T65" fmla="*/ 60 h 1536"/>
                <a:gd name="T66" fmla="*/ 727 w 1535"/>
                <a:gd name="T67" fmla="*/ 0 h 1536"/>
                <a:gd name="T68" fmla="*/ 596 w 1535"/>
                <a:gd name="T69" fmla="*/ 17 h 1536"/>
                <a:gd name="T70" fmla="*/ 442 w 1535"/>
                <a:gd name="T71" fmla="*/ 70 h 1536"/>
                <a:gd name="T72" fmla="*/ 321 w 1535"/>
                <a:gd name="T73" fmla="*/ 201 h 1536"/>
                <a:gd name="T74" fmla="*/ 963 w 1535"/>
                <a:gd name="T75" fmla="*/ 75 h 1536"/>
                <a:gd name="T76" fmla="*/ 1087 w 1535"/>
                <a:gd name="T77" fmla="*/ 122 h 1536"/>
                <a:gd name="T78" fmla="*/ 1199 w 1535"/>
                <a:gd name="T79" fmla="*/ 191 h 1536"/>
                <a:gd name="T80" fmla="*/ 1231 w 1535"/>
                <a:gd name="T81" fmla="*/ 154 h 1536"/>
                <a:gd name="T82" fmla="*/ 1109 w 1535"/>
                <a:gd name="T83" fmla="*/ 78 h 1536"/>
                <a:gd name="T84" fmla="*/ 973 w 1535"/>
                <a:gd name="T85" fmla="*/ 26 h 1536"/>
                <a:gd name="T86" fmla="*/ 858 w 1535"/>
                <a:gd name="T87" fmla="*/ 53 h 1536"/>
                <a:gd name="T88" fmla="*/ 1423 w 1535"/>
                <a:gd name="T89" fmla="*/ 467 h 1536"/>
                <a:gd name="T90" fmla="*/ 1479 w 1535"/>
                <a:gd name="T91" fmla="*/ 649 h 1536"/>
                <a:gd name="T92" fmla="*/ 1534 w 1535"/>
                <a:gd name="T93" fmla="*/ 685 h 1536"/>
                <a:gd name="T94" fmla="*/ 1500 w 1535"/>
                <a:gd name="T95" fmla="*/ 529 h 1536"/>
                <a:gd name="T96" fmla="*/ 1398 w 1535"/>
                <a:gd name="T97" fmla="*/ 326 h 1536"/>
                <a:gd name="T98" fmla="*/ 1479 w 1535"/>
                <a:gd name="T99" fmla="*/ 887 h 1536"/>
                <a:gd name="T100" fmla="*/ 1446 w 1535"/>
                <a:gd name="T101" fmla="*/ 1012 h 1536"/>
                <a:gd name="T102" fmla="*/ 1391 w 1535"/>
                <a:gd name="T103" fmla="*/ 1129 h 1536"/>
                <a:gd name="T104" fmla="*/ 1369 w 1535"/>
                <a:gd name="T105" fmla="*/ 1248 h 1536"/>
                <a:gd name="T106" fmla="*/ 1446 w 1535"/>
                <a:gd name="T107" fmla="*/ 1132 h 1536"/>
                <a:gd name="T108" fmla="*/ 1500 w 1535"/>
                <a:gd name="T109" fmla="*/ 1002 h 1536"/>
                <a:gd name="T110" fmla="*/ 1532 w 1535"/>
                <a:gd name="T111" fmla="*/ 864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35" h="1536">
                  <a:moveTo>
                    <a:pt x="906" y="1474"/>
                  </a:moveTo>
                  <a:lnTo>
                    <a:pt x="893" y="1477"/>
                  </a:lnTo>
                  <a:lnTo>
                    <a:pt x="881" y="1478"/>
                  </a:lnTo>
                  <a:lnTo>
                    <a:pt x="870" y="1480"/>
                  </a:lnTo>
                  <a:lnTo>
                    <a:pt x="858" y="1483"/>
                  </a:lnTo>
                  <a:lnTo>
                    <a:pt x="858" y="1532"/>
                  </a:lnTo>
                  <a:lnTo>
                    <a:pt x="873" y="1530"/>
                  </a:lnTo>
                  <a:lnTo>
                    <a:pt x="887" y="1527"/>
                  </a:lnTo>
                  <a:lnTo>
                    <a:pt x="900" y="1526"/>
                  </a:lnTo>
                  <a:lnTo>
                    <a:pt x="914" y="1523"/>
                  </a:lnTo>
                  <a:lnTo>
                    <a:pt x="940" y="1517"/>
                  </a:lnTo>
                  <a:lnTo>
                    <a:pt x="965" y="1512"/>
                  </a:lnTo>
                  <a:lnTo>
                    <a:pt x="991" y="1504"/>
                  </a:lnTo>
                  <a:lnTo>
                    <a:pt x="1015" y="1496"/>
                  </a:lnTo>
                  <a:lnTo>
                    <a:pt x="1038" y="1489"/>
                  </a:lnTo>
                  <a:lnTo>
                    <a:pt x="1063" y="1478"/>
                  </a:lnTo>
                  <a:lnTo>
                    <a:pt x="1086" y="1468"/>
                  </a:lnTo>
                  <a:lnTo>
                    <a:pt x="1107" y="1458"/>
                  </a:lnTo>
                  <a:lnTo>
                    <a:pt x="1130" y="1447"/>
                  </a:lnTo>
                  <a:lnTo>
                    <a:pt x="1152" y="1434"/>
                  </a:lnTo>
                  <a:lnTo>
                    <a:pt x="1174" y="1422"/>
                  </a:lnTo>
                  <a:lnTo>
                    <a:pt x="1194" y="1408"/>
                  </a:lnTo>
                  <a:lnTo>
                    <a:pt x="1214" y="1395"/>
                  </a:lnTo>
                  <a:lnTo>
                    <a:pt x="1234" y="1379"/>
                  </a:lnTo>
                  <a:lnTo>
                    <a:pt x="1254" y="1365"/>
                  </a:lnTo>
                  <a:lnTo>
                    <a:pt x="1273" y="1349"/>
                  </a:lnTo>
                  <a:lnTo>
                    <a:pt x="1238" y="1313"/>
                  </a:lnTo>
                  <a:lnTo>
                    <a:pt x="1220" y="1329"/>
                  </a:lnTo>
                  <a:lnTo>
                    <a:pt x="1202" y="1342"/>
                  </a:lnTo>
                  <a:lnTo>
                    <a:pt x="1184" y="1356"/>
                  </a:lnTo>
                  <a:lnTo>
                    <a:pt x="1165" y="1369"/>
                  </a:lnTo>
                  <a:lnTo>
                    <a:pt x="1146" y="1381"/>
                  </a:lnTo>
                  <a:lnTo>
                    <a:pt x="1126" y="1392"/>
                  </a:lnTo>
                  <a:lnTo>
                    <a:pt x="1106" y="1404"/>
                  </a:lnTo>
                  <a:lnTo>
                    <a:pt x="1084" y="1415"/>
                  </a:lnTo>
                  <a:lnTo>
                    <a:pt x="1064" y="1424"/>
                  </a:lnTo>
                  <a:lnTo>
                    <a:pt x="1042" y="1434"/>
                  </a:lnTo>
                  <a:lnTo>
                    <a:pt x="1021" y="1442"/>
                  </a:lnTo>
                  <a:lnTo>
                    <a:pt x="998" y="1450"/>
                  </a:lnTo>
                  <a:lnTo>
                    <a:pt x="975" y="1457"/>
                  </a:lnTo>
                  <a:lnTo>
                    <a:pt x="952" y="1464"/>
                  </a:lnTo>
                  <a:lnTo>
                    <a:pt x="929" y="1470"/>
                  </a:lnTo>
                  <a:lnTo>
                    <a:pt x="906" y="1474"/>
                  </a:lnTo>
                  <a:close/>
                  <a:moveTo>
                    <a:pt x="727" y="1487"/>
                  </a:moveTo>
                  <a:lnTo>
                    <a:pt x="700" y="1484"/>
                  </a:lnTo>
                  <a:lnTo>
                    <a:pt x="672" y="1481"/>
                  </a:lnTo>
                  <a:lnTo>
                    <a:pt x="645" y="1477"/>
                  </a:lnTo>
                  <a:lnTo>
                    <a:pt x="618" y="1473"/>
                  </a:lnTo>
                  <a:lnTo>
                    <a:pt x="592" y="1465"/>
                  </a:lnTo>
                  <a:lnTo>
                    <a:pt x="564" y="1458"/>
                  </a:lnTo>
                  <a:lnTo>
                    <a:pt x="538" y="1451"/>
                  </a:lnTo>
                  <a:lnTo>
                    <a:pt x="513" y="1441"/>
                  </a:lnTo>
                  <a:lnTo>
                    <a:pt x="488" y="1431"/>
                  </a:lnTo>
                  <a:lnTo>
                    <a:pt x="464" y="1421"/>
                  </a:lnTo>
                  <a:lnTo>
                    <a:pt x="439" y="1409"/>
                  </a:lnTo>
                  <a:lnTo>
                    <a:pt x="415" y="1396"/>
                  </a:lnTo>
                  <a:lnTo>
                    <a:pt x="392" y="1382"/>
                  </a:lnTo>
                  <a:lnTo>
                    <a:pt x="369" y="1368"/>
                  </a:lnTo>
                  <a:lnTo>
                    <a:pt x="347" y="1353"/>
                  </a:lnTo>
                  <a:lnTo>
                    <a:pt x="325" y="1336"/>
                  </a:lnTo>
                  <a:lnTo>
                    <a:pt x="291" y="1372"/>
                  </a:lnTo>
                  <a:lnTo>
                    <a:pt x="314" y="1389"/>
                  </a:lnTo>
                  <a:lnTo>
                    <a:pt x="338" y="1407"/>
                  </a:lnTo>
                  <a:lnTo>
                    <a:pt x="363" y="1422"/>
                  </a:lnTo>
                  <a:lnTo>
                    <a:pt x="387" y="1437"/>
                  </a:lnTo>
                  <a:lnTo>
                    <a:pt x="413" y="1451"/>
                  </a:lnTo>
                  <a:lnTo>
                    <a:pt x="441" y="1464"/>
                  </a:lnTo>
                  <a:lnTo>
                    <a:pt x="466" y="1476"/>
                  </a:lnTo>
                  <a:lnTo>
                    <a:pt x="494" y="1487"/>
                  </a:lnTo>
                  <a:lnTo>
                    <a:pt x="523" y="1497"/>
                  </a:lnTo>
                  <a:lnTo>
                    <a:pt x="550" y="1506"/>
                  </a:lnTo>
                  <a:lnTo>
                    <a:pt x="579" y="1514"/>
                  </a:lnTo>
                  <a:lnTo>
                    <a:pt x="608" y="1520"/>
                  </a:lnTo>
                  <a:lnTo>
                    <a:pt x="638" y="1526"/>
                  </a:lnTo>
                  <a:lnTo>
                    <a:pt x="667" y="1530"/>
                  </a:lnTo>
                  <a:lnTo>
                    <a:pt x="697" y="1535"/>
                  </a:lnTo>
                  <a:lnTo>
                    <a:pt x="727" y="1536"/>
                  </a:lnTo>
                  <a:lnTo>
                    <a:pt x="727" y="1487"/>
                  </a:lnTo>
                  <a:close/>
                  <a:moveTo>
                    <a:pt x="223" y="1241"/>
                  </a:moveTo>
                  <a:lnTo>
                    <a:pt x="209" y="1222"/>
                  </a:lnTo>
                  <a:lnTo>
                    <a:pt x="194" y="1205"/>
                  </a:lnTo>
                  <a:lnTo>
                    <a:pt x="180" y="1186"/>
                  </a:lnTo>
                  <a:lnTo>
                    <a:pt x="167" y="1168"/>
                  </a:lnTo>
                  <a:lnTo>
                    <a:pt x="155" y="1148"/>
                  </a:lnTo>
                  <a:lnTo>
                    <a:pt x="142" y="1128"/>
                  </a:lnTo>
                  <a:lnTo>
                    <a:pt x="131" y="1107"/>
                  </a:lnTo>
                  <a:lnTo>
                    <a:pt x="121" y="1087"/>
                  </a:lnTo>
                  <a:lnTo>
                    <a:pt x="111" y="1066"/>
                  </a:lnTo>
                  <a:lnTo>
                    <a:pt x="101" y="1044"/>
                  </a:lnTo>
                  <a:lnTo>
                    <a:pt x="92" y="1021"/>
                  </a:lnTo>
                  <a:lnTo>
                    <a:pt x="85" y="1000"/>
                  </a:lnTo>
                  <a:lnTo>
                    <a:pt x="78" y="977"/>
                  </a:lnTo>
                  <a:lnTo>
                    <a:pt x="70" y="953"/>
                  </a:lnTo>
                  <a:lnTo>
                    <a:pt x="65" y="929"/>
                  </a:lnTo>
                  <a:lnTo>
                    <a:pt x="59" y="905"/>
                  </a:lnTo>
                  <a:lnTo>
                    <a:pt x="56" y="887"/>
                  </a:lnTo>
                  <a:lnTo>
                    <a:pt x="53" y="870"/>
                  </a:lnTo>
                  <a:lnTo>
                    <a:pt x="52" y="853"/>
                  </a:lnTo>
                  <a:lnTo>
                    <a:pt x="49" y="836"/>
                  </a:lnTo>
                  <a:lnTo>
                    <a:pt x="0" y="836"/>
                  </a:lnTo>
                  <a:lnTo>
                    <a:pt x="3" y="856"/>
                  </a:lnTo>
                  <a:lnTo>
                    <a:pt x="4" y="876"/>
                  </a:lnTo>
                  <a:lnTo>
                    <a:pt x="7" y="895"/>
                  </a:lnTo>
                  <a:lnTo>
                    <a:pt x="11" y="915"/>
                  </a:lnTo>
                  <a:lnTo>
                    <a:pt x="17" y="941"/>
                  </a:lnTo>
                  <a:lnTo>
                    <a:pt x="23" y="966"/>
                  </a:lnTo>
                  <a:lnTo>
                    <a:pt x="30" y="991"/>
                  </a:lnTo>
                  <a:lnTo>
                    <a:pt x="39" y="1015"/>
                  </a:lnTo>
                  <a:lnTo>
                    <a:pt x="47" y="1040"/>
                  </a:lnTo>
                  <a:lnTo>
                    <a:pt x="56" y="1064"/>
                  </a:lnTo>
                  <a:lnTo>
                    <a:pt x="66" y="1087"/>
                  </a:lnTo>
                  <a:lnTo>
                    <a:pt x="78" y="1110"/>
                  </a:lnTo>
                  <a:lnTo>
                    <a:pt x="89" y="1132"/>
                  </a:lnTo>
                  <a:lnTo>
                    <a:pt x="101" y="1153"/>
                  </a:lnTo>
                  <a:lnTo>
                    <a:pt x="114" y="1175"/>
                  </a:lnTo>
                  <a:lnTo>
                    <a:pt x="128" y="1197"/>
                  </a:lnTo>
                  <a:lnTo>
                    <a:pt x="142" y="1217"/>
                  </a:lnTo>
                  <a:lnTo>
                    <a:pt x="157" y="1237"/>
                  </a:lnTo>
                  <a:lnTo>
                    <a:pt x="173" y="1257"/>
                  </a:lnTo>
                  <a:lnTo>
                    <a:pt x="189" y="1276"/>
                  </a:lnTo>
                  <a:lnTo>
                    <a:pt x="223" y="1241"/>
                  </a:lnTo>
                  <a:close/>
                  <a:moveTo>
                    <a:pt x="49" y="706"/>
                  </a:moveTo>
                  <a:lnTo>
                    <a:pt x="52" y="677"/>
                  </a:lnTo>
                  <a:lnTo>
                    <a:pt x="56" y="649"/>
                  </a:lnTo>
                  <a:lnTo>
                    <a:pt x="62" y="621"/>
                  </a:lnTo>
                  <a:lnTo>
                    <a:pt x="68" y="594"/>
                  </a:lnTo>
                  <a:lnTo>
                    <a:pt x="75" y="567"/>
                  </a:lnTo>
                  <a:lnTo>
                    <a:pt x="83" y="539"/>
                  </a:lnTo>
                  <a:lnTo>
                    <a:pt x="92" y="513"/>
                  </a:lnTo>
                  <a:lnTo>
                    <a:pt x="104" y="488"/>
                  </a:lnTo>
                  <a:lnTo>
                    <a:pt x="115" y="462"/>
                  </a:lnTo>
                  <a:lnTo>
                    <a:pt x="127" y="437"/>
                  </a:lnTo>
                  <a:lnTo>
                    <a:pt x="140" y="413"/>
                  </a:lnTo>
                  <a:lnTo>
                    <a:pt x="154" y="388"/>
                  </a:lnTo>
                  <a:lnTo>
                    <a:pt x="170" y="365"/>
                  </a:lnTo>
                  <a:lnTo>
                    <a:pt x="186" y="342"/>
                  </a:lnTo>
                  <a:lnTo>
                    <a:pt x="203" y="319"/>
                  </a:lnTo>
                  <a:lnTo>
                    <a:pt x="220" y="298"/>
                  </a:lnTo>
                  <a:lnTo>
                    <a:pt x="186" y="263"/>
                  </a:lnTo>
                  <a:lnTo>
                    <a:pt x="166" y="288"/>
                  </a:lnTo>
                  <a:lnTo>
                    <a:pt x="147" y="311"/>
                  </a:lnTo>
                  <a:lnTo>
                    <a:pt x="130" y="335"/>
                  </a:lnTo>
                  <a:lnTo>
                    <a:pt x="114" y="361"/>
                  </a:lnTo>
                  <a:lnTo>
                    <a:pt x="98" y="387"/>
                  </a:lnTo>
                  <a:lnTo>
                    <a:pt x="83" y="414"/>
                  </a:lnTo>
                  <a:lnTo>
                    <a:pt x="70" y="441"/>
                  </a:lnTo>
                  <a:lnTo>
                    <a:pt x="58" y="469"/>
                  </a:lnTo>
                  <a:lnTo>
                    <a:pt x="46" y="496"/>
                  </a:lnTo>
                  <a:lnTo>
                    <a:pt x="36" y="525"/>
                  </a:lnTo>
                  <a:lnTo>
                    <a:pt x="27" y="555"/>
                  </a:lnTo>
                  <a:lnTo>
                    <a:pt x="19" y="584"/>
                  </a:lnTo>
                  <a:lnTo>
                    <a:pt x="13" y="614"/>
                  </a:lnTo>
                  <a:lnTo>
                    <a:pt x="7" y="644"/>
                  </a:lnTo>
                  <a:lnTo>
                    <a:pt x="3" y="674"/>
                  </a:lnTo>
                  <a:lnTo>
                    <a:pt x="0" y="706"/>
                  </a:lnTo>
                  <a:lnTo>
                    <a:pt x="49" y="706"/>
                  </a:lnTo>
                  <a:close/>
                  <a:moveTo>
                    <a:pt x="321" y="201"/>
                  </a:moveTo>
                  <a:lnTo>
                    <a:pt x="356" y="177"/>
                  </a:lnTo>
                  <a:lnTo>
                    <a:pt x="390" y="154"/>
                  </a:lnTo>
                  <a:lnTo>
                    <a:pt x="426" y="132"/>
                  </a:lnTo>
                  <a:lnTo>
                    <a:pt x="465" y="114"/>
                  </a:lnTo>
                  <a:lnTo>
                    <a:pt x="504" y="98"/>
                  </a:lnTo>
                  <a:lnTo>
                    <a:pt x="544" y="82"/>
                  </a:lnTo>
                  <a:lnTo>
                    <a:pt x="586" y="70"/>
                  </a:lnTo>
                  <a:lnTo>
                    <a:pt x="629" y="60"/>
                  </a:lnTo>
                  <a:lnTo>
                    <a:pt x="654" y="56"/>
                  </a:lnTo>
                  <a:lnTo>
                    <a:pt x="678" y="53"/>
                  </a:lnTo>
                  <a:lnTo>
                    <a:pt x="703" y="50"/>
                  </a:lnTo>
                  <a:lnTo>
                    <a:pt x="727" y="49"/>
                  </a:lnTo>
                  <a:lnTo>
                    <a:pt x="727" y="0"/>
                  </a:lnTo>
                  <a:lnTo>
                    <a:pt x="701" y="1"/>
                  </a:lnTo>
                  <a:lnTo>
                    <a:pt x="674" y="4"/>
                  </a:lnTo>
                  <a:lnTo>
                    <a:pt x="646" y="7"/>
                  </a:lnTo>
                  <a:lnTo>
                    <a:pt x="621" y="13"/>
                  </a:lnTo>
                  <a:lnTo>
                    <a:pt x="596" y="17"/>
                  </a:lnTo>
                  <a:lnTo>
                    <a:pt x="573" y="23"/>
                  </a:lnTo>
                  <a:lnTo>
                    <a:pt x="550" y="29"/>
                  </a:lnTo>
                  <a:lnTo>
                    <a:pt x="528" y="36"/>
                  </a:lnTo>
                  <a:lnTo>
                    <a:pt x="484" y="52"/>
                  </a:lnTo>
                  <a:lnTo>
                    <a:pt x="442" y="70"/>
                  </a:lnTo>
                  <a:lnTo>
                    <a:pt x="400" y="91"/>
                  </a:lnTo>
                  <a:lnTo>
                    <a:pt x="361" y="114"/>
                  </a:lnTo>
                  <a:lnTo>
                    <a:pt x="322" y="139"/>
                  </a:lnTo>
                  <a:lnTo>
                    <a:pt x="286" y="167"/>
                  </a:lnTo>
                  <a:lnTo>
                    <a:pt x="321" y="201"/>
                  </a:lnTo>
                  <a:close/>
                  <a:moveTo>
                    <a:pt x="858" y="53"/>
                  </a:moveTo>
                  <a:lnTo>
                    <a:pt x="884" y="57"/>
                  </a:lnTo>
                  <a:lnTo>
                    <a:pt x="911" y="62"/>
                  </a:lnTo>
                  <a:lnTo>
                    <a:pt x="937" y="68"/>
                  </a:lnTo>
                  <a:lnTo>
                    <a:pt x="963" y="75"/>
                  </a:lnTo>
                  <a:lnTo>
                    <a:pt x="989" y="82"/>
                  </a:lnTo>
                  <a:lnTo>
                    <a:pt x="1014" y="91"/>
                  </a:lnTo>
                  <a:lnTo>
                    <a:pt x="1040" y="101"/>
                  </a:lnTo>
                  <a:lnTo>
                    <a:pt x="1063" y="111"/>
                  </a:lnTo>
                  <a:lnTo>
                    <a:pt x="1087" y="122"/>
                  </a:lnTo>
                  <a:lnTo>
                    <a:pt x="1110" y="134"/>
                  </a:lnTo>
                  <a:lnTo>
                    <a:pt x="1133" y="148"/>
                  </a:lnTo>
                  <a:lnTo>
                    <a:pt x="1156" y="161"/>
                  </a:lnTo>
                  <a:lnTo>
                    <a:pt x="1178" y="175"/>
                  </a:lnTo>
                  <a:lnTo>
                    <a:pt x="1199" y="191"/>
                  </a:lnTo>
                  <a:lnTo>
                    <a:pt x="1221" y="207"/>
                  </a:lnTo>
                  <a:lnTo>
                    <a:pt x="1241" y="224"/>
                  </a:lnTo>
                  <a:lnTo>
                    <a:pt x="1276" y="190"/>
                  </a:lnTo>
                  <a:lnTo>
                    <a:pt x="1254" y="171"/>
                  </a:lnTo>
                  <a:lnTo>
                    <a:pt x="1231" y="154"/>
                  </a:lnTo>
                  <a:lnTo>
                    <a:pt x="1208" y="137"/>
                  </a:lnTo>
                  <a:lnTo>
                    <a:pt x="1184" y="121"/>
                  </a:lnTo>
                  <a:lnTo>
                    <a:pt x="1159" y="105"/>
                  </a:lnTo>
                  <a:lnTo>
                    <a:pt x="1133" y="91"/>
                  </a:lnTo>
                  <a:lnTo>
                    <a:pt x="1109" y="78"/>
                  </a:lnTo>
                  <a:lnTo>
                    <a:pt x="1081" y="66"/>
                  </a:lnTo>
                  <a:lnTo>
                    <a:pt x="1055" y="55"/>
                  </a:lnTo>
                  <a:lnTo>
                    <a:pt x="1028" y="43"/>
                  </a:lnTo>
                  <a:lnTo>
                    <a:pt x="1001" y="34"/>
                  </a:lnTo>
                  <a:lnTo>
                    <a:pt x="973" y="26"/>
                  </a:lnTo>
                  <a:lnTo>
                    <a:pt x="945" y="19"/>
                  </a:lnTo>
                  <a:lnTo>
                    <a:pt x="916" y="13"/>
                  </a:lnTo>
                  <a:lnTo>
                    <a:pt x="887" y="7"/>
                  </a:lnTo>
                  <a:lnTo>
                    <a:pt x="858" y="3"/>
                  </a:lnTo>
                  <a:lnTo>
                    <a:pt x="858" y="53"/>
                  </a:lnTo>
                  <a:close/>
                  <a:moveTo>
                    <a:pt x="1336" y="325"/>
                  </a:moveTo>
                  <a:lnTo>
                    <a:pt x="1361" y="360"/>
                  </a:lnTo>
                  <a:lnTo>
                    <a:pt x="1384" y="394"/>
                  </a:lnTo>
                  <a:lnTo>
                    <a:pt x="1404" y="430"/>
                  </a:lnTo>
                  <a:lnTo>
                    <a:pt x="1423" y="467"/>
                  </a:lnTo>
                  <a:lnTo>
                    <a:pt x="1440" y="506"/>
                  </a:lnTo>
                  <a:lnTo>
                    <a:pt x="1453" y="546"/>
                  </a:lnTo>
                  <a:lnTo>
                    <a:pt x="1466" y="588"/>
                  </a:lnTo>
                  <a:lnTo>
                    <a:pt x="1474" y="630"/>
                  </a:lnTo>
                  <a:lnTo>
                    <a:pt x="1479" y="649"/>
                  </a:lnTo>
                  <a:lnTo>
                    <a:pt x="1482" y="667"/>
                  </a:lnTo>
                  <a:lnTo>
                    <a:pt x="1485" y="687"/>
                  </a:lnTo>
                  <a:lnTo>
                    <a:pt x="1486" y="706"/>
                  </a:lnTo>
                  <a:lnTo>
                    <a:pt x="1535" y="706"/>
                  </a:lnTo>
                  <a:lnTo>
                    <a:pt x="1534" y="685"/>
                  </a:lnTo>
                  <a:lnTo>
                    <a:pt x="1531" y="663"/>
                  </a:lnTo>
                  <a:lnTo>
                    <a:pt x="1528" y="641"/>
                  </a:lnTo>
                  <a:lnTo>
                    <a:pt x="1523" y="621"/>
                  </a:lnTo>
                  <a:lnTo>
                    <a:pt x="1513" y="574"/>
                  </a:lnTo>
                  <a:lnTo>
                    <a:pt x="1500" y="529"/>
                  </a:lnTo>
                  <a:lnTo>
                    <a:pt x="1485" y="486"/>
                  </a:lnTo>
                  <a:lnTo>
                    <a:pt x="1466" y="444"/>
                  </a:lnTo>
                  <a:lnTo>
                    <a:pt x="1446" y="404"/>
                  </a:lnTo>
                  <a:lnTo>
                    <a:pt x="1424" y="364"/>
                  </a:lnTo>
                  <a:lnTo>
                    <a:pt x="1398" y="326"/>
                  </a:lnTo>
                  <a:lnTo>
                    <a:pt x="1372" y="290"/>
                  </a:lnTo>
                  <a:lnTo>
                    <a:pt x="1336" y="325"/>
                  </a:lnTo>
                  <a:close/>
                  <a:moveTo>
                    <a:pt x="1486" y="836"/>
                  </a:moveTo>
                  <a:lnTo>
                    <a:pt x="1482" y="863"/>
                  </a:lnTo>
                  <a:lnTo>
                    <a:pt x="1479" y="887"/>
                  </a:lnTo>
                  <a:lnTo>
                    <a:pt x="1473" y="913"/>
                  </a:lnTo>
                  <a:lnTo>
                    <a:pt x="1467" y="939"/>
                  </a:lnTo>
                  <a:lnTo>
                    <a:pt x="1462" y="964"/>
                  </a:lnTo>
                  <a:lnTo>
                    <a:pt x="1454" y="988"/>
                  </a:lnTo>
                  <a:lnTo>
                    <a:pt x="1446" y="1012"/>
                  </a:lnTo>
                  <a:lnTo>
                    <a:pt x="1436" y="1037"/>
                  </a:lnTo>
                  <a:lnTo>
                    <a:pt x="1426" y="1060"/>
                  </a:lnTo>
                  <a:lnTo>
                    <a:pt x="1415" y="1083"/>
                  </a:lnTo>
                  <a:lnTo>
                    <a:pt x="1404" y="1106"/>
                  </a:lnTo>
                  <a:lnTo>
                    <a:pt x="1391" y="1129"/>
                  </a:lnTo>
                  <a:lnTo>
                    <a:pt x="1378" y="1151"/>
                  </a:lnTo>
                  <a:lnTo>
                    <a:pt x="1364" y="1172"/>
                  </a:lnTo>
                  <a:lnTo>
                    <a:pt x="1349" y="1192"/>
                  </a:lnTo>
                  <a:lnTo>
                    <a:pt x="1333" y="1214"/>
                  </a:lnTo>
                  <a:lnTo>
                    <a:pt x="1369" y="1248"/>
                  </a:lnTo>
                  <a:lnTo>
                    <a:pt x="1387" y="1225"/>
                  </a:lnTo>
                  <a:lnTo>
                    <a:pt x="1402" y="1202"/>
                  </a:lnTo>
                  <a:lnTo>
                    <a:pt x="1418" y="1179"/>
                  </a:lnTo>
                  <a:lnTo>
                    <a:pt x="1433" y="1156"/>
                  </a:lnTo>
                  <a:lnTo>
                    <a:pt x="1446" y="1132"/>
                  </a:lnTo>
                  <a:lnTo>
                    <a:pt x="1459" y="1106"/>
                  </a:lnTo>
                  <a:lnTo>
                    <a:pt x="1470" y="1081"/>
                  </a:lnTo>
                  <a:lnTo>
                    <a:pt x="1482" y="1056"/>
                  </a:lnTo>
                  <a:lnTo>
                    <a:pt x="1492" y="1030"/>
                  </a:lnTo>
                  <a:lnTo>
                    <a:pt x="1500" y="1002"/>
                  </a:lnTo>
                  <a:lnTo>
                    <a:pt x="1509" y="975"/>
                  </a:lnTo>
                  <a:lnTo>
                    <a:pt x="1516" y="948"/>
                  </a:lnTo>
                  <a:lnTo>
                    <a:pt x="1522" y="920"/>
                  </a:lnTo>
                  <a:lnTo>
                    <a:pt x="1528" y="893"/>
                  </a:lnTo>
                  <a:lnTo>
                    <a:pt x="1532" y="864"/>
                  </a:lnTo>
                  <a:lnTo>
                    <a:pt x="1535" y="836"/>
                  </a:lnTo>
                  <a:lnTo>
                    <a:pt x="1486" y="836"/>
                  </a:lnTo>
                  <a:close/>
                </a:path>
              </a:pathLst>
            </a:custGeom>
            <a:solidFill>
              <a:srgbClr val="CA3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31"/>
            <p:cNvSpPr>
              <a:spLocks noEditPoints="1"/>
            </p:cNvSpPr>
            <p:nvPr/>
          </p:nvSpPr>
          <p:spPr bwMode="auto">
            <a:xfrm>
              <a:off x="2301875" y="1254125"/>
              <a:ext cx="846138" cy="847725"/>
            </a:xfrm>
            <a:custGeom>
              <a:avLst/>
              <a:gdLst>
                <a:gd name="T0" fmla="*/ 891 w 1601"/>
                <a:gd name="T1" fmla="*/ 1547 h 1602"/>
                <a:gd name="T2" fmla="*/ 955 w 1601"/>
                <a:gd name="T3" fmla="*/ 1588 h 1602"/>
                <a:gd name="T4" fmla="*/ 1084 w 1601"/>
                <a:gd name="T5" fmla="*/ 1552 h 1602"/>
                <a:gd name="T6" fmla="*/ 1202 w 1601"/>
                <a:gd name="T7" fmla="*/ 1496 h 1602"/>
                <a:gd name="T8" fmla="*/ 1309 w 1601"/>
                <a:gd name="T9" fmla="*/ 1422 h 1602"/>
                <a:gd name="T10" fmla="*/ 1237 w 1601"/>
                <a:gd name="T11" fmla="*/ 1415 h 1602"/>
                <a:gd name="T12" fmla="*/ 1133 w 1601"/>
                <a:gd name="T13" fmla="*/ 1477 h 1602"/>
                <a:gd name="T14" fmla="*/ 1018 w 1601"/>
                <a:gd name="T15" fmla="*/ 1522 h 1602"/>
                <a:gd name="T16" fmla="*/ 731 w 1601"/>
                <a:gd name="T17" fmla="*/ 1550 h 1602"/>
                <a:gd name="T18" fmla="*/ 589 w 1601"/>
                <a:gd name="T19" fmla="*/ 1523 h 1602"/>
                <a:gd name="T20" fmla="*/ 455 w 1601"/>
                <a:gd name="T21" fmla="*/ 1470 h 1602"/>
                <a:gd name="T22" fmla="*/ 335 w 1601"/>
                <a:gd name="T23" fmla="*/ 1394 h 1602"/>
                <a:gd name="T24" fmla="*/ 403 w 1601"/>
                <a:gd name="T25" fmla="*/ 1497 h 1602"/>
                <a:gd name="T26" fmla="*/ 544 w 1601"/>
                <a:gd name="T27" fmla="*/ 1560 h 1602"/>
                <a:gd name="T28" fmla="*/ 697 w 1601"/>
                <a:gd name="T29" fmla="*/ 1596 h 1602"/>
                <a:gd name="T30" fmla="*/ 217 w 1601"/>
                <a:gd name="T31" fmla="*/ 1278 h 1602"/>
                <a:gd name="T32" fmla="*/ 148 w 1601"/>
                <a:gd name="T33" fmla="*/ 1178 h 1602"/>
                <a:gd name="T34" fmla="*/ 95 w 1601"/>
                <a:gd name="T35" fmla="*/ 1067 h 1602"/>
                <a:gd name="T36" fmla="*/ 60 w 1601"/>
                <a:gd name="T37" fmla="*/ 945 h 1602"/>
                <a:gd name="T38" fmla="*/ 0 w 1601"/>
                <a:gd name="T39" fmla="*/ 869 h 1602"/>
                <a:gd name="T40" fmla="*/ 19 w 1601"/>
                <a:gd name="T41" fmla="*/ 981 h 1602"/>
                <a:gd name="T42" fmla="*/ 59 w 1601"/>
                <a:gd name="T43" fmla="*/ 1110 h 1602"/>
                <a:gd name="T44" fmla="*/ 119 w 1601"/>
                <a:gd name="T45" fmla="*/ 1227 h 1602"/>
                <a:gd name="T46" fmla="*/ 199 w 1601"/>
                <a:gd name="T47" fmla="*/ 1332 h 1602"/>
                <a:gd name="T48" fmla="*/ 62 w 1601"/>
                <a:gd name="T49" fmla="*/ 650 h 1602"/>
                <a:gd name="T50" fmla="*/ 106 w 1601"/>
                <a:gd name="T51" fmla="*/ 508 h 1602"/>
                <a:gd name="T52" fmla="*/ 177 w 1601"/>
                <a:gd name="T53" fmla="*/ 378 h 1602"/>
                <a:gd name="T54" fmla="*/ 174 w 1601"/>
                <a:gd name="T55" fmla="*/ 298 h 1602"/>
                <a:gd name="T56" fmla="*/ 88 w 1601"/>
                <a:gd name="T57" fmla="*/ 431 h 1602"/>
                <a:gd name="T58" fmla="*/ 29 w 1601"/>
                <a:gd name="T59" fmla="*/ 579 h 1602"/>
                <a:gd name="T60" fmla="*/ 0 w 1601"/>
                <a:gd name="T61" fmla="*/ 739 h 1602"/>
                <a:gd name="T62" fmla="*/ 442 w 1601"/>
                <a:gd name="T63" fmla="*/ 138 h 1602"/>
                <a:gd name="T64" fmla="*/ 656 w 1601"/>
                <a:gd name="T65" fmla="*/ 62 h 1602"/>
                <a:gd name="T66" fmla="*/ 760 w 1601"/>
                <a:gd name="T67" fmla="*/ 0 h 1602"/>
                <a:gd name="T68" fmla="*/ 622 w 1601"/>
                <a:gd name="T69" fmla="*/ 19 h 1602"/>
                <a:gd name="T70" fmla="*/ 504 w 1601"/>
                <a:gd name="T71" fmla="*/ 55 h 1602"/>
                <a:gd name="T72" fmla="*/ 394 w 1601"/>
                <a:gd name="T73" fmla="*/ 108 h 1602"/>
                <a:gd name="T74" fmla="*/ 891 w 1601"/>
                <a:gd name="T75" fmla="*/ 53 h 1602"/>
                <a:gd name="T76" fmla="*/ 1029 w 1601"/>
                <a:gd name="T77" fmla="*/ 83 h 1602"/>
                <a:gd name="T78" fmla="*/ 1159 w 1601"/>
                <a:gd name="T79" fmla="*/ 138 h 1602"/>
                <a:gd name="T80" fmla="*/ 1276 w 1601"/>
                <a:gd name="T81" fmla="*/ 216 h 1602"/>
                <a:gd name="T82" fmla="*/ 1260 w 1601"/>
                <a:gd name="T83" fmla="*/ 142 h 1602"/>
                <a:gd name="T84" fmla="*/ 1127 w 1601"/>
                <a:gd name="T85" fmla="*/ 67 h 1602"/>
                <a:gd name="T86" fmla="*/ 982 w 1601"/>
                <a:gd name="T87" fmla="*/ 20 h 1602"/>
                <a:gd name="T88" fmla="*/ 1394 w 1601"/>
                <a:gd name="T89" fmla="*/ 335 h 1602"/>
                <a:gd name="T90" fmla="*/ 1502 w 1601"/>
                <a:gd name="T91" fmla="*/ 526 h 1602"/>
                <a:gd name="T92" fmla="*/ 1548 w 1601"/>
                <a:gd name="T93" fmla="*/ 697 h 1602"/>
                <a:gd name="T94" fmla="*/ 1597 w 1601"/>
                <a:gd name="T95" fmla="*/ 693 h 1602"/>
                <a:gd name="T96" fmla="*/ 1571 w 1601"/>
                <a:gd name="T97" fmla="*/ 575 h 1602"/>
                <a:gd name="T98" fmla="*/ 1528 w 1601"/>
                <a:gd name="T99" fmla="*/ 462 h 1602"/>
                <a:gd name="T100" fmla="*/ 1394 w 1601"/>
                <a:gd name="T101" fmla="*/ 335 h 1602"/>
                <a:gd name="T102" fmla="*/ 1533 w 1601"/>
                <a:gd name="T103" fmla="*/ 978 h 1602"/>
                <a:gd name="T104" fmla="*/ 1489 w 1601"/>
                <a:gd name="T105" fmla="*/ 1107 h 1602"/>
                <a:gd name="T106" fmla="*/ 1423 w 1601"/>
                <a:gd name="T107" fmla="*/ 1225 h 1602"/>
                <a:gd name="T108" fmla="*/ 1461 w 1601"/>
                <a:gd name="T109" fmla="*/ 1257 h 1602"/>
                <a:gd name="T110" fmla="*/ 1533 w 1601"/>
                <a:gd name="T111" fmla="*/ 1129 h 1602"/>
                <a:gd name="T112" fmla="*/ 1581 w 1601"/>
                <a:gd name="T113" fmla="*/ 988 h 1602"/>
                <a:gd name="T114" fmla="*/ 1551 w 1601"/>
                <a:gd name="T115" fmla="*/ 869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1602">
                  <a:moveTo>
                    <a:pt x="944" y="1540"/>
                  </a:moveTo>
                  <a:lnTo>
                    <a:pt x="931" y="1542"/>
                  </a:lnTo>
                  <a:lnTo>
                    <a:pt x="917" y="1545"/>
                  </a:lnTo>
                  <a:lnTo>
                    <a:pt x="904" y="1546"/>
                  </a:lnTo>
                  <a:lnTo>
                    <a:pt x="891" y="1547"/>
                  </a:lnTo>
                  <a:lnTo>
                    <a:pt x="891" y="1598"/>
                  </a:lnTo>
                  <a:lnTo>
                    <a:pt x="907" y="1596"/>
                  </a:lnTo>
                  <a:lnTo>
                    <a:pt x="923" y="1593"/>
                  </a:lnTo>
                  <a:lnTo>
                    <a:pt x="939" y="1591"/>
                  </a:lnTo>
                  <a:lnTo>
                    <a:pt x="955" y="1588"/>
                  </a:lnTo>
                  <a:lnTo>
                    <a:pt x="980" y="1582"/>
                  </a:lnTo>
                  <a:lnTo>
                    <a:pt x="1006" y="1576"/>
                  </a:lnTo>
                  <a:lnTo>
                    <a:pt x="1034" y="1569"/>
                  </a:lnTo>
                  <a:lnTo>
                    <a:pt x="1058" y="1560"/>
                  </a:lnTo>
                  <a:lnTo>
                    <a:pt x="1084" y="1552"/>
                  </a:lnTo>
                  <a:lnTo>
                    <a:pt x="1109" y="1542"/>
                  </a:lnTo>
                  <a:lnTo>
                    <a:pt x="1133" y="1532"/>
                  </a:lnTo>
                  <a:lnTo>
                    <a:pt x="1156" y="1520"/>
                  </a:lnTo>
                  <a:lnTo>
                    <a:pt x="1179" y="1507"/>
                  </a:lnTo>
                  <a:lnTo>
                    <a:pt x="1202" y="1496"/>
                  </a:lnTo>
                  <a:lnTo>
                    <a:pt x="1225" y="1481"/>
                  </a:lnTo>
                  <a:lnTo>
                    <a:pt x="1247" y="1468"/>
                  </a:lnTo>
                  <a:lnTo>
                    <a:pt x="1268" y="1452"/>
                  </a:lnTo>
                  <a:lnTo>
                    <a:pt x="1289" y="1438"/>
                  </a:lnTo>
                  <a:lnTo>
                    <a:pt x="1309" y="1422"/>
                  </a:lnTo>
                  <a:lnTo>
                    <a:pt x="1329" y="1405"/>
                  </a:lnTo>
                  <a:lnTo>
                    <a:pt x="1294" y="1370"/>
                  </a:lnTo>
                  <a:lnTo>
                    <a:pt x="1276" y="1385"/>
                  </a:lnTo>
                  <a:lnTo>
                    <a:pt x="1257" y="1401"/>
                  </a:lnTo>
                  <a:lnTo>
                    <a:pt x="1237" y="1415"/>
                  </a:lnTo>
                  <a:lnTo>
                    <a:pt x="1218" y="1428"/>
                  </a:lnTo>
                  <a:lnTo>
                    <a:pt x="1196" y="1441"/>
                  </a:lnTo>
                  <a:lnTo>
                    <a:pt x="1176" y="1454"/>
                  </a:lnTo>
                  <a:lnTo>
                    <a:pt x="1155" y="1465"/>
                  </a:lnTo>
                  <a:lnTo>
                    <a:pt x="1133" y="1477"/>
                  </a:lnTo>
                  <a:lnTo>
                    <a:pt x="1111" y="1487"/>
                  </a:lnTo>
                  <a:lnTo>
                    <a:pt x="1088" y="1497"/>
                  </a:lnTo>
                  <a:lnTo>
                    <a:pt x="1065" y="1506"/>
                  </a:lnTo>
                  <a:lnTo>
                    <a:pt x="1042" y="1514"/>
                  </a:lnTo>
                  <a:lnTo>
                    <a:pt x="1018" y="1522"/>
                  </a:lnTo>
                  <a:lnTo>
                    <a:pt x="993" y="1529"/>
                  </a:lnTo>
                  <a:lnTo>
                    <a:pt x="969" y="1534"/>
                  </a:lnTo>
                  <a:lnTo>
                    <a:pt x="944" y="1540"/>
                  </a:lnTo>
                  <a:close/>
                  <a:moveTo>
                    <a:pt x="760" y="1553"/>
                  </a:moveTo>
                  <a:lnTo>
                    <a:pt x="731" y="1550"/>
                  </a:lnTo>
                  <a:lnTo>
                    <a:pt x="701" y="1547"/>
                  </a:lnTo>
                  <a:lnTo>
                    <a:pt x="672" y="1543"/>
                  </a:lnTo>
                  <a:lnTo>
                    <a:pt x="645" y="1537"/>
                  </a:lnTo>
                  <a:lnTo>
                    <a:pt x="616" y="1532"/>
                  </a:lnTo>
                  <a:lnTo>
                    <a:pt x="589" y="1523"/>
                  </a:lnTo>
                  <a:lnTo>
                    <a:pt x="561" y="1514"/>
                  </a:lnTo>
                  <a:lnTo>
                    <a:pt x="534" y="1504"/>
                  </a:lnTo>
                  <a:lnTo>
                    <a:pt x="507" y="1494"/>
                  </a:lnTo>
                  <a:lnTo>
                    <a:pt x="481" y="1483"/>
                  </a:lnTo>
                  <a:lnTo>
                    <a:pt x="455" y="1470"/>
                  </a:lnTo>
                  <a:lnTo>
                    <a:pt x="430" y="1457"/>
                  </a:lnTo>
                  <a:lnTo>
                    <a:pt x="406" y="1442"/>
                  </a:lnTo>
                  <a:lnTo>
                    <a:pt x="381" y="1427"/>
                  </a:lnTo>
                  <a:lnTo>
                    <a:pt x="358" y="1411"/>
                  </a:lnTo>
                  <a:lnTo>
                    <a:pt x="335" y="1394"/>
                  </a:lnTo>
                  <a:lnTo>
                    <a:pt x="301" y="1428"/>
                  </a:lnTo>
                  <a:lnTo>
                    <a:pt x="325" y="1447"/>
                  </a:lnTo>
                  <a:lnTo>
                    <a:pt x="350" y="1465"/>
                  </a:lnTo>
                  <a:lnTo>
                    <a:pt x="376" y="1481"/>
                  </a:lnTo>
                  <a:lnTo>
                    <a:pt x="403" y="1497"/>
                  </a:lnTo>
                  <a:lnTo>
                    <a:pt x="430" y="1513"/>
                  </a:lnTo>
                  <a:lnTo>
                    <a:pt x="458" y="1526"/>
                  </a:lnTo>
                  <a:lnTo>
                    <a:pt x="487" y="1539"/>
                  </a:lnTo>
                  <a:lnTo>
                    <a:pt x="515" y="1550"/>
                  </a:lnTo>
                  <a:lnTo>
                    <a:pt x="544" y="1560"/>
                  </a:lnTo>
                  <a:lnTo>
                    <a:pt x="574" y="1570"/>
                  </a:lnTo>
                  <a:lnTo>
                    <a:pt x="605" y="1579"/>
                  </a:lnTo>
                  <a:lnTo>
                    <a:pt x="635" y="1586"/>
                  </a:lnTo>
                  <a:lnTo>
                    <a:pt x="665" y="1592"/>
                  </a:lnTo>
                  <a:lnTo>
                    <a:pt x="697" y="1596"/>
                  </a:lnTo>
                  <a:lnTo>
                    <a:pt x="728" y="1599"/>
                  </a:lnTo>
                  <a:lnTo>
                    <a:pt x="760" y="1602"/>
                  </a:lnTo>
                  <a:lnTo>
                    <a:pt x="760" y="1553"/>
                  </a:lnTo>
                  <a:close/>
                  <a:moveTo>
                    <a:pt x="233" y="1297"/>
                  </a:moveTo>
                  <a:lnTo>
                    <a:pt x="217" y="1278"/>
                  </a:lnTo>
                  <a:lnTo>
                    <a:pt x="203" y="1260"/>
                  </a:lnTo>
                  <a:lnTo>
                    <a:pt x="188" y="1240"/>
                  </a:lnTo>
                  <a:lnTo>
                    <a:pt x="174" y="1219"/>
                  </a:lnTo>
                  <a:lnTo>
                    <a:pt x="161" y="1199"/>
                  </a:lnTo>
                  <a:lnTo>
                    <a:pt x="148" y="1178"/>
                  </a:lnTo>
                  <a:lnTo>
                    <a:pt x="137" y="1158"/>
                  </a:lnTo>
                  <a:lnTo>
                    <a:pt x="125" y="1135"/>
                  </a:lnTo>
                  <a:lnTo>
                    <a:pt x="114" y="1113"/>
                  </a:lnTo>
                  <a:lnTo>
                    <a:pt x="105" y="1090"/>
                  </a:lnTo>
                  <a:lnTo>
                    <a:pt x="95" y="1067"/>
                  </a:lnTo>
                  <a:lnTo>
                    <a:pt x="86" y="1043"/>
                  </a:lnTo>
                  <a:lnTo>
                    <a:pt x="79" y="1020"/>
                  </a:lnTo>
                  <a:lnTo>
                    <a:pt x="72" y="995"/>
                  </a:lnTo>
                  <a:lnTo>
                    <a:pt x="66" y="969"/>
                  </a:lnTo>
                  <a:lnTo>
                    <a:pt x="60" y="945"/>
                  </a:lnTo>
                  <a:lnTo>
                    <a:pt x="57" y="926"/>
                  </a:lnTo>
                  <a:lnTo>
                    <a:pt x="55" y="907"/>
                  </a:lnTo>
                  <a:lnTo>
                    <a:pt x="52" y="889"/>
                  </a:lnTo>
                  <a:lnTo>
                    <a:pt x="50" y="869"/>
                  </a:lnTo>
                  <a:lnTo>
                    <a:pt x="0" y="869"/>
                  </a:lnTo>
                  <a:lnTo>
                    <a:pt x="3" y="890"/>
                  </a:lnTo>
                  <a:lnTo>
                    <a:pt x="6" y="912"/>
                  </a:lnTo>
                  <a:lnTo>
                    <a:pt x="8" y="933"/>
                  </a:lnTo>
                  <a:lnTo>
                    <a:pt x="13" y="953"/>
                  </a:lnTo>
                  <a:lnTo>
                    <a:pt x="19" y="981"/>
                  </a:lnTo>
                  <a:lnTo>
                    <a:pt x="24" y="1008"/>
                  </a:lnTo>
                  <a:lnTo>
                    <a:pt x="31" y="1034"/>
                  </a:lnTo>
                  <a:lnTo>
                    <a:pt x="40" y="1060"/>
                  </a:lnTo>
                  <a:lnTo>
                    <a:pt x="49" y="1084"/>
                  </a:lnTo>
                  <a:lnTo>
                    <a:pt x="59" y="1110"/>
                  </a:lnTo>
                  <a:lnTo>
                    <a:pt x="70" y="1135"/>
                  </a:lnTo>
                  <a:lnTo>
                    <a:pt x="82" y="1158"/>
                  </a:lnTo>
                  <a:lnTo>
                    <a:pt x="93" y="1182"/>
                  </a:lnTo>
                  <a:lnTo>
                    <a:pt x="106" y="1205"/>
                  </a:lnTo>
                  <a:lnTo>
                    <a:pt x="119" y="1227"/>
                  </a:lnTo>
                  <a:lnTo>
                    <a:pt x="134" y="1248"/>
                  </a:lnTo>
                  <a:lnTo>
                    <a:pt x="150" y="1270"/>
                  </a:lnTo>
                  <a:lnTo>
                    <a:pt x="165" y="1291"/>
                  </a:lnTo>
                  <a:lnTo>
                    <a:pt x="181" y="1312"/>
                  </a:lnTo>
                  <a:lnTo>
                    <a:pt x="199" y="1332"/>
                  </a:lnTo>
                  <a:lnTo>
                    <a:pt x="233" y="1297"/>
                  </a:lnTo>
                  <a:close/>
                  <a:moveTo>
                    <a:pt x="49" y="739"/>
                  </a:moveTo>
                  <a:lnTo>
                    <a:pt x="52" y="709"/>
                  </a:lnTo>
                  <a:lnTo>
                    <a:pt x="56" y="679"/>
                  </a:lnTo>
                  <a:lnTo>
                    <a:pt x="62" y="650"/>
                  </a:lnTo>
                  <a:lnTo>
                    <a:pt x="69" y="620"/>
                  </a:lnTo>
                  <a:lnTo>
                    <a:pt x="76" y="591"/>
                  </a:lnTo>
                  <a:lnTo>
                    <a:pt x="85" y="564"/>
                  </a:lnTo>
                  <a:lnTo>
                    <a:pt x="95" y="535"/>
                  </a:lnTo>
                  <a:lnTo>
                    <a:pt x="106" y="508"/>
                  </a:lnTo>
                  <a:lnTo>
                    <a:pt x="118" y="480"/>
                  </a:lnTo>
                  <a:lnTo>
                    <a:pt x="131" y="454"/>
                  </a:lnTo>
                  <a:lnTo>
                    <a:pt x="145" y="428"/>
                  </a:lnTo>
                  <a:lnTo>
                    <a:pt x="160" y="403"/>
                  </a:lnTo>
                  <a:lnTo>
                    <a:pt x="177" y="378"/>
                  </a:lnTo>
                  <a:lnTo>
                    <a:pt x="193" y="354"/>
                  </a:lnTo>
                  <a:lnTo>
                    <a:pt x="211" y="331"/>
                  </a:lnTo>
                  <a:lnTo>
                    <a:pt x="230" y="308"/>
                  </a:lnTo>
                  <a:lnTo>
                    <a:pt x="194" y="273"/>
                  </a:lnTo>
                  <a:lnTo>
                    <a:pt x="174" y="298"/>
                  </a:lnTo>
                  <a:lnTo>
                    <a:pt x="155" y="323"/>
                  </a:lnTo>
                  <a:lnTo>
                    <a:pt x="137" y="349"/>
                  </a:lnTo>
                  <a:lnTo>
                    <a:pt x="119" y="377"/>
                  </a:lnTo>
                  <a:lnTo>
                    <a:pt x="103" y="404"/>
                  </a:lnTo>
                  <a:lnTo>
                    <a:pt x="88" y="431"/>
                  </a:lnTo>
                  <a:lnTo>
                    <a:pt x="73" y="460"/>
                  </a:lnTo>
                  <a:lnTo>
                    <a:pt x="60" y="489"/>
                  </a:lnTo>
                  <a:lnTo>
                    <a:pt x="49" y="519"/>
                  </a:lnTo>
                  <a:lnTo>
                    <a:pt x="37" y="549"/>
                  </a:lnTo>
                  <a:lnTo>
                    <a:pt x="29" y="579"/>
                  </a:lnTo>
                  <a:lnTo>
                    <a:pt x="20" y="611"/>
                  </a:lnTo>
                  <a:lnTo>
                    <a:pt x="13" y="643"/>
                  </a:lnTo>
                  <a:lnTo>
                    <a:pt x="7" y="674"/>
                  </a:lnTo>
                  <a:lnTo>
                    <a:pt x="3" y="706"/>
                  </a:lnTo>
                  <a:lnTo>
                    <a:pt x="0" y="739"/>
                  </a:lnTo>
                  <a:lnTo>
                    <a:pt x="49" y="739"/>
                  </a:lnTo>
                  <a:close/>
                  <a:moveTo>
                    <a:pt x="331" y="211"/>
                  </a:moveTo>
                  <a:lnTo>
                    <a:pt x="367" y="184"/>
                  </a:lnTo>
                  <a:lnTo>
                    <a:pt x="403" y="161"/>
                  </a:lnTo>
                  <a:lnTo>
                    <a:pt x="442" y="138"/>
                  </a:lnTo>
                  <a:lnTo>
                    <a:pt x="482" y="118"/>
                  </a:lnTo>
                  <a:lnTo>
                    <a:pt x="524" y="101"/>
                  </a:lnTo>
                  <a:lnTo>
                    <a:pt x="567" y="85"/>
                  </a:lnTo>
                  <a:lnTo>
                    <a:pt x="610" y="72"/>
                  </a:lnTo>
                  <a:lnTo>
                    <a:pt x="656" y="62"/>
                  </a:lnTo>
                  <a:lnTo>
                    <a:pt x="682" y="57"/>
                  </a:lnTo>
                  <a:lnTo>
                    <a:pt x="708" y="53"/>
                  </a:lnTo>
                  <a:lnTo>
                    <a:pt x="734" y="50"/>
                  </a:lnTo>
                  <a:lnTo>
                    <a:pt x="760" y="49"/>
                  </a:lnTo>
                  <a:lnTo>
                    <a:pt x="760" y="0"/>
                  </a:lnTo>
                  <a:lnTo>
                    <a:pt x="731" y="1"/>
                  </a:lnTo>
                  <a:lnTo>
                    <a:pt x="704" y="4"/>
                  </a:lnTo>
                  <a:lnTo>
                    <a:pt x="675" y="9"/>
                  </a:lnTo>
                  <a:lnTo>
                    <a:pt x="646" y="13"/>
                  </a:lnTo>
                  <a:lnTo>
                    <a:pt x="622" y="19"/>
                  </a:lnTo>
                  <a:lnTo>
                    <a:pt x="597" y="24"/>
                  </a:lnTo>
                  <a:lnTo>
                    <a:pt x="574" y="32"/>
                  </a:lnTo>
                  <a:lnTo>
                    <a:pt x="550" y="39"/>
                  </a:lnTo>
                  <a:lnTo>
                    <a:pt x="527" y="46"/>
                  </a:lnTo>
                  <a:lnTo>
                    <a:pt x="504" y="55"/>
                  </a:lnTo>
                  <a:lnTo>
                    <a:pt x="481" y="65"/>
                  </a:lnTo>
                  <a:lnTo>
                    <a:pt x="459" y="75"/>
                  </a:lnTo>
                  <a:lnTo>
                    <a:pt x="438" y="85"/>
                  </a:lnTo>
                  <a:lnTo>
                    <a:pt x="416" y="96"/>
                  </a:lnTo>
                  <a:lnTo>
                    <a:pt x="394" y="108"/>
                  </a:lnTo>
                  <a:lnTo>
                    <a:pt x="374" y="121"/>
                  </a:lnTo>
                  <a:lnTo>
                    <a:pt x="334" y="147"/>
                  </a:lnTo>
                  <a:lnTo>
                    <a:pt x="296" y="175"/>
                  </a:lnTo>
                  <a:lnTo>
                    <a:pt x="331" y="211"/>
                  </a:lnTo>
                  <a:close/>
                  <a:moveTo>
                    <a:pt x="891" y="53"/>
                  </a:moveTo>
                  <a:lnTo>
                    <a:pt x="920" y="57"/>
                  </a:lnTo>
                  <a:lnTo>
                    <a:pt x="947" y="62"/>
                  </a:lnTo>
                  <a:lnTo>
                    <a:pt x="975" y="67"/>
                  </a:lnTo>
                  <a:lnTo>
                    <a:pt x="1003" y="75"/>
                  </a:lnTo>
                  <a:lnTo>
                    <a:pt x="1029" y="83"/>
                  </a:lnTo>
                  <a:lnTo>
                    <a:pt x="1057" y="92"/>
                  </a:lnTo>
                  <a:lnTo>
                    <a:pt x="1083" y="102"/>
                  </a:lnTo>
                  <a:lnTo>
                    <a:pt x="1109" y="113"/>
                  </a:lnTo>
                  <a:lnTo>
                    <a:pt x="1135" y="125"/>
                  </a:lnTo>
                  <a:lnTo>
                    <a:pt x="1159" y="138"/>
                  </a:lnTo>
                  <a:lnTo>
                    <a:pt x="1183" y="152"/>
                  </a:lnTo>
                  <a:lnTo>
                    <a:pt x="1208" y="167"/>
                  </a:lnTo>
                  <a:lnTo>
                    <a:pt x="1231" y="183"/>
                  </a:lnTo>
                  <a:lnTo>
                    <a:pt x="1254" y="198"/>
                  </a:lnTo>
                  <a:lnTo>
                    <a:pt x="1276" y="216"/>
                  </a:lnTo>
                  <a:lnTo>
                    <a:pt x="1297" y="234"/>
                  </a:lnTo>
                  <a:lnTo>
                    <a:pt x="1332" y="200"/>
                  </a:lnTo>
                  <a:lnTo>
                    <a:pt x="1309" y="180"/>
                  </a:lnTo>
                  <a:lnTo>
                    <a:pt x="1284" y="161"/>
                  </a:lnTo>
                  <a:lnTo>
                    <a:pt x="1260" y="142"/>
                  </a:lnTo>
                  <a:lnTo>
                    <a:pt x="1234" y="126"/>
                  </a:lnTo>
                  <a:lnTo>
                    <a:pt x="1208" y="111"/>
                  </a:lnTo>
                  <a:lnTo>
                    <a:pt x="1182" y="95"/>
                  </a:lnTo>
                  <a:lnTo>
                    <a:pt x="1155" y="80"/>
                  </a:lnTo>
                  <a:lnTo>
                    <a:pt x="1127" y="67"/>
                  </a:lnTo>
                  <a:lnTo>
                    <a:pt x="1100" y="56"/>
                  </a:lnTo>
                  <a:lnTo>
                    <a:pt x="1071" y="46"/>
                  </a:lnTo>
                  <a:lnTo>
                    <a:pt x="1042" y="36"/>
                  </a:lnTo>
                  <a:lnTo>
                    <a:pt x="1012" y="27"/>
                  </a:lnTo>
                  <a:lnTo>
                    <a:pt x="982" y="20"/>
                  </a:lnTo>
                  <a:lnTo>
                    <a:pt x="953" y="13"/>
                  </a:lnTo>
                  <a:lnTo>
                    <a:pt x="921" y="7"/>
                  </a:lnTo>
                  <a:lnTo>
                    <a:pt x="891" y="4"/>
                  </a:lnTo>
                  <a:lnTo>
                    <a:pt x="891" y="53"/>
                  </a:lnTo>
                  <a:close/>
                  <a:moveTo>
                    <a:pt x="1394" y="335"/>
                  </a:moveTo>
                  <a:lnTo>
                    <a:pt x="1420" y="371"/>
                  </a:lnTo>
                  <a:lnTo>
                    <a:pt x="1443" y="407"/>
                  </a:lnTo>
                  <a:lnTo>
                    <a:pt x="1466" y="446"/>
                  </a:lnTo>
                  <a:lnTo>
                    <a:pt x="1484" y="485"/>
                  </a:lnTo>
                  <a:lnTo>
                    <a:pt x="1502" y="526"/>
                  </a:lnTo>
                  <a:lnTo>
                    <a:pt x="1518" y="568"/>
                  </a:lnTo>
                  <a:lnTo>
                    <a:pt x="1531" y="611"/>
                  </a:lnTo>
                  <a:lnTo>
                    <a:pt x="1541" y="657"/>
                  </a:lnTo>
                  <a:lnTo>
                    <a:pt x="1543" y="677"/>
                  </a:lnTo>
                  <a:lnTo>
                    <a:pt x="1548" y="697"/>
                  </a:lnTo>
                  <a:lnTo>
                    <a:pt x="1549" y="718"/>
                  </a:lnTo>
                  <a:lnTo>
                    <a:pt x="1552" y="739"/>
                  </a:lnTo>
                  <a:lnTo>
                    <a:pt x="1601" y="739"/>
                  </a:lnTo>
                  <a:lnTo>
                    <a:pt x="1598" y="716"/>
                  </a:lnTo>
                  <a:lnTo>
                    <a:pt x="1597" y="693"/>
                  </a:lnTo>
                  <a:lnTo>
                    <a:pt x="1592" y="670"/>
                  </a:lnTo>
                  <a:lnTo>
                    <a:pt x="1588" y="647"/>
                  </a:lnTo>
                  <a:lnTo>
                    <a:pt x="1584" y="623"/>
                  </a:lnTo>
                  <a:lnTo>
                    <a:pt x="1578" y="598"/>
                  </a:lnTo>
                  <a:lnTo>
                    <a:pt x="1571" y="575"/>
                  </a:lnTo>
                  <a:lnTo>
                    <a:pt x="1564" y="552"/>
                  </a:lnTo>
                  <a:lnTo>
                    <a:pt x="1556" y="529"/>
                  </a:lnTo>
                  <a:lnTo>
                    <a:pt x="1548" y="506"/>
                  </a:lnTo>
                  <a:lnTo>
                    <a:pt x="1538" y="483"/>
                  </a:lnTo>
                  <a:lnTo>
                    <a:pt x="1528" y="462"/>
                  </a:lnTo>
                  <a:lnTo>
                    <a:pt x="1507" y="418"/>
                  </a:lnTo>
                  <a:lnTo>
                    <a:pt x="1483" y="378"/>
                  </a:lnTo>
                  <a:lnTo>
                    <a:pt x="1457" y="338"/>
                  </a:lnTo>
                  <a:lnTo>
                    <a:pt x="1428" y="300"/>
                  </a:lnTo>
                  <a:lnTo>
                    <a:pt x="1394" y="335"/>
                  </a:lnTo>
                  <a:close/>
                  <a:moveTo>
                    <a:pt x="1551" y="869"/>
                  </a:moveTo>
                  <a:lnTo>
                    <a:pt x="1548" y="897"/>
                  </a:lnTo>
                  <a:lnTo>
                    <a:pt x="1543" y="925"/>
                  </a:lnTo>
                  <a:lnTo>
                    <a:pt x="1539" y="952"/>
                  </a:lnTo>
                  <a:lnTo>
                    <a:pt x="1533" y="978"/>
                  </a:lnTo>
                  <a:lnTo>
                    <a:pt x="1526" y="1005"/>
                  </a:lnTo>
                  <a:lnTo>
                    <a:pt x="1518" y="1031"/>
                  </a:lnTo>
                  <a:lnTo>
                    <a:pt x="1509" y="1057"/>
                  </a:lnTo>
                  <a:lnTo>
                    <a:pt x="1499" y="1083"/>
                  </a:lnTo>
                  <a:lnTo>
                    <a:pt x="1489" y="1107"/>
                  </a:lnTo>
                  <a:lnTo>
                    <a:pt x="1477" y="1132"/>
                  </a:lnTo>
                  <a:lnTo>
                    <a:pt x="1464" y="1156"/>
                  </a:lnTo>
                  <a:lnTo>
                    <a:pt x="1451" y="1179"/>
                  </a:lnTo>
                  <a:lnTo>
                    <a:pt x="1437" y="1204"/>
                  </a:lnTo>
                  <a:lnTo>
                    <a:pt x="1423" y="1225"/>
                  </a:lnTo>
                  <a:lnTo>
                    <a:pt x="1407" y="1248"/>
                  </a:lnTo>
                  <a:lnTo>
                    <a:pt x="1391" y="1270"/>
                  </a:lnTo>
                  <a:lnTo>
                    <a:pt x="1425" y="1304"/>
                  </a:lnTo>
                  <a:lnTo>
                    <a:pt x="1444" y="1280"/>
                  </a:lnTo>
                  <a:lnTo>
                    <a:pt x="1461" y="1257"/>
                  </a:lnTo>
                  <a:lnTo>
                    <a:pt x="1477" y="1232"/>
                  </a:lnTo>
                  <a:lnTo>
                    <a:pt x="1493" y="1207"/>
                  </a:lnTo>
                  <a:lnTo>
                    <a:pt x="1507" y="1181"/>
                  </a:lnTo>
                  <a:lnTo>
                    <a:pt x="1520" y="1155"/>
                  </a:lnTo>
                  <a:lnTo>
                    <a:pt x="1533" y="1129"/>
                  </a:lnTo>
                  <a:lnTo>
                    <a:pt x="1545" y="1102"/>
                  </a:lnTo>
                  <a:lnTo>
                    <a:pt x="1555" y="1073"/>
                  </a:lnTo>
                  <a:lnTo>
                    <a:pt x="1565" y="1045"/>
                  </a:lnTo>
                  <a:lnTo>
                    <a:pt x="1574" y="1017"/>
                  </a:lnTo>
                  <a:lnTo>
                    <a:pt x="1581" y="988"/>
                  </a:lnTo>
                  <a:lnTo>
                    <a:pt x="1588" y="959"/>
                  </a:lnTo>
                  <a:lnTo>
                    <a:pt x="1594" y="929"/>
                  </a:lnTo>
                  <a:lnTo>
                    <a:pt x="1598" y="899"/>
                  </a:lnTo>
                  <a:lnTo>
                    <a:pt x="1601" y="869"/>
                  </a:lnTo>
                  <a:lnTo>
                    <a:pt x="1551" y="869"/>
                  </a:lnTo>
                  <a:close/>
                </a:path>
              </a:pathLst>
            </a:custGeom>
            <a:solidFill>
              <a:srgbClr val="C83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32"/>
            <p:cNvSpPr>
              <a:spLocks noEditPoints="1"/>
            </p:cNvSpPr>
            <p:nvPr/>
          </p:nvSpPr>
          <p:spPr bwMode="auto">
            <a:xfrm>
              <a:off x="2284413" y="1236663"/>
              <a:ext cx="881063" cy="882650"/>
            </a:xfrm>
            <a:custGeom>
              <a:avLst/>
              <a:gdLst>
                <a:gd name="T0" fmla="*/ 923 w 1666"/>
                <a:gd name="T1" fmla="*/ 1613 h 1668"/>
                <a:gd name="T2" fmla="*/ 992 w 1666"/>
                <a:gd name="T3" fmla="*/ 1652 h 1668"/>
                <a:gd name="T4" fmla="*/ 1128 w 1666"/>
                <a:gd name="T5" fmla="*/ 1615 h 1668"/>
                <a:gd name="T6" fmla="*/ 1251 w 1666"/>
                <a:gd name="T7" fmla="*/ 1556 h 1668"/>
                <a:gd name="T8" fmla="*/ 1362 w 1666"/>
                <a:gd name="T9" fmla="*/ 1478 h 1668"/>
                <a:gd name="T10" fmla="*/ 1289 w 1666"/>
                <a:gd name="T11" fmla="*/ 1473 h 1668"/>
                <a:gd name="T12" fmla="*/ 1181 w 1666"/>
                <a:gd name="T13" fmla="*/ 1539 h 1668"/>
                <a:gd name="T14" fmla="*/ 1060 w 1666"/>
                <a:gd name="T15" fmla="*/ 1586 h 1668"/>
                <a:gd name="T16" fmla="*/ 762 w 1666"/>
                <a:gd name="T17" fmla="*/ 1616 h 1668"/>
                <a:gd name="T18" fmla="*/ 611 w 1666"/>
                <a:gd name="T19" fmla="*/ 1588 h 1668"/>
                <a:gd name="T20" fmla="*/ 471 w 1666"/>
                <a:gd name="T21" fmla="*/ 1531 h 1668"/>
                <a:gd name="T22" fmla="*/ 344 w 1666"/>
                <a:gd name="T23" fmla="*/ 1450 h 1668"/>
                <a:gd name="T24" fmla="*/ 416 w 1666"/>
                <a:gd name="T25" fmla="*/ 1557 h 1668"/>
                <a:gd name="T26" fmla="*/ 565 w 1666"/>
                <a:gd name="T27" fmla="*/ 1625 h 1668"/>
                <a:gd name="T28" fmla="*/ 726 w 1666"/>
                <a:gd name="T29" fmla="*/ 1662 h 1668"/>
                <a:gd name="T30" fmla="*/ 225 w 1666"/>
                <a:gd name="T31" fmla="*/ 1333 h 1668"/>
                <a:gd name="T32" fmla="*/ 153 w 1666"/>
                <a:gd name="T33" fmla="*/ 1229 h 1668"/>
                <a:gd name="T34" fmla="*/ 97 w 1666"/>
                <a:gd name="T35" fmla="*/ 1112 h 1668"/>
                <a:gd name="T36" fmla="*/ 61 w 1666"/>
                <a:gd name="T37" fmla="*/ 984 h 1668"/>
                <a:gd name="T38" fmla="*/ 16 w 1666"/>
                <a:gd name="T39" fmla="*/ 902 h 1668"/>
                <a:gd name="T40" fmla="*/ 12 w 1666"/>
                <a:gd name="T41" fmla="*/ 994 h 1668"/>
                <a:gd name="T42" fmla="*/ 51 w 1666"/>
                <a:gd name="T43" fmla="*/ 1129 h 1668"/>
                <a:gd name="T44" fmla="*/ 110 w 1666"/>
                <a:gd name="T45" fmla="*/ 1254 h 1668"/>
                <a:gd name="T46" fmla="*/ 187 w 1666"/>
                <a:gd name="T47" fmla="*/ 1365 h 1668"/>
                <a:gd name="T48" fmla="*/ 51 w 1666"/>
                <a:gd name="T49" fmla="*/ 740 h 1668"/>
                <a:gd name="T50" fmla="*/ 85 w 1666"/>
                <a:gd name="T51" fmla="*/ 587 h 1668"/>
                <a:gd name="T52" fmla="*/ 148 w 1666"/>
                <a:gd name="T53" fmla="*/ 444 h 1668"/>
                <a:gd name="T54" fmla="*/ 239 w 1666"/>
                <a:gd name="T55" fmla="*/ 318 h 1668"/>
                <a:gd name="T56" fmla="*/ 141 w 1666"/>
                <a:gd name="T57" fmla="*/ 365 h 1668"/>
                <a:gd name="T58" fmla="*/ 63 w 1666"/>
                <a:gd name="T59" fmla="*/ 506 h 1668"/>
                <a:gd name="T60" fmla="*/ 15 w 1666"/>
                <a:gd name="T61" fmla="*/ 659 h 1668"/>
                <a:gd name="T62" fmla="*/ 48 w 1666"/>
                <a:gd name="T63" fmla="*/ 772 h 1668"/>
                <a:gd name="T64" fmla="*/ 498 w 1666"/>
                <a:gd name="T65" fmla="*/ 122 h 1668"/>
                <a:gd name="T66" fmla="*/ 611 w 1666"/>
                <a:gd name="T67" fmla="*/ 80 h 1668"/>
                <a:gd name="T68" fmla="*/ 737 w 1666"/>
                <a:gd name="T69" fmla="*/ 53 h 1668"/>
                <a:gd name="T70" fmla="*/ 733 w 1666"/>
                <a:gd name="T71" fmla="*/ 4 h 1668"/>
                <a:gd name="T72" fmla="*/ 596 w 1666"/>
                <a:gd name="T73" fmla="*/ 33 h 1668"/>
                <a:gd name="T74" fmla="*/ 477 w 1666"/>
                <a:gd name="T75" fmla="*/ 77 h 1668"/>
                <a:gd name="T76" fmla="*/ 369 w 1666"/>
                <a:gd name="T77" fmla="*/ 139 h 1668"/>
                <a:gd name="T78" fmla="*/ 340 w 1666"/>
                <a:gd name="T79" fmla="*/ 221 h 1668"/>
                <a:gd name="T80" fmla="*/ 1041 w 1666"/>
                <a:gd name="T81" fmla="*/ 76 h 1668"/>
                <a:gd name="T82" fmla="*/ 1179 w 1666"/>
                <a:gd name="T83" fmla="*/ 129 h 1668"/>
                <a:gd name="T84" fmla="*/ 1306 w 1666"/>
                <a:gd name="T85" fmla="*/ 207 h 1668"/>
                <a:gd name="T86" fmla="*/ 1336 w 1666"/>
                <a:gd name="T87" fmla="*/ 168 h 1668"/>
                <a:gd name="T88" fmla="*/ 1201 w 1666"/>
                <a:gd name="T89" fmla="*/ 85 h 1668"/>
                <a:gd name="T90" fmla="*/ 1051 w 1666"/>
                <a:gd name="T91" fmla="*/ 27 h 1668"/>
                <a:gd name="T92" fmla="*/ 923 w 1666"/>
                <a:gd name="T93" fmla="*/ 53 h 1668"/>
                <a:gd name="T94" fmla="*/ 1545 w 1666"/>
                <a:gd name="T95" fmla="*/ 502 h 1668"/>
                <a:gd name="T96" fmla="*/ 1600 w 1666"/>
                <a:gd name="T97" fmla="*/ 660 h 1668"/>
                <a:gd name="T98" fmla="*/ 1617 w 1666"/>
                <a:gd name="T99" fmla="*/ 772 h 1668"/>
                <a:gd name="T100" fmla="*/ 1653 w 1666"/>
                <a:gd name="T101" fmla="*/ 674 h 1668"/>
                <a:gd name="T102" fmla="*/ 1619 w 1666"/>
                <a:gd name="T103" fmla="*/ 549 h 1668"/>
                <a:gd name="T104" fmla="*/ 1567 w 1666"/>
                <a:gd name="T105" fmla="*/ 434 h 1668"/>
                <a:gd name="T106" fmla="*/ 1499 w 1666"/>
                <a:gd name="T107" fmla="*/ 331 h 1668"/>
                <a:gd name="T108" fmla="*/ 1609 w 1666"/>
                <a:gd name="T109" fmla="*/ 961 h 1668"/>
                <a:gd name="T110" fmla="*/ 1573 w 1666"/>
                <a:gd name="T111" fmla="*/ 1101 h 1668"/>
                <a:gd name="T112" fmla="*/ 1511 w 1666"/>
                <a:gd name="T113" fmla="*/ 1231 h 1668"/>
                <a:gd name="T114" fmla="*/ 1480 w 1666"/>
                <a:gd name="T115" fmla="*/ 1360 h 1668"/>
                <a:gd name="T116" fmla="*/ 1567 w 1666"/>
                <a:gd name="T117" fmla="*/ 1231 h 1668"/>
                <a:gd name="T118" fmla="*/ 1629 w 1666"/>
                <a:gd name="T119" fmla="*/ 1087 h 1668"/>
                <a:gd name="T120" fmla="*/ 1662 w 1666"/>
                <a:gd name="T121" fmla="*/ 935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66" h="1668">
                  <a:moveTo>
                    <a:pt x="982" y="1605"/>
                  </a:moveTo>
                  <a:lnTo>
                    <a:pt x="968" y="1608"/>
                  </a:lnTo>
                  <a:lnTo>
                    <a:pt x="953" y="1611"/>
                  </a:lnTo>
                  <a:lnTo>
                    <a:pt x="938" y="1612"/>
                  </a:lnTo>
                  <a:lnTo>
                    <a:pt x="923" y="1613"/>
                  </a:lnTo>
                  <a:lnTo>
                    <a:pt x="923" y="1664"/>
                  </a:lnTo>
                  <a:lnTo>
                    <a:pt x="940" y="1661"/>
                  </a:lnTo>
                  <a:lnTo>
                    <a:pt x="958" y="1659"/>
                  </a:lnTo>
                  <a:lnTo>
                    <a:pt x="975" y="1657"/>
                  </a:lnTo>
                  <a:lnTo>
                    <a:pt x="992" y="1652"/>
                  </a:lnTo>
                  <a:lnTo>
                    <a:pt x="1020" y="1647"/>
                  </a:lnTo>
                  <a:lnTo>
                    <a:pt x="1047" y="1641"/>
                  </a:lnTo>
                  <a:lnTo>
                    <a:pt x="1074" y="1632"/>
                  </a:lnTo>
                  <a:lnTo>
                    <a:pt x="1102" y="1624"/>
                  </a:lnTo>
                  <a:lnTo>
                    <a:pt x="1128" y="1615"/>
                  </a:lnTo>
                  <a:lnTo>
                    <a:pt x="1154" y="1605"/>
                  </a:lnTo>
                  <a:lnTo>
                    <a:pt x="1179" y="1593"/>
                  </a:lnTo>
                  <a:lnTo>
                    <a:pt x="1204" y="1582"/>
                  </a:lnTo>
                  <a:lnTo>
                    <a:pt x="1228" y="1569"/>
                  </a:lnTo>
                  <a:lnTo>
                    <a:pt x="1251" y="1556"/>
                  </a:lnTo>
                  <a:lnTo>
                    <a:pt x="1275" y="1542"/>
                  </a:lnTo>
                  <a:lnTo>
                    <a:pt x="1298" y="1527"/>
                  </a:lnTo>
                  <a:lnTo>
                    <a:pt x="1321" y="1511"/>
                  </a:lnTo>
                  <a:lnTo>
                    <a:pt x="1342" y="1496"/>
                  </a:lnTo>
                  <a:lnTo>
                    <a:pt x="1362" y="1478"/>
                  </a:lnTo>
                  <a:lnTo>
                    <a:pt x="1383" y="1461"/>
                  </a:lnTo>
                  <a:lnTo>
                    <a:pt x="1349" y="1427"/>
                  </a:lnTo>
                  <a:lnTo>
                    <a:pt x="1329" y="1442"/>
                  </a:lnTo>
                  <a:lnTo>
                    <a:pt x="1311" y="1458"/>
                  </a:lnTo>
                  <a:lnTo>
                    <a:pt x="1289" y="1473"/>
                  </a:lnTo>
                  <a:lnTo>
                    <a:pt x="1269" y="1487"/>
                  </a:lnTo>
                  <a:lnTo>
                    <a:pt x="1247" y="1501"/>
                  </a:lnTo>
                  <a:lnTo>
                    <a:pt x="1226" y="1514"/>
                  </a:lnTo>
                  <a:lnTo>
                    <a:pt x="1204" y="1527"/>
                  </a:lnTo>
                  <a:lnTo>
                    <a:pt x="1181" y="1539"/>
                  </a:lnTo>
                  <a:lnTo>
                    <a:pt x="1158" y="1549"/>
                  </a:lnTo>
                  <a:lnTo>
                    <a:pt x="1133" y="1559"/>
                  </a:lnTo>
                  <a:lnTo>
                    <a:pt x="1109" y="1569"/>
                  </a:lnTo>
                  <a:lnTo>
                    <a:pt x="1084" y="1578"/>
                  </a:lnTo>
                  <a:lnTo>
                    <a:pt x="1060" y="1586"/>
                  </a:lnTo>
                  <a:lnTo>
                    <a:pt x="1034" y="1593"/>
                  </a:lnTo>
                  <a:lnTo>
                    <a:pt x="1010" y="1599"/>
                  </a:lnTo>
                  <a:lnTo>
                    <a:pt x="982" y="1605"/>
                  </a:lnTo>
                  <a:close/>
                  <a:moveTo>
                    <a:pt x="792" y="1618"/>
                  </a:moveTo>
                  <a:lnTo>
                    <a:pt x="762" y="1616"/>
                  </a:lnTo>
                  <a:lnTo>
                    <a:pt x="730" y="1613"/>
                  </a:lnTo>
                  <a:lnTo>
                    <a:pt x="700" y="1608"/>
                  </a:lnTo>
                  <a:lnTo>
                    <a:pt x="670" y="1602"/>
                  </a:lnTo>
                  <a:lnTo>
                    <a:pt x="639" y="1596"/>
                  </a:lnTo>
                  <a:lnTo>
                    <a:pt x="611" y="1588"/>
                  </a:lnTo>
                  <a:lnTo>
                    <a:pt x="582" y="1579"/>
                  </a:lnTo>
                  <a:lnTo>
                    <a:pt x="553" y="1569"/>
                  </a:lnTo>
                  <a:lnTo>
                    <a:pt x="526" y="1557"/>
                  </a:lnTo>
                  <a:lnTo>
                    <a:pt x="497" y="1544"/>
                  </a:lnTo>
                  <a:lnTo>
                    <a:pt x="471" y="1531"/>
                  </a:lnTo>
                  <a:lnTo>
                    <a:pt x="444" y="1517"/>
                  </a:lnTo>
                  <a:lnTo>
                    <a:pt x="418" y="1501"/>
                  </a:lnTo>
                  <a:lnTo>
                    <a:pt x="393" y="1485"/>
                  </a:lnTo>
                  <a:lnTo>
                    <a:pt x="367" y="1468"/>
                  </a:lnTo>
                  <a:lnTo>
                    <a:pt x="344" y="1450"/>
                  </a:lnTo>
                  <a:lnTo>
                    <a:pt x="310" y="1484"/>
                  </a:lnTo>
                  <a:lnTo>
                    <a:pt x="336" y="1504"/>
                  </a:lnTo>
                  <a:lnTo>
                    <a:pt x="362" y="1523"/>
                  </a:lnTo>
                  <a:lnTo>
                    <a:pt x="389" y="1542"/>
                  </a:lnTo>
                  <a:lnTo>
                    <a:pt x="416" y="1557"/>
                  </a:lnTo>
                  <a:lnTo>
                    <a:pt x="445" y="1573"/>
                  </a:lnTo>
                  <a:lnTo>
                    <a:pt x="474" y="1588"/>
                  </a:lnTo>
                  <a:lnTo>
                    <a:pt x="504" y="1602"/>
                  </a:lnTo>
                  <a:lnTo>
                    <a:pt x="534" y="1613"/>
                  </a:lnTo>
                  <a:lnTo>
                    <a:pt x="565" y="1625"/>
                  </a:lnTo>
                  <a:lnTo>
                    <a:pt x="596" y="1635"/>
                  </a:lnTo>
                  <a:lnTo>
                    <a:pt x="628" y="1644"/>
                  </a:lnTo>
                  <a:lnTo>
                    <a:pt x="660" y="1651"/>
                  </a:lnTo>
                  <a:lnTo>
                    <a:pt x="693" y="1657"/>
                  </a:lnTo>
                  <a:lnTo>
                    <a:pt x="726" y="1662"/>
                  </a:lnTo>
                  <a:lnTo>
                    <a:pt x="759" y="1665"/>
                  </a:lnTo>
                  <a:lnTo>
                    <a:pt x="792" y="1668"/>
                  </a:lnTo>
                  <a:lnTo>
                    <a:pt x="792" y="1618"/>
                  </a:lnTo>
                  <a:close/>
                  <a:moveTo>
                    <a:pt x="242" y="1353"/>
                  </a:moveTo>
                  <a:lnTo>
                    <a:pt x="225" y="1333"/>
                  </a:lnTo>
                  <a:lnTo>
                    <a:pt x="209" y="1313"/>
                  </a:lnTo>
                  <a:lnTo>
                    <a:pt x="195" y="1293"/>
                  </a:lnTo>
                  <a:lnTo>
                    <a:pt x="180" y="1273"/>
                  </a:lnTo>
                  <a:lnTo>
                    <a:pt x="166" y="1251"/>
                  </a:lnTo>
                  <a:lnTo>
                    <a:pt x="153" y="1229"/>
                  </a:lnTo>
                  <a:lnTo>
                    <a:pt x="140" y="1206"/>
                  </a:lnTo>
                  <a:lnTo>
                    <a:pt x="128" y="1183"/>
                  </a:lnTo>
                  <a:lnTo>
                    <a:pt x="117" y="1160"/>
                  </a:lnTo>
                  <a:lnTo>
                    <a:pt x="107" y="1136"/>
                  </a:lnTo>
                  <a:lnTo>
                    <a:pt x="97" y="1112"/>
                  </a:lnTo>
                  <a:lnTo>
                    <a:pt x="88" y="1087"/>
                  </a:lnTo>
                  <a:lnTo>
                    <a:pt x="79" y="1061"/>
                  </a:lnTo>
                  <a:lnTo>
                    <a:pt x="72" y="1037"/>
                  </a:lnTo>
                  <a:lnTo>
                    <a:pt x="66" y="1011"/>
                  </a:lnTo>
                  <a:lnTo>
                    <a:pt x="61" y="984"/>
                  </a:lnTo>
                  <a:lnTo>
                    <a:pt x="56" y="963"/>
                  </a:lnTo>
                  <a:lnTo>
                    <a:pt x="53" y="943"/>
                  </a:lnTo>
                  <a:lnTo>
                    <a:pt x="51" y="923"/>
                  </a:lnTo>
                  <a:lnTo>
                    <a:pt x="49" y="902"/>
                  </a:lnTo>
                  <a:lnTo>
                    <a:pt x="16" y="902"/>
                  </a:lnTo>
                  <a:lnTo>
                    <a:pt x="0" y="917"/>
                  </a:lnTo>
                  <a:lnTo>
                    <a:pt x="3" y="936"/>
                  </a:lnTo>
                  <a:lnTo>
                    <a:pt x="6" y="955"/>
                  </a:lnTo>
                  <a:lnTo>
                    <a:pt x="9" y="973"/>
                  </a:lnTo>
                  <a:lnTo>
                    <a:pt x="12" y="994"/>
                  </a:lnTo>
                  <a:lnTo>
                    <a:pt x="17" y="1021"/>
                  </a:lnTo>
                  <a:lnTo>
                    <a:pt x="25" y="1048"/>
                  </a:lnTo>
                  <a:lnTo>
                    <a:pt x="33" y="1076"/>
                  </a:lnTo>
                  <a:lnTo>
                    <a:pt x="40" y="1103"/>
                  </a:lnTo>
                  <a:lnTo>
                    <a:pt x="51" y="1129"/>
                  </a:lnTo>
                  <a:lnTo>
                    <a:pt x="61" y="1155"/>
                  </a:lnTo>
                  <a:lnTo>
                    <a:pt x="72" y="1181"/>
                  </a:lnTo>
                  <a:lnTo>
                    <a:pt x="84" y="1205"/>
                  </a:lnTo>
                  <a:lnTo>
                    <a:pt x="97" y="1229"/>
                  </a:lnTo>
                  <a:lnTo>
                    <a:pt x="110" y="1254"/>
                  </a:lnTo>
                  <a:lnTo>
                    <a:pt x="124" y="1277"/>
                  </a:lnTo>
                  <a:lnTo>
                    <a:pt x="138" y="1300"/>
                  </a:lnTo>
                  <a:lnTo>
                    <a:pt x="154" y="1322"/>
                  </a:lnTo>
                  <a:lnTo>
                    <a:pt x="170" y="1343"/>
                  </a:lnTo>
                  <a:lnTo>
                    <a:pt x="187" y="1365"/>
                  </a:lnTo>
                  <a:lnTo>
                    <a:pt x="205" y="1385"/>
                  </a:lnTo>
                  <a:lnTo>
                    <a:pt x="209" y="1385"/>
                  </a:lnTo>
                  <a:lnTo>
                    <a:pt x="242" y="1353"/>
                  </a:lnTo>
                  <a:close/>
                  <a:moveTo>
                    <a:pt x="48" y="772"/>
                  </a:moveTo>
                  <a:lnTo>
                    <a:pt x="51" y="740"/>
                  </a:lnTo>
                  <a:lnTo>
                    <a:pt x="56" y="709"/>
                  </a:lnTo>
                  <a:lnTo>
                    <a:pt x="61" y="677"/>
                  </a:lnTo>
                  <a:lnTo>
                    <a:pt x="68" y="647"/>
                  </a:lnTo>
                  <a:lnTo>
                    <a:pt x="76" y="617"/>
                  </a:lnTo>
                  <a:lnTo>
                    <a:pt x="85" y="587"/>
                  </a:lnTo>
                  <a:lnTo>
                    <a:pt x="97" y="558"/>
                  </a:lnTo>
                  <a:lnTo>
                    <a:pt x="108" y="528"/>
                  </a:lnTo>
                  <a:lnTo>
                    <a:pt x="120" y="500"/>
                  </a:lnTo>
                  <a:lnTo>
                    <a:pt x="134" y="472"/>
                  </a:lnTo>
                  <a:lnTo>
                    <a:pt x="148" y="444"/>
                  </a:lnTo>
                  <a:lnTo>
                    <a:pt x="164" y="418"/>
                  </a:lnTo>
                  <a:lnTo>
                    <a:pt x="182" y="392"/>
                  </a:lnTo>
                  <a:lnTo>
                    <a:pt x="200" y="367"/>
                  </a:lnTo>
                  <a:lnTo>
                    <a:pt x="219" y="342"/>
                  </a:lnTo>
                  <a:lnTo>
                    <a:pt x="239" y="318"/>
                  </a:lnTo>
                  <a:lnTo>
                    <a:pt x="209" y="289"/>
                  </a:lnTo>
                  <a:lnTo>
                    <a:pt x="199" y="289"/>
                  </a:lnTo>
                  <a:lnTo>
                    <a:pt x="179" y="313"/>
                  </a:lnTo>
                  <a:lnTo>
                    <a:pt x="159" y="339"/>
                  </a:lnTo>
                  <a:lnTo>
                    <a:pt x="141" y="365"/>
                  </a:lnTo>
                  <a:lnTo>
                    <a:pt x="123" y="392"/>
                  </a:lnTo>
                  <a:lnTo>
                    <a:pt x="107" y="420"/>
                  </a:lnTo>
                  <a:lnTo>
                    <a:pt x="91" y="447"/>
                  </a:lnTo>
                  <a:lnTo>
                    <a:pt x="76" y="476"/>
                  </a:lnTo>
                  <a:lnTo>
                    <a:pt x="63" y="506"/>
                  </a:lnTo>
                  <a:lnTo>
                    <a:pt x="52" y="535"/>
                  </a:lnTo>
                  <a:lnTo>
                    <a:pt x="40" y="565"/>
                  </a:lnTo>
                  <a:lnTo>
                    <a:pt x="30" y="597"/>
                  </a:lnTo>
                  <a:lnTo>
                    <a:pt x="22" y="627"/>
                  </a:lnTo>
                  <a:lnTo>
                    <a:pt x="15" y="659"/>
                  </a:lnTo>
                  <a:lnTo>
                    <a:pt x="9" y="690"/>
                  </a:lnTo>
                  <a:lnTo>
                    <a:pt x="4" y="723"/>
                  </a:lnTo>
                  <a:lnTo>
                    <a:pt x="0" y="756"/>
                  </a:lnTo>
                  <a:lnTo>
                    <a:pt x="16" y="772"/>
                  </a:lnTo>
                  <a:lnTo>
                    <a:pt x="48" y="772"/>
                  </a:lnTo>
                  <a:close/>
                  <a:moveTo>
                    <a:pt x="340" y="221"/>
                  </a:moveTo>
                  <a:lnTo>
                    <a:pt x="377" y="193"/>
                  </a:lnTo>
                  <a:lnTo>
                    <a:pt x="416" y="167"/>
                  </a:lnTo>
                  <a:lnTo>
                    <a:pt x="457" y="144"/>
                  </a:lnTo>
                  <a:lnTo>
                    <a:pt x="498" y="122"/>
                  </a:lnTo>
                  <a:lnTo>
                    <a:pt x="520" y="112"/>
                  </a:lnTo>
                  <a:lnTo>
                    <a:pt x="543" y="103"/>
                  </a:lnTo>
                  <a:lnTo>
                    <a:pt x="565" y="95"/>
                  </a:lnTo>
                  <a:lnTo>
                    <a:pt x="588" y="88"/>
                  </a:lnTo>
                  <a:lnTo>
                    <a:pt x="611" y="80"/>
                  </a:lnTo>
                  <a:lnTo>
                    <a:pt x="634" y="73"/>
                  </a:lnTo>
                  <a:lnTo>
                    <a:pt x="658" y="67"/>
                  </a:lnTo>
                  <a:lnTo>
                    <a:pt x="683" y="63"/>
                  </a:lnTo>
                  <a:lnTo>
                    <a:pt x="710" y="57"/>
                  </a:lnTo>
                  <a:lnTo>
                    <a:pt x="737" y="53"/>
                  </a:lnTo>
                  <a:lnTo>
                    <a:pt x="765" y="52"/>
                  </a:lnTo>
                  <a:lnTo>
                    <a:pt x="792" y="49"/>
                  </a:lnTo>
                  <a:lnTo>
                    <a:pt x="792" y="0"/>
                  </a:lnTo>
                  <a:lnTo>
                    <a:pt x="762" y="1"/>
                  </a:lnTo>
                  <a:lnTo>
                    <a:pt x="733" y="4"/>
                  </a:lnTo>
                  <a:lnTo>
                    <a:pt x="703" y="8"/>
                  </a:lnTo>
                  <a:lnTo>
                    <a:pt x="673" y="14"/>
                  </a:lnTo>
                  <a:lnTo>
                    <a:pt x="647" y="20"/>
                  </a:lnTo>
                  <a:lnTo>
                    <a:pt x="622" y="26"/>
                  </a:lnTo>
                  <a:lnTo>
                    <a:pt x="596" y="33"/>
                  </a:lnTo>
                  <a:lnTo>
                    <a:pt x="572" y="40"/>
                  </a:lnTo>
                  <a:lnTo>
                    <a:pt x="547" y="49"/>
                  </a:lnTo>
                  <a:lnTo>
                    <a:pt x="524" y="57"/>
                  </a:lnTo>
                  <a:lnTo>
                    <a:pt x="500" y="67"/>
                  </a:lnTo>
                  <a:lnTo>
                    <a:pt x="477" y="77"/>
                  </a:lnTo>
                  <a:lnTo>
                    <a:pt x="455" y="89"/>
                  </a:lnTo>
                  <a:lnTo>
                    <a:pt x="432" y="100"/>
                  </a:lnTo>
                  <a:lnTo>
                    <a:pt x="411" y="112"/>
                  </a:lnTo>
                  <a:lnTo>
                    <a:pt x="389" y="125"/>
                  </a:lnTo>
                  <a:lnTo>
                    <a:pt x="369" y="139"/>
                  </a:lnTo>
                  <a:lnTo>
                    <a:pt x="349" y="152"/>
                  </a:lnTo>
                  <a:lnTo>
                    <a:pt x="328" y="168"/>
                  </a:lnTo>
                  <a:lnTo>
                    <a:pt x="308" y="182"/>
                  </a:lnTo>
                  <a:lnTo>
                    <a:pt x="308" y="188"/>
                  </a:lnTo>
                  <a:lnTo>
                    <a:pt x="340" y="221"/>
                  </a:lnTo>
                  <a:close/>
                  <a:moveTo>
                    <a:pt x="923" y="53"/>
                  </a:moveTo>
                  <a:lnTo>
                    <a:pt x="953" y="57"/>
                  </a:lnTo>
                  <a:lnTo>
                    <a:pt x="982" y="62"/>
                  </a:lnTo>
                  <a:lnTo>
                    <a:pt x="1012" y="69"/>
                  </a:lnTo>
                  <a:lnTo>
                    <a:pt x="1041" y="76"/>
                  </a:lnTo>
                  <a:lnTo>
                    <a:pt x="1070" y="85"/>
                  </a:lnTo>
                  <a:lnTo>
                    <a:pt x="1097" y="95"/>
                  </a:lnTo>
                  <a:lnTo>
                    <a:pt x="1126" y="105"/>
                  </a:lnTo>
                  <a:lnTo>
                    <a:pt x="1154" y="116"/>
                  </a:lnTo>
                  <a:lnTo>
                    <a:pt x="1179" y="129"/>
                  </a:lnTo>
                  <a:lnTo>
                    <a:pt x="1207" y="142"/>
                  </a:lnTo>
                  <a:lnTo>
                    <a:pt x="1233" y="157"/>
                  </a:lnTo>
                  <a:lnTo>
                    <a:pt x="1257" y="172"/>
                  </a:lnTo>
                  <a:lnTo>
                    <a:pt x="1282" y="190"/>
                  </a:lnTo>
                  <a:lnTo>
                    <a:pt x="1306" y="207"/>
                  </a:lnTo>
                  <a:lnTo>
                    <a:pt x="1329" y="224"/>
                  </a:lnTo>
                  <a:lnTo>
                    <a:pt x="1352" y="244"/>
                  </a:lnTo>
                  <a:lnTo>
                    <a:pt x="1387" y="208"/>
                  </a:lnTo>
                  <a:lnTo>
                    <a:pt x="1362" y="188"/>
                  </a:lnTo>
                  <a:lnTo>
                    <a:pt x="1336" y="168"/>
                  </a:lnTo>
                  <a:lnTo>
                    <a:pt x="1311" y="149"/>
                  </a:lnTo>
                  <a:lnTo>
                    <a:pt x="1285" y="132"/>
                  </a:lnTo>
                  <a:lnTo>
                    <a:pt x="1257" y="115"/>
                  </a:lnTo>
                  <a:lnTo>
                    <a:pt x="1230" y="99"/>
                  </a:lnTo>
                  <a:lnTo>
                    <a:pt x="1201" y="85"/>
                  </a:lnTo>
                  <a:lnTo>
                    <a:pt x="1172" y="70"/>
                  </a:lnTo>
                  <a:lnTo>
                    <a:pt x="1142" y="59"/>
                  </a:lnTo>
                  <a:lnTo>
                    <a:pt x="1112" y="47"/>
                  </a:lnTo>
                  <a:lnTo>
                    <a:pt x="1082" y="37"/>
                  </a:lnTo>
                  <a:lnTo>
                    <a:pt x="1051" y="27"/>
                  </a:lnTo>
                  <a:lnTo>
                    <a:pt x="1020" y="20"/>
                  </a:lnTo>
                  <a:lnTo>
                    <a:pt x="988" y="13"/>
                  </a:lnTo>
                  <a:lnTo>
                    <a:pt x="955" y="8"/>
                  </a:lnTo>
                  <a:lnTo>
                    <a:pt x="923" y="4"/>
                  </a:lnTo>
                  <a:lnTo>
                    <a:pt x="923" y="53"/>
                  </a:lnTo>
                  <a:close/>
                  <a:moveTo>
                    <a:pt x="1449" y="345"/>
                  </a:moveTo>
                  <a:lnTo>
                    <a:pt x="1476" y="382"/>
                  </a:lnTo>
                  <a:lnTo>
                    <a:pt x="1502" y="421"/>
                  </a:lnTo>
                  <a:lnTo>
                    <a:pt x="1525" y="460"/>
                  </a:lnTo>
                  <a:lnTo>
                    <a:pt x="1545" y="502"/>
                  </a:lnTo>
                  <a:lnTo>
                    <a:pt x="1564" y="545"/>
                  </a:lnTo>
                  <a:lnTo>
                    <a:pt x="1580" y="589"/>
                  </a:lnTo>
                  <a:lnTo>
                    <a:pt x="1587" y="612"/>
                  </a:lnTo>
                  <a:lnTo>
                    <a:pt x="1594" y="635"/>
                  </a:lnTo>
                  <a:lnTo>
                    <a:pt x="1600" y="660"/>
                  </a:lnTo>
                  <a:lnTo>
                    <a:pt x="1604" y="683"/>
                  </a:lnTo>
                  <a:lnTo>
                    <a:pt x="1609" y="706"/>
                  </a:lnTo>
                  <a:lnTo>
                    <a:pt x="1611" y="728"/>
                  </a:lnTo>
                  <a:lnTo>
                    <a:pt x="1614" y="749"/>
                  </a:lnTo>
                  <a:lnTo>
                    <a:pt x="1617" y="772"/>
                  </a:lnTo>
                  <a:lnTo>
                    <a:pt x="1666" y="772"/>
                  </a:lnTo>
                  <a:lnTo>
                    <a:pt x="1663" y="748"/>
                  </a:lnTo>
                  <a:lnTo>
                    <a:pt x="1660" y="723"/>
                  </a:lnTo>
                  <a:lnTo>
                    <a:pt x="1658" y="699"/>
                  </a:lnTo>
                  <a:lnTo>
                    <a:pt x="1653" y="674"/>
                  </a:lnTo>
                  <a:lnTo>
                    <a:pt x="1647" y="648"/>
                  </a:lnTo>
                  <a:lnTo>
                    <a:pt x="1642" y="623"/>
                  </a:lnTo>
                  <a:lnTo>
                    <a:pt x="1635" y="598"/>
                  </a:lnTo>
                  <a:lnTo>
                    <a:pt x="1627" y="574"/>
                  </a:lnTo>
                  <a:lnTo>
                    <a:pt x="1619" y="549"/>
                  </a:lnTo>
                  <a:lnTo>
                    <a:pt x="1610" y="526"/>
                  </a:lnTo>
                  <a:lnTo>
                    <a:pt x="1600" y="502"/>
                  </a:lnTo>
                  <a:lnTo>
                    <a:pt x="1590" y="479"/>
                  </a:lnTo>
                  <a:lnTo>
                    <a:pt x="1578" y="457"/>
                  </a:lnTo>
                  <a:lnTo>
                    <a:pt x="1567" y="434"/>
                  </a:lnTo>
                  <a:lnTo>
                    <a:pt x="1554" y="413"/>
                  </a:lnTo>
                  <a:lnTo>
                    <a:pt x="1541" y="391"/>
                  </a:lnTo>
                  <a:lnTo>
                    <a:pt x="1528" y="371"/>
                  </a:lnTo>
                  <a:lnTo>
                    <a:pt x="1514" y="351"/>
                  </a:lnTo>
                  <a:lnTo>
                    <a:pt x="1499" y="331"/>
                  </a:lnTo>
                  <a:lnTo>
                    <a:pt x="1485" y="310"/>
                  </a:lnTo>
                  <a:lnTo>
                    <a:pt x="1449" y="345"/>
                  </a:lnTo>
                  <a:close/>
                  <a:moveTo>
                    <a:pt x="1616" y="902"/>
                  </a:moveTo>
                  <a:lnTo>
                    <a:pt x="1613" y="932"/>
                  </a:lnTo>
                  <a:lnTo>
                    <a:pt x="1609" y="961"/>
                  </a:lnTo>
                  <a:lnTo>
                    <a:pt x="1604" y="989"/>
                  </a:lnTo>
                  <a:lnTo>
                    <a:pt x="1597" y="1018"/>
                  </a:lnTo>
                  <a:lnTo>
                    <a:pt x="1590" y="1045"/>
                  </a:lnTo>
                  <a:lnTo>
                    <a:pt x="1581" y="1074"/>
                  </a:lnTo>
                  <a:lnTo>
                    <a:pt x="1573" y="1101"/>
                  </a:lnTo>
                  <a:lnTo>
                    <a:pt x="1563" y="1127"/>
                  </a:lnTo>
                  <a:lnTo>
                    <a:pt x="1551" y="1155"/>
                  </a:lnTo>
                  <a:lnTo>
                    <a:pt x="1538" y="1181"/>
                  </a:lnTo>
                  <a:lnTo>
                    <a:pt x="1525" y="1206"/>
                  </a:lnTo>
                  <a:lnTo>
                    <a:pt x="1511" y="1231"/>
                  </a:lnTo>
                  <a:lnTo>
                    <a:pt x="1496" y="1255"/>
                  </a:lnTo>
                  <a:lnTo>
                    <a:pt x="1480" y="1280"/>
                  </a:lnTo>
                  <a:lnTo>
                    <a:pt x="1463" y="1303"/>
                  </a:lnTo>
                  <a:lnTo>
                    <a:pt x="1446" y="1326"/>
                  </a:lnTo>
                  <a:lnTo>
                    <a:pt x="1480" y="1360"/>
                  </a:lnTo>
                  <a:lnTo>
                    <a:pt x="1501" y="1336"/>
                  </a:lnTo>
                  <a:lnTo>
                    <a:pt x="1518" y="1310"/>
                  </a:lnTo>
                  <a:lnTo>
                    <a:pt x="1535" y="1284"/>
                  </a:lnTo>
                  <a:lnTo>
                    <a:pt x="1552" y="1258"/>
                  </a:lnTo>
                  <a:lnTo>
                    <a:pt x="1567" y="1231"/>
                  </a:lnTo>
                  <a:lnTo>
                    <a:pt x="1581" y="1204"/>
                  </a:lnTo>
                  <a:lnTo>
                    <a:pt x="1596" y="1175"/>
                  </a:lnTo>
                  <a:lnTo>
                    <a:pt x="1607" y="1146"/>
                  </a:lnTo>
                  <a:lnTo>
                    <a:pt x="1619" y="1117"/>
                  </a:lnTo>
                  <a:lnTo>
                    <a:pt x="1629" y="1087"/>
                  </a:lnTo>
                  <a:lnTo>
                    <a:pt x="1637" y="1058"/>
                  </a:lnTo>
                  <a:lnTo>
                    <a:pt x="1646" y="1027"/>
                  </a:lnTo>
                  <a:lnTo>
                    <a:pt x="1652" y="996"/>
                  </a:lnTo>
                  <a:lnTo>
                    <a:pt x="1658" y="965"/>
                  </a:lnTo>
                  <a:lnTo>
                    <a:pt x="1662" y="935"/>
                  </a:lnTo>
                  <a:lnTo>
                    <a:pt x="1666" y="902"/>
                  </a:lnTo>
                  <a:lnTo>
                    <a:pt x="1616" y="902"/>
                  </a:lnTo>
                  <a:close/>
                </a:path>
              </a:pathLst>
            </a:custGeom>
            <a:solidFill>
              <a:srgbClr val="C73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33"/>
            <p:cNvSpPr>
              <a:spLocks noEditPoints="1"/>
            </p:cNvSpPr>
            <p:nvPr/>
          </p:nvSpPr>
          <p:spPr bwMode="auto">
            <a:xfrm>
              <a:off x="2268538" y="1219200"/>
              <a:ext cx="914400" cy="917575"/>
            </a:xfrm>
            <a:custGeom>
              <a:avLst/>
              <a:gdLst>
                <a:gd name="T0" fmla="*/ 953 w 1729"/>
                <a:gd name="T1" fmla="*/ 1679 h 1732"/>
                <a:gd name="T2" fmla="*/ 1014 w 1729"/>
                <a:gd name="T3" fmla="*/ 1720 h 1732"/>
                <a:gd name="T4" fmla="*/ 1143 w 1729"/>
                <a:gd name="T5" fmla="*/ 1687 h 1732"/>
                <a:gd name="T6" fmla="*/ 1274 w 1729"/>
                <a:gd name="T7" fmla="*/ 1630 h 1732"/>
                <a:gd name="T8" fmla="*/ 1392 w 1729"/>
                <a:gd name="T9" fmla="*/ 1552 h 1732"/>
                <a:gd name="T10" fmla="*/ 1361 w 1729"/>
                <a:gd name="T11" fmla="*/ 1515 h 1732"/>
                <a:gd name="T12" fmla="*/ 1250 w 1729"/>
                <a:gd name="T13" fmla="*/ 1587 h 1732"/>
                <a:gd name="T14" fmla="*/ 1126 w 1729"/>
                <a:gd name="T15" fmla="*/ 1641 h 1732"/>
                <a:gd name="T16" fmla="*/ 822 w 1729"/>
                <a:gd name="T17" fmla="*/ 1683 h 1732"/>
                <a:gd name="T18" fmla="*/ 662 w 1729"/>
                <a:gd name="T19" fmla="*/ 1660 h 1732"/>
                <a:gd name="T20" fmla="*/ 513 w 1729"/>
                <a:gd name="T21" fmla="*/ 1605 h 1732"/>
                <a:gd name="T22" fmla="*/ 376 w 1729"/>
                <a:gd name="T23" fmla="*/ 1525 h 1732"/>
                <a:gd name="T24" fmla="*/ 390 w 1729"/>
                <a:gd name="T25" fmla="*/ 1594 h 1732"/>
                <a:gd name="T26" fmla="*/ 527 w 1729"/>
                <a:gd name="T27" fmla="*/ 1666 h 1732"/>
                <a:gd name="T28" fmla="*/ 675 w 1729"/>
                <a:gd name="T29" fmla="*/ 1713 h 1732"/>
                <a:gd name="T30" fmla="*/ 822 w 1729"/>
                <a:gd name="T31" fmla="*/ 1710 h 1732"/>
                <a:gd name="T32" fmla="*/ 199 w 1729"/>
                <a:gd name="T33" fmla="*/ 1345 h 1732"/>
                <a:gd name="T34" fmla="*/ 129 w 1729"/>
                <a:gd name="T35" fmla="*/ 1231 h 1732"/>
                <a:gd name="T36" fmla="*/ 78 w 1729"/>
                <a:gd name="T37" fmla="*/ 1103 h 1732"/>
                <a:gd name="T38" fmla="*/ 50 w 1729"/>
                <a:gd name="T39" fmla="*/ 978 h 1732"/>
                <a:gd name="T40" fmla="*/ 6 w 1729"/>
                <a:gd name="T41" fmla="*/ 1005 h 1732"/>
                <a:gd name="T42" fmla="*/ 30 w 1729"/>
                <a:gd name="T43" fmla="*/ 1112 h 1732"/>
                <a:gd name="T44" fmla="*/ 78 w 1729"/>
                <a:gd name="T45" fmla="*/ 1238 h 1732"/>
                <a:gd name="T46" fmla="*/ 144 w 1729"/>
                <a:gd name="T47" fmla="*/ 1354 h 1732"/>
                <a:gd name="T48" fmla="*/ 248 w 1729"/>
                <a:gd name="T49" fmla="*/ 1408 h 1732"/>
                <a:gd name="T50" fmla="*/ 66 w 1729"/>
                <a:gd name="T51" fmla="*/ 672 h 1732"/>
                <a:gd name="T52" fmla="*/ 121 w 1729"/>
                <a:gd name="T53" fmla="*/ 518 h 1732"/>
                <a:gd name="T54" fmla="*/ 204 w 1729"/>
                <a:gd name="T55" fmla="*/ 378 h 1732"/>
                <a:gd name="T56" fmla="*/ 168 w 1729"/>
                <a:gd name="T57" fmla="*/ 344 h 1732"/>
                <a:gd name="T58" fmla="*/ 89 w 1729"/>
                <a:gd name="T59" fmla="*/ 470 h 1732"/>
                <a:gd name="T60" fmla="*/ 33 w 1729"/>
                <a:gd name="T61" fmla="*/ 610 h 1732"/>
                <a:gd name="T62" fmla="*/ 0 w 1729"/>
                <a:gd name="T63" fmla="*/ 758 h 1732"/>
                <a:gd name="T64" fmla="*/ 406 w 1729"/>
                <a:gd name="T65" fmla="*/ 186 h 1732"/>
                <a:gd name="T66" fmla="*/ 513 w 1729"/>
                <a:gd name="T67" fmla="*/ 125 h 1732"/>
                <a:gd name="T68" fmla="*/ 631 w 1729"/>
                <a:gd name="T69" fmla="*/ 81 h 1732"/>
                <a:gd name="T70" fmla="*/ 765 w 1729"/>
                <a:gd name="T71" fmla="*/ 53 h 1732"/>
                <a:gd name="T72" fmla="*/ 770 w 1729"/>
                <a:gd name="T73" fmla="*/ 3 h 1732"/>
                <a:gd name="T74" fmla="*/ 646 w 1729"/>
                <a:gd name="T75" fmla="*/ 25 h 1732"/>
                <a:gd name="T76" fmla="*/ 462 w 1729"/>
                <a:gd name="T77" fmla="*/ 97 h 1732"/>
                <a:gd name="T78" fmla="*/ 347 w 1729"/>
                <a:gd name="T79" fmla="*/ 229 h 1732"/>
                <a:gd name="T80" fmla="*/ 1077 w 1729"/>
                <a:gd name="T81" fmla="*/ 76 h 1732"/>
                <a:gd name="T82" fmla="*/ 1224 w 1729"/>
                <a:gd name="T83" fmla="*/ 131 h 1732"/>
                <a:gd name="T84" fmla="*/ 1356 w 1729"/>
                <a:gd name="T85" fmla="*/ 213 h 1732"/>
                <a:gd name="T86" fmla="*/ 1413 w 1729"/>
                <a:gd name="T87" fmla="*/ 194 h 1732"/>
                <a:gd name="T88" fmla="*/ 1280 w 1729"/>
                <a:gd name="T89" fmla="*/ 105 h 1732"/>
                <a:gd name="T90" fmla="*/ 1133 w 1729"/>
                <a:gd name="T91" fmla="*/ 42 h 1732"/>
                <a:gd name="T92" fmla="*/ 976 w 1729"/>
                <a:gd name="T93" fmla="*/ 6 h 1732"/>
                <a:gd name="T94" fmla="*/ 1558 w 1729"/>
                <a:gd name="T95" fmla="*/ 433 h 1732"/>
                <a:gd name="T96" fmla="*/ 1616 w 1729"/>
                <a:gd name="T97" fmla="*/ 541 h 1732"/>
                <a:gd name="T98" fmla="*/ 1656 w 1729"/>
                <a:gd name="T99" fmla="*/ 659 h 1732"/>
                <a:gd name="T100" fmla="*/ 1677 w 1729"/>
                <a:gd name="T101" fmla="*/ 780 h 1732"/>
                <a:gd name="T102" fmla="*/ 1719 w 1729"/>
                <a:gd name="T103" fmla="*/ 726 h 1732"/>
                <a:gd name="T104" fmla="*/ 1688 w 1729"/>
                <a:gd name="T105" fmla="*/ 596 h 1732"/>
                <a:gd name="T106" fmla="*/ 1637 w 1729"/>
                <a:gd name="T107" fmla="*/ 473 h 1732"/>
                <a:gd name="T108" fmla="*/ 1569 w 1729"/>
                <a:gd name="T109" fmla="*/ 361 h 1732"/>
                <a:gd name="T110" fmla="*/ 1679 w 1729"/>
                <a:gd name="T111" fmla="*/ 934 h 1732"/>
                <a:gd name="T112" fmla="*/ 1652 w 1729"/>
                <a:gd name="T113" fmla="*/ 1086 h 1732"/>
                <a:gd name="T114" fmla="*/ 1597 w 1729"/>
                <a:gd name="T115" fmla="*/ 1227 h 1732"/>
                <a:gd name="T116" fmla="*/ 1518 w 1729"/>
                <a:gd name="T117" fmla="*/ 1356 h 1732"/>
                <a:gd name="T118" fmla="*/ 1593 w 1729"/>
                <a:gd name="T119" fmla="*/ 1336 h 1732"/>
                <a:gd name="T120" fmla="*/ 1667 w 1729"/>
                <a:gd name="T121" fmla="*/ 1191 h 1732"/>
                <a:gd name="T122" fmla="*/ 1715 w 1729"/>
                <a:gd name="T123" fmla="*/ 1033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9" h="1731">
                  <a:moveTo>
                    <a:pt x="1019" y="1668"/>
                  </a:moveTo>
                  <a:lnTo>
                    <a:pt x="1002" y="1671"/>
                  </a:lnTo>
                  <a:lnTo>
                    <a:pt x="986" y="1674"/>
                  </a:lnTo>
                  <a:lnTo>
                    <a:pt x="969" y="1677"/>
                  </a:lnTo>
                  <a:lnTo>
                    <a:pt x="953" y="1679"/>
                  </a:lnTo>
                  <a:lnTo>
                    <a:pt x="953" y="1710"/>
                  </a:lnTo>
                  <a:lnTo>
                    <a:pt x="970" y="1726"/>
                  </a:lnTo>
                  <a:lnTo>
                    <a:pt x="985" y="1725"/>
                  </a:lnTo>
                  <a:lnTo>
                    <a:pt x="999" y="1722"/>
                  </a:lnTo>
                  <a:lnTo>
                    <a:pt x="1014" y="1720"/>
                  </a:lnTo>
                  <a:lnTo>
                    <a:pt x="1028" y="1717"/>
                  </a:lnTo>
                  <a:lnTo>
                    <a:pt x="1058" y="1712"/>
                  </a:lnTo>
                  <a:lnTo>
                    <a:pt x="1087" y="1704"/>
                  </a:lnTo>
                  <a:lnTo>
                    <a:pt x="1114" y="1696"/>
                  </a:lnTo>
                  <a:lnTo>
                    <a:pt x="1143" y="1687"/>
                  </a:lnTo>
                  <a:lnTo>
                    <a:pt x="1171" y="1677"/>
                  </a:lnTo>
                  <a:lnTo>
                    <a:pt x="1197" y="1667"/>
                  </a:lnTo>
                  <a:lnTo>
                    <a:pt x="1224" y="1656"/>
                  </a:lnTo>
                  <a:lnTo>
                    <a:pt x="1250" y="1643"/>
                  </a:lnTo>
                  <a:lnTo>
                    <a:pt x="1274" y="1630"/>
                  </a:lnTo>
                  <a:lnTo>
                    <a:pt x="1299" y="1615"/>
                  </a:lnTo>
                  <a:lnTo>
                    <a:pt x="1323" y="1601"/>
                  </a:lnTo>
                  <a:lnTo>
                    <a:pt x="1348" y="1585"/>
                  </a:lnTo>
                  <a:lnTo>
                    <a:pt x="1371" y="1569"/>
                  </a:lnTo>
                  <a:lnTo>
                    <a:pt x="1392" y="1552"/>
                  </a:lnTo>
                  <a:lnTo>
                    <a:pt x="1415" y="1535"/>
                  </a:lnTo>
                  <a:lnTo>
                    <a:pt x="1436" y="1517"/>
                  </a:lnTo>
                  <a:lnTo>
                    <a:pt x="1402" y="1482"/>
                  </a:lnTo>
                  <a:lnTo>
                    <a:pt x="1382" y="1499"/>
                  </a:lnTo>
                  <a:lnTo>
                    <a:pt x="1361" y="1515"/>
                  </a:lnTo>
                  <a:lnTo>
                    <a:pt x="1341" y="1530"/>
                  </a:lnTo>
                  <a:lnTo>
                    <a:pt x="1319" y="1546"/>
                  </a:lnTo>
                  <a:lnTo>
                    <a:pt x="1296" y="1561"/>
                  </a:lnTo>
                  <a:lnTo>
                    <a:pt x="1273" y="1574"/>
                  </a:lnTo>
                  <a:lnTo>
                    <a:pt x="1250" y="1587"/>
                  </a:lnTo>
                  <a:lnTo>
                    <a:pt x="1227" y="1599"/>
                  </a:lnTo>
                  <a:lnTo>
                    <a:pt x="1202" y="1611"/>
                  </a:lnTo>
                  <a:lnTo>
                    <a:pt x="1176" y="1621"/>
                  </a:lnTo>
                  <a:lnTo>
                    <a:pt x="1152" y="1631"/>
                  </a:lnTo>
                  <a:lnTo>
                    <a:pt x="1126" y="1641"/>
                  </a:lnTo>
                  <a:lnTo>
                    <a:pt x="1100" y="1648"/>
                  </a:lnTo>
                  <a:lnTo>
                    <a:pt x="1073" y="1657"/>
                  </a:lnTo>
                  <a:lnTo>
                    <a:pt x="1047" y="1663"/>
                  </a:lnTo>
                  <a:lnTo>
                    <a:pt x="1019" y="1668"/>
                  </a:lnTo>
                  <a:close/>
                  <a:moveTo>
                    <a:pt x="822" y="1683"/>
                  </a:moveTo>
                  <a:lnTo>
                    <a:pt x="789" y="1681"/>
                  </a:lnTo>
                  <a:lnTo>
                    <a:pt x="757" y="1677"/>
                  </a:lnTo>
                  <a:lnTo>
                    <a:pt x="726" y="1673"/>
                  </a:lnTo>
                  <a:lnTo>
                    <a:pt x="694" y="1667"/>
                  </a:lnTo>
                  <a:lnTo>
                    <a:pt x="662" y="1660"/>
                  </a:lnTo>
                  <a:lnTo>
                    <a:pt x="631" y="1651"/>
                  </a:lnTo>
                  <a:lnTo>
                    <a:pt x="600" y="1641"/>
                  </a:lnTo>
                  <a:lnTo>
                    <a:pt x="570" y="1631"/>
                  </a:lnTo>
                  <a:lnTo>
                    <a:pt x="541" y="1618"/>
                  </a:lnTo>
                  <a:lnTo>
                    <a:pt x="513" y="1605"/>
                  </a:lnTo>
                  <a:lnTo>
                    <a:pt x="484" y="1591"/>
                  </a:lnTo>
                  <a:lnTo>
                    <a:pt x="456" y="1576"/>
                  </a:lnTo>
                  <a:lnTo>
                    <a:pt x="429" y="1559"/>
                  </a:lnTo>
                  <a:lnTo>
                    <a:pt x="402" y="1542"/>
                  </a:lnTo>
                  <a:lnTo>
                    <a:pt x="376" y="1525"/>
                  </a:lnTo>
                  <a:lnTo>
                    <a:pt x="351" y="1505"/>
                  </a:lnTo>
                  <a:lnTo>
                    <a:pt x="338" y="1517"/>
                  </a:lnTo>
                  <a:lnTo>
                    <a:pt x="338" y="1558"/>
                  </a:lnTo>
                  <a:lnTo>
                    <a:pt x="364" y="1576"/>
                  </a:lnTo>
                  <a:lnTo>
                    <a:pt x="390" y="1594"/>
                  </a:lnTo>
                  <a:lnTo>
                    <a:pt x="416" y="1610"/>
                  </a:lnTo>
                  <a:lnTo>
                    <a:pt x="443" y="1625"/>
                  </a:lnTo>
                  <a:lnTo>
                    <a:pt x="471" y="1640"/>
                  </a:lnTo>
                  <a:lnTo>
                    <a:pt x="498" y="1653"/>
                  </a:lnTo>
                  <a:lnTo>
                    <a:pt x="527" y="1666"/>
                  </a:lnTo>
                  <a:lnTo>
                    <a:pt x="556" y="1677"/>
                  </a:lnTo>
                  <a:lnTo>
                    <a:pt x="585" y="1687"/>
                  </a:lnTo>
                  <a:lnTo>
                    <a:pt x="615" y="1697"/>
                  </a:lnTo>
                  <a:lnTo>
                    <a:pt x="645" y="1706"/>
                  </a:lnTo>
                  <a:lnTo>
                    <a:pt x="675" y="1713"/>
                  </a:lnTo>
                  <a:lnTo>
                    <a:pt x="705" y="1719"/>
                  </a:lnTo>
                  <a:lnTo>
                    <a:pt x="737" y="1725"/>
                  </a:lnTo>
                  <a:lnTo>
                    <a:pt x="769" y="1729"/>
                  </a:lnTo>
                  <a:lnTo>
                    <a:pt x="801" y="1732"/>
                  </a:lnTo>
                  <a:lnTo>
                    <a:pt x="822" y="1710"/>
                  </a:lnTo>
                  <a:lnTo>
                    <a:pt x="822" y="1683"/>
                  </a:lnTo>
                  <a:close/>
                  <a:moveTo>
                    <a:pt x="248" y="1408"/>
                  </a:moveTo>
                  <a:lnTo>
                    <a:pt x="232" y="1388"/>
                  </a:lnTo>
                  <a:lnTo>
                    <a:pt x="214" y="1366"/>
                  </a:lnTo>
                  <a:lnTo>
                    <a:pt x="199" y="1345"/>
                  </a:lnTo>
                  <a:lnTo>
                    <a:pt x="183" y="1323"/>
                  </a:lnTo>
                  <a:lnTo>
                    <a:pt x="168" y="1302"/>
                  </a:lnTo>
                  <a:lnTo>
                    <a:pt x="154" y="1279"/>
                  </a:lnTo>
                  <a:lnTo>
                    <a:pt x="141" y="1254"/>
                  </a:lnTo>
                  <a:lnTo>
                    <a:pt x="129" y="1231"/>
                  </a:lnTo>
                  <a:lnTo>
                    <a:pt x="117" y="1207"/>
                  </a:lnTo>
                  <a:lnTo>
                    <a:pt x="106" y="1181"/>
                  </a:lnTo>
                  <a:lnTo>
                    <a:pt x="96" y="1156"/>
                  </a:lnTo>
                  <a:lnTo>
                    <a:pt x="86" y="1131"/>
                  </a:lnTo>
                  <a:lnTo>
                    <a:pt x="78" y="1103"/>
                  </a:lnTo>
                  <a:lnTo>
                    <a:pt x="70" y="1077"/>
                  </a:lnTo>
                  <a:lnTo>
                    <a:pt x="63" y="1050"/>
                  </a:lnTo>
                  <a:lnTo>
                    <a:pt x="57" y="1023"/>
                  </a:lnTo>
                  <a:lnTo>
                    <a:pt x="55" y="1000"/>
                  </a:lnTo>
                  <a:lnTo>
                    <a:pt x="50" y="978"/>
                  </a:lnTo>
                  <a:lnTo>
                    <a:pt x="47" y="957"/>
                  </a:lnTo>
                  <a:lnTo>
                    <a:pt x="46" y="934"/>
                  </a:lnTo>
                  <a:lnTo>
                    <a:pt x="1" y="980"/>
                  </a:lnTo>
                  <a:lnTo>
                    <a:pt x="3" y="993"/>
                  </a:lnTo>
                  <a:lnTo>
                    <a:pt x="6" y="1005"/>
                  </a:lnTo>
                  <a:lnTo>
                    <a:pt x="7" y="1018"/>
                  </a:lnTo>
                  <a:lnTo>
                    <a:pt x="10" y="1031"/>
                  </a:lnTo>
                  <a:lnTo>
                    <a:pt x="16" y="1059"/>
                  </a:lnTo>
                  <a:lnTo>
                    <a:pt x="21" y="1086"/>
                  </a:lnTo>
                  <a:lnTo>
                    <a:pt x="30" y="1112"/>
                  </a:lnTo>
                  <a:lnTo>
                    <a:pt x="37" y="1138"/>
                  </a:lnTo>
                  <a:lnTo>
                    <a:pt x="47" y="1164"/>
                  </a:lnTo>
                  <a:lnTo>
                    <a:pt x="56" y="1190"/>
                  </a:lnTo>
                  <a:lnTo>
                    <a:pt x="68" y="1214"/>
                  </a:lnTo>
                  <a:lnTo>
                    <a:pt x="78" y="1238"/>
                  </a:lnTo>
                  <a:lnTo>
                    <a:pt x="91" y="1263"/>
                  </a:lnTo>
                  <a:lnTo>
                    <a:pt x="102" y="1286"/>
                  </a:lnTo>
                  <a:lnTo>
                    <a:pt x="115" y="1309"/>
                  </a:lnTo>
                  <a:lnTo>
                    <a:pt x="129" y="1332"/>
                  </a:lnTo>
                  <a:lnTo>
                    <a:pt x="144" y="1354"/>
                  </a:lnTo>
                  <a:lnTo>
                    <a:pt x="160" y="1375"/>
                  </a:lnTo>
                  <a:lnTo>
                    <a:pt x="176" y="1397"/>
                  </a:lnTo>
                  <a:lnTo>
                    <a:pt x="191" y="1417"/>
                  </a:lnTo>
                  <a:lnTo>
                    <a:pt x="239" y="1417"/>
                  </a:lnTo>
                  <a:lnTo>
                    <a:pt x="248" y="1408"/>
                  </a:lnTo>
                  <a:close/>
                  <a:moveTo>
                    <a:pt x="45" y="803"/>
                  </a:moveTo>
                  <a:lnTo>
                    <a:pt x="49" y="770"/>
                  </a:lnTo>
                  <a:lnTo>
                    <a:pt x="53" y="737"/>
                  </a:lnTo>
                  <a:lnTo>
                    <a:pt x="59" y="703"/>
                  </a:lnTo>
                  <a:lnTo>
                    <a:pt x="66" y="672"/>
                  </a:lnTo>
                  <a:lnTo>
                    <a:pt x="75" y="640"/>
                  </a:lnTo>
                  <a:lnTo>
                    <a:pt x="85" y="609"/>
                  </a:lnTo>
                  <a:lnTo>
                    <a:pt x="95" y="578"/>
                  </a:lnTo>
                  <a:lnTo>
                    <a:pt x="108" y="548"/>
                  </a:lnTo>
                  <a:lnTo>
                    <a:pt x="121" y="518"/>
                  </a:lnTo>
                  <a:lnTo>
                    <a:pt x="135" y="488"/>
                  </a:lnTo>
                  <a:lnTo>
                    <a:pt x="151" y="460"/>
                  </a:lnTo>
                  <a:lnTo>
                    <a:pt x="167" y="432"/>
                  </a:lnTo>
                  <a:lnTo>
                    <a:pt x="186" y="404"/>
                  </a:lnTo>
                  <a:lnTo>
                    <a:pt x="204" y="378"/>
                  </a:lnTo>
                  <a:lnTo>
                    <a:pt x="225" y="353"/>
                  </a:lnTo>
                  <a:lnTo>
                    <a:pt x="245" y="327"/>
                  </a:lnTo>
                  <a:lnTo>
                    <a:pt x="239" y="321"/>
                  </a:lnTo>
                  <a:lnTo>
                    <a:pt x="187" y="321"/>
                  </a:lnTo>
                  <a:lnTo>
                    <a:pt x="168" y="344"/>
                  </a:lnTo>
                  <a:lnTo>
                    <a:pt x="151" y="368"/>
                  </a:lnTo>
                  <a:lnTo>
                    <a:pt x="134" y="393"/>
                  </a:lnTo>
                  <a:lnTo>
                    <a:pt x="118" y="419"/>
                  </a:lnTo>
                  <a:lnTo>
                    <a:pt x="104" y="445"/>
                  </a:lnTo>
                  <a:lnTo>
                    <a:pt x="89" y="470"/>
                  </a:lnTo>
                  <a:lnTo>
                    <a:pt x="76" y="498"/>
                  </a:lnTo>
                  <a:lnTo>
                    <a:pt x="63" y="525"/>
                  </a:lnTo>
                  <a:lnTo>
                    <a:pt x="52" y="552"/>
                  </a:lnTo>
                  <a:lnTo>
                    <a:pt x="42" y="581"/>
                  </a:lnTo>
                  <a:lnTo>
                    <a:pt x="33" y="610"/>
                  </a:lnTo>
                  <a:lnTo>
                    <a:pt x="24" y="639"/>
                  </a:lnTo>
                  <a:lnTo>
                    <a:pt x="17" y="667"/>
                  </a:lnTo>
                  <a:lnTo>
                    <a:pt x="10" y="698"/>
                  </a:lnTo>
                  <a:lnTo>
                    <a:pt x="4" y="728"/>
                  </a:lnTo>
                  <a:lnTo>
                    <a:pt x="0" y="758"/>
                  </a:lnTo>
                  <a:lnTo>
                    <a:pt x="45" y="803"/>
                  </a:lnTo>
                  <a:close/>
                  <a:moveTo>
                    <a:pt x="347" y="229"/>
                  </a:moveTo>
                  <a:lnTo>
                    <a:pt x="366" y="214"/>
                  </a:lnTo>
                  <a:lnTo>
                    <a:pt x="386" y="200"/>
                  </a:lnTo>
                  <a:lnTo>
                    <a:pt x="406" y="186"/>
                  </a:lnTo>
                  <a:lnTo>
                    <a:pt x="426" y="173"/>
                  </a:lnTo>
                  <a:lnTo>
                    <a:pt x="448" y="160"/>
                  </a:lnTo>
                  <a:lnTo>
                    <a:pt x="469" y="147"/>
                  </a:lnTo>
                  <a:lnTo>
                    <a:pt x="491" y="135"/>
                  </a:lnTo>
                  <a:lnTo>
                    <a:pt x="513" y="125"/>
                  </a:lnTo>
                  <a:lnTo>
                    <a:pt x="536" y="115"/>
                  </a:lnTo>
                  <a:lnTo>
                    <a:pt x="559" y="105"/>
                  </a:lnTo>
                  <a:lnTo>
                    <a:pt x="583" y="97"/>
                  </a:lnTo>
                  <a:lnTo>
                    <a:pt x="606" y="88"/>
                  </a:lnTo>
                  <a:lnTo>
                    <a:pt x="631" y="81"/>
                  </a:lnTo>
                  <a:lnTo>
                    <a:pt x="655" y="74"/>
                  </a:lnTo>
                  <a:lnTo>
                    <a:pt x="681" y="68"/>
                  </a:lnTo>
                  <a:lnTo>
                    <a:pt x="705" y="62"/>
                  </a:lnTo>
                  <a:lnTo>
                    <a:pt x="736" y="58"/>
                  </a:lnTo>
                  <a:lnTo>
                    <a:pt x="765" y="53"/>
                  </a:lnTo>
                  <a:lnTo>
                    <a:pt x="793" y="50"/>
                  </a:lnTo>
                  <a:lnTo>
                    <a:pt x="822" y="48"/>
                  </a:lnTo>
                  <a:lnTo>
                    <a:pt x="822" y="27"/>
                  </a:lnTo>
                  <a:lnTo>
                    <a:pt x="795" y="0"/>
                  </a:lnTo>
                  <a:lnTo>
                    <a:pt x="770" y="3"/>
                  </a:lnTo>
                  <a:lnTo>
                    <a:pt x="746" y="6"/>
                  </a:lnTo>
                  <a:lnTo>
                    <a:pt x="721" y="10"/>
                  </a:lnTo>
                  <a:lnTo>
                    <a:pt x="697" y="15"/>
                  </a:lnTo>
                  <a:lnTo>
                    <a:pt x="671" y="19"/>
                  </a:lnTo>
                  <a:lnTo>
                    <a:pt x="646" y="25"/>
                  </a:lnTo>
                  <a:lnTo>
                    <a:pt x="622" y="32"/>
                  </a:lnTo>
                  <a:lnTo>
                    <a:pt x="599" y="39"/>
                  </a:lnTo>
                  <a:lnTo>
                    <a:pt x="551" y="56"/>
                  </a:lnTo>
                  <a:lnTo>
                    <a:pt x="505" y="75"/>
                  </a:lnTo>
                  <a:lnTo>
                    <a:pt x="462" y="97"/>
                  </a:lnTo>
                  <a:lnTo>
                    <a:pt x="419" y="120"/>
                  </a:lnTo>
                  <a:lnTo>
                    <a:pt x="379" y="145"/>
                  </a:lnTo>
                  <a:lnTo>
                    <a:pt x="338" y="173"/>
                  </a:lnTo>
                  <a:lnTo>
                    <a:pt x="338" y="220"/>
                  </a:lnTo>
                  <a:lnTo>
                    <a:pt x="347" y="229"/>
                  </a:lnTo>
                  <a:close/>
                  <a:moveTo>
                    <a:pt x="953" y="52"/>
                  </a:moveTo>
                  <a:lnTo>
                    <a:pt x="985" y="56"/>
                  </a:lnTo>
                  <a:lnTo>
                    <a:pt x="1017" y="62"/>
                  </a:lnTo>
                  <a:lnTo>
                    <a:pt x="1047" y="68"/>
                  </a:lnTo>
                  <a:lnTo>
                    <a:pt x="1077" y="76"/>
                  </a:lnTo>
                  <a:lnTo>
                    <a:pt x="1107" y="85"/>
                  </a:lnTo>
                  <a:lnTo>
                    <a:pt x="1137" y="95"/>
                  </a:lnTo>
                  <a:lnTo>
                    <a:pt x="1166" y="105"/>
                  </a:lnTo>
                  <a:lnTo>
                    <a:pt x="1195" y="118"/>
                  </a:lnTo>
                  <a:lnTo>
                    <a:pt x="1224" y="131"/>
                  </a:lnTo>
                  <a:lnTo>
                    <a:pt x="1251" y="145"/>
                  </a:lnTo>
                  <a:lnTo>
                    <a:pt x="1279" y="161"/>
                  </a:lnTo>
                  <a:lnTo>
                    <a:pt x="1306" y="177"/>
                  </a:lnTo>
                  <a:lnTo>
                    <a:pt x="1332" y="194"/>
                  </a:lnTo>
                  <a:lnTo>
                    <a:pt x="1356" y="213"/>
                  </a:lnTo>
                  <a:lnTo>
                    <a:pt x="1381" y="232"/>
                  </a:lnTo>
                  <a:lnTo>
                    <a:pt x="1405" y="252"/>
                  </a:lnTo>
                  <a:lnTo>
                    <a:pt x="1437" y="220"/>
                  </a:lnTo>
                  <a:lnTo>
                    <a:pt x="1437" y="214"/>
                  </a:lnTo>
                  <a:lnTo>
                    <a:pt x="1413" y="194"/>
                  </a:lnTo>
                  <a:lnTo>
                    <a:pt x="1387" y="174"/>
                  </a:lnTo>
                  <a:lnTo>
                    <a:pt x="1361" y="155"/>
                  </a:lnTo>
                  <a:lnTo>
                    <a:pt x="1335" y="138"/>
                  </a:lnTo>
                  <a:lnTo>
                    <a:pt x="1307" y="121"/>
                  </a:lnTo>
                  <a:lnTo>
                    <a:pt x="1280" y="105"/>
                  </a:lnTo>
                  <a:lnTo>
                    <a:pt x="1251" y="91"/>
                  </a:lnTo>
                  <a:lnTo>
                    <a:pt x="1222" y="76"/>
                  </a:lnTo>
                  <a:lnTo>
                    <a:pt x="1194" y="63"/>
                  </a:lnTo>
                  <a:lnTo>
                    <a:pt x="1163" y="52"/>
                  </a:lnTo>
                  <a:lnTo>
                    <a:pt x="1133" y="42"/>
                  </a:lnTo>
                  <a:lnTo>
                    <a:pt x="1103" y="32"/>
                  </a:lnTo>
                  <a:lnTo>
                    <a:pt x="1071" y="23"/>
                  </a:lnTo>
                  <a:lnTo>
                    <a:pt x="1040" y="16"/>
                  </a:lnTo>
                  <a:lnTo>
                    <a:pt x="1008" y="10"/>
                  </a:lnTo>
                  <a:lnTo>
                    <a:pt x="976" y="6"/>
                  </a:lnTo>
                  <a:lnTo>
                    <a:pt x="953" y="27"/>
                  </a:lnTo>
                  <a:lnTo>
                    <a:pt x="953" y="52"/>
                  </a:lnTo>
                  <a:close/>
                  <a:moveTo>
                    <a:pt x="1502" y="354"/>
                  </a:moveTo>
                  <a:lnTo>
                    <a:pt x="1532" y="393"/>
                  </a:lnTo>
                  <a:lnTo>
                    <a:pt x="1558" y="433"/>
                  </a:lnTo>
                  <a:lnTo>
                    <a:pt x="1571" y="455"/>
                  </a:lnTo>
                  <a:lnTo>
                    <a:pt x="1582" y="475"/>
                  </a:lnTo>
                  <a:lnTo>
                    <a:pt x="1594" y="496"/>
                  </a:lnTo>
                  <a:lnTo>
                    <a:pt x="1605" y="519"/>
                  </a:lnTo>
                  <a:lnTo>
                    <a:pt x="1616" y="541"/>
                  </a:lnTo>
                  <a:lnTo>
                    <a:pt x="1624" y="564"/>
                  </a:lnTo>
                  <a:lnTo>
                    <a:pt x="1633" y="587"/>
                  </a:lnTo>
                  <a:lnTo>
                    <a:pt x="1641" y="611"/>
                  </a:lnTo>
                  <a:lnTo>
                    <a:pt x="1649" y="634"/>
                  </a:lnTo>
                  <a:lnTo>
                    <a:pt x="1656" y="659"/>
                  </a:lnTo>
                  <a:lnTo>
                    <a:pt x="1662" y="685"/>
                  </a:lnTo>
                  <a:lnTo>
                    <a:pt x="1667" y="709"/>
                  </a:lnTo>
                  <a:lnTo>
                    <a:pt x="1670" y="732"/>
                  </a:lnTo>
                  <a:lnTo>
                    <a:pt x="1675" y="757"/>
                  </a:lnTo>
                  <a:lnTo>
                    <a:pt x="1677" y="780"/>
                  </a:lnTo>
                  <a:lnTo>
                    <a:pt x="1679" y="804"/>
                  </a:lnTo>
                  <a:lnTo>
                    <a:pt x="1729" y="804"/>
                  </a:lnTo>
                  <a:lnTo>
                    <a:pt x="1726" y="778"/>
                  </a:lnTo>
                  <a:lnTo>
                    <a:pt x="1724" y="752"/>
                  </a:lnTo>
                  <a:lnTo>
                    <a:pt x="1719" y="726"/>
                  </a:lnTo>
                  <a:lnTo>
                    <a:pt x="1715" y="701"/>
                  </a:lnTo>
                  <a:lnTo>
                    <a:pt x="1709" y="673"/>
                  </a:lnTo>
                  <a:lnTo>
                    <a:pt x="1703" y="646"/>
                  </a:lnTo>
                  <a:lnTo>
                    <a:pt x="1696" y="620"/>
                  </a:lnTo>
                  <a:lnTo>
                    <a:pt x="1688" y="596"/>
                  </a:lnTo>
                  <a:lnTo>
                    <a:pt x="1679" y="570"/>
                  </a:lnTo>
                  <a:lnTo>
                    <a:pt x="1669" y="545"/>
                  </a:lnTo>
                  <a:lnTo>
                    <a:pt x="1659" y="521"/>
                  </a:lnTo>
                  <a:lnTo>
                    <a:pt x="1649" y="496"/>
                  </a:lnTo>
                  <a:lnTo>
                    <a:pt x="1637" y="473"/>
                  </a:lnTo>
                  <a:lnTo>
                    <a:pt x="1624" y="450"/>
                  </a:lnTo>
                  <a:lnTo>
                    <a:pt x="1613" y="427"/>
                  </a:lnTo>
                  <a:lnTo>
                    <a:pt x="1598" y="404"/>
                  </a:lnTo>
                  <a:lnTo>
                    <a:pt x="1584" y="383"/>
                  </a:lnTo>
                  <a:lnTo>
                    <a:pt x="1569" y="361"/>
                  </a:lnTo>
                  <a:lnTo>
                    <a:pt x="1555" y="341"/>
                  </a:lnTo>
                  <a:lnTo>
                    <a:pt x="1538" y="321"/>
                  </a:lnTo>
                  <a:lnTo>
                    <a:pt x="1536" y="321"/>
                  </a:lnTo>
                  <a:lnTo>
                    <a:pt x="1502" y="354"/>
                  </a:lnTo>
                  <a:close/>
                  <a:moveTo>
                    <a:pt x="1679" y="934"/>
                  </a:moveTo>
                  <a:lnTo>
                    <a:pt x="1676" y="965"/>
                  </a:lnTo>
                  <a:lnTo>
                    <a:pt x="1672" y="995"/>
                  </a:lnTo>
                  <a:lnTo>
                    <a:pt x="1666" y="1026"/>
                  </a:lnTo>
                  <a:lnTo>
                    <a:pt x="1660" y="1056"/>
                  </a:lnTo>
                  <a:lnTo>
                    <a:pt x="1652" y="1086"/>
                  </a:lnTo>
                  <a:lnTo>
                    <a:pt x="1643" y="1115"/>
                  </a:lnTo>
                  <a:lnTo>
                    <a:pt x="1633" y="1144"/>
                  </a:lnTo>
                  <a:lnTo>
                    <a:pt x="1623" y="1172"/>
                  </a:lnTo>
                  <a:lnTo>
                    <a:pt x="1610" y="1200"/>
                  </a:lnTo>
                  <a:lnTo>
                    <a:pt x="1597" y="1227"/>
                  </a:lnTo>
                  <a:lnTo>
                    <a:pt x="1584" y="1254"/>
                  </a:lnTo>
                  <a:lnTo>
                    <a:pt x="1568" y="1282"/>
                  </a:lnTo>
                  <a:lnTo>
                    <a:pt x="1552" y="1306"/>
                  </a:lnTo>
                  <a:lnTo>
                    <a:pt x="1536" y="1332"/>
                  </a:lnTo>
                  <a:lnTo>
                    <a:pt x="1518" y="1356"/>
                  </a:lnTo>
                  <a:lnTo>
                    <a:pt x="1499" y="1381"/>
                  </a:lnTo>
                  <a:lnTo>
                    <a:pt x="1535" y="1415"/>
                  </a:lnTo>
                  <a:lnTo>
                    <a:pt x="1555" y="1389"/>
                  </a:lnTo>
                  <a:lnTo>
                    <a:pt x="1574" y="1364"/>
                  </a:lnTo>
                  <a:lnTo>
                    <a:pt x="1593" y="1336"/>
                  </a:lnTo>
                  <a:lnTo>
                    <a:pt x="1610" y="1307"/>
                  </a:lnTo>
                  <a:lnTo>
                    <a:pt x="1626" y="1280"/>
                  </a:lnTo>
                  <a:lnTo>
                    <a:pt x="1640" y="1250"/>
                  </a:lnTo>
                  <a:lnTo>
                    <a:pt x="1654" y="1221"/>
                  </a:lnTo>
                  <a:lnTo>
                    <a:pt x="1667" y="1191"/>
                  </a:lnTo>
                  <a:lnTo>
                    <a:pt x="1679" y="1161"/>
                  </a:lnTo>
                  <a:lnTo>
                    <a:pt x="1690" y="1129"/>
                  </a:lnTo>
                  <a:lnTo>
                    <a:pt x="1699" y="1098"/>
                  </a:lnTo>
                  <a:lnTo>
                    <a:pt x="1708" y="1066"/>
                  </a:lnTo>
                  <a:lnTo>
                    <a:pt x="1715" y="1033"/>
                  </a:lnTo>
                  <a:lnTo>
                    <a:pt x="1721" y="1001"/>
                  </a:lnTo>
                  <a:lnTo>
                    <a:pt x="1725" y="968"/>
                  </a:lnTo>
                  <a:lnTo>
                    <a:pt x="1728" y="934"/>
                  </a:lnTo>
                  <a:lnTo>
                    <a:pt x="1679" y="934"/>
                  </a:lnTo>
                  <a:close/>
                </a:path>
              </a:pathLst>
            </a:custGeom>
            <a:solidFill>
              <a:srgbClr val="C63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34"/>
            <p:cNvSpPr>
              <a:spLocks noEditPoints="1"/>
            </p:cNvSpPr>
            <p:nvPr/>
          </p:nvSpPr>
          <p:spPr bwMode="auto">
            <a:xfrm>
              <a:off x="2252663" y="1204913"/>
              <a:ext cx="947738" cy="947738"/>
            </a:xfrm>
            <a:custGeom>
              <a:avLst/>
              <a:gdLst>
                <a:gd name="T0" fmla="*/ 984 w 1789"/>
                <a:gd name="T1" fmla="*/ 1741 h 1791"/>
                <a:gd name="T2" fmla="*/ 1120 w 1789"/>
                <a:gd name="T3" fmla="*/ 1765 h 1791"/>
                <a:gd name="T4" fmla="*/ 1254 w 1789"/>
                <a:gd name="T5" fmla="*/ 1719 h 1791"/>
                <a:gd name="T6" fmla="*/ 1377 w 1789"/>
                <a:gd name="T7" fmla="*/ 1653 h 1791"/>
                <a:gd name="T8" fmla="*/ 1466 w 1789"/>
                <a:gd name="T9" fmla="*/ 1546 h 1791"/>
                <a:gd name="T10" fmla="*/ 1367 w 1789"/>
                <a:gd name="T11" fmla="*/ 1601 h 1791"/>
                <a:gd name="T12" fmla="*/ 1246 w 1789"/>
                <a:gd name="T13" fmla="*/ 1669 h 1791"/>
                <a:gd name="T14" fmla="*/ 1112 w 1789"/>
                <a:gd name="T15" fmla="*/ 1718 h 1791"/>
                <a:gd name="T16" fmla="*/ 779 w 1789"/>
                <a:gd name="T17" fmla="*/ 1739 h 1791"/>
                <a:gd name="T18" fmla="*/ 622 w 1789"/>
                <a:gd name="T19" fmla="*/ 1702 h 1791"/>
                <a:gd name="T20" fmla="*/ 475 w 1789"/>
                <a:gd name="T21" fmla="*/ 1637 h 1791"/>
                <a:gd name="T22" fmla="*/ 367 w 1789"/>
                <a:gd name="T23" fmla="*/ 1627 h 1791"/>
                <a:gd name="T24" fmla="*/ 491 w 1789"/>
                <a:gd name="T25" fmla="*/ 1702 h 1791"/>
                <a:gd name="T26" fmla="*/ 626 w 1789"/>
                <a:gd name="T27" fmla="*/ 1755 h 1791"/>
                <a:gd name="T28" fmla="*/ 769 w 1789"/>
                <a:gd name="T29" fmla="*/ 1787 h 1791"/>
                <a:gd name="T30" fmla="*/ 209 w 1789"/>
                <a:gd name="T31" fmla="*/ 1404 h 1791"/>
                <a:gd name="T32" fmla="*/ 137 w 1789"/>
                <a:gd name="T33" fmla="*/ 1292 h 1791"/>
                <a:gd name="T34" fmla="*/ 84 w 1789"/>
                <a:gd name="T35" fmla="*/ 1165 h 1791"/>
                <a:gd name="T36" fmla="*/ 52 w 1789"/>
                <a:gd name="T37" fmla="*/ 1042 h 1791"/>
                <a:gd name="T38" fmla="*/ 4 w 1789"/>
                <a:gd name="T39" fmla="*/ 1052 h 1791"/>
                <a:gd name="T40" fmla="*/ 33 w 1789"/>
                <a:gd name="T41" fmla="*/ 1171 h 1791"/>
                <a:gd name="T42" fmla="*/ 84 w 1789"/>
                <a:gd name="T43" fmla="*/ 1293 h 1791"/>
                <a:gd name="T44" fmla="*/ 148 w 1789"/>
                <a:gd name="T45" fmla="*/ 1404 h 1791"/>
                <a:gd name="T46" fmla="*/ 48 w 1789"/>
                <a:gd name="T47" fmla="*/ 770 h 1791"/>
                <a:gd name="T48" fmla="*/ 85 w 1789"/>
                <a:gd name="T49" fmla="*/ 619 h 1791"/>
                <a:gd name="T50" fmla="*/ 148 w 1789"/>
                <a:gd name="T51" fmla="*/ 476 h 1791"/>
                <a:gd name="T52" fmla="*/ 236 w 1789"/>
                <a:gd name="T53" fmla="*/ 350 h 1791"/>
                <a:gd name="T54" fmla="*/ 112 w 1789"/>
                <a:gd name="T55" fmla="*/ 442 h 1791"/>
                <a:gd name="T56" fmla="*/ 52 w 1789"/>
                <a:gd name="T57" fmla="*/ 567 h 1791"/>
                <a:gd name="T58" fmla="*/ 10 w 1789"/>
                <a:gd name="T59" fmla="*/ 701 h 1791"/>
                <a:gd name="T60" fmla="*/ 408 w 1789"/>
                <a:gd name="T61" fmla="*/ 195 h 1791"/>
                <a:gd name="T62" fmla="*/ 536 w 1789"/>
                <a:gd name="T63" fmla="*/ 121 h 1791"/>
                <a:gd name="T64" fmla="*/ 654 w 1789"/>
                <a:gd name="T65" fmla="*/ 77 h 1791"/>
                <a:gd name="T66" fmla="*/ 783 w 1789"/>
                <a:gd name="T67" fmla="*/ 51 h 1791"/>
                <a:gd name="T68" fmla="*/ 756 w 1789"/>
                <a:gd name="T69" fmla="*/ 5 h 1791"/>
                <a:gd name="T70" fmla="*/ 578 w 1789"/>
                <a:gd name="T71" fmla="*/ 51 h 1791"/>
                <a:gd name="T72" fmla="*/ 367 w 1789"/>
                <a:gd name="T73" fmla="*/ 161 h 1791"/>
                <a:gd name="T74" fmla="*/ 1087 w 1789"/>
                <a:gd name="T75" fmla="*/ 67 h 1791"/>
                <a:gd name="T76" fmla="*/ 1241 w 1789"/>
                <a:gd name="T77" fmla="*/ 118 h 1791"/>
                <a:gd name="T78" fmla="*/ 1381 w 1789"/>
                <a:gd name="T79" fmla="*/ 199 h 1791"/>
                <a:gd name="T80" fmla="*/ 1466 w 1789"/>
                <a:gd name="T81" fmla="*/ 200 h 1791"/>
                <a:gd name="T82" fmla="*/ 1344 w 1789"/>
                <a:gd name="T83" fmla="*/ 115 h 1791"/>
                <a:gd name="T84" fmla="*/ 1208 w 1789"/>
                <a:gd name="T85" fmla="*/ 52 h 1791"/>
                <a:gd name="T86" fmla="*/ 1064 w 1789"/>
                <a:gd name="T87" fmla="*/ 10 h 1791"/>
                <a:gd name="T88" fmla="*/ 1586 w 1789"/>
                <a:gd name="T89" fmla="*/ 400 h 1791"/>
                <a:gd name="T90" fmla="*/ 1652 w 1789"/>
                <a:gd name="T91" fmla="*/ 510 h 1791"/>
                <a:gd name="T92" fmla="*/ 1701 w 1789"/>
                <a:gd name="T93" fmla="*/ 629 h 1791"/>
                <a:gd name="T94" fmla="*/ 1732 w 1789"/>
                <a:gd name="T95" fmla="*/ 757 h 1791"/>
                <a:gd name="T96" fmla="*/ 1789 w 1789"/>
                <a:gd name="T97" fmla="*/ 803 h 1791"/>
                <a:gd name="T98" fmla="*/ 1771 w 1789"/>
                <a:gd name="T99" fmla="*/ 696 h 1791"/>
                <a:gd name="T100" fmla="*/ 1732 w 1789"/>
                <a:gd name="T101" fmla="*/ 571 h 1791"/>
                <a:gd name="T102" fmla="*/ 1678 w 1789"/>
                <a:gd name="T103" fmla="*/ 455 h 1791"/>
                <a:gd name="T104" fmla="*/ 1555 w 1789"/>
                <a:gd name="T105" fmla="*/ 360 h 1791"/>
                <a:gd name="T106" fmla="*/ 1721 w 1789"/>
                <a:gd name="T107" fmla="*/ 1092 h 1791"/>
                <a:gd name="T108" fmla="*/ 1669 w 1789"/>
                <a:gd name="T109" fmla="*/ 1243 h 1791"/>
                <a:gd name="T110" fmla="*/ 1590 w 1789"/>
                <a:gd name="T111" fmla="*/ 1381 h 1791"/>
                <a:gd name="T112" fmla="*/ 1623 w 1789"/>
                <a:gd name="T113" fmla="*/ 1421 h 1791"/>
                <a:gd name="T114" fmla="*/ 1701 w 1789"/>
                <a:gd name="T115" fmla="*/ 1289 h 1791"/>
                <a:gd name="T116" fmla="*/ 1757 w 1789"/>
                <a:gd name="T117" fmla="*/ 1145 h 1791"/>
                <a:gd name="T118" fmla="*/ 1787 w 1789"/>
                <a:gd name="T119" fmla="*/ 993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89" h="1790">
                  <a:moveTo>
                    <a:pt x="1054" y="1731"/>
                  </a:moveTo>
                  <a:lnTo>
                    <a:pt x="1037" y="1733"/>
                  </a:lnTo>
                  <a:lnTo>
                    <a:pt x="1020" y="1736"/>
                  </a:lnTo>
                  <a:lnTo>
                    <a:pt x="1001" y="1739"/>
                  </a:lnTo>
                  <a:lnTo>
                    <a:pt x="984" y="1741"/>
                  </a:lnTo>
                  <a:lnTo>
                    <a:pt x="1028" y="1784"/>
                  </a:lnTo>
                  <a:lnTo>
                    <a:pt x="1046" y="1781"/>
                  </a:lnTo>
                  <a:lnTo>
                    <a:pt x="1064" y="1778"/>
                  </a:lnTo>
                  <a:lnTo>
                    <a:pt x="1092" y="1772"/>
                  </a:lnTo>
                  <a:lnTo>
                    <a:pt x="1120" y="1765"/>
                  </a:lnTo>
                  <a:lnTo>
                    <a:pt x="1148" y="1758"/>
                  </a:lnTo>
                  <a:lnTo>
                    <a:pt x="1175" y="1749"/>
                  </a:lnTo>
                  <a:lnTo>
                    <a:pt x="1202" y="1739"/>
                  </a:lnTo>
                  <a:lnTo>
                    <a:pt x="1228" y="1729"/>
                  </a:lnTo>
                  <a:lnTo>
                    <a:pt x="1254" y="1719"/>
                  </a:lnTo>
                  <a:lnTo>
                    <a:pt x="1280" y="1708"/>
                  </a:lnTo>
                  <a:lnTo>
                    <a:pt x="1305" y="1695"/>
                  </a:lnTo>
                  <a:lnTo>
                    <a:pt x="1329" y="1682"/>
                  </a:lnTo>
                  <a:lnTo>
                    <a:pt x="1354" y="1667"/>
                  </a:lnTo>
                  <a:lnTo>
                    <a:pt x="1377" y="1653"/>
                  </a:lnTo>
                  <a:lnTo>
                    <a:pt x="1400" y="1639"/>
                  </a:lnTo>
                  <a:lnTo>
                    <a:pt x="1423" y="1623"/>
                  </a:lnTo>
                  <a:lnTo>
                    <a:pt x="1444" y="1605"/>
                  </a:lnTo>
                  <a:lnTo>
                    <a:pt x="1466" y="1590"/>
                  </a:lnTo>
                  <a:lnTo>
                    <a:pt x="1466" y="1546"/>
                  </a:lnTo>
                  <a:lnTo>
                    <a:pt x="1453" y="1535"/>
                  </a:lnTo>
                  <a:lnTo>
                    <a:pt x="1433" y="1552"/>
                  </a:lnTo>
                  <a:lnTo>
                    <a:pt x="1411" y="1569"/>
                  </a:lnTo>
                  <a:lnTo>
                    <a:pt x="1390" y="1585"/>
                  </a:lnTo>
                  <a:lnTo>
                    <a:pt x="1367" y="1601"/>
                  </a:lnTo>
                  <a:lnTo>
                    <a:pt x="1344" y="1617"/>
                  </a:lnTo>
                  <a:lnTo>
                    <a:pt x="1319" y="1631"/>
                  </a:lnTo>
                  <a:lnTo>
                    <a:pt x="1295" y="1644"/>
                  </a:lnTo>
                  <a:lnTo>
                    <a:pt x="1270" y="1657"/>
                  </a:lnTo>
                  <a:lnTo>
                    <a:pt x="1246" y="1669"/>
                  </a:lnTo>
                  <a:lnTo>
                    <a:pt x="1220" y="1680"/>
                  </a:lnTo>
                  <a:lnTo>
                    <a:pt x="1192" y="1690"/>
                  </a:lnTo>
                  <a:lnTo>
                    <a:pt x="1166" y="1700"/>
                  </a:lnTo>
                  <a:lnTo>
                    <a:pt x="1139" y="1709"/>
                  </a:lnTo>
                  <a:lnTo>
                    <a:pt x="1112" y="1718"/>
                  </a:lnTo>
                  <a:lnTo>
                    <a:pt x="1083" y="1723"/>
                  </a:lnTo>
                  <a:lnTo>
                    <a:pt x="1054" y="1731"/>
                  </a:lnTo>
                  <a:close/>
                  <a:moveTo>
                    <a:pt x="845" y="1745"/>
                  </a:moveTo>
                  <a:lnTo>
                    <a:pt x="812" y="1742"/>
                  </a:lnTo>
                  <a:lnTo>
                    <a:pt x="779" y="1739"/>
                  </a:lnTo>
                  <a:lnTo>
                    <a:pt x="747" y="1733"/>
                  </a:lnTo>
                  <a:lnTo>
                    <a:pt x="716" y="1728"/>
                  </a:lnTo>
                  <a:lnTo>
                    <a:pt x="684" y="1720"/>
                  </a:lnTo>
                  <a:lnTo>
                    <a:pt x="652" y="1712"/>
                  </a:lnTo>
                  <a:lnTo>
                    <a:pt x="622" y="1702"/>
                  </a:lnTo>
                  <a:lnTo>
                    <a:pt x="590" y="1692"/>
                  </a:lnTo>
                  <a:lnTo>
                    <a:pt x="562" y="1679"/>
                  </a:lnTo>
                  <a:lnTo>
                    <a:pt x="531" y="1666"/>
                  </a:lnTo>
                  <a:lnTo>
                    <a:pt x="503" y="1653"/>
                  </a:lnTo>
                  <a:lnTo>
                    <a:pt x="475" y="1637"/>
                  </a:lnTo>
                  <a:lnTo>
                    <a:pt x="446" y="1621"/>
                  </a:lnTo>
                  <a:lnTo>
                    <a:pt x="421" y="1604"/>
                  </a:lnTo>
                  <a:lnTo>
                    <a:pt x="393" y="1585"/>
                  </a:lnTo>
                  <a:lnTo>
                    <a:pt x="367" y="1567"/>
                  </a:lnTo>
                  <a:lnTo>
                    <a:pt x="367" y="1627"/>
                  </a:lnTo>
                  <a:lnTo>
                    <a:pt x="392" y="1644"/>
                  </a:lnTo>
                  <a:lnTo>
                    <a:pt x="416" y="1660"/>
                  </a:lnTo>
                  <a:lnTo>
                    <a:pt x="441" y="1674"/>
                  </a:lnTo>
                  <a:lnTo>
                    <a:pt x="467" y="1689"/>
                  </a:lnTo>
                  <a:lnTo>
                    <a:pt x="491" y="1702"/>
                  </a:lnTo>
                  <a:lnTo>
                    <a:pt x="518" y="1713"/>
                  </a:lnTo>
                  <a:lnTo>
                    <a:pt x="544" y="1726"/>
                  </a:lnTo>
                  <a:lnTo>
                    <a:pt x="572" y="1736"/>
                  </a:lnTo>
                  <a:lnTo>
                    <a:pt x="599" y="1746"/>
                  </a:lnTo>
                  <a:lnTo>
                    <a:pt x="626" y="1755"/>
                  </a:lnTo>
                  <a:lnTo>
                    <a:pt x="654" y="1764"/>
                  </a:lnTo>
                  <a:lnTo>
                    <a:pt x="683" y="1771"/>
                  </a:lnTo>
                  <a:lnTo>
                    <a:pt x="711" y="1777"/>
                  </a:lnTo>
                  <a:lnTo>
                    <a:pt x="740" y="1782"/>
                  </a:lnTo>
                  <a:lnTo>
                    <a:pt x="769" y="1787"/>
                  </a:lnTo>
                  <a:lnTo>
                    <a:pt x="799" y="1791"/>
                  </a:lnTo>
                  <a:lnTo>
                    <a:pt x="845" y="1745"/>
                  </a:lnTo>
                  <a:close/>
                  <a:moveTo>
                    <a:pt x="242" y="1446"/>
                  </a:moveTo>
                  <a:lnTo>
                    <a:pt x="225" y="1426"/>
                  </a:lnTo>
                  <a:lnTo>
                    <a:pt x="209" y="1404"/>
                  </a:lnTo>
                  <a:lnTo>
                    <a:pt x="193" y="1383"/>
                  </a:lnTo>
                  <a:lnTo>
                    <a:pt x="179" y="1361"/>
                  </a:lnTo>
                  <a:lnTo>
                    <a:pt x="164" y="1338"/>
                  </a:lnTo>
                  <a:lnTo>
                    <a:pt x="150" y="1315"/>
                  </a:lnTo>
                  <a:lnTo>
                    <a:pt x="137" y="1292"/>
                  </a:lnTo>
                  <a:lnTo>
                    <a:pt x="125" y="1267"/>
                  </a:lnTo>
                  <a:lnTo>
                    <a:pt x="114" y="1243"/>
                  </a:lnTo>
                  <a:lnTo>
                    <a:pt x="102" y="1217"/>
                  </a:lnTo>
                  <a:lnTo>
                    <a:pt x="92" y="1191"/>
                  </a:lnTo>
                  <a:lnTo>
                    <a:pt x="84" y="1165"/>
                  </a:lnTo>
                  <a:lnTo>
                    <a:pt x="75" y="1139"/>
                  </a:lnTo>
                  <a:lnTo>
                    <a:pt x="68" y="1112"/>
                  </a:lnTo>
                  <a:lnTo>
                    <a:pt x="61" y="1085"/>
                  </a:lnTo>
                  <a:lnTo>
                    <a:pt x="55" y="1057"/>
                  </a:lnTo>
                  <a:lnTo>
                    <a:pt x="52" y="1042"/>
                  </a:lnTo>
                  <a:lnTo>
                    <a:pt x="49" y="1026"/>
                  </a:lnTo>
                  <a:lnTo>
                    <a:pt x="48" y="1010"/>
                  </a:lnTo>
                  <a:lnTo>
                    <a:pt x="45" y="994"/>
                  </a:lnTo>
                  <a:lnTo>
                    <a:pt x="2" y="1037"/>
                  </a:lnTo>
                  <a:lnTo>
                    <a:pt x="4" y="1052"/>
                  </a:lnTo>
                  <a:lnTo>
                    <a:pt x="7" y="1066"/>
                  </a:lnTo>
                  <a:lnTo>
                    <a:pt x="12" y="1093"/>
                  </a:lnTo>
                  <a:lnTo>
                    <a:pt x="19" y="1119"/>
                  </a:lnTo>
                  <a:lnTo>
                    <a:pt x="26" y="1145"/>
                  </a:lnTo>
                  <a:lnTo>
                    <a:pt x="33" y="1171"/>
                  </a:lnTo>
                  <a:lnTo>
                    <a:pt x="42" y="1197"/>
                  </a:lnTo>
                  <a:lnTo>
                    <a:pt x="52" y="1221"/>
                  </a:lnTo>
                  <a:lnTo>
                    <a:pt x="61" y="1246"/>
                  </a:lnTo>
                  <a:lnTo>
                    <a:pt x="72" y="1269"/>
                  </a:lnTo>
                  <a:lnTo>
                    <a:pt x="84" y="1293"/>
                  </a:lnTo>
                  <a:lnTo>
                    <a:pt x="95" y="1316"/>
                  </a:lnTo>
                  <a:lnTo>
                    <a:pt x="107" y="1339"/>
                  </a:lnTo>
                  <a:lnTo>
                    <a:pt x="121" y="1361"/>
                  </a:lnTo>
                  <a:lnTo>
                    <a:pt x="134" y="1383"/>
                  </a:lnTo>
                  <a:lnTo>
                    <a:pt x="148" y="1404"/>
                  </a:lnTo>
                  <a:lnTo>
                    <a:pt x="163" y="1426"/>
                  </a:lnTo>
                  <a:lnTo>
                    <a:pt x="179" y="1446"/>
                  </a:lnTo>
                  <a:lnTo>
                    <a:pt x="242" y="1446"/>
                  </a:lnTo>
                  <a:close/>
                  <a:moveTo>
                    <a:pt x="45" y="801"/>
                  </a:moveTo>
                  <a:lnTo>
                    <a:pt x="48" y="770"/>
                  </a:lnTo>
                  <a:lnTo>
                    <a:pt x="53" y="740"/>
                  </a:lnTo>
                  <a:lnTo>
                    <a:pt x="59" y="708"/>
                  </a:lnTo>
                  <a:lnTo>
                    <a:pt x="68" y="678"/>
                  </a:lnTo>
                  <a:lnTo>
                    <a:pt x="75" y="648"/>
                  </a:lnTo>
                  <a:lnTo>
                    <a:pt x="85" y="619"/>
                  </a:lnTo>
                  <a:lnTo>
                    <a:pt x="97" y="589"/>
                  </a:lnTo>
                  <a:lnTo>
                    <a:pt x="108" y="560"/>
                  </a:lnTo>
                  <a:lnTo>
                    <a:pt x="121" y="533"/>
                  </a:lnTo>
                  <a:lnTo>
                    <a:pt x="134" y="504"/>
                  </a:lnTo>
                  <a:lnTo>
                    <a:pt x="148" y="476"/>
                  </a:lnTo>
                  <a:lnTo>
                    <a:pt x="164" y="451"/>
                  </a:lnTo>
                  <a:lnTo>
                    <a:pt x="182" y="425"/>
                  </a:lnTo>
                  <a:lnTo>
                    <a:pt x="199" y="399"/>
                  </a:lnTo>
                  <a:lnTo>
                    <a:pt x="218" y="374"/>
                  </a:lnTo>
                  <a:lnTo>
                    <a:pt x="236" y="350"/>
                  </a:lnTo>
                  <a:lnTo>
                    <a:pt x="174" y="350"/>
                  </a:lnTo>
                  <a:lnTo>
                    <a:pt x="157" y="373"/>
                  </a:lnTo>
                  <a:lnTo>
                    <a:pt x="141" y="394"/>
                  </a:lnTo>
                  <a:lnTo>
                    <a:pt x="127" y="419"/>
                  </a:lnTo>
                  <a:lnTo>
                    <a:pt x="112" y="442"/>
                  </a:lnTo>
                  <a:lnTo>
                    <a:pt x="98" y="466"/>
                  </a:lnTo>
                  <a:lnTo>
                    <a:pt x="85" y="491"/>
                  </a:lnTo>
                  <a:lnTo>
                    <a:pt x="74" y="517"/>
                  </a:lnTo>
                  <a:lnTo>
                    <a:pt x="62" y="541"/>
                  </a:lnTo>
                  <a:lnTo>
                    <a:pt x="52" y="567"/>
                  </a:lnTo>
                  <a:lnTo>
                    <a:pt x="42" y="594"/>
                  </a:lnTo>
                  <a:lnTo>
                    <a:pt x="33" y="620"/>
                  </a:lnTo>
                  <a:lnTo>
                    <a:pt x="25" y="648"/>
                  </a:lnTo>
                  <a:lnTo>
                    <a:pt x="17" y="673"/>
                  </a:lnTo>
                  <a:lnTo>
                    <a:pt x="10" y="701"/>
                  </a:lnTo>
                  <a:lnTo>
                    <a:pt x="6" y="730"/>
                  </a:lnTo>
                  <a:lnTo>
                    <a:pt x="0" y="757"/>
                  </a:lnTo>
                  <a:lnTo>
                    <a:pt x="45" y="801"/>
                  </a:lnTo>
                  <a:close/>
                  <a:moveTo>
                    <a:pt x="367" y="223"/>
                  </a:moveTo>
                  <a:lnTo>
                    <a:pt x="408" y="195"/>
                  </a:lnTo>
                  <a:lnTo>
                    <a:pt x="448" y="167"/>
                  </a:lnTo>
                  <a:lnTo>
                    <a:pt x="470" y="154"/>
                  </a:lnTo>
                  <a:lnTo>
                    <a:pt x="491" y="143"/>
                  </a:lnTo>
                  <a:lnTo>
                    <a:pt x="513" y="131"/>
                  </a:lnTo>
                  <a:lnTo>
                    <a:pt x="536" y="121"/>
                  </a:lnTo>
                  <a:lnTo>
                    <a:pt x="559" y="111"/>
                  </a:lnTo>
                  <a:lnTo>
                    <a:pt x="582" y="101"/>
                  </a:lnTo>
                  <a:lnTo>
                    <a:pt x="605" y="92"/>
                  </a:lnTo>
                  <a:lnTo>
                    <a:pt x="629" y="85"/>
                  </a:lnTo>
                  <a:lnTo>
                    <a:pt x="654" y="77"/>
                  </a:lnTo>
                  <a:lnTo>
                    <a:pt x="678" y="71"/>
                  </a:lnTo>
                  <a:lnTo>
                    <a:pt x="703" y="65"/>
                  </a:lnTo>
                  <a:lnTo>
                    <a:pt x="729" y="59"/>
                  </a:lnTo>
                  <a:lnTo>
                    <a:pt x="756" y="54"/>
                  </a:lnTo>
                  <a:lnTo>
                    <a:pt x="783" y="51"/>
                  </a:lnTo>
                  <a:lnTo>
                    <a:pt x="811" y="48"/>
                  </a:lnTo>
                  <a:lnTo>
                    <a:pt x="840" y="45"/>
                  </a:lnTo>
                  <a:lnTo>
                    <a:pt x="794" y="0"/>
                  </a:lnTo>
                  <a:lnTo>
                    <a:pt x="775" y="2"/>
                  </a:lnTo>
                  <a:lnTo>
                    <a:pt x="756" y="5"/>
                  </a:lnTo>
                  <a:lnTo>
                    <a:pt x="737" y="8"/>
                  </a:lnTo>
                  <a:lnTo>
                    <a:pt x="719" y="10"/>
                  </a:lnTo>
                  <a:lnTo>
                    <a:pt x="671" y="22"/>
                  </a:lnTo>
                  <a:lnTo>
                    <a:pt x="624" y="35"/>
                  </a:lnTo>
                  <a:lnTo>
                    <a:pt x="578" y="51"/>
                  </a:lnTo>
                  <a:lnTo>
                    <a:pt x="533" y="68"/>
                  </a:lnTo>
                  <a:lnTo>
                    <a:pt x="490" y="88"/>
                  </a:lnTo>
                  <a:lnTo>
                    <a:pt x="448" y="111"/>
                  </a:lnTo>
                  <a:lnTo>
                    <a:pt x="406" y="136"/>
                  </a:lnTo>
                  <a:lnTo>
                    <a:pt x="367" y="161"/>
                  </a:lnTo>
                  <a:lnTo>
                    <a:pt x="367" y="223"/>
                  </a:lnTo>
                  <a:close/>
                  <a:moveTo>
                    <a:pt x="991" y="49"/>
                  </a:moveTo>
                  <a:lnTo>
                    <a:pt x="1022" y="54"/>
                  </a:lnTo>
                  <a:lnTo>
                    <a:pt x="1056" y="59"/>
                  </a:lnTo>
                  <a:lnTo>
                    <a:pt x="1087" y="67"/>
                  </a:lnTo>
                  <a:lnTo>
                    <a:pt x="1119" y="74"/>
                  </a:lnTo>
                  <a:lnTo>
                    <a:pt x="1151" y="84"/>
                  </a:lnTo>
                  <a:lnTo>
                    <a:pt x="1181" y="94"/>
                  </a:lnTo>
                  <a:lnTo>
                    <a:pt x="1211" y="105"/>
                  </a:lnTo>
                  <a:lnTo>
                    <a:pt x="1241" y="118"/>
                  </a:lnTo>
                  <a:lnTo>
                    <a:pt x="1270" y="133"/>
                  </a:lnTo>
                  <a:lnTo>
                    <a:pt x="1299" y="147"/>
                  </a:lnTo>
                  <a:lnTo>
                    <a:pt x="1326" y="163"/>
                  </a:lnTo>
                  <a:lnTo>
                    <a:pt x="1354" y="180"/>
                  </a:lnTo>
                  <a:lnTo>
                    <a:pt x="1381" y="199"/>
                  </a:lnTo>
                  <a:lnTo>
                    <a:pt x="1407" y="218"/>
                  </a:lnTo>
                  <a:lnTo>
                    <a:pt x="1433" y="238"/>
                  </a:lnTo>
                  <a:lnTo>
                    <a:pt x="1457" y="258"/>
                  </a:lnTo>
                  <a:lnTo>
                    <a:pt x="1466" y="249"/>
                  </a:lnTo>
                  <a:lnTo>
                    <a:pt x="1466" y="200"/>
                  </a:lnTo>
                  <a:lnTo>
                    <a:pt x="1442" y="182"/>
                  </a:lnTo>
                  <a:lnTo>
                    <a:pt x="1418" y="164"/>
                  </a:lnTo>
                  <a:lnTo>
                    <a:pt x="1394" y="147"/>
                  </a:lnTo>
                  <a:lnTo>
                    <a:pt x="1370" y="131"/>
                  </a:lnTo>
                  <a:lnTo>
                    <a:pt x="1344" y="115"/>
                  </a:lnTo>
                  <a:lnTo>
                    <a:pt x="1318" y="101"/>
                  </a:lnTo>
                  <a:lnTo>
                    <a:pt x="1290" y="88"/>
                  </a:lnTo>
                  <a:lnTo>
                    <a:pt x="1264" y="75"/>
                  </a:lnTo>
                  <a:lnTo>
                    <a:pt x="1237" y="62"/>
                  </a:lnTo>
                  <a:lnTo>
                    <a:pt x="1208" y="52"/>
                  </a:lnTo>
                  <a:lnTo>
                    <a:pt x="1181" y="42"/>
                  </a:lnTo>
                  <a:lnTo>
                    <a:pt x="1152" y="32"/>
                  </a:lnTo>
                  <a:lnTo>
                    <a:pt x="1123" y="25"/>
                  </a:lnTo>
                  <a:lnTo>
                    <a:pt x="1094" y="18"/>
                  </a:lnTo>
                  <a:lnTo>
                    <a:pt x="1064" y="10"/>
                  </a:lnTo>
                  <a:lnTo>
                    <a:pt x="1034" y="6"/>
                  </a:lnTo>
                  <a:lnTo>
                    <a:pt x="991" y="49"/>
                  </a:lnTo>
                  <a:close/>
                  <a:moveTo>
                    <a:pt x="1555" y="360"/>
                  </a:moveTo>
                  <a:lnTo>
                    <a:pt x="1571" y="380"/>
                  </a:lnTo>
                  <a:lnTo>
                    <a:pt x="1586" y="400"/>
                  </a:lnTo>
                  <a:lnTo>
                    <a:pt x="1600" y="422"/>
                  </a:lnTo>
                  <a:lnTo>
                    <a:pt x="1614" y="443"/>
                  </a:lnTo>
                  <a:lnTo>
                    <a:pt x="1627" y="465"/>
                  </a:lnTo>
                  <a:lnTo>
                    <a:pt x="1640" y="487"/>
                  </a:lnTo>
                  <a:lnTo>
                    <a:pt x="1652" y="510"/>
                  </a:lnTo>
                  <a:lnTo>
                    <a:pt x="1663" y="533"/>
                  </a:lnTo>
                  <a:lnTo>
                    <a:pt x="1673" y="556"/>
                  </a:lnTo>
                  <a:lnTo>
                    <a:pt x="1683" y="580"/>
                  </a:lnTo>
                  <a:lnTo>
                    <a:pt x="1692" y="604"/>
                  </a:lnTo>
                  <a:lnTo>
                    <a:pt x="1701" y="629"/>
                  </a:lnTo>
                  <a:lnTo>
                    <a:pt x="1709" y="655"/>
                  </a:lnTo>
                  <a:lnTo>
                    <a:pt x="1717" y="679"/>
                  </a:lnTo>
                  <a:lnTo>
                    <a:pt x="1722" y="705"/>
                  </a:lnTo>
                  <a:lnTo>
                    <a:pt x="1728" y="732"/>
                  </a:lnTo>
                  <a:lnTo>
                    <a:pt x="1732" y="757"/>
                  </a:lnTo>
                  <a:lnTo>
                    <a:pt x="1737" y="783"/>
                  </a:lnTo>
                  <a:lnTo>
                    <a:pt x="1740" y="807"/>
                  </a:lnTo>
                  <a:lnTo>
                    <a:pt x="1741" y="833"/>
                  </a:lnTo>
                  <a:lnTo>
                    <a:pt x="1758" y="833"/>
                  </a:lnTo>
                  <a:lnTo>
                    <a:pt x="1789" y="803"/>
                  </a:lnTo>
                  <a:lnTo>
                    <a:pt x="1786" y="783"/>
                  </a:lnTo>
                  <a:lnTo>
                    <a:pt x="1783" y="763"/>
                  </a:lnTo>
                  <a:lnTo>
                    <a:pt x="1780" y="743"/>
                  </a:lnTo>
                  <a:lnTo>
                    <a:pt x="1776" y="722"/>
                  </a:lnTo>
                  <a:lnTo>
                    <a:pt x="1771" y="696"/>
                  </a:lnTo>
                  <a:lnTo>
                    <a:pt x="1764" y="671"/>
                  </a:lnTo>
                  <a:lnTo>
                    <a:pt x="1757" y="645"/>
                  </a:lnTo>
                  <a:lnTo>
                    <a:pt x="1750" y="620"/>
                  </a:lnTo>
                  <a:lnTo>
                    <a:pt x="1741" y="596"/>
                  </a:lnTo>
                  <a:lnTo>
                    <a:pt x="1732" y="571"/>
                  </a:lnTo>
                  <a:lnTo>
                    <a:pt x="1724" y="547"/>
                  </a:lnTo>
                  <a:lnTo>
                    <a:pt x="1712" y="524"/>
                  </a:lnTo>
                  <a:lnTo>
                    <a:pt x="1702" y="501"/>
                  </a:lnTo>
                  <a:lnTo>
                    <a:pt x="1691" y="478"/>
                  </a:lnTo>
                  <a:lnTo>
                    <a:pt x="1678" y="455"/>
                  </a:lnTo>
                  <a:lnTo>
                    <a:pt x="1666" y="433"/>
                  </a:lnTo>
                  <a:lnTo>
                    <a:pt x="1639" y="390"/>
                  </a:lnTo>
                  <a:lnTo>
                    <a:pt x="1609" y="350"/>
                  </a:lnTo>
                  <a:lnTo>
                    <a:pt x="1565" y="350"/>
                  </a:lnTo>
                  <a:lnTo>
                    <a:pt x="1555" y="360"/>
                  </a:lnTo>
                  <a:close/>
                  <a:moveTo>
                    <a:pt x="1741" y="963"/>
                  </a:moveTo>
                  <a:lnTo>
                    <a:pt x="1738" y="996"/>
                  </a:lnTo>
                  <a:lnTo>
                    <a:pt x="1734" y="1027"/>
                  </a:lnTo>
                  <a:lnTo>
                    <a:pt x="1728" y="1060"/>
                  </a:lnTo>
                  <a:lnTo>
                    <a:pt x="1721" y="1092"/>
                  </a:lnTo>
                  <a:lnTo>
                    <a:pt x="1712" y="1122"/>
                  </a:lnTo>
                  <a:lnTo>
                    <a:pt x="1704" y="1154"/>
                  </a:lnTo>
                  <a:lnTo>
                    <a:pt x="1694" y="1184"/>
                  </a:lnTo>
                  <a:lnTo>
                    <a:pt x="1682" y="1214"/>
                  </a:lnTo>
                  <a:lnTo>
                    <a:pt x="1669" y="1243"/>
                  </a:lnTo>
                  <a:lnTo>
                    <a:pt x="1655" y="1272"/>
                  </a:lnTo>
                  <a:lnTo>
                    <a:pt x="1640" y="1301"/>
                  </a:lnTo>
                  <a:lnTo>
                    <a:pt x="1624" y="1328"/>
                  </a:lnTo>
                  <a:lnTo>
                    <a:pt x="1609" y="1355"/>
                  </a:lnTo>
                  <a:lnTo>
                    <a:pt x="1590" y="1381"/>
                  </a:lnTo>
                  <a:lnTo>
                    <a:pt x="1571" y="1407"/>
                  </a:lnTo>
                  <a:lnTo>
                    <a:pt x="1552" y="1433"/>
                  </a:lnTo>
                  <a:lnTo>
                    <a:pt x="1565" y="1446"/>
                  </a:lnTo>
                  <a:lnTo>
                    <a:pt x="1604" y="1446"/>
                  </a:lnTo>
                  <a:lnTo>
                    <a:pt x="1623" y="1421"/>
                  </a:lnTo>
                  <a:lnTo>
                    <a:pt x="1640" y="1395"/>
                  </a:lnTo>
                  <a:lnTo>
                    <a:pt x="1656" y="1371"/>
                  </a:lnTo>
                  <a:lnTo>
                    <a:pt x="1672" y="1344"/>
                  </a:lnTo>
                  <a:lnTo>
                    <a:pt x="1688" y="1316"/>
                  </a:lnTo>
                  <a:lnTo>
                    <a:pt x="1701" y="1289"/>
                  </a:lnTo>
                  <a:lnTo>
                    <a:pt x="1715" y="1262"/>
                  </a:lnTo>
                  <a:lnTo>
                    <a:pt x="1727" y="1233"/>
                  </a:lnTo>
                  <a:lnTo>
                    <a:pt x="1738" y="1204"/>
                  </a:lnTo>
                  <a:lnTo>
                    <a:pt x="1748" y="1175"/>
                  </a:lnTo>
                  <a:lnTo>
                    <a:pt x="1757" y="1145"/>
                  </a:lnTo>
                  <a:lnTo>
                    <a:pt x="1766" y="1116"/>
                  </a:lnTo>
                  <a:lnTo>
                    <a:pt x="1773" y="1086"/>
                  </a:lnTo>
                  <a:lnTo>
                    <a:pt x="1778" y="1055"/>
                  </a:lnTo>
                  <a:lnTo>
                    <a:pt x="1784" y="1024"/>
                  </a:lnTo>
                  <a:lnTo>
                    <a:pt x="1787" y="993"/>
                  </a:lnTo>
                  <a:lnTo>
                    <a:pt x="1758" y="963"/>
                  </a:lnTo>
                  <a:lnTo>
                    <a:pt x="1741" y="963"/>
                  </a:lnTo>
                  <a:close/>
                </a:path>
              </a:pathLst>
            </a:custGeom>
            <a:solidFill>
              <a:srgbClr val="C53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35"/>
            <p:cNvSpPr>
              <a:spLocks noEditPoints="1"/>
            </p:cNvSpPr>
            <p:nvPr/>
          </p:nvSpPr>
          <p:spPr bwMode="auto">
            <a:xfrm>
              <a:off x="2238375" y="1189038"/>
              <a:ext cx="976313" cy="977900"/>
            </a:xfrm>
            <a:custGeom>
              <a:avLst/>
              <a:gdLst>
                <a:gd name="T0" fmla="*/ 1041 w 1844"/>
                <a:gd name="T1" fmla="*/ 1799 h 1850"/>
                <a:gd name="T2" fmla="*/ 1152 w 1844"/>
                <a:gd name="T3" fmla="*/ 1828 h 1850"/>
                <a:gd name="T4" fmla="*/ 1284 w 1844"/>
                <a:gd name="T5" fmla="*/ 1784 h 1850"/>
                <a:gd name="T6" fmla="*/ 1404 w 1844"/>
                <a:gd name="T7" fmla="*/ 1722 h 1850"/>
                <a:gd name="T8" fmla="*/ 1493 w 1844"/>
                <a:gd name="T9" fmla="*/ 1598 h 1850"/>
                <a:gd name="T10" fmla="*/ 1381 w 1844"/>
                <a:gd name="T11" fmla="*/ 1679 h 1850"/>
                <a:gd name="T12" fmla="*/ 1254 w 1844"/>
                <a:gd name="T13" fmla="*/ 1742 h 1850"/>
                <a:gd name="T14" fmla="*/ 1116 w 1844"/>
                <a:gd name="T15" fmla="*/ 1786 h 1850"/>
                <a:gd name="T16" fmla="*/ 750 w 1844"/>
                <a:gd name="T17" fmla="*/ 1792 h 1850"/>
                <a:gd name="T18" fmla="*/ 605 w 1844"/>
                <a:gd name="T19" fmla="*/ 1752 h 1850"/>
                <a:gd name="T20" fmla="*/ 469 w 1844"/>
                <a:gd name="T21" fmla="*/ 1687 h 1850"/>
                <a:gd name="T22" fmla="*/ 417 w 1844"/>
                <a:gd name="T23" fmla="*/ 1712 h 1850"/>
                <a:gd name="T24" fmla="*/ 535 w 1844"/>
                <a:gd name="T25" fmla="*/ 1776 h 1850"/>
                <a:gd name="T26" fmla="*/ 662 w 1844"/>
                <a:gd name="T27" fmla="*/ 1822 h 1850"/>
                <a:gd name="T28" fmla="*/ 796 w 1844"/>
                <a:gd name="T29" fmla="*/ 1850 h 1850"/>
                <a:gd name="T30" fmla="*/ 181 w 1844"/>
                <a:gd name="T31" fmla="*/ 1413 h 1850"/>
                <a:gd name="T32" fmla="*/ 116 w 1844"/>
                <a:gd name="T33" fmla="*/ 1299 h 1850"/>
                <a:gd name="T34" fmla="*/ 69 w 1844"/>
                <a:gd name="T35" fmla="*/ 1174 h 1850"/>
                <a:gd name="T36" fmla="*/ 43 w 1844"/>
                <a:gd name="T37" fmla="*/ 1053 h 1850"/>
                <a:gd name="T38" fmla="*/ 13 w 1844"/>
                <a:gd name="T39" fmla="*/ 1155 h 1850"/>
                <a:gd name="T40" fmla="*/ 86 w 1844"/>
                <a:gd name="T41" fmla="*/ 1348 h 1850"/>
                <a:gd name="T42" fmla="*/ 41 w 1844"/>
                <a:gd name="T43" fmla="*/ 801 h 1850"/>
                <a:gd name="T44" fmla="*/ 75 w 1844"/>
                <a:gd name="T45" fmla="*/ 659 h 1850"/>
                <a:gd name="T46" fmla="*/ 129 w 1844"/>
                <a:gd name="T47" fmla="*/ 525 h 1850"/>
                <a:gd name="T48" fmla="*/ 204 w 1844"/>
                <a:gd name="T49" fmla="*/ 403 h 1850"/>
                <a:gd name="T50" fmla="*/ 80 w 1844"/>
                <a:gd name="T51" fmla="*/ 512 h 1850"/>
                <a:gd name="T52" fmla="*/ 23 w 1844"/>
                <a:gd name="T53" fmla="*/ 656 h 1850"/>
                <a:gd name="T54" fmla="*/ 41 w 1844"/>
                <a:gd name="T55" fmla="*/ 801 h 1850"/>
                <a:gd name="T56" fmla="*/ 561 w 1844"/>
                <a:gd name="T57" fmla="*/ 117 h 1850"/>
                <a:gd name="T58" fmla="*/ 770 w 1844"/>
                <a:gd name="T59" fmla="*/ 53 h 1850"/>
                <a:gd name="T60" fmla="*/ 777 w 1844"/>
                <a:gd name="T61" fmla="*/ 2 h 1850"/>
                <a:gd name="T62" fmla="*/ 646 w 1844"/>
                <a:gd name="T63" fmla="*/ 32 h 1850"/>
                <a:gd name="T64" fmla="*/ 433 w 1844"/>
                <a:gd name="T65" fmla="*/ 127 h 1850"/>
                <a:gd name="T66" fmla="*/ 1109 w 1844"/>
                <a:gd name="T67" fmla="*/ 61 h 1850"/>
                <a:gd name="T68" fmla="*/ 1257 w 1844"/>
                <a:gd name="T69" fmla="*/ 108 h 1850"/>
                <a:gd name="T70" fmla="*/ 1394 w 1844"/>
                <a:gd name="T71" fmla="*/ 179 h 1850"/>
                <a:gd name="T72" fmla="*/ 1493 w 1844"/>
                <a:gd name="T73" fmla="*/ 189 h 1850"/>
                <a:gd name="T74" fmla="*/ 1378 w 1844"/>
                <a:gd name="T75" fmla="*/ 112 h 1850"/>
                <a:gd name="T76" fmla="*/ 1251 w 1844"/>
                <a:gd name="T77" fmla="*/ 53 h 1850"/>
                <a:gd name="T78" fmla="*/ 1117 w 1844"/>
                <a:gd name="T79" fmla="*/ 13 h 1850"/>
                <a:gd name="T80" fmla="*/ 1646 w 1844"/>
                <a:gd name="T81" fmla="*/ 420 h 1850"/>
                <a:gd name="T82" fmla="*/ 1710 w 1844"/>
                <a:gd name="T83" fmla="*/ 531 h 1850"/>
                <a:gd name="T84" fmla="*/ 1761 w 1844"/>
                <a:gd name="T85" fmla="*/ 652 h 1850"/>
                <a:gd name="T86" fmla="*/ 1791 w 1844"/>
                <a:gd name="T87" fmla="*/ 778 h 1850"/>
                <a:gd name="T88" fmla="*/ 1843 w 1844"/>
                <a:gd name="T89" fmla="*/ 788 h 1850"/>
                <a:gd name="T90" fmla="*/ 1810 w 1844"/>
                <a:gd name="T91" fmla="*/ 646 h 1850"/>
                <a:gd name="T92" fmla="*/ 1705 w 1844"/>
                <a:gd name="T93" fmla="*/ 420 h 1850"/>
                <a:gd name="T94" fmla="*/ 1791 w 1844"/>
                <a:gd name="T95" fmla="*/ 1072 h 1850"/>
                <a:gd name="T96" fmla="*/ 1749 w 1844"/>
                <a:gd name="T97" fmla="*/ 1227 h 1850"/>
                <a:gd name="T98" fmla="*/ 1682 w 1844"/>
                <a:gd name="T99" fmla="*/ 1371 h 1850"/>
                <a:gd name="T100" fmla="*/ 1672 w 1844"/>
                <a:gd name="T101" fmla="*/ 1476 h 1850"/>
                <a:gd name="T102" fmla="*/ 1748 w 1844"/>
                <a:gd name="T103" fmla="*/ 1355 h 1850"/>
                <a:gd name="T104" fmla="*/ 1804 w 1844"/>
                <a:gd name="T105" fmla="*/ 1223 h 1850"/>
                <a:gd name="T106" fmla="*/ 1840 w 1844"/>
                <a:gd name="T107" fmla="*/ 1082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44" h="1849">
                  <a:moveTo>
                    <a:pt x="1087" y="1792"/>
                  </a:moveTo>
                  <a:lnTo>
                    <a:pt x="1075" y="1795"/>
                  </a:lnTo>
                  <a:lnTo>
                    <a:pt x="1064" y="1797"/>
                  </a:lnTo>
                  <a:lnTo>
                    <a:pt x="1052" y="1798"/>
                  </a:lnTo>
                  <a:lnTo>
                    <a:pt x="1041" y="1799"/>
                  </a:lnTo>
                  <a:lnTo>
                    <a:pt x="1084" y="1843"/>
                  </a:lnTo>
                  <a:lnTo>
                    <a:pt x="1091" y="1841"/>
                  </a:lnTo>
                  <a:lnTo>
                    <a:pt x="1097" y="1841"/>
                  </a:lnTo>
                  <a:lnTo>
                    <a:pt x="1124" y="1834"/>
                  </a:lnTo>
                  <a:lnTo>
                    <a:pt x="1152" y="1828"/>
                  </a:lnTo>
                  <a:lnTo>
                    <a:pt x="1179" y="1821"/>
                  </a:lnTo>
                  <a:lnTo>
                    <a:pt x="1206" y="1812"/>
                  </a:lnTo>
                  <a:lnTo>
                    <a:pt x="1232" y="1804"/>
                  </a:lnTo>
                  <a:lnTo>
                    <a:pt x="1258" y="1794"/>
                  </a:lnTo>
                  <a:lnTo>
                    <a:pt x="1284" y="1784"/>
                  </a:lnTo>
                  <a:lnTo>
                    <a:pt x="1309" y="1772"/>
                  </a:lnTo>
                  <a:lnTo>
                    <a:pt x="1333" y="1761"/>
                  </a:lnTo>
                  <a:lnTo>
                    <a:pt x="1358" y="1749"/>
                  </a:lnTo>
                  <a:lnTo>
                    <a:pt x="1381" y="1736"/>
                  </a:lnTo>
                  <a:lnTo>
                    <a:pt x="1404" y="1722"/>
                  </a:lnTo>
                  <a:lnTo>
                    <a:pt x="1427" y="1707"/>
                  </a:lnTo>
                  <a:lnTo>
                    <a:pt x="1450" y="1693"/>
                  </a:lnTo>
                  <a:lnTo>
                    <a:pt x="1471" y="1677"/>
                  </a:lnTo>
                  <a:lnTo>
                    <a:pt x="1493" y="1661"/>
                  </a:lnTo>
                  <a:lnTo>
                    <a:pt x="1493" y="1598"/>
                  </a:lnTo>
                  <a:lnTo>
                    <a:pt x="1471" y="1615"/>
                  </a:lnTo>
                  <a:lnTo>
                    <a:pt x="1450" y="1633"/>
                  </a:lnTo>
                  <a:lnTo>
                    <a:pt x="1427" y="1648"/>
                  </a:lnTo>
                  <a:lnTo>
                    <a:pt x="1404" y="1664"/>
                  </a:lnTo>
                  <a:lnTo>
                    <a:pt x="1381" y="1679"/>
                  </a:lnTo>
                  <a:lnTo>
                    <a:pt x="1356" y="1693"/>
                  </a:lnTo>
                  <a:lnTo>
                    <a:pt x="1332" y="1707"/>
                  </a:lnTo>
                  <a:lnTo>
                    <a:pt x="1306" y="1719"/>
                  </a:lnTo>
                  <a:lnTo>
                    <a:pt x="1280" y="1732"/>
                  </a:lnTo>
                  <a:lnTo>
                    <a:pt x="1254" y="1742"/>
                  </a:lnTo>
                  <a:lnTo>
                    <a:pt x="1228" y="1753"/>
                  </a:lnTo>
                  <a:lnTo>
                    <a:pt x="1201" y="1762"/>
                  </a:lnTo>
                  <a:lnTo>
                    <a:pt x="1173" y="1771"/>
                  </a:lnTo>
                  <a:lnTo>
                    <a:pt x="1145" y="1779"/>
                  </a:lnTo>
                  <a:lnTo>
                    <a:pt x="1116" y="1786"/>
                  </a:lnTo>
                  <a:lnTo>
                    <a:pt x="1087" y="1792"/>
                  </a:lnTo>
                  <a:close/>
                  <a:moveTo>
                    <a:pt x="841" y="1805"/>
                  </a:moveTo>
                  <a:lnTo>
                    <a:pt x="810" y="1802"/>
                  </a:lnTo>
                  <a:lnTo>
                    <a:pt x="780" y="1798"/>
                  </a:lnTo>
                  <a:lnTo>
                    <a:pt x="750" y="1792"/>
                  </a:lnTo>
                  <a:lnTo>
                    <a:pt x="720" y="1786"/>
                  </a:lnTo>
                  <a:lnTo>
                    <a:pt x="691" y="1779"/>
                  </a:lnTo>
                  <a:lnTo>
                    <a:pt x="662" y="1771"/>
                  </a:lnTo>
                  <a:lnTo>
                    <a:pt x="633" y="1762"/>
                  </a:lnTo>
                  <a:lnTo>
                    <a:pt x="605" y="1752"/>
                  </a:lnTo>
                  <a:lnTo>
                    <a:pt x="577" y="1740"/>
                  </a:lnTo>
                  <a:lnTo>
                    <a:pt x="550" y="1727"/>
                  </a:lnTo>
                  <a:lnTo>
                    <a:pt x="522" y="1715"/>
                  </a:lnTo>
                  <a:lnTo>
                    <a:pt x="497" y="1702"/>
                  </a:lnTo>
                  <a:lnTo>
                    <a:pt x="469" y="1687"/>
                  </a:lnTo>
                  <a:lnTo>
                    <a:pt x="445" y="1671"/>
                  </a:lnTo>
                  <a:lnTo>
                    <a:pt x="419" y="1654"/>
                  </a:lnTo>
                  <a:lnTo>
                    <a:pt x="394" y="1637"/>
                  </a:lnTo>
                  <a:lnTo>
                    <a:pt x="394" y="1697"/>
                  </a:lnTo>
                  <a:lnTo>
                    <a:pt x="417" y="1712"/>
                  </a:lnTo>
                  <a:lnTo>
                    <a:pt x="440" y="1726"/>
                  </a:lnTo>
                  <a:lnTo>
                    <a:pt x="463" y="1739"/>
                  </a:lnTo>
                  <a:lnTo>
                    <a:pt x="486" y="1752"/>
                  </a:lnTo>
                  <a:lnTo>
                    <a:pt x="511" y="1765"/>
                  </a:lnTo>
                  <a:lnTo>
                    <a:pt x="535" y="1776"/>
                  </a:lnTo>
                  <a:lnTo>
                    <a:pt x="560" y="1786"/>
                  </a:lnTo>
                  <a:lnTo>
                    <a:pt x="586" y="1797"/>
                  </a:lnTo>
                  <a:lnTo>
                    <a:pt x="610" y="1805"/>
                  </a:lnTo>
                  <a:lnTo>
                    <a:pt x="636" y="1814"/>
                  </a:lnTo>
                  <a:lnTo>
                    <a:pt x="662" y="1822"/>
                  </a:lnTo>
                  <a:lnTo>
                    <a:pt x="688" y="1830"/>
                  </a:lnTo>
                  <a:lnTo>
                    <a:pt x="715" y="1835"/>
                  </a:lnTo>
                  <a:lnTo>
                    <a:pt x="741" y="1841"/>
                  </a:lnTo>
                  <a:lnTo>
                    <a:pt x="769" y="1845"/>
                  </a:lnTo>
                  <a:lnTo>
                    <a:pt x="796" y="1850"/>
                  </a:lnTo>
                  <a:lnTo>
                    <a:pt x="841" y="1805"/>
                  </a:lnTo>
                  <a:close/>
                  <a:moveTo>
                    <a:pt x="227" y="1476"/>
                  </a:moveTo>
                  <a:lnTo>
                    <a:pt x="210" y="1456"/>
                  </a:lnTo>
                  <a:lnTo>
                    <a:pt x="196" y="1434"/>
                  </a:lnTo>
                  <a:lnTo>
                    <a:pt x="181" y="1413"/>
                  </a:lnTo>
                  <a:lnTo>
                    <a:pt x="167" y="1391"/>
                  </a:lnTo>
                  <a:lnTo>
                    <a:pt x="152" y="1369"/>
                  </a:lnTo>
                  <a:lnTo>
                    <a:pt x="139" y="1346"/>
                  </a:lnTo>
                  <a:lnTo>
                    <a:pt x="128" y="1322"/>
                  </a:lnTo>
                  <a:lnTo>
                    <a:pt x="116" y="1299"/>
                  </a:lnTo>
                  <a:lnTo>
                    <a:pt x="105" y="1274"/>
                  </a:lnTo>
                  <a:lnTo>
                    <a:pt x="95" y="1250"/>
                  </a:lnTo>
                  <a:lnTo>
                    <a:pt x="86" y="1224"/>
                  </a:lnTo>
                  <a:lnTo>
                    <a:pt x="77" y="1200"/>
                  </a:lnTo>
                  <a:lnTo>
                    <a:pt x="69" y="1174"/>
                  </a:lnTo>
                  <a:lnTo>
                    <a:pt x="62" y="1146"/>
                  </a:lnTo>
                  <a:lnTo>
                    <a:pt x="56" y="1121"/>
                  </a:lnTo>
                  <a:lnTo>
                    <a:pt x="50" y="1093"/>
                  </a:lnTo>
                  <a:lnTo>
                    <a:pt x="46" y="1073"/>
                  </a:lnTo>
                  <a:lnTo>
                    <a:pt x="43" y="1053"/>
                  </a:lnTo>
                  <a:lnTo>
                    <a:pt x="0" y="1096"/>
                  </a:lnTo>
                  <a:lnTo>
                    <a:pt x="1" y="1099"/>
                  </a:lnTo>
                  <a:lnTo>
                    <a:pt x="1" y="1103"/>
                  </a:lnTo>
                  <a:lnTo>
                    <a:pt x="7" y="1129"/>
                  </a:lnTo>
                  <a:lnTo>
                    <a:pt x="13" y="1155"/>
                  </a:lnTo>
                  <a:lnTo>
                    <a:pt x="20" y="1180"/>
                  </a:lnTo>
                  <a:lnTo>
                    <a:pt x="27" y="1205"/>
                  </a:lnTo>
                  <a:lnTo>
                    <a:pt x="44" y="1254"/>
                  </a:lnTo>
                  <a:lnTo>
                    <a:pt x="63" y="1302"/>
                  </a:lnTo>
                  <a:lnTo>
                    <a:pt x="86" y="1348"/>
                  </a:lnTo>
                  <a:lnTo>
                    <a:pt x="109" y="1392"/>
                  </a:lnTo>
                  <a:lnTo>
                    <a:pt x="137" y="1434"/>
                  </a:lnTo>
                  <a:lnTo>
                    <a:pt x="165" y="1476"/>
                  </a:lnTo>
                  <a:lnTo>
                    <a:pt x="227" y="1476"/>
                  </a:lnTo>
                  <a:close/>
                  <a:moveTo>
                    <a:pt x="41" y="801"/>
                  </a:moveTo>
                  <a:lnTo>
                    <a:pt x="46" y="773"/>
                  </a:lnTo>
                  <a:lnTo>
                    <a:pt x="52" y="744"/>
                  </a:lnTo>
                  <a:lnTo>
                    <a:pt x="59" y="715"/>
                  </a:lnTo>
                  <a:lnTo>
                    <a:pt x="66" y="688"/>
                  </a:lnTo>
                  <a:lnTo>
                    <a:pt x="75" y="659"/>
                  </a:lnTo>
                  <a:lnTo>
                    <a:pt x="83" y="632"/>
                  </a:lnTo>
                  <a:lnTo>
                    <a:pt x="93" y="604"/>
                  </a:lnTo>
                  <a:lnTo>
                    <a:pt x="105" y="578"/>
                  </a:lnTo>
                  <a:lnTo>
                    <a:pt x="116" y="551"/>
                  </a:lnTo>
                  <a:lnTo>
                    <a:pt x="129" y="525"/>
                  </a:lnTo>
                  <a:lnTo>
                    <a:pt x="142" y="501"/>
                  </a:lnTo>
                  <a:lnTo>
                    <a:pt x="157" y="475"/>
                  </a:lnTo>
                  <a:lnTo>
                    <a:pt x="171" y="450"/>
                  </a:lnTo>
                  <a:lnTo>
                    <a:pt x="187" y="426"/>
                  </a:lnTo>
                  <a:lnTo>
                    <a:pt x="204" y="403"/>
                  </a:lnTo>
                  <a:lnTo>
                    <a:pt x="221" y="380"/>
                  </a:lnTo>
                  <a:lnTo>
                    <a:pt x="160" y="380"/>
                  </a:lnTo>
                  <a:lnTo>
                    <a:pt x="131" y="423"/>
                  </a:lnTo>
                  <a:lnTo>
                    <a:pt x="105" y="466"/>
                  </a:lnTo>
                  <a:lnTo>
                    <a:pt x="80" y="512"/>
                  </a:lnTo>
                  <a:lnTo>
                    <a:pt x="59" y="560"/>
                  </a:lnTo>
                  <a:lnTo>
                    <a:pt x="49" y="583"/>
                  </a:lnTo>
                  <a:lnTo>
                    <a:pt x="40" y="607"/>
                  </a:lnTo>
                  <a:lnTo>
                    <a:pt x="31" y="632"/>
                  </a:lnTo>
                  <a:lnTo>
                    <a:pt x="23" y="656"/>
                  </a:lnTo>
                  <a:lnTo>
                    <a:pt x="17" y="682"/>
                  </a:lnTo>
                  <a:lnTo>
                    <a:pt x="10" y="706"/>
                  </a:lnTo>
                  <a:lnTo>
                    <a:pt x="4" y="732"/>
                  </a:lnTo>
                  <a:lnTo>
                    <a:pt x="0" y="758"/>
                  </a:lnTo>
                  <a:lnTo>
                    <a:pt x="41" y="801"/>
                  </a:lnTo>
                  <a:close/>
                  <a:moveTo>
                    <a:pt x="394" y="212"/>
                  </a:moveTo>
                  <a:lnTo>
                    <a:pt x="435" y="184"/>
                  </a:lnTo>
                  <a:lnTo>
                    <a:pt x="475" y="160"/>
                  </a:lnTo>
                  <a:lnTo>
                    <a:pt x="517" y="137"/>
                  </a:lnTo>
                  <a:lnTo>
                    <a:pt x="561" y="117"/>
                  </a:lnTo>
                  <a:lnTo>
                    <a:pt x="606" y="98"/>
                  </a:lnTo>
                  <a:lnTo>
                    <a:pt x="652" y="82"/>
                  </a:lnTo>
                  <a:lnTo>
                    <a:pt x="700" y="68"/>
                  </a:lnTo>
                  <a:lnTo>
                    <a:pt x="750" y="58"/>
                  </a:lnTo>
                  <a:lnTo>
                    <a:pt x="770" y="53"/>
                  </a:lnTo>
                  <a:lnTo>
                    <a:pt x="792" y="49"/>
                  </a:lnTo>
                  <a:lnTo>
                    <a:pt x="813" y="48"/>
                  </a:lnTo>
                  <a:lnTo>
                    <a:pt x="835" y="45"/>
                  </a:lnTo>
                  <a:lnTo>
                    <a:pt x="790" y="0"/>
                  </a:lnTo>
                  <a:lnTo>
                    <a:pt x="777" y="2"/>
                  </a:lnTo>
                  <a:lnTo>
                    <a:pt x="764" y="5"/>
                  </a:lnTo>
                  <a:lnTo>
                    <a:pt x="753" y="6"/>
                  </a:lnTo>
                  <a:lnTo>
                    <a:pt x="740" y="9"/>
                  </a:lnTo>
                  <a:lnTo>
                    <a:pt x="692" y="19"/>
                  </a:lnTo>
                  <a:lnTo>
                    <a:pt x="646" y="32"/>
                  </a:lnTo>
                  <a:lnTo>
                    <a:pt x="602" y="46"/>
                  </a:lnTo>
                  <a:lnTo>
                    <a:pt x="557" y="63"/>
                  </a:lnTo>
                  <a:lnTo>
                    <a:pt x="515" y="84"/>
                  </a:lnTo>
                  <a:lnTo>
                    <a:pt x="473" y="104"/>
                  </a:lnTo>
                  <a:lnTo>
                    <a:pt x="433" y="127"/>
                  </a:lnTo>
                  <a:lnTo>
                    <a:pt x="394" y="151"/>
                  </a:lnTo>
                  <a:lnTo>
                    <a:pt x="394" y="212"/>
                  </a:lnTo>
                  <a:close/>
                  <a:moveTo>
                    <a:pt x="1047" y="51"/>
                  </a:moveTo>
                  <a:lnTo>
                    <a:pt x="1078" y="55"/>
                  </a:lnTo>
                  <a:lnTo>
                    <a:pt x="1109" y="61"/>
                  </a:lnTo>
                  <a:lnTo>
                    <a:pt x="1139" y="68"/>
                  </a:lnTo>
                  <a:lnTo>
                    <a:pt x="1169" y="76"/>
                  </a:lnTo>
                  <a:lnTo>
                    <a:pt x="1199" y="86"/>
                  </a:lnTo>
                  <a:lnTo>
                    <a:pt x="1228" y="97"/>
                  </a:lnTo>
                  <a:lnTo>
                    <a:pt x="1257" y="108"/>
                  </a:lnTo>
                  <a:lnTo>
                    <a:pt x="1284" y="120"/>
                  </a:lnTo>
                  <a:lnTo>
                    <a:pt x="1313" y="134"/>
                  </a:lnTo>
                  <a:lnTo>
                    <a:pt x="1340" y="148"/>
                  </a:lnTo>
                  <a:lnTo>
                    <a:pt x="1366" y="163"/>
                  </a:lnTo>
                  <a:lnTo>
                    <a:pt x="1394" y="179"/>
                  </a:lnTo>
                  <a:lnTo>
                    <a:pt x="1420" y="196"/>
                  </a:lnTo>
                  <a:lnTo>
                    <a:pt x="1444" y="213"/>
                  </a:lnTo>
                  <a:lnTo>
                    <a:pt x="1469" y="232"/>
                  </a:lnTo>
                  <a:lnTo>
                    <a:pt x="1493" y="252"/>
                  </a:lnTo>
                  <a:lnTo>
                    <a:pt x="1493" y="189"/>
                  </a:lnTo>
                  <a:lnTo>
                    <a:pt x="1470" y="171"/>
                  </a:lnTo>
                  <a:lnTo>
                    <a:pt x="1448" y="156"/>
                  </a:lnTo>
                  <a:lnTo>
                    <a:pt x="1424" y="141"/>
                  </a:lnTo>
                  <a:lnTo>
                    <a:pt x="1401" y="125"/>
                  </a:lnTo>
                  <a:lnTo>
                    <a:pt x="1378" y="112"/>
                  </a:lnTo>
                  <a:lnTo>
                    <a:pt x="1353" y="98"/>
                  </a:lnTo>
                  <a:lnTo>
                    <a:pt x="1327" y="86"/>
                  </a:lnTo>
                  <a:lnTo>
                    <a:pt x="1303" y="75"/>
                  </a:lnTo>
                  <a:lnTo>
                    <a:pt x="1277" y="63"/>
                  </a:lnTo>
                  <a:lnTo>
                    <a:pt x="1251" y="53"/>
                  </a:lnTo>
                  <a:lnTo>
                    <a:pt x="1225" y="43"/>
                  </a:lnTo>
                  <a:lnTo>
                    <a:pt x="1199" y="35"/>
                  </a:lnTo>
                  <a:lnTo>
                    <a:pt x="1172" y="26"/>
                  </a:lnTo>
                  <a:lnTo>
                    <a:pt x="1145" y="19"/>
                  </a:lnTo>
                  <a:lnTo>
                    <a:pt x="1117" y="13"/>
                  </a:lnTo>
                  <a:lnTo>
                    <a:pt x="1090" y="7"/>
                  </a:lnTo>
                  <a:lnTo>
                    <a:pt x="1047" y="51"/>
                  </a:lnTo>
                  <a:close/>
                  <a:moveTo>
                    <a:pt x="1615" y="380"/>
                  </a:moveTo>
                  <a:lnTo>
                    <a:pt x="1631" y="400"/>
                  </a:lnTo>
                  <a:lnTo>
                    <a:pt x="1646" y="420"/>
                  </a:lnTo>
                  <a:lnTo>
                    <a:pt x="1660" y="442"/>
                  </a:lnTo>
                  <a:lnTo>
                    <a:pt x="1673" y="463"/>
                  </a:lnTo>
                  <a:lnTo>
                    <a:pt x="1687" y="486"/>
                  </a:lnTo>
                  <a:lnTo>
                    <a:pt x="1699" y="508"/>
                  </a:lnTo>
                  <a:lnTo>
                    <a:pt x="1710" y="531"/>
                  </a:lnTo>
                  <a:lnTo>
                    <a:pt x="1722" y="554"/>
                  </a:lnTo>
                  <a:lnTo>
                    <a:pt x="1733" y="578"/>
                  </a:lnTo>
                  <a:lnTo>
                    <a:pt x="1742" y="603"/>
                  </a:lnTo>
                  <a:lnTo>
                    <a:pt x="1752" y="627"/>
                  </a:lnTo>
                  <a:lnTo>
                    <a:pt x="1761" y="652"/>
                  </a:lnTo>
                  <a:lnTo>
                    <a:pt x="1768" y="678"/>
                  </a:lnTo>
                  <a:lnTo>
                    <a:pt x="1775" y="703"/>
                  </a:lnTo>
                  <a:lnTo>
                    <a:pt x="1781" y="729"/>
                  </a:lnTo>
                  <a:lnTo>
                    <a:pt x="1787" y="755"/>
                  </a:lnTo>
                  <a:lnTo>
                    <a:pt x="1791" y="778"/>
                  </a:lnTo>
                  <a:lnTo>
                    <a:pt x="1795" y="801"/>
                  </a:lnTo>
                  <a:lnTo>
                    <a:pt x="1798" y="824"/>
                  </a:lnTo>
                  <a:lnTo>
                    <a:pt x="1800" y="847"/>
                  </a:lnTo>
                  <a:lnTo>
                    <a:pt x="1844" y="803"/>
                  </a:lnTo>
                  <a:lnTo>
                    <a:pt x="1843" y="788"/>
                  </a:lnTo>
                  <a:lnTo>
                    <a:pt x="1840" y="774"/>
                  </a:lnTo>
                  <a:lnTo>
                    <a:pt x="1839" y="761"/>
                  </a:lnTo>
                  <a:lnTo>
                    <a:pt x="1836" y="747"/>
                  </a:lnTo>
                  <a:lnTo>
                    <a:pt x="1824" y="696"/>
                  </a:lnTo>
                  <a:lnTo>
                    <a:pt x="1810" y="646"/>
                  </a:lnTo>
                  <a:lnTo>
                    <a:pt x="1794" y="598"/>
                  </a:lnTo>
                  <a:lnTo>
                    <a:pt x="1775" y="551"/>
                  </a:lnTo>
                  <a:lnTo>
                    <a:pt x="1754" y="506"/>
                  </a:lnTo>
                  <a:lnTo>
                    <a:pt x="1731" y="463"/>
                  </a:lnTo>
                  <a:lnTo>
                    <a:pt x="1705" y="420"/>
                  </a:lnTo>
                  <a:lnTo>
                    <a:pt x="1677" y="380"/>
                  </a:lnTo>
                  <a:lnTo>
                    <a:pt x="1615" y="380"/>
                  </a:lnTo>
                  <a:close/>
                  <a:moveTo>
                    <a:pt x="1800" y="1007"/>
                  </a:moveTo>
                  <a:lnTo>
                    <a:pt x="1795" y="1040"/>
                  </a:lnTo>
                  <a:lnTo>
                    <a:pt x="1791" y="1072"/>
                  </a:lnTo>
                  <a:lnTo>
                    <a:pt x="1785" y="1103"/>
                  </a:lnTo>
                  <a:lnTo>
                    <a:pt x="1778" y="1135"/>
                  </a:lnTo>
                  <a:lnTo>
                    <a:pt x="1769" y="1167"/>
                  </a:lnTo>
                  <a:lnTo>
                    <a:pt x="1761" y="1197"/>
                  </a:lnTo>
                  <a:lnTo>
                    <a:pt x="1749" y="1227"/>
                  </a:lnTo>
                  <a:lnTo>
                    <a:pt x="1738" y="1257"/>
                  </a:lnTo>
                  <a:lnTo>
                    <a:pt x="1726" y="1286"/>
                  </a:lnTo>
                  <a:lnTo>
                    <a:pt x="1712" y="1315"/>
                  </a:lnTo>
                  <a:lnTo>
                    <a:pt x="1697" y="1343"/>
                  </a:lnTo>
                  <a:lnTo>
                    <a:pt x="1682" y="1371"/>
                  </a:lnTo>
                  <a:lnTo>
                    <a:pt x="1666" y="1398"/>
                  </a:lnTo>
                  <a:lnTo>
                    <a:pt x="1649" y="1425"/>
                  </a:lnTo>
                  <a:lnTo>
                    <a:pt x="1630" y="1451"/>
                  </a:lnTo>
                  <a:lnTo>
                    <a:pt x="1610" y="1476"/>
                  </a:lnTo>
                  <a:lnTo>
                    <a:pt x="1672" y="1476"/>
                  </a:lnTo>
                  <a:lnTo>
                    <a:pt x="1689" y="1453"/>
                  </a:lnTo>
                  <a:lnTo>
                    <a:pt x="1705" y="1428"/>
                  </a:lnTo>
                  <a:lnTo>
                    <a:pt x="1719" y="1404"/>
                  </a:lnTo>
                  <a:lnTo>
                    <a:pt x="1733" y="1379"/>
                  </a:lnTo>
                  <a:lnTo>
                    <a:pt x="1748" y="1355"/>
                  </a:lnTo>
                  <a:lnTo>
                    <a:pt x="1761" y="1329"/>
                  </a:lnTo>
                  <a:lnTo>
                    <a:pt x="1772" y="1303"/>
                  </a:lnTo>
                  <a:lnTo>
                    <a:pt x="1784" y="1276"/>
                  </a:lnTo>
                  <a:lnTo>
                    <a:pt x="1794" y="1249"/>
                  </a:lnTo>
                  <a:lnTo>
                    <a:pt x="1804" y="1223"/>
                  </a:lnTo>
                  <a:lnTo>
                    <a:pt x="1813" y="1194"/>
                  </a:lnTo>
                  <a:lnTo>
                    <a:pt x="1821" y="1167"/>
                  </a:lnTo>
                  <a:lnTo>
                    <a:pt x="1829" y="1139"/>
                  </a:lnTo>
                  <a:lnTo>
                    <a:pt x="1834" y="1110"/>
                  </a:lnTo>
                  <a:lnTo>
                    <a:pt x="1840" y="1082"/>
                  </a:lnTo>
                  <a:lnTo>
                    <a:pt x="1844" y="1053"/>
                  </a:lnTo>
                  <a:lnTo>
                    <a:pt x="1800" y="1007"/>
                  </a:lnTo>
                  <a:close/>
                </a:path>
              </a:pathLst>
            </a:custGeom>
            <a:solidFill>
              <a:srgbClr val="C33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36"/>
            <p:cNvSpPr>
              <a:spLocks noEditPoints="1"/>
            </p:cNvSpPr>
            <p:nvPr/>
          </p:nvSpPr>
          <p:spPr bwMode="auto">
            <a:xfrm>
              <a:off x="2224088" y="1173163"/>
              <a:ext cx="1006475" cy="1009650"/>
            </a:xfrm>
            <a:custGeom>
              <a:avLst/>
              <a:gdLst>
                <a:gd name="T0" fmla="*/ 1142 w 1902"/>
                <a:gd name="T1" fmla="*/ 1899 h 1907"/>
                <a:gd name="T2" fmla="*/ 1246 w 1902"/>
                <a:gd name="T3" fmla="*/ 1873 h 1907"/>
                <a:gd name="T4" fmla="*/ 1436 w 1902"/>
                <a:gd name="T5" fmla="*/ 1787 h 1907"/>
                <a:gd name="T6" fmla="*/ 1500 w 1902"/>
                <a:gd name="T7" fmla="*/ 1686 h 1907"/>
                <a:gd name="T8" fmla="*/ 1410 w 1902"/>
                <a:gd name="T9" fmla="*/ 1746 h 1907"/>
                <a:gd name="T10" fmla="*/ 1312 w 1902"/>
                <a:gd name="T11" fmla="*/ 1795 h 1907"/>
                <a:gd name="T12" fmla="*/ 1207 w 1902"/>
                <a:gd name="T13" fmla="*/ 1833 h 1907"/>
                <a:gd name="T14" fmla="*/ 839 w 1902"/>
                <a:gd name="T15" fmla="*/ 1864 h 1907"/>
                <a:gd name="T16" fmla="*/ 729 w 1902"/>
                <a:gd name="T17" fmla="*/ 1844 h 1907"/>
                <a:gd name="T18" fmla="*/ 621 w 1902"/>
                <a:gd name="T19" fmla="*/ 1810 h 1907"/>
                <a:gd name="T20" fmla="*/ 520 w 1902"/>
                <a:gd name="T21" fmla="*/ 1764 h 1907"/>
                <a:gd name="T22" fmla="*/ 423 w 1902"/>
                <a:gd name="T23" fmla="*/ 1706 h 1907"/>
                <a:gd name="T24" fmla="*/ 556 w 1902"/>
                <a:gd name="T25" fmla="*/ 1837 h 1907"/>
                <a:gd name="T26" fmla="*/ 746 w 1902"/>
                <a:gd name="T27" fmla="*/ 1899 h 1907"/>
                <a:gd name="T28" fmla="*/ 184 w 1902"/>
                <a:gd name="T29" fmla="*/ 1463 h 1907"/>
                <a:gd name="T30" fmla="*/ 121 w 1902"/>
                <a:gd name="T31" fmla="*/ 1352 h 1907"/>
                <a:gd name="T32" fmla="*/ 81 w 1902"/>
                <a:gd name="T33" fmla="*/ 1257 h 1907"/>
                <a:gd name="T34" fmla="*/ 52 w 1902"/>
                <a:gd name="T35" fmla="*/ 1155 h 1907"/>
                <a:gd name="T36" fmla="*/ 1 w 1902"/>
                <a:gd name="T37" fmla="*/ 1154 h 1907"/>
                <a:gd name="T38" fmla="*/ 60 w 1902"/>
                <a:gd name="T39" fmla="*/ 1339 h 1907"/>
                <a:gd name="T40" fmla="*/ 154 w 1902"/>
                <a:gd name="T41" fmla="*/ 1505 h 1907"/>
                <a:gd name="T42" fmla="*/ 53 w 1902"/>
                <a:gd name="T43" fmla="*/ 748 h 1907"/>
                <a:gd name="T44" fmla="*/ 83 w 1902"/>
                <a:gd name="T45" fmla="*/ 645 h 1907"/>
                <a:gd name="T46" fmla="*/ 125 w 1902"/>
                <a:gd name="T47" fmla="*/ 546 h 1907"/>
                <a:gd name="T48" fmla="*/ 178 w 1902"/>
                <a:gd name="T49" fmla="*/ 453 h 1907"/>
                <a:gd name="T50" fmla="*/ 124 w 1902"/>
                <a:gd name="T51" fmla="*/ 449 h 1907"/>
                <a:gd name="T52" fmla="*/ 40 w 1902"/>
                <a:gd name="T53" fmla="*/ 620 h 1907"/>
                <a:gd name="T54" fmla="*/ 42 w 1902"/>
                <a:gd name="T55" fmla="*/ 802 h 1907"/>
                <a:gd name="T56" fmla="*/ 544 w 1902"/>
                <a:gd name="T57" fmla="*/ 130 h 1907"/>
                <a:gd name="T58" fmla="*/ 724 w 1902"/>
                <a:gd name="T59" fmla="*/ 65 h 1907"/>
                <a:gd name="T60" fmla="*/ 818 w 1902"/>
                <a:gd name="T61" fmla="*/ 46 h 1907"/>
                <a:gd name="T62" fmla="*/ 763 w 1902"/>
                <a:gd name="T63" fmla="*/ 6 h 1907"/>
                <a:gd name="T64" fmla="*/ 585 w 1902"/>
                <a:gd name="T65" fmla="*/ 58 h 1907"/>
                <a:gd name="T66" fmla="*/ 423 w 1902"/>
                <a:gd name="T67" fmla="*/ 141 h 1907"/>
                <a:gd name="T68" fmla="*/ 1162 w 1902"/>
                <a:gd name="T69" fmla="*/ 62 h 1907"/>
                <a:gd name="T70" fmla="*/ 1273 w 1902"/>
                <a:gd name="T71" fmla="*/ 97 h 1907"/>
                <a:gd name="T72" fmla="*/ 1378 w 1902"/>
                <a:gd name="T73" fmla="*/ 144 h 1907"/>
                <a:gd name="T74" fmla="*/ 1476 w 1902"/>
                <a:gd name="T75" fmla="*/ 205 h 1907"/>
                <a:gd name="T76" fmla="*/ 1479 w 1902"/>
                <a:gd name="T77" fmla="*/ 147 h 1907"/>
                <a:gd name="T78" fmla="*/ 1296 w 1902"/>
                <a:gd name="T79" fmla="*/ 54 h 1907"/>
                <a:gd name="T80" fmla="*/ 1104 w 1902"/>
                <a:gd name="T81" fmla="*/ 51 h 1907"/>
                <a:gd name="T82" fmla="*/ 1764 w 1902"/>
                <a:gd name="T83" fmla="*/ 535 h 1907"/>
                <a:gd name="T84" fmla="*/ 1830 w 1902"/>
                <a:gd name="T85" fmla="*/ 702 h 1907"/>
                <a:gd name="T86" fmla="*/ 1852 w 1902"/>
                <a:gd name="T87" fmla="*/ 796 h 1907"/>
                <a:gd name="T88" fmla="*/ 1902 w 1902"/>
                <a:gd name="T89" fmla="*/ 803 h 1907"/>
                <a:gd name="T90" fmla="*/ 1872 w 1902"/>
                <a:gd name="T91" fmla="*/ 672 h 1907"/>
                <a:gd name="T92" fmla="*/ 1796 w 1902"/>
                <a:gd name="T93" fmla="*/ 491 h 1907"/>
                <a:gd name="T94" fmla="*/ 1859 w 1902"/>
                <a:gd name="T95" fmla="*/ 1066 h 1907"/>
                <a:gd name="T96" fmla="*/ 1836 w 1902"/>
                <a:gd name="T97" fmla="*/ 1186 h 1907"/>
                <a:gd name="T98" fmla="*/ 1797 w 1902"/>
                <a:gd name="T99" fmla="*/ 1299 h 1907"/>
                <a:gd name="T100" fmla="*/ 1745 w 1902"/>
                <a:gd name="T101" fmla="*/ 1406 h 1907"/>
                <a:gd name="T102" fmla="*/ 1680 w 1902"/>
                <a:gd name="T103" fmla="*/ 1505 h 1907"/>
                <a:gd name="T104" fmla="*/ 1784 w 1902"/>
                <a:gd name="T105" fmla="*/ 1437 h 1907"/>
                <a:gd name="T106" fmla="*/ 1833 w 1902"/>
                <a:gd name="T107" fmla="*/ 1342 h 1907"/>
                <a:gd name="T108" fmla="*/ 1870 w 1902"/>
                <a:gd name="T109" fmla="*/ 1242 h 1907"/>
                <a:gd name="T110" fmla="*/ 1896 w 1902"/>
                <a:gd name="T111" fmla="*/ 1138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02" h="1907">
                  <a:moveTo>
                    <a:pt x="1123" y="1853"/>
                  </a:moveTo>
                  <a:lnTo>
                    <a:pt x="1112" y="1856"/>
                  </a:lnTo>
                  <a:lnTo>
                    <a:pt x="1099" y="1857"/>
                  </a:lnTo>
                  <a:lnTo>
                    <a:pt x="1142" y="1899"/>
                  </a:lnTo>
                  <a:lnTo>
                    <a:pt x="1168" y="1893"/>
                  </a:lnTo>
                  <a:lnTo>
                    <a:pt x="1194" y="1887"/>
                  </a:lnTo>
                  <a:lnTo>
                    <a:pt x="1220" y="1880"/>
                  </a:lnTo>
                  <a:lnTo>
                    <a:pt x="1246" y="1873"/>
                  </a:lnTo>
                  <a:lnTo>
                    <a:pt x="1296" y="1854"/>
                  </a:lnTo>
                  <a:lnTo>
                    <a:pt x="1343" y="1834"/>
                  </a:lnTo>
                  <a:lnTo>
                    <a:pt x="1391" y="1813"/>
                  </a:lnTo>
                  <a:lnTo>
                    <a:pt x="1436" y="1787"/>
                  </a:lnTo>
                  <a:lnTo>
                    <a:pt x="1479" y="1761"/>
                  </a:lnTo>
                  <a:lnTo>
                    <a:pt x="1522" y="1731"/>
                  </a:lnTo>
                  <a:lnTo>
                    <a:pt x="1522" y="1669"/>
                  </a:lnTo>
                  <a:lnTo>
                    <a:pt x="1500" y="1686"/>
                  </a:lnTo>
                  <a:lnTo>
                    <a:pt x="1479" y="1702"/>
                  </a:lnTo>
                  <a:lnTo>
                    <a:pt x="1456" y="1716"/>
                  </a:lnTo>
                  <a:lnTo>
                    <a:pt x="1433" y="1732"/>
                  </a:lnTo>
                  <a:lnTo>
                    <a:pt x="1410" y="1746"/>
                  </a:lnTo>
                  <a:lnTo>
                    <a:pt x="1385" y="1759"/>
                  </a:lnTo>
                  <a:lnTo>
                    <a:pt x="1361" y="1772"/>
                  </a:lnTo>
                  <a:lnTo>
                    <a:pt x="1336" y="1784"/>
                  </a:lnTo>
                  <a:lnTo>
                    <a:pt x="1312" y="1795"/>
                  </a:lnTo>
                  <a:lnTo>
                    <a:pt x="1286" y="1805"/>
                  </a:lnTo>
                  <a:lnTo>
                    <a:pt x="1260" y="1815"/>
                  </a:lnTo>
                  <a:lnTo>
                    <a:pt x="1233" y="1824"/>
                  </a:lnTo>
                  <a:lnTo>
                    <a:pt x="1207" y="1833"/>
                  </a:lnTo>
                  <a:lnTo>
                    <a:pt x="1179" y="1841"/>
                  </a:lnTo>
                  <a:lnTo>
                    <a:pt x="1150" y="1847"/>
                  </a:lnTo>
                  <a:lnTo>
                    <a:pt x="1123" y="1853"/>
                  </a:lnTo>
                  <a:close/>
                  <a:moveTo>
                    <a:pt x="839" y="1864"/>
                  </a:moveTo>
                  <a:lnTo>
                    <a:pt x="812" y="1860"/>
                  </a:lnTo>
                  <a:lnTo>
                    <a:pt x="783" y="1856"/>
                  </a:lnTo>
                  <a:lnTo>
                    <a:pt x="756" y="1850"/>
                  </a:lnTo>
                  <a:lnTo>
                    <a:pt x="729" y="1844"/>
                  </a:lnTo>
                  <a:lnTo>
                    <a:pt x="701" y="1837"/>
                  </a:lnTo>
                  <a:lnTo>
                    <a:pt x="674" y="1828"/>
                  </a:lnTo>
                  <a:lnTo>
                    <a:pt x="646" y="1820"/>
                  </a:lnTo>
                  <a:lnTo>
                    <a:pt x="621" y="1810"/>
                  </a:lnTo>
                  <a:lnTo>
                    <a:pt x="595" y="1800"/>
                  </a:lnTo>
                  <a:lnTo>
                    <a:pt x="569" y="1788"/>
                  </a:lnTo>
                  <a:lnTo>
                    <a:pt x="544" y="1777"/>
                  </a:lnTo>
                  <a:lnTo>
                    <a:pt x="520" y="1764"/>
                  </a:lnTo>
                  <a:lnTo>
                    <a:pt x="495" y="1751"/>
                  </a:lnTo>
                  <a:lnTo>
                    <a:pt x="471" y="1736"/>
                  </a:lnTo>
                  <a:lnTo>
                    <a:pt x="446" y="1722"/>
                  </a:lnTo>
                  <a:lnTo>
                    <a:pt x="423" y="1706"/>
                  </a:lnTo>
                  <a:lnTo>
                    <a:pt x="423" y="1765"/>
                  </a:lnTo>
                  <a:lnTo>
                    <a:pt x="466" y="1791"/>
                  </a:lnTo>
                  <a:lnTo>
                    <a:pt x="510" y="1815"/>
                  </a:lnTo>
                  <a:lnTo>
                    <a:pt x="556" y="1837"/>
                  </a:lnTo>
                  <a:lnTo>
                    <a:pt x="602" y="1856"/>
                  </a:lnTo>
                  <a:lnTo>
                    <a:pt x="648" y="1872"/>
                  </a:lnTo>
                  <a:lnTo>
                    <a:pt x="697" y="1886"/>
                  </a:lnTo>
                  <a:lnTo>
                    <a:pt x="746" y="1899"/>
                  </a:lnTo>
                  <a:lnTo>
                    <a:pt x="795" y="1907"/>
                  </a:lnTo>
                  <a:lnTo>
                    <a:pt x="839" y="1864"/>
                  </a:lnTo>
                  <a:close/>
                  <a:moveTo>
                    <a:pt x="214" y="1505"/>
                  </a:moveTo>
                  <a:lnTo>
                    <a:pt x="184" y="1463"/>
                  </a:lnTo>
                  <a:lnTo>
                    <a:pt x="157" y="1420"/>
                  </a:lnTo>
                  <a:lnTo>
                    <a:pt x="145" y="1398"/>
                  </a:lnTo>
                  <a:lnTo>
                    <a:pt x="132" y="1375"/>
                  </a:lnTo>
                  <a:lnTo>
                    <a:pt x="121" y="1352"/>
                  </a:lnTo>
                  <a:lnTo>
                    <a:pt x="111" y="1329"/>
                  </a:lnTo>
                  <a:lnTo>
                    <a:pt x="99" y="1306"/>
                  </a:lnTo>
                  <a:lnTo>
                    <a:pt x="91" y="1282"/>
                  </a:lnTo>
                  <a:lnTo>
                    <a:pt x="81" y="1257"/>
                  </a:lnTo>
                  <a:lnTo>
                    <a:pt x="73" y="1232"/>
                  </a:lnTo>
                  <a:lnTo>
                    <a:pt x="65" y="1207"/>
                  </a:lnTo>
                  <a:lnTo>
                    <a:pt x="59" y="1181"/>
                  </a:lnTo>
                  <a:lnTo>
                    <a:pt x="52" y="1155"/>
                  </a:lnTo>
                  <a:lnTo>
                    <a:pt x="46" y="1129"/>
                  </a:lnTo>
                  <a:lnTo>
                    <a:pt x="45" y="1119"/>
                  </a:lnTo>
                  <a:lnTo>
                    <a:pt x="43" y="1111"/>
                  </a:lnTo>
                  <a:lnTo>
                    <a:pt x="1" y="1154"/>
                  </a:lnTo>
                  <a:lnTo>
                    <a:pt x="13" y="1201"/>
                  </a:lnTo>
                  <a:lnTo>
                    <a:pt x="27" y="1249"/>
                  </a:lnTo>
                  <a:lnTo>
                    <a:pt x="43" y="1295"/>
                  </a:lnTo>
                  <a:lnTo>
                    <a:pt x="60" y="1339"/>
                  </a:lnTo>
                  <a:lnTo>
                    <a:pt x="81" y="1383"/>
                  </a:lnTo>
                  <a:lnTo>
                    <a:pt x="104" y="1424"/>
                  </a:lnTo>
                  <a:lnTo>
                    <a:pt x="127" y="1466"/>
                  </a:lnTo>
                  <a:lnTo>
                    <a:pt x="154" y="1505"/>
                  </a:lnTo>
                  <a:lnTo>
                    <a:pt x="214" y="1505"/>
                  </a:lnTo>
                  <a:close/>
                  <a:moveTo>
                    <a:pt x="42" y="802"/>
                  </a:moveTo>
                  <a:lnTo>
                    <a:pt x="47" y="774"/>
                  </a:lnTo>
                  <a:lnTo>
                    <a:pt x="53" y="748"/>
                  </a:lnTo>
                  <a:lnTo>
                    <a:pt x="59" y="722"/>
                  </a:lnTo>
                  <a:lnTo>
                    <a:pt x="66" y="697"/>
                  </a:lnTo>
                  <a:lnTo>
                    <a:pt x="75" y="671"/>
                  </a:lnTo>
                  <a:lnTo>
                    <a:pt x="83" y="645"/>
                  </a:lnTo>
                  <a:lnTo>
                    <a:pt x="92" y="619"/>
                  </a:lnTo>
                  <a:lnTo>
                    <a:pt x="104" y="594"/>
                  </a:lnTo>
                  <a:lnTo>
                    <a:pt x="114" y="570"/>
                  </a:lnTo>
                  <a:lnTo>
                    <a:pt x="125" y="546"/>
                  </a:lnTo>
                  <a:lnTo>
                    <a:pt x="138" y="522"/>
                  </a:lnTo>
                  <a:lnTo>
                    <a:pt x="151" y="498"/>
                  </a:lnTo>
                  <a:lnTo>
                    <a:pt x="164" y="475"/>
                  </a:lnTo>
                  <a:lnTo>
                    <a:pt x="178" y="453"/>
                  </a:lnTo>
                  <a:lnTo>
                    <a:pt x="194" y="430"/>
                  </a:lnTo>
                  <a:lnTo>
                    <a:pt x="209" y="409"/>
                  </a:lnTo>
                  <a:lnTo>
                    <a:pt x="150" y="409"/>
                  </a:lnTo>
                  <a:lnTo>
                    <a:pt x="124" y="449"/>
                  </a:lnTo>
                  <a:lnTo>
                    <a:pt x="99" y="489"/>
                  </a:lnTo>
                  <a:lnTo>
                    <a:pt x="78" y="533"/>
                  </a:lnTo>
                  <a:lnTo>
                    <a:pt x="58" y="576"/>
                  </a:lnTo>
                  <a:lnTo>
                    <a:pt x="40" y="620"/>
                  </a:lnTo>
                  <a:lnTo>
                    <a:pt x="24" y="666"/>
                  </a:lnTo>
                  <a:lnTo>
                    <a:pt x="11" y="712"/>
                  </a:lnTo>
                  <a:lnTo>
                    <a:pt x="0" y="758"/>
                  </a:lnTo>
                  <a:lnTo>
                    <a:pt x="42" y="802"/>
                  </a:lnTo>
                  <a:close/>
                  <a:moveTo>
                    <a:pt x="423" y="200"/>
                  </a:moveTo>
                  <a:lnTo>
                    <a:pt x="462" y="174"/>
                  </a:lnTo>
                  <a:lnTo>
                    <a:pt x="502" y="151"/>
                  </a:lnTo>
                  <a:lnTo>
                    <a:pt x="544" y="130"/>
                  </a:lnTo>
                  <a:lnTo>
                    <a:pt x="587" y="110"/>
                  </a:lnTo>
                  <a:lnTo>
                    <a:pt x="632" y="92"/>
                  </a:lnTo>
                  <a:lnTo>
                    <a:pt x="677" y="78"/>
                  </a:lnTo>
                  <a:lnTo>
                    <a:pt x="724" y="65"/>
                  </a:lnTo>
                  <a:lnTo>
                    <a:pt x="772" y="54"/>
                  </a:lnTo>
                  <a:lnTo>
                    <a:pt x="788" y="51"/>
                  </a:lnTo>
                  <a:lnTo>
                    <a:pt x="803" y="48"/>
                  </a:lnTo>
                  <a:lnTo>
                    <a:pt x="818" y="46"/>
                  </a:lnTo>
                  <a:lnTo>
                    <a:pt x="834" y="44"/>
                  </a:lnTo>
                  <a:lnTo>
                    <a:pt x="790" y="0"/>
                  </a:lnTo>
                  <a:lnTo>
                    <a:pt x="776" y="3"/>
                  </a:lnTo>
                  <a:lnTo>
                    <a:pt x="763" y="6"/>
                  </a:lnTo>
                  <a:lnTo>
                    <a:pt x="717" y="16"/>
                  </a:lnTo>
                  <a:lnTo>
                    <a:pt x="671" y="28"/>
                  </a:lnTo>
                  <a:lnTo>
                    <a:pt x="628" y="42"/>
                  </a:lnTo>
                  <a:lnTo>
                    <a:pt x="585" y="58"/>
                  </a:lnTo>
                  <a:lnTo>
                    <a:pt x="543" y="77"/>
                  </a:lnTo>
                  <a:lnTo>
                    <a:pt x="501" y="97"/>
                  </a:lnTo>
                  <a:lnTo>
                    <a:pt x="462" y="118"/>
                  </a:lnTo>
                  <a:lnTo>
                    <a:pt x="423" y="141"/>
                  </a:lnTo>
                  <a:lnTo>
                    <a:pt x="423" y="200"/>
                  </a:lnTo>
                  <a:close/>
                  <a:moveTo>
                    <a:pt x="1104" y="51"/>
                  </a:moveTo>
                  <a:lnTo>
                    <a:pt x="1133" y="57"/>
                  </a:lnTo>
                  <a:lnTo>
                    <a:pt x="1162" y="62"/>
                  </a:lnTo>
                  <a:lnTo>
                    <a:pt x="1191" y="69"/>
                  </a:lnTo>
                  <a:lnTo>
                    <a:pt x="1218" y="78"/>
                  </a:lnTo>
                  <a:lnTo>
                    <a:pt x="1246" y="87"/>
                  </a:lnTo>
                  <a:lnTo>
                    <a:pt x="1273" y="97"/>
                  </a:lnTo>
                  <a:lnTo>
                    <a:pt x="1299" y="107"/>
                  </a:lnTo>
                  <a:lnTo>
                    <a:pt x="1326" y="118"/>
                  </a:lnTo>
                  <a:lnTo>
                    <a:pt x="1352" y="131"/>
                  </a:lnTo>
                  <a:lnTo>
                    <a:pt x="1378" y="144"/>
                  </a:lnTo>
                  <a:lnTo>
                    <a:pt x="1402" y="157"/>
                  </a:lnTo>
                  <a:lnTo>
                    <a:pt x="1427" y="173"/>
                  </a:lnTo>
                  <a:lnTo>
                    <a:pt x="1451" y="187"/>
                  </a:lnTo>
                  <a:lnTo>
                    <a:pt x="1476" y="205"/>
                  </a:lnTo>
                  <a:lnTo>
                    <a:pt x="1499" y="220"/>
                  </a:lnTo>
                  <a:lnTo>
                    <a:pt x="1522" y="239"/>
                  </a:lnTo>
                  <a:lnTo>
                    <a:pt x="1522" y="176"/>
                  </a:lnTo>
                  <a:lnTo>
                    <a:pt x="1479" y="147"/>
                  </a:lnTo>
                  <a:lnTo>
                    <a:pt x="1436" y="120"/>
                  </a:lnTo>
                  <a:lnTo>
                    <a:pt x="1391" y="95"/>
                  </a:lnTo>
                  <a:lnTo>
                    <a:pt x="1343" y="72"/>
                  </a:lnTo>
                  <a:lnTo>
                    <a:pt x="1296" y="54"/>
                  </a:lnTo>
                  <a:lnTo>
                    <a:pt x="1248" y="35"/>
                  </a:lnTo>
                  <a:lnTo>
                    <a:pt x="1198" y="21"/>
                  </a:lnTo>
                  <a:lnTo>
                    <a:pt x="1148" y="9"/>
                  </a:lnTo>
                  <a:lnTo>
                    <a:pt x="1104" y="51"/>
                  </a:lnTo>
                  <a:close/>
                  <a:moveTo>
                    <a:pt x="1686" y="409"/>
                  </a:moveTo>
                  <a:lnTo>
                    <a:pt x="1714" y="449"/>
                  </a:lnTo>
                  <a:lnTo>
                    <a:pt x="1741" y="492"/>
                  </a:lnTo>
                  <a:lnTo>
                    <a:pt x="1764" y="535"/>
                  </a:lnTo>
                  <a:lnTo>
                    <a:pt x="1787" y="581"/>
                  </a:lnTo>
                  <a:lnTo>
                    <a:pt x="1806" y="629"/>
                  </a:lnTo>
                  <a:lnTo>
                    <a:pt x="1823" y="678"/>
                  </a:lnTo>
                  <a:lnTo>
                    <a:pt x="1830" y="702"/>
                  </a:lnTo>
                  <a:lnTo>
                    <a:pt x="1837" y="727"/>
                  </a:lnTo>
                  <a:lnTo>
                    <a:pt x="1843" y="753"/>
                  </a:lnTo>
                  <a:lnTo>
                    <a:pt x="1849" y="779"/>
                  </a:lnTo>
                  <a:lnTo>
                    <a:pt x="1852" y="796"/>
                  </a:lnTo>
                  <a:lnTo>
                    <a:pt x="1855" y="813"/>
                  </a:lnTo>
                  <a:lnTo>
                    <a:pt x="1856" y="829"/>
                  </a:lnTo>
                  <a:lnTo>
                    <a:pt x="1859" y="846"/>
                  </a:lnTo>
                  <a:lnTo>
                    <a:pt x="1902" y="803"/>
                  </a:lnTo>
                  <a:lnTo>
                    <a:pt x="1899" y="786"/>
                  </a:lnTo>
                  <a:lnTo>
                    <a:pt x="1896" y="768"/>
                  </a:lnTo>
                  <a:lnTo>
                    <a:pt x="1885" y="720"/>
                  </a:lnTo>
                  <a:lnTo>
                    <a:pt x="1872" y="672"/>
                  </a:lnTo>
                  <a:lnTo>
                    <a:pt x="1856" y="625"/>
                  </a:lnTo>
                  <a:lnTo>
                    <a:pt x="1839" y="579"/>
                  </a:lnTo>
                  <a:lnTo>
                    <a:pt x="1819" y="534"/>
                  </a:lnTo>
                  <a:lnTo>
                    <a:pt x="1796" y="491"/>
                  </a:lnTo>
                  <a:lnTo>
                    <a:pt x="1773" y="449"/>
                  </a:lnTo>
                  <a:lnTo>
                    <a:pt x="1747" y="409"/>
                  </a:lnTo>
                  <a:lnTo>
                    <a:pt x="1686" y="409"/>
                  </a:lnTo>
                  <a:close/>
                  <a:moveTo>
                    <a:pt x="1859" y="1066"/>
                  </a:moveTo>
                  <a:lnTo>
                    <a:pt x="1855" y="1096"/>
                  </a:lnTo>
                  <a:lnTo>
                    <a:pt x="1849" y="1127"/>
                  </a:lnTo>
                  <a:lnTo>
                    <a:pt x="1843" y="1157"/>
                  </a:lnTo>
                  <a:lnTo>
                    <a:pt x="1836" y="1186"/>
                  </a:lnTo>
                  <a:lnTo>
                    <a:pt x="1827" y="1214"/>
                  </a:lnTo>
                  <a:lnTo>
                    <a:pt x="1819" y="1243"/>
                  </a:lnTo>
                  <a:lnTo>
                    <a:pt x="1809" y="1270"/>
                  </a:lnTo>
                  <a:lnTo>
                    <a:pt x="1797" y="1299"/>
                  </a:lnTo>
                  <a:lnTo>
                    <a:pt x="1786" y="1326"/>
                  </a:lnTo>
                  <a:lnTo>
                    <a:pt x="1774" y="1354"/>
                  </a:lnTo>
                  <a:lnTo>
                    <a:pt x="1760" y="1380"/>
                  </a:lnTo>
                  <a:lnTo>
                    <a:pt x="1745" y="1406"/>
                  </a:lnTo>
                  <a:lnTo>
                    <a:pt x="1731" y="1431"/>
                  </a:lnTo>
                  <a:lnTo>
                    <a:pt x="1715" y="1456"/>
                  </a:lnTo>
                  <a:lnTo>
                    <a:pt x="1698" y="1480"/>
                  </a:lnTo>
                  <a:lnTo>
                    <a:pt x="1680" y="1505"/>
                  </a:lnTo>
                  <a:lnTo>
                    <a:pt x="1741" y="1505"/>
                  </a:lnTo>
                  <a:lnTo>
                    <a:pt x="1757" y="1483"/>
                  </a:lnTo>
                  <a:lnTo>
                    <a:pt x="1770" y="1460"/>
                  </a:lnTo>
                  <a:lnTo>
                    <a:pt x="1784" y="1437"/>
                  </a:lnTo>
                  <a:lnTo>
                    <a:pt x="1797" y="1414"/>
                  </a:lnTo>
                  <a:lnTo>
                    <a:pt x="1810" y="1391"/>
                  </a:lnTo>
                  <a:lnTo>
                    <a:pt x="1822" y="1367"/>
                  </a:lnTo>
                  <a:lnTo>
                    <a:pt x="1833" y="1342"/>
                  </a:lnTo>
                  <a:lnTo>
                    <a:pt x="1843" y="1318"/>
                  </a:lnTo>
                  <a:lnTo>
                    <a:pt x="1853" y="1293"/>
                  </a:lnTo>
                  <a:lnTo>
                    <a:pt x="1862" y="1267"/>
                  </a:lnTo>
                  <a:lnTo>
                    <a:pt x="1870" y="1242"/>
                  </a:lnTo>
                  <a:lnTo>
                    <a:pt x="1878" y="1216"/>
                  </a:lnTo>
                  <a:lnTo>
                    <a:pt x="1885" y="1190"/>
                  </a:lnTo>
                  <a:lnTo>
                    <a:pt x="1891" y="1164"/>
                  </a:lnTo>
                  <a:lnTo>
                    <a:pt x="1896" y="1138"/>
                  </a:lnTo>
                  <a:lnTo>
                    <a:pt x="1902" y="1111"/>
                  </a:lnTo>
                  <a:lnTo>
                    <a:pt x="1859" y="1066"/>
                  </a:lnTo>
                  <a:close/>
                </a:path>
              </a:pathLst>
            </a:custGeom>
            <a:solidFill>
              <a:srgbClr val="C22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37"/>
            <p:cNvSpPr>
              <a:spLocks noEditPoints="1"/>
            </p:cNvSpPr>
            <p:nvPr/>
          </p:nvSpPr>
          <p:spPr bwMode="auto">
            <a:xfrm>
              <a:off x="2209800" y="1158875"/>
              <a:ext cx="1035050" cy="1038225"/>
            </a:xfrm>
            <a:custGeom>
              <a:avLst/>
              <a:gdLst>
                <a:gd name="T0" fmla="*/ 1196 w 1958"/>
                <a:gd name="T1" fmla="*/ 1955 h 1963"/>
                <a:gd name="T2" fmla="*/ 1337 w 1958"/>
                <a:gd name="T3" fmla="*/ 1911 h 1963"/>
                <a:gd name="T4" fmla="*/ 1468 w 1958"/>
                <a:gd name="T5" fmla="*/ 1850 h 1963"/>
                <a:gd name="T6" fmla="*/ 1549 w 1958"/>
                <a:gd name="T7" fmla="*/ 1737 h 1963"/>
                <a:gd name="T8" fmla="*/ 1483 w 1958"/>
                <a:gd name="T9" fmla="*/ 1782 h 1963"/>
                <a:gd name="T10" fmla="*/ 1414 w 1958"/>
                <a:gd name="T11" fmla="*/ 1822 h 1963"/>
                <a:gd name="T12" fmla="*/ 1340 w 1958"/>
                <a:gd name="T13" fmla="*/ 1857 h 1963"/>
                <a:gd name="T14" fmla="*/ 1264 w 1958"/>
                <a:gd name="T15" fmla="*/ 1886 h 1963"/>
                <a:gd name="T16" fmla="*/ 1183 w 1958"/>
                <a:gd name="T17" fmla="*/ 1907 h 1963"/>
                <a:gd name="T18" fmla="*/ 810 w 1958"/>
                <a:gd name="T19" fmla="*/ 1916 h 1963"/>
                <a:gd name="T20" fmla="*/ 734 w 1958"/>
                <a:gd name="T21" fmla="*/ 1900 h 1963"/>
                <a:gd name="T22" fmla="*/ 587 w 1958"/>
                <a:gd name="T23" fmla="*/ 1848 h 1963"/>
                <a:gd name="T24" fmla="*/ 450 w 1958"/>
                <a:gd name="T25" fmla="*/ 1773 h 1963"/>
                <a:gd name="T26" fmla="*/ 531 w 1958"/>
                <a:gd name="T27" fmla="*/ 1876 h 1963"/>
                <a:gd name="T28" fmla="*/ 659 w 1958"/>
                <a:gd name="T29" fmla="*/ 1929 h 1963"/>
                <a:gd name="T30" fmla="*/ 793 w 1958"/>
                <a:gd name="T31" fmla="*/ 1963 h 1963"/>
                <a:gd name="T32" fmla="*/ 172 w 1958"/>
                <a:gd name="T33" fmla="*/ 1492 h 1963"/>
                <a:gd name="T34" fmla="*/ 103 w 1958"/>
                <a:gd name="T35" fmla="*/ 1361 h 1963"/>
                <a:gd name="T36" fmla="*/ 54 w 1958"/>
                <a:gd name="T37" fmla="*/ 1217 h 1963"/>
                <a:gd name="T38" fmla="*/ 13 w 1958"/>
                <a:gd name="T39" fmla="*/ 1253 h 1963"/>
                <a:gd name="T40" fmla="*/ 57 w 1958"/>
                <a:gd name="T41" fmla="*/ 1378 h 1963"/>
                <a:gd name="T42" fmla="*/ 118 w 1958"/>
                <a:gd name="T43" fmla="*/ 1496 h 1963"/>
                <a:gd name="T44" fmla="*/ 41 w 1958"/>
                <a:gd name="T45" fmla="*/ 800 h 1963"/>
                <a:gd name="T46" fmla="*/ 82 w 1958"/>
                <a:gd name="T47" fmla="*/ 656 h 1963"/>
                <a:gd name="T48" fmla="*/ 144 w 1958"/>
                <a:gd name="T49" fmla="*/ 519 h 1963"/>
                <a:gd name="T50" fmla="*/ 136 w 1958"/>
                <a:gd name="T51" fmla="*/ 436 h 1963"/>
                <a:gd name="T52" fmla="*/ 73 w 1958"/>
                <a:gd name="T53" fmla="*/ 551 h 1963"/>
                <a:gd name="T54" fmla="*/ 23 w 1958"/>
                <a:gd name="T55" fmla="*/ 673 h 1963"/>
                <a:gd name="T56" fmla="*/ 41 w 1958"/>
                <a:gd name="T57" fmla="*/ 800 h 1963"/>
                <a:gd name="T58" fmla="*/ 529 w 1958"/>
                <a:gd name="T59" fmla="*/ 141 h 1963"/>
                <a:gd name="T60" fmla="*/ 656 w 1958"/>
                <a:gd name="T61" fmla="*/ 86 h 1963"/>
                <a:gd name="T62" fmla="*/ 793 w 1958"/>
                <a:gd name="T63" fmla="*/ 49 h 1963"/>
                <a:gd name="T64" fmla="*/ 789 w 1958"/>
                <a:gd name="T65" fmla="*/ 0 h 1963"/>
                <a:gd name="T66" fmla="*/ 694 w 1958"/>
                <a:gd name="T67" fmla="*/ 22 h 1963"/>
                <a:gd name="T68" fmla="*/ 568 w 1958"/>
                <a:gd name="T69" fmla="*/ 68 h 1963"/>
                <a:gd name="T70" fmla="*/ 450 w 1958"/>
                <a:gd name="T71" fmla="*/ 130 h 1963"/>
                <a:gd name="T72" fmla="*/ 1188 w 1958"/>
                <a:gd name="T73" fmla="*/ 55 h 1963"/>
                <a:gd name="T74" fmla="*/ 1265 w 1958"/>
                <a:gd name="T75" fmla="*/ 76 h 1963"/>
                <a:gd name="T76" fmla="*/ 1340 w 1958"/>
                <a:gd name="T77" fmla="*/ 105 h 1963"/>
                <a:gd name="T78" fmla="*/ 1414 w 1958"/>
                <a:gd name="T79" fmla="*/ 138 h 1963"/>
                <a:gd name="T80" fmla="*/ 1483 w 1958"/>
                <a:gd name="T81" fmla="*/ 178 h 1963"/>
                <a:gd name="T82" fmla="*/ 1549 w 1958"/>
                <a:gd name="T83" fmla="*/ 224 h 1963"/>
                <a:gd name="T84" fmla="*/ 1468 w 1958"/>
                <a:gd name="T85" fmla="*/ 112 h 1963"/>
                <a:gd name="T86" fmla="*/ 1339 w 1958"/>
                <a:gd name="T87" fmla="*/ 50 h 1963"/>
                <a:gd name="T88" fmla="*/ 1202 w 1958"/>
                <a:gd name="T89" fmla="*/ 9 h 1963"/>
                <a:gd name="T90" fmla="*/ 1779 w 1958"/>
                <a:gd name="T91" fmla="*/ 476 h 1963"/>
                <a:gd name="T92" fmla="*/ 1849 w 1958"/>
                <a:gd name="T93" fmla="*/ 607 h 1963"/>
                <a:gd name="T94" fmla="*/ 1896 w 1958"/>
                <a:gd name="T95" fmla="*/ 749 h 1963"/>
                <a:gd name="T96" fmla="*/ 1912 w 1958"/>
                <a:gd name="T97" fmla="*/ 821 h 1963"/>
                <a:gd name="T98" fmla="*/ 1958 w 1958"/>
                <a:gd name="T99" fmla="*/ 801 h 1963"/>
                <a:gd name="T100" fmla="*/ 1945 w 1958"/>
                <a:gd name="T101" fmla="*/ 742 h 1963"/>
                <a:gd name="T102" fmla="*/ 1900 w 1958"/>
                <a:gd name="T103" fmla="*/ 603 h 1963"/>
                <a:gd name="T104" fmla="*/ 1837 w 1958"/>
                <a:gd name="T105" fmla="*/ 476 h 1963"/>
                <a:gd name="T106" fmla="*/ 1915 w 1958"/>
                <a:gd name="T107" fmla="*/ 1123 h 1963"/>
                <a:gd name="T108" fmla="*/ 1897 w 1958"/>
                <a:gd name="T109" fmla="*/ 1205 h 1963"/>
                <a:gd name="T110" fmla="*/ 1874 w 1958"/>
                <a:gd name="T111" fmla="*/ 1286 h 1963"/>
                <a:gd name="T112" fmla="*/ 1844 w 1958"/>
                <a:gd name="T113" fmla="*/ 1364 h 1963"/>
                <a:gd name="T114" fmla="*/ 1807 w 1958"/>
                <a:gd name="T115" fmla="*/ 1438 h 1963"/>
                <a:gd name="T116" fmla="*/ 1764 w 1958"/>
                <a:gd name="T117" fmla="*/ 1509 h 1963"/>
                <a:gd name="T118" fmla="*/ 1834 w 1958"/>
                <a:gd name="T119" fmla="*/ 1490 h 1963"/>
                <a:gd name="T120" fmla="*/ 1900 w 1958"/>
                <a:gd name="T121" fmla="*/ 1358 h 1963"/>
                <a:gd name="T122" fmla="*/ 1946 w 1958"/>
                <a:gd name="T123" fmla="*/ 1215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8" h="1963">
                  <a:moveTo>
                    <a:pt x="1156" y="1913"/>
                  </a:moveTo>
                  <a:lnTo>
                    <a:pt x="1154" y="1913"/>
                  </a:lnTo>
                  <a:lnTo>
                    <a:pt x="1196" y="1955"/>
                  </a:lnTo>
                  <a:lnTo>
                    <a:pt x="1245" y="1942"/>
                  </a:lnTo>
                  <a:lnTo>
                    <a:pt x="1293" y="1927"/>
                  </a:lnTo>
                  <a:lnTo>
                    <a:pt x="1337" y="1911"/>
                  </a:lnTo>
                  <a:lnTo>
                    <a:pt x="1382" y="1893"/>
                  </a:lnTo>
                  <a:lnTo>
                    <a:pt x="1427" y="1871"/>
                  </a:lnTo>
                  <a:lnTo>
                    <a:pt x="1468" y="1850"/>
                  </a:lnTo>
                  <a:lnTo>
                    <a:pt x="1509" y="1825"/>
                  </a:lnTo>
                  <a:lnTo>
                    <a:pt x="1549" y="1798"/>
                  </a:lnTo>
                  <a:lnTo>
                    <a:pt x="1549" y="1737"/>
                  </a:lnTo>
                  <a:lnTo>
                    <a:pt x="1527" y="1753"/>
                  </a:lnTo>
                  <a:lnTo>
                    <a:pt x="1506" y="1768"/>
                  </a:lnTo>
                  <a:lnTo>
                    <a:pt x="1483" y="1782"/>
                  </a:lnTo>
                  <a:lnTo>
                    <a:pt x="1461" y="1796"/>
                  </a:lnTo>
                  <a:lnTo>
                    <a:pt x="1437" y="1809"/>
                  </a:lnTo>
                  <a:lnTo>
                    <a:pt x="1414" y="1822"/>
                  </a:lnTo>
                  <a:lnTo>
                    <a:pt x="1389" y="1835"/>
                  </a:lnTo>
                  <a:lnTo>
                    <a:pt x="1366" y="1847"/>
                  </a:lnTo>
                  <a:lnTo>
                    <a:pt x="1340" y="1857"/>
                  </a:lnTo>
                  <a:lnTo>
                    <a:pt x="1316" y="1867"/>
                  </a:lnTo>
                  <a:lnTo>
                    <a:pt x="1290" y="1877"/>
                  </a:lnTo>
                  <a:lnTo>
                    <a:pt x="1264" y="1886"/>
                  </a:lnTo>
                  <a:lnTo>
                    <a:pt x="1238" y="1893"/>
                  </a:lnTo>
                  <a:lnTo>
                    <a:pt x="1211" y="1900"/>
                  </a:lnTo>
                  <a:lnTo>
                    <a:pt x="1183" y="1907"/>
                  </a:lnTo>
                  <a:lnTo>
                    <a:pt x="1156" y="1913"/>
                  </a:lnTo>
                  <a:close/>
                  <a:moveTo>
                    <a:pt x="838" y="1920"/>
                  </a:moveTo>
                  <a:lnTo>
                    <a:pt x="810" y="1916"/>
                  </a:lnTo>
                  <a:lnTo>
                    <a:pt x="786" y="1911"/>
                  </a:lnTo>
                  <a:lnTo>
                    <a:pt x="760" y="1906"/>
                  </a:lnTo>
                  <a:lnTo>
                    <a:pt x="734" y="1900"/>
                  </a:lnTo>
                  <a:lnTo>
                    <a:pt x="684" y="1884"/>
                  </a:lnTo>
                  <a:lnTo>
                    <a:pt x="635" y="1867"/>
                  </a:lnTo>
                  <a:lnTo>
                    <a:pt x="587" y="1848"/>
                  </a:lnTo>
                  <a:lnTo>
                    <a:pt x="540" y="1825"/>
                  </a:lnTo>
                  <a:lnTo>
                    <a:pt x="495" y="1801"/>
                  </a:lnTo>
                  <a:lnTo>
                    <a:pt x="450" y="1773"/>
                  </a:lnTo>
                  <a:lnTo>
                    <a:pt x="450" y="1831"/>
                  </a:lnTo>
                  <a:lnTo>
                    <a:pt x="491" y="1854"/>
                  </a:lnTo>
                  <a:lnTo>
                    <a:pt x="531" y="1876"/>
                  </a:lnTo>
                  <a:lnTo>
                    <a:pt x="573" y="1896"/>
                  </a:lnTo>
                  <a:lnTo>
                    <a:pt x="616" y="1913"/>
                  </a:lnTo>
                  <a:lnTo>
                    <a:pt x="659" y="1929"/>
                  </a:lnTo>
                  <a:lnTo>
                    <a:pt x="704" y="1942"/>
                  </a:lnTo>
                  <a:lnTo>
                    <a:pt x="748" y="1953"/>
                  </a:lnTo>
                  <a:lnTo>
                    <a:pt x="793" y="1963"/>
                  </a:lnTo>
                  <a:lnTo>
                    <a:pt x="838" y="1920"/>
                  </a:lnTo>
                  <a:close/>
                  <a:moveTo>
                    <a:pt x="200" y="1532"/>
                  </a:moveTo>
                  <a:lnTo>
                    <a:pt x="172" y="1492"/>
                  </a:lnTo>
                  <a:lnTo>
                    <a:pt x="148" y="1450"/>
                  </a:lnTo>
                  <a:lnTo>
                    <a:pt x="125" y="1405"/>
                  </a:lnTo>
                  <a:lnTo>
                    <a:pt x="103" y="1361"/>
                  </a:lnTo>
                  <a:lnTo>
                    <a:pt x="85" y="1315"/>
                  </a:lnTo>
                  <a:lnTo>
                    <a:pt x="67" y="1266"/>
                  </a:lnTo>
                  <a:lnTo>
                    <a:pt x="54" y="1217"/>
                  </a:lnTo>
                  <a:lnTo>
                    <a:pt x="43" y="1166"/>
                  </a:lnTo>
                  <a:lnTo>
                    <a:pt x="1" y="1208"/>
                  </a:lnTo>
                  <a:lnTo>
                    <a:pt x="13" y="1253"/>
                  </a:lnTo>
                  <a:lnTo>
                    <a:pt x="25" y="1296"/>
                  </a:lnTo>
                  <a:lnTo>
                    <a:pt x="41" y="1338"/>
                  </a:lnTo>
                  <a:lnTo>
                    <a:pt x="57" y="1378"/>
                  </a:lnTo>
                  <a:lnTo>
                    <a:pt x="76" y="1418"/>
                  </a:lnTo>
                  <a:lnTo>
                    <a:pt x="96" y="1457"/>
                  </a:lnTo>
                  <a:lnTo>
                    <a:pt x="118" y="1496"/>
                  </a:lnTo>
                  <a:lnTo>
                    <a:pt x="141" y="1532"/>
                  </a:lnTo>
                  <a:lnTo>
                    <a:pt x="200" y="1532"/>
                  </a:lnTo>
                  <a:close/>
                  <a:moveTo>
                    <a:pt x="41" y="800"/>
                  </a:moveTo>
                  <a:lnTo>
                    <a:pt x="51" y="751"/>
                  </a:lnTo>
                  <a:lnTo>
                    <a:pt x="66" y="703"/>
                  </a:lnTo>
                  <a:lnTo>
                    <a:pt x="82" y="656"/>
                  </a:lnTo>
                  <a:lnTo>
                    <a:pt x="100" y="608"/>
                  </a:lnTo>
                  <a:lnTo>
                    <a:pt x="121" y="564"/>
                  </a:lnTo>
                  <a:lnTo>
                    <a:pt x="144" y="519"/>
                  </a:lnTo>
                  <a:lnTo>
                    <a:pt x="168" y="478"/>
                  </a:lnTo>
                  <a:lnTo>
                    <a:pt x="195" y="436"/>
                  </a:lnTo>
                  <a:lnTo>
                    <a:pt x="136" y="436"/>
                  </a:lnTo>
                  <a:lnTo>
                    <a:pt x="113" y="473"/>
                  </a:lnTo>
                  <a:lnTo>
                    <a:pt x="92" y="511"/>
                  </a:lnTo>
                  <a:lnTo>
                    <a:pt x="73" y="551"/>
                  </a:lnTo>
                  <a:lnTo>
                    <a:pt x="54" y="590"/>
                  </a:lnTo>
                  <a:lnTo>
                    <a:pt x="38" y="631"/>
                  </a:lnTo>
                  <a:lnTo>
                    <a:pt x="23" y="673"/>
                  </a:lnTo>
                  <a:lnTo>
                    <a:pt x="11" y="715"/>
                  </a:lnTo>
                  <a:lnTo>
                    <a:pt x="0" y="758"/>
                  </a:lnTo>
                  <a:lnTo>
                    <a:pt x="41" y="800"/>
                  </a:lnTo>
                  <a:close/>
                  <a:moveTo>
                    <a:pt x="450" y="189"/>
                  </a:moveTo>
                  <a:lnTo>
                    <a:pt x="489" y="164"/>
                  </a:lnTo>
                  <a:lnTo>
                    <a:pt x="529" y="141"/>
                  </a:lnTo>
                  <a:lnTo>
                    <a:pt x="570" y="121"/>
                  </a:lnTo>
                  <a:lnTo>
                    <a:pt x="613" y="102"/>
                  </a:lnTo>
                  <a:lnTo>
                    <a:pt x="656" y="86"/>
                  </a:lnTo>
                  <a:lnTo>
                    <a:pt x="701" y="72"/>
                  </a:lnTo>
                  <a:lnTo>
                    <a:pt x="745" y="59"/>
                  </a:lnTo>
                  <a:lnTo>
                    <a:pt x="793" y="49"/>
                  </a:lnTo>
                  <a:lnTo>
                    <a:pt x="812" y="45"/>
                  </a:lnTo>
                  <a:lnTo>
                    <a:pt x="832" y="42"/>
                  </a:lnTo>
                  <a:lnTo>
                    <a:pt x="789" y="0"/>
                  </a:lnTo>
                  <a:lnTo>
                    <a:pt x="783" y="0"/>
                  </a:lnTo>
                  <a:lnTo>
                    <a:pt x="738" y="10"/>
                  </a:lnTo>
                  <a:lnTo>
                    <a:pt x="694" y="22"/>
                  </a:lnTo>
                  <a:lnTo>
                    <a:pt x="650" y="36"/>
                  </a:lnTo>
                  <a:lnTo>
                    <a:pt x="609" y="50"/>
                  </a:lnTo>
                  <a:lnTo>
                    <a:pt x="568" y="68"/>
                  </a:lnTo>
                  <a:lnTo>
                    <a:pt x="528" y="88"/>
                  </a:lnTo>
                  <a:lnTo>
                    <a:pt x="489" y="108"/>
                  </a:lnTo>
                  <a:lnTo>
                    <a:pt x="450" y="130"/>
                  </a:lnTo>
                  <a:lnTo>
                    <a:pt x="450" y="189"/>
                  </a:lnTo>
                  <a:close/>
                  <a:moveTo>
                    <a:pt x="1160" y="49"/>
                  </a:moveTo>
                  <a:lnTo>
                    <a:pt x="1188" y="55"/>
                  </a:lnTo>
                  <a:lnTo>
                    <a:pt x="1213" y="62"/>
                  </a:lnTo>
                  <a:lnTo>
                    <a:pt x="1239" y="69"/>
                  </a:lnTo>
                  <a:lnTo>
                    <a:pt x="1265" y="76"/>
                  </a:lnTo>
                  <a:lnTo>
                    <a:pt x="1290" y="85"/>
                  </a:lnTo>
                  <a:lnTo>
                    <a:pt x="1316" y="95"/>
                  </a:lnTo>
                  <a:lnTo>
                    <a:pt x="1340" y="105"/>
                  </a:lnTo>
                  <a:lnTo>
                    <a:pt x="1365" y="115"/>
                  </a:lnTo>
                  <a:lnTo>
                    <a:pt x="1389" y="127"/>
                  </a:lnTo>
                  <a:lnTo>
                    <a:pt x="1414" y="138"/>
                  </a:lnTo>
                  <a:lnTo>
                    <a:pt x="1437" y="151"/>
                  </a:lnTo>
                  <a:lnTo>
                    <a:pt x="1460" y="164"/>
                  </a:lnTo>
                  <a:lnTo>
                    <a:pt x="1483" y="178"/>
                  </a:lnTo>
                  <a:lnTo>
                    <a:pt x="1504" y="193"/>
                  </a:lnTo>
                  <a:lnTo>
                    <a:pt x="1527" y="209"/>
                  </a:lnTo>
                  <a:lnTo>
                    <a:pt x="1549" y="224"/>
                  </a:lnTo>
                  <a:lnTo>
                    <a:pt x="1549" y="163"/>
                  </a:lnTo>
                  <a:lnTo>
                    <a:pt x="1509" y="137"/>
                  </a:lnTo>
                  <a:lnTo>
                    <a:pt x="1468" y="112"/>
                  </a:lnTo>
                  <a:lnTo>
                    <a:pt x="1427" y="91"/>
                  </a:lnTo>
                  <a:lnTo>
                    <a:pt x="1383" y="69"/>
                  </a:lnTo>
                  <a:lnTo>
                    <a:pt x="1339" y="50"/>
                  </a:lnTo>
                  <a:lnTo>
                    <a:pt x="1294" y="35"/>
                  </a:lnTo>
                  <a:lnTo>
                    <a:pt x="1249" y="20"/>
                  </a:lnTo>
                  <a:lnTo>
                    <a:pt x="1202" y="9"/>
                  </a:lnTo>
                  <a:lnTo>
                    <a:pt x="1160" y="49"/>
                  </a:lnTo>
                  <a:close/>
                  <a:moveTo>
                    <a:pt x="1753" y="436"/>
                  </a:moveTo>
                  <a:lnTo>
                    <a:pt x="1779" y="476"/>
                  </a:lnTo>
                  <a:lnTo>
                    <a:pt x="1805" y="518"/>
                  </a:lnTo>
                  <a:lnTo>
                    <a:pt x="1827" y="561"/>
                  </a:lnTo>
                  <a:lnTo>
                    <a:pt x="1849" y="607"/>
                  </a:lnTo>
                  <a:lnTo>
                    <a:pt x="1867" y="653"/>
                  </a:lnTo>
                  <a:lnTo>
                    <a:pt x="1883" y="701"/>
                  </a:lnTo>
                  <a:lnTo>
                    <a:pt x="1896" y="749"/>
                  </a:lnTo>
                  <a:lnTo>
                    <a:pt x="1908" y="800"/>
                  </a:lnTo>
                  <a:lnTo>
                    <a:pt x="1909" y="810"/>
                  </a:lnTo>
                  <a:lnTo>
                    <a:pt x="1912" y="821"/>
                  </a:lnTo>
                  <a:lnTo>
                    <a:pt x="1913" y="833"/>
                  </a:lnTo>
                  <a:lnTo>
                    <a:pt x="1915" y="844"/>
                  </a:lnTo>
                  <a:lnTo>
                    <a:pt x="1958" y="801"/>
                  </a:lnTo>
                  <a:lnTo>
                    <a:pt x="1957" y="795"/>
                  </a:lnTo>
                  <a:lnTo>
                    <a:pt x="1955" y="790"/>
                  </a:lnTo>
                  <a:lnTo>
                    <a:pt x="1945" y="742"/>
                  </a:lnTo>
                  <a:lnTo>
                    <a:pt x="1932" y="695"/>
                  </a:lnTo>
                  <a:lnTo>
                    <a:pt x="1918" y="649"/>
                  </a:lnTo>
                  <a:lnTo>
                    <a:pt x="1900" y="603"/>
                  </a:lnTo>
                  <a:lnTo>
                    <a:pt x="1882" y="560"/>
                  </a:lnTo>
                  <a:lnTo>
                    <a:pt x="1860" y="516"/>
                  </a:lnTo>
                  <a:lnTo>
                    <a:pt x="1837" y="476"/>
                  </a:lnTo>
                  <a:lnTo>
                    <a:pt x="1813" y="436"/>
                  </a:lnTo>
                  <a:lnTo>
                    <a:pt x="1753" y="436"/>
                  </a:lnTo>
                  <a:close/>
                  <a:moveTo>
                    <a:pt x="1915" y="1123"/>
                  </a:moveTo>
                  <a:lnTo>
                    <a:pt x="1909" y="1151"/>
                  </a:lnTo>
                  <a:lnTo>
                    <a:pt x="1905" y="1178"/>
                  </a:lnTo>
                  <a:lnTo>
                    <a:pt x="1897" y="1205"/>
                  </a:lnTo>
                  <a:lnTo>
                    <a:pt x="1890" y="1233"/>
                  </a:lnTo>
                  <a:lnTo>
                    <a:pt x="1883" y="1260"/>
                  </a:lnTo>
                  <a:lnTo>
                    <a:pt x="1874" y="1286"/>
                  </a:lnTo>
                  <a:lnTo>
                    <a:pt x="1864" y="1313"/>
                  </a:lnTo>
                  <a:lnTo>
                    <a:pt x="1854" y="1339"/>
                  </a:lnTo>
                  <a:lnTo>
                    <a:pt x="1844" y="1364"/>
                  </a:lnTo>
                  <a:lnTo>
                    <a:pt x="1833" y="1389"/>
                  </a:lnTo>
                  <a:lnTo>
                    <a:pt x="1820" y="1414"/>
                  </a:lnTo>
                  <a:lnTo>
                    <a:pt x="1807" y="1438"/>
                  </a:lnTo>
                  <a:lnTo>
                    <a:pt x="1794" y="1463"/>
                  </a:lnTo>
                  <a:lnTo>
                    <a:pt x="1779" y="1486"/>
                  </a:lnTo>
                  <a:lnTo>
                    <a:pt x="1764" y="1509"/>
                  </a:lnTo>
                  <a:lnTo>
                    <a:pt x="1748" y="1532"/>
                  </a:lnTo>
                  <a:lnTo>
                    <a:pt x="1808" y="1532"/>
                  </a:lnTo>
                  <a:lnTo>
                    <a:pt x="1834" y="1490"/>
                  </a:lnTo>
                  <a:lnTo>
                    <a:pt x="1859" y="1447"/>
                  </a:lnTo>
                  <a:lnTo>
                    <a:pt x="1880" y="1402"/>
                  </a:lnTo>
                  <a:lnTo>
                    <a:pt x="1900" y="1358"/>
                  </a:lnTo>
                  <a:lnTo>
                    <a:pt x="1918" y="1310"/>
                  </a:lnTo>
                  <a:lnTo>
                    <a:pt x="1933" y="1264"/>
                  </a:lnTo>
                  <a:lnTo>
                    <a:pt x="1946" y="1215"/>
                  </a:lnTo>
                  <a:lnTo>
                    <a:pt x="1957" y="1166"/>
                  </a:lnTo>
                  <a:lnTo>
                    <a:pt x="1915" y="1123"/>
                  </a:lnTo>
                  <a:close/>
                </a:path>
              </a:pathLst>
            </a:custGeom>
            <a:solidFill>
              <a:srgbClr val="C02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38"/>
            <p:cNvSpPr>
              <a:spLocks noEditPoints="1"/>
            </p:cNvSpPr>
            <p:nvPr/>
          </p:nvSpPr>
          <p:spPr bwMode="auto">
            <a:xfrm>
              <a:off x="2193925" y="1143000"/>
              <a:ext cx="1065213" cy="1069975"/>
            </a:xfrm>
            <a:custGeom>
              <a:avLst/>
              <a:gdLst>
                <a:gd name="T0" fmla="*/ 742 w 2013"/>
                <a:gd name="T1" fmla="*/ 1956 h 2020"/>
                <a:gd name="T2" fmla="*/ 605 w 2013"/>
                <a:gd name="T3" fmla="*/ 1909 h 2020"/>
                <a:gd name="T4" fmla="*/ 478 w 2013"/>
                <a:gd name="T5" fmla="*/ 1841 h 2020"/>
                <a:gd name="T6" fmla="*/ 553 w 2013"/>
                <a:gd name="T7" fmla="*/ 1938 h 2020"/>
                <a:gd name="T8" fmla="*/ 670 w 2013"/>
                <a:gd name="T9" fmla="*/ 1987 h 2020"/>
                <a:gd name="T10" fmla="*/ 794 w 2013"/>
                <a:gd name="T11" fmla="*/ 2020 h 2020"/>
                <a:gd name="T12" fmla="*/ 164 w 2013"/>
                <a:gd name="T13" fmla="*/ 1523 h 2020"/>
                <a:gd name="T14" fmla="*/ 101 w 2013"/>
                <a:gd name="T15" fmla="*/ 1401 h 2020"/>
                <a:gd name="T16" fmla="*/ 53 w 2013"/>
                <a:gd name="T17" fmla="*/ 1270 h 2020"/>
                <a:gd name="T18" fmla="*/ 13 w 2013"/>
                <a:gd name="T19" fmla="*/ 1305 h 2020"/>
                <a:gd name="T20" fmla="*/ 55 w 2013"/>
                <a:gd name="T21" fmla="*/ 1420 h 2020"/>
                <a:gd name="T22" fmla="*/ 110 w 2013"/>
                <a:gd name="T23" fmla="*/ 1526 h 2020"/>
                <a:gd name="T24" fmla="*/ 42 w 2013"/>
                <a:gd name="T25" fmla="*/ 801 h 2020"/>
                <a:gd name="T26" fmla="*/ 81 w 2013"/>
                <a:gd name="T27" fmla="*/ 668 h 2020"/>
                <a:gd name="T28" fmla="*/ 137 w 2013"/>
                <a:gd name="T29" fmla="*/ 543 h 2020"/>
                <a:gd name="T30" fmla="*/ 125 w 2013"/>
                <a:gd name="T31" fmla="*/ 465 h 2020"/>
                <a:gd name="T32" fmla="*/ 68 w 2013"/>
                <a:gd name="T33" fmla="*/ 570 h 2020"/>
                <a:gd name="T34" fmla="*/ 23 w 2013"/>
                <a:gd name="T35" fmla="*/ 682 h 2020"/>
                <a:gd name="T36" fmla="*/ 42 w 2013"/>
                <a:gd name="T37" fmla="*/ 801 h 2020"/>
                <a:gd name="T38" fmla="*/ 556 w 2013"/>
                <a:gd name="T39" fmla="*/ 134 h 2020"/>
                <a:gd name="T40" fmla="*/ 681 w 2013"/>
                <a:gd name="T41" fmla="*/ 81 h 2020"/>
                <a:gd name="T42" fmla="*/ 814 w 2013"/>
                <a:gd name="T43" fmla="*/ 46 h 2020"/>
                <a:gd name="T44" fmla="*/ 788 w 2013"/>
                <a:gd name="T45" fmla="*/ 0 h 2020"/>
                <a:gd name="T46" fmla="*/ 665 w 2013"/>
                <a:gd name="T47" fmla="*/ 35 h 2020"/>
                <a:gd name="T48" fmla="*/ 550 w 2013"/>
                <a:gd name="T49" fmla="*/ 82 h 2020"/>
                <a:gd name="T50" fmla="*/ 478 w 2013"/>
                <a:gd name="T51" fmla="*/ 179 h 2020"/>
                <a:gd name="T52" fmla="*/ 1312 w 2013"/>
                <a:gd name="T53" fmla="*/ 78 h 2020"/>
                <a:gd name="T54" fmla="*/ 1450 w 2013"/>
                <a:gd name="T55" fmla="*/ 136 h 2020"/>
                <a:gd name="T56" fmla="*/ 1577 w 2013"/>
                <a:gd name="T57" fmla="*/ 212 h 2020"/>
                <a:gd name="T58" fmla="*/ 1502 w 2013"/>
                <a:gd name="T59" fmla="*/ 107 h 2020"/>
                <a:gd name="T60" fmla="*/ 1383 w 2013"/>
                <a:gd name="T61" fmla="*/ 51 h 2020"/>
                <a:gd name="T62" fmla="*/ 1257 w 2013"/>
                <a:gd name="T63" fmla="*/ 10 h 2020"/>
                <a:gd name="T64" fmla="*/ 1846 w 2013"/>
                <a:gd name="T65" fmla="*/ 505 h 2020"/>
                <a:gd name="T66" fmla="*/ 1911 w 2013"/>
                <a:gd name="T67" fmla="*/ 633 h 2020"/>
                <a:gd name="T68" fmla="*/ 1957 w 2013"/>
                <a:gd name="T69" fmla="*/ 773 h 2020"/>
                <a:gd name="T70" fmla="*/ 1972 w 2013"/>
                <a:gd name="T71" fmla="*/ 845 h 2020"/>
                <a:gd name="T72" fmla="*/ 1990 w 2013"/>
                <a:gd name="T73" fmla="*/ 711 h 2020"/>
                <a:gd name="T74" fmla="*/ 1943 w 2013"/>
                <a:gd name="T75" fmla="*/ 583 h 2020"/>
                <a:gd name="T76" fmla="*/ 1879 w 2013"/>
                <a:gd name="T77" fmla="*/ 465 h 2020"/>
                <a:gd name="T78" fmla="*/ 1960 w 2013"/>
                <a:gd name="T79" fmla="*/ 1233 h 2020"/>
                <a:gd name="T80" fmla="*/ 1913 w 2013"/>
                <a:gd name="T81" fmla="*/ 1380 h 2020"/>
                <a:gd name="T82" fmla="*/ 1843 w 2013"/>
                <a:gd name="T83" fmla="*/ 1518 h 2020"/>
                <a:gd name="T84" fmla="*/ 1898 w 2013"/>
                <a:gd name="T85" fmla="*/ 1522 h 2020"/>
                <a:gd name="T86" fmla="*/ 1959 w 2013"/>
                <a:gd name="T87" fmla="*/ 1400 h 2020"/>
                <a:gd name="T88" fmla="*/ 2002 w 2013"/>
                <a:gd name="T89" fmla="*/ 1269 h 2020"/>
                <a:gd name="T90" fmla="*/ 1577 w 2013"/>
                <a:gd name="T91" fmla="*/ 1807 h 2020"/>
                <a:gd name="T92" fmla="*/ 1450 w 2013"/>
                <a:gd name="T93" fmla="*/ 1884 h 2020"/>
                <a:gd name="T94" fmla="*/ 1311 w 2013"/>
                <a:gd name="T95" fmla="*/ 1942 h 2020"/>
                <a:gd name="T96" fmla="*/ 1253 w 2013"/>
                <a:gd name="T97" fmla="*/ 2010 h 2020"/>
                <a:gd name="T98" fmla="*/ 1381 w 2013"/>
                <a:gd name="T99" fmla="*/ 1969 h 2020"/>
                <a:gd name="T100" fmla="*/ 1502 w 2013"/>
                <a:gd name="T101" fmla="*/ 1913 h 2020"/>
                <a:gd name="T102" fmla="*/ 1577 w 2013"/>
                <a:gd name="T103" fmla="*/ 1807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13" h="2020">
                  <a:moveTo>
                    <a:pt x="835" y="1978"/>
                  </a:moveTo>
                  <a:lnTo>
                    <a:pt x="788" y="1968"/>
                  </a:lnTo>
                  <a:lnTo>
                    <a:pt x="742" y="1956"/>
                  </a:lnTo>
                  <a:lnTo>
                    <a:pt x="696" y="1943"/>
                  </a:lnTo>
                  <a:lnTo>
                    <a:pt x="650" y="1926"/>
                  </a:lnTo>
                  <a:lnTo>
                    <a:pt x="605" y="1909"/>
                  </a:lnTo>
                  <a:lnTo>
                    <a:pt x="562" y="1887"/>
                  </a:lnTo>
                  <a:lnTo>
                    <a:pt x="520" y="1866"/>
                  </a:lnTo>
                  <a:lnTo>
                    <a:pt x="478" y="1841"/>
                  </a:lnTo>
                  <a:lnTo>
                    <a:pt x="478" y="1899"/>
                  </a:lnTo>
                  <a:lnTo>
                    <a:pt x="516" y="1919"/>
                  </a:lnTo>
                  <a:lnTo>
                    <a:pt x="553" y="1938"/>
                  </a:lnTo>
                  <a:lnTo>
                    <a:pt x="592" y="1956"/>
                  </a:lnTo>
                  <a:lnTo>
                    <a:pt x="631" y="1972"/>
                  </a:lnTo>
                  <a:lnTo>
                    <a:pt x="670" y="1987"/>
                  </a:lnTo>
                  <a:lnTo>
                    <a:pt x="710" y="1999"/>
                  </a:lnTo>
                  <a:lnTo>
                    <a:pt x="752" y="2010"/>
                  </a:lnTo>
                  <a:lnTo>
                    <a:pt x="794" y="2020"/>
                  </a:lnTo>
                  <a:lnTo>
                    <a:pt x="835" y="1978"/>
                  </a:lnTo>
                  <a:close/>
                  <a:moveTo>
                    <a:pt x="189" y="1561"/>
                  </a:moveTo>
                  <a:lnTo>
                    <a:pt x="164" y="1523"/>
                  </a:lnTo>
                  <a:lnTo>
                    <a:pt x="141" y="1483"/>
                  </a:lnTo>
                  <a:lnTo>
                    <a:pt x="120" y="1443"/>
                  </a:lnTo>
                  <a:lnTo>
                    <a:pt x="101" y="1401"/>
                  </a:lnTo>
                  <a:lnTo>
                    <a:pt x="84" y="1358"/>
                  </a:lnTo>
                  <a:lnTo>
                    <a:pt x="68" y="1315"/>
                  </a:lnTo>
                  <a:lnTo>
                    <a:pt x="53" y="1270"/>
                  </a:lnTo>
                  <a:lnTo>
                    <a:pt x="43" y="1224"/>
                  </a:lnTo>
                  <a:lnTo>
                    <a:pt x="2" y="1265"/>
                  </a:lnTo>
                  <a:lnTo>
                    <a:pt x="13" y="1305"/>
                  </a:lnTo>
                  <a:lnTo>
                    <a:pt x="26" y="1344"/>
                  </a:lnTo>
                  <a:lnTo>
                    <a:pt x="39" y="1382"/>
                  </a:lnTo>
                  <a:lnTo>
                    <a:pt x="55" y="1420"/>
                  </a:lnTo>
                  <a:lnTo>
                    <a:pt x="72" y="1456"/>
                  </a:lnTo>
                  <a:lnTo>
                    <a:pt x="89" y="1492"/>
                  </a:lnTo>
                  <a:lnTo>
                    <a:pt x="110" y="1526"/>
                  </a:lnTo>
                  <a:lnTo>
                    <a:pt x="130" y="1561"/>
                  </a:lnTo>
                  <a:lnTo>
                    <a:pt x="189" y="1561"/>
                  </a:lnTo>
                  <a:close/>
                  <a:moveTo>
                    <a:pt x="42" y="801"/>
                  </a:moveTo>
                  <a:lnTo>
                    <a:pt x="52" y="755"/>
                  </a:lnTo>
                  <a:lnTo>
                    <a:pt x="65" y="712"/>
                  </a:lnTo>
                  <a:lnTo>
                    <a:pt x="81" y="668"/>
                  </a:lnTo>
                  <a:lnTo>
                    <a:pt x="97" y="626"/>
                  </a:lnTo>
                  <a:lnTo>
                    <a:pt x="117" y="584"/>
                  </a:lnTo>
                  <a:lnTo>
                    <a:pt x="137" y="543"/>
                  </a:lnTo>
                  <a:lnTo>
                    <a:pt x="160" y="504"/>
                  </a:lnTo>
                  <a:lnTo>
                    <a:pt x="185" y="465"/>
                  </a:lnTo>
                  <a:lnTo>
                    <a:pt x="125" y="465"/>
                  </a:lnTo>
                  <a:lnTo>
                    <a:pt x="105" y="499"/>
                  </a:lnTo>
                  <a:lnTo>
                    <a:pt x="87" y="534"/>
                  </a:lnTo>
                  <a:lnTo>
                    <a:pt x="68" y="570"/>
                  </a:lnTo>
                  <a:lnTo>
                    <a:pt x="52" y="607"/>
                  </a:lnTo>
                  <a:lnTo>
                    <a:pt x="36" y="645"/>
                  </a:lnTo>
                  <a:lnTo>
                    <a:pt x="23" y="682"/>
                  </a:lnTo>
                  <a:lnTo>
                    <a:pt x="12" y="721"/>
                  </a:lnTo>
                  <a:lnTo>
                    <a:pt x="0" y="760"/>
                  </a:lnTo>
                  <a:lnTo>
                    <a:pt x="42" y="801"/>
                  </a:lnTo>
                  <a:close/>
                  <a:moveTo>
                    <a:pt x="478" y="179"/>
                  </a:moveTo>
                  <a:lnTo>
                    <a:pt x="517" y="156"/>
                  </a:lnTo>
                  <a:lnTo>
                    <a:pt x="556" y="134"/>
                  </a:lnTo>
                  <a:lnTo>
                    <a:pt x="596" y="115"/>
                  </a:lnTo>
                  <a:lnTo>
                    <a:pt x="638" y="97"/>
                  </a:lnTo>
                  <a:lnTo>
                    <a:pt x="681" y="81"/>
                  </a:lnTo>
                  <a:lnTo>
                    <a:pt x="725" y="68"/>
                  </a:lnTo>
                  <a:lnTo>
                    <a:pt x="769" y="55"/>
                  </a:lnTo>
                  <a:lnTo>
                    <a:pt x="814" y="46"/>
                  </a:lnTo>
                  <a:lnTo>
                    <a:pt x="822" y="43"/>
                  </a:lnTo>
                  <a:lnTo>
                    <a:pt x="831" y="42"/>
                  </a:lnTo>
                  <a:lnTo>
                    <a:pt x="788" y="0"/>
                  </a:lnTo>
                  <a:lnTo>
                    <a:pt x="746" y="10"/>
                  </a:lnTo>
                  <a:lnTo>
                    <a:pt x="706" y="22"/>
                  </a:lnTo>
                  <a:lnTo>
                    <a:pt x="665" y="35"/>
                  </a:lnTo>
                  <a:lnTo>
                    <a:pt x="627" y="49"/>
                  </a:lnTo>
                  <a:lnTo>
                    <a:pt x="588" y="65"/>
                  </a:lnTo>
                  <a:lnTo>
                    <a:pt x="550" y="82"/>
                  </a:lnTo>
                  <a:lnTo>
                    <a:pt x="514" y="101"/>
                  </a:lnTo>
                  <a:lnTo>
                    <a:pt x="478" y="121"/>
                  </a:lnTo>
                  <a:lnTo>
                    <a:pt x="478" y="179"/>
                  </a:lnTo>
                  <a:close/>
                  <a:moveTo>
                    <a:pt x="1217" y="51"/>
                  </a:moveTo>
                  <a:lnTo>
                    <a:pt x="1265" y="64"/>
                  </a:lnTo>
                  <a:lnTo>
                    <a:pt x="1312" y="78"/>
                  </a:lnTo>
                  <a:lnTo>
                    <a:pt x="1360" y="94"/>
                  </a:lnTo>
                  <a:lnTo>
                    <a:pt x="1406" y="114"/>
                  </a:lnTo>
                  <a:lnTo>
                    <a:pt x="1450" y="136"/>
                  </a:lnTo>
                  <a:lnTo>
                    <a:pt x="1493" y="159"/>
                  </a:lnTo>
                  <a:lnTo>
                    <a:pt x="1535" y="184"/>
                  </a:lnTo>
                  <a:lnTo>
                    <a:pt x="1577" y="212"/>
                  </a:lnTo>
                  <a:lnTo>
                    <a:pt x="1577" y="153"/>
                  </a:lnTo>
                  <a:lnTo>
                    <a:pt x="1540" y="130"/>
                  </a:lnTo>
                  <a:lnTo>
                    <a:pt x="1502" y="107"/>
                  </a:lnTo>
                  <a:lnTo>
                    <a:pt x="1463" y="87"/>
                  </a:lnTo>
                  <a:lnTo>
                    <a:pt x="1423" y="68"/>
                  </a:lnTo>
                  <a:lnTo>
                    <a:pt x="1383" y="51"/>
                  </a:lnTo>
                  <a:lnTo>
                    <a:pt x="1342" y="36"/>
                  </a:lnTo>
                  <a:lnTo>
                    <a:pt x="1301" y="22"/>
                  </a:lnTo>
                  <a:lnTo>
                    <a:pt x="1257" y="10"/>
                  </a:lnTo>
                  <a:lnTo>
                    <a:pt x="1217" y="51"/>
                  </a:lnTo>
                  <a:close/>
                  <a:moveTo>
                    <a:pt x="1820" y="465"/>
                  </a:moveTo>
                  <a:lnTo>
                    <a:pt x="1846" y="505"/>
                  </a:lnTo>
                  <a:lnTo>
                    <a:pt x="1869" y="547"/>
                  </a:lnTo>
                  <a:lnTo>
                    <a:pt x="1891" y="589"/>
                  </a:lnTo>
                  <a:lnTo>
                    <a:pt x="1911" y="633"/>
                  </a:lnTo>
                  <a:lnTo>
                    <a:pt x="1928" y="679"/>
                  </a:lnTo>
                  <a:lnTo>
                    <a:pt x="1944" y="725"/>
                  </a:lnTo>
                  <a:lnTo>
                    <a:pt x="1957" y="773"/>
                  </a:lnTo>
                  <a:lnTo>
                    <a:pt x="1967" y="822"/>
                  </a:lnTo>
                  <a:lnTo>
                    <a:pt x="1970" y="833"/>
                  </a:lnTo>
                  <a:lnTo>
                    <a:pt x="1972" y="845"/>
                  </a:lnTo>
                  <a:lnTo>
                    <a:pt x="2013" y="801"/>
                  </a:lnTo>
                  <a:lnTo>
                    <a:pt x="2003" y="755"/>
                  </a:lnTo>
                  <a:lnTo>
                    <a:pt x="1990" y="711"/>
                  </a:lnTo>
                  <a:lnTo>
                    <a:pt x="1976" y="668"/>
                  </a:lnTo>
                  <a:lnTo>
                    <a:pt x="1960" y="625"/>
                  </a:lnTo>
                  <a:lnTo>
                    <a:pt x="1943" y="583"/>
                  </a:lnTo>
                  <a:lnTo>
                    <a:pt x="1923" y="543"/>
                  </a:lnTo>
                  <a:lnTo>
                    <a:pt x="1902" y="504"/>
                  </a:lnTo>
                  <a:lnTo>
                    <a:pt x="1879" y="465"/>
                  </a:lnTo>
                  <a:lnTo>
                    <a:pt x="1820" y="465"/>
                  </a:lnTo>
                  <a:close/>
                  <a:moveTo>
                    <a:pt x="1970" y="1181"/>
                  </a:moveTo>
                  <a:lnTo>
                    <a:pt x="1960" y="1233"/>
                  </a:lnTo>
                  <a:lnTo>
                    <a:pt x="1947" y="1282"/>
                  </a:lnTo>
                  <a:lnTo>
                    <a:pt x="1931" y="1332"/>
                  </a:lnTo>
                  <a:lnTo>
                    <a:pt x="1913" y="1380"/>
                  </a:lnTo>
                  <a:lnTo>
                    <a:pt x="1892" y="1427"/>
                  </a:lnTo>
                  <a:lnTo>
                    <a:pt x="1869" y="1473"/>
                  </a:lnTo>
                  <a:lnTo>
                    <a:pt x="1843" y="1518"/>
                  </a:lnTo>
                  <a:lnTo>
                    <a:pt x="1816" y="1561"/>
                  </a:lnTo>
                  <a:lnTo>
                    <a:pt x="1875" y="1561"/>
                  </a:lnTo>
                  <a:lnTo>
                    <a:pt x="1898" y="1522"/>
                  </a:lnTo>
                  <a:lnTo>
                    <a:pt x="1920" y="1482"/>
                  </a:lnTo>
                  <a:lnTo>
                    <a:pt x="1940" y="1441"/>
                  </a:lnTo>
                  <a:lnTo>
                    <a:pt x="1959" y="1400"/>
                  </a:lnTo>
                  <a:lnTo>
                    <a:pt x="1974" y="1357"/>
                  </a:lnTo>
                  <a:lnTo>
                    <a:pt x="1989" y="1313"/>
                  </a:lnTo>
                  <a:lnTo>
                    <a:pt x="2002" y="1269"/>
                  </a:lnTo>
                  <a:lnTo>
                    <a:pt x="2013" y="1224"/>
                  </a:lnTo>
                  <a:lnTo>
                    <a:pt x="1970" y="1181"/>
                  </a:lnTo>
                  <a:close/>
                  <a:moveTo>
                    <a:pt x="1577" y="1807"/>
                  </a:moveTo>
                  <a:lnTo>
                    <a:pt x="1535" y="1835"/>
                  </a:lnTo>
                  <a:lnTo>
                    <a:pt x="1493" y="1861"/>
                  </a:lnTo>
                  <a:lnTo>
                    <a:pt x="1450" y="1884"/>
                  </a:lnTo>
                  <a:lnTo>
                    <a:pt x="1404" y="1906"/>
                  </a:lnTo>
                  <a:lnTo>
                    <a:pt x="1358" y="1925"/>
                  </a:lnTo>
                  <a:lnTo>
                    <a:pt x="1311" y="1942"/>
                  </a:lnTo>
                  <a:lnTo>
                    <a:pt x="1262" y="1958"/>
                  </a:lnTo>
                  <a:lnTo>
                    <a:pt x="1211" y="1969"/>
                  </a:lnTo>
                  <a:lnTo>
                    <a:pt x="1253" y="2010"/>
                  </a:lnTo>
                  <a:lnTo>
                    <a:pt x="1296" y="1998"/>
                  </a:lnTo>
                  <a:lnTo>
                    <a:pt x="1339" y="1985"/>
                  </a:lnTo>
                  <a:lnTo>
                    <a:pt x="1381" y="1969"/>
                  </a:lnTo>
                  <a:lnTo>
                    <a:pt x="1423" y="1952"/>
                  </a:lnTo>
                  <a:lnTo>
                    <a:pt x="1463" y="1933"/>
                  </a:lnTo>
                  <a:lnTo>
                    <a:pt x="1502" y="1913"/>
                  </a:lnTo>
                  <a:lnTo>
                    <a:pt x="1540" y="1890"/>
                  </a:lnTo>
                  <a:lnTo>
                    <a:pt x="1577" y="1867"/>
                  </a:lnTo>
                  <a:lnTo>
                    <a:pt x="1577" y="1807"/>
                  </a:lnTo>
                  <a:close/>
                </a:path>
              </a:pathLst>
            </a:custGeom>
            <a:solidFill>
              <a:srgbClr val="C02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39"/>
            <p:cNvSpPr>
              <a:spLocks noEditPoints="1"/>
            </p:cNvSpPr>
            <p:nvPr/>
          </p:nvSpPr>
          <p:spPr bwMode="auto">
            <a:xfrm>
              <a:off x="2181225" y="1128713"/>
              <a:ext cx="1093788" cy="1098550"/>
            </a:xfrm>
            <a:custGeom>
              <a:avLst/>
              <a:gdLst>
                <a:gd name="T0" fmla="*/ 746 w 2067"/>
                <a:gd name="T1" fmla="*/ 2012 h 2074"/>
                <a:gd name="T2" fmla="*/ 622 w 2067"/>
                <a:gd name="T3" fmla="*/ 1967 h 2074"/>
                <a:gd name="T4" fmla="*/ 504 w 2067"/>
                <a:gd name="T5" fmla="*/ 1906 h 2074"/>
                <a:gd name="T6" fmla="*/ 573 w 2067"/>
                <a:gd name="T7" fmla="*/ 1999 h 2074"/>
                <a:gd name="T8" fmla="*/ 680 w 2067"/>
                <a:gd name="T9" fmla="*/ 2042 h 2074"/>
                <a:gd name="T10" fmla="*/ 791 w 2067"/>
                <a:gd name="T11" fmla="*/ 2074 h 2074"/>
                <a:gd name="T12" fmla="*/ 153 w 2067"/>
                <a:gd name="T13" fmla="*/ 1553 h 2074"/>
                <a:gd name="T14" fmla="*/ 97 w 2067"/>
                <a:gd name="T15" fmla="*/ 1441 h 2074"/>
                <a:gd name="T16" fmla="*/ 52 w 2067"/>
                <a:gd name="T17" fmla="*/ 1320 h 2074"/>
                <a:gd name="T18" fmla="*/ 12 w 2067"/>
                <a:gd name="T19" fmla="*/ 1355 h 2074"/>
                <a:gd name="T20" fmla="*/ 51 w 2067"/>
                <a:gd name="T21" fmla="*/ 1458 h 2074"/>
                <a:gd name="T22" fmla="*/ 98 w 2067"/>
                <a:gd name="T23" fmla="*/ 1556 h 2074"/>
                <a:gd name="T24" fmla="*/ 41 w 2067"/>
                <a:gd name="T25" fmla="*/ 800 h 2074"/>
                <a:gd name="T26" fmla="*/ 78 w 2067"/>
                <a:gd name="T27" fmla="*/ 679 h 2074"/>
                <a:gd name="T28" fmla="*/ 128 w 2067"/>
                <a:gd name="T29" fmla="*/ 564 h 2074"/>
                <a:gd name="T30" fmla="*/ 114 w 2067"/>
                <a:gd name="T31" fmla="*/ 492 h 2074"/>
                <a:gd name="T32" fmla="*/ 62 w 2067"/>
                <a:gd name="T33" fmla="*/ 588 h 2074"/>
                <a:gd name="T34" fmla="*/ 22 w 2067"/>
                <a:gd name="T35" fmla="*/ 689 h 2074"/>
                <a:gd name="T36" fmla="*/ 41 w 2067"/>
                <a:gd name="T37" fmla="*/ 800 h 2074"/>
                <a:gd name="T38" fmla="*/ 579 w 2067"/>
                <a:gd name="T39" fmla="*/ 125 h 2074"/>
                <a:gd name="T40" fmla="*/ 700 w 2067"/>
                <a:gd name="T41" fmla="*/ 76 h 2074"/>
                <a:gd name="T42" fmla="*/ 828 w 2067"/>
                <a:gd name="T43" fmla="*/ 42 h 2074"/>
                <a:gd name="T44" fmla="*/ 712 w 2067"/>
                <a:gd name="T45" fmla="*/ 20 h 2074"/>
                <a:gd name="T46" fmla="*/ 605 w 2067"/>
                <a:gd name="T47" fmla="*/ 60 h 2074"/>
                <a:gd name="T48" fmla="*/ 504 w 2067"/>
                <a:gd name="T49" fmla="*/ 109 h 2074"/>
                <a:gd name="T50" fmla="*/ 1315 w 2067"/>
                <a:gd name="T51" fmla="*/ 63 h 2074"/>
                <a:gd name="T52" fmla="*/ 1443 w 2067"/>
                <a:gd name="T53" fmla="*/ 111 h 2074"/>
                <a:gd name="T54" fmla="*/ 1564 w 2067"/>
                <a:gd name="T55" fmla="*/ 174 h 2074"/>
                <a:gd name="T56" fmla="*/ 1568 w 2067"/>
                <a:gd name="T57" fmla="*/ 119 h 2074"/>
                <a:gd name="T58" fmla="*/ 1462 w 2067"/>
                <a:gd name="T59" fmla="*/ 65 h 2074"/>
                <a:gd name="T60" fmla="*/ 1350 w 2067"/>
                <a:gd name="T61" fmla="*/ 22 h 2074"/>
                <a:gd name="T62" fmla="*/ 1885 w 2067"/>
                <a:gd name="T63" fmla="*/ 492 h 2074"/>
                <a:gd name="T64" fmla="*/ 1953 w 2067"/>
                <a:gd name="T65" fmla="*/ 614 h 2074"/>
                <a:gd name="T66" fmla="*/ 2002 w 2067"/>
                <a:gd name="T67" fmla="*/ 748 h 2074"/>
                <a:gd name="T68" fmla="*/ 2067 w 2067"/>
                <a:gd name="T69" fmla="*/ 801 h 2074"/>
                <a:gd name="T70" fmla="*/ 2032 w 2067"/>
                <a:gd name="T71" fmla="*/ 679 h 2074"/>
                <a:gd name="T72" fmla="*/ 1983 w 2067"/>
                <a:gd name="T73" fmla="*/ 564 h 2074"/>
                <a:gd name="T74" fmla="*/ 1885 w 2067"/>
                <a:gd name="T75" fmla="*/ 492 h 2074"/>
                <a:gd name="T76" fmla="*/ 2002 w 2067"/>
                <a:gd name="T77" fmla="*/ 1330 h 2074"/>
                <a:gd name="T78" fmla="*/ 1950 w 2067"/>
                <a:gd name="T79" fmla="*/ 1463 h 2074"/>
                <a:gd name="T80" fmla="*/ 1881 w 2067"/>
                <a:gd name="T81" fmla="*/ 1588 h 2074"/>
                <a:gd name="T82" fmla="*/ 1980 w 2067"/>
                <a:gd name="T83" fmla="*/ 1514 h 2074"/>
                <a:gd name="T84" fmla="*/ 2029 w 2067"/>
                <a:gd name="T85" fmla="*/ 1399 h 2074"/>
                <a:gd name="T86" fmla="*/ 2067 w 2067"/>
                <a:gd name="T87" fmla="*/ 1279 h 2074"/>
                <a:gd name="T88" fmla="*/ 1564 w 2067"/>
                <a:gd name="T89" fmla="*/ 1898 h 2074"/>
                <a:gd name="T90" fmla="*/ 1443 w 2067"/>
                <a:gd name="T91" fmla="*/ 1963 h 2074"/>
                <a:gd name="T92" fmla="*/ 1311 w 2067"/>
                <a:gd name="T93" fmla="*/ 2012 h 2074"/>
                <a:gd name="T94" fmla="*/ 1345 w 2067"/>
                <a:gd name="T95" fmla="*/ 2052 h 2074"/>
                <a:gd name="T96" fmla="*/ 1460 w 2067"/>
                <a:gd name="T97" fmla="*/ 2009 h 2074"/>
                <a:gd name="T98" fmla="*/ 1568 w 2067"/>
                <a:gd name="T99" fmla="*/ 1955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67" h="2074">
                  <a:moveTo>
                    <a:pt x="834" y="2032"/>
                  </a:moveTo>
                  <a:lnTo>
                    <a:pt x="789" y="2024"/>
                  </a:lnTo>
                  <a:lnTo>
                    <a:pt x="746" y="2012"/>
                  </a:lnTo>
                  <a:lnTo>
                    <a:pt x="704" y="1999"/>
                  </a:lnTo>
                  <a:lnTo>
                    <a:pt x="663" y="1983"/>
                  </a:lnTo>
                  <a:lnTo>
                    <a:pt x="622" y="1967"/>
                  </a:lnTo>
                  <a:lnTo>
                    <a:pt x="582" y="1949"/>
                  </a:lnTo>
                  <a:lnTo>
                    <a:pt x="543" y="1929"/>
                  </a:lnTo>
                  <a:lnTo>
                    <a:pt x="504" y="1906"/>
                  </a:lnTo>
                  <a:lnTo>
                    <a:pt x="504" y="1963"/>
                  </a:lnTo>
                  <a:lnTo>
                    <a:pt x="539" y="1982"/>
                  </a:lnTo>
                  <a:lnTo>
                    <a:pt x="573" y="1999"/>
                  </a:lnTo>
                  <a:lnTo>
                    <a:pt x="608" y="2015"/>
                  </a:lnTo>
                  <a:lnTo>
                    <a:pt x="644" y="2029"/>
                  </a:lnTo>
                  <a:lnTo>
                    <a:pt x="680" y="2042"/>
                  </a:lnTo>
                  <a:lnTo>
                    <a:pt x="716" y="2054"/>
                  </a:lnTo>
                  <a:lnTo>
                    <a:pt x="753" y="2065"/>
                  </a:lnTo>
                  <a:lnTo>
                    <a:pt x="791" y="2074"/>
                  </a:lnTo>
                  <a:lnTo>
                    <a:pt x="834" y="2032"/>
                  </a:lnTo>
                  <a:close/>
                  <a:moveTo>
                    <a:pt x="175" y="1588"/>
                  </a:moveTo>
                  <a:lnTo>
                    <a:pt x="153" y="1553"/>
                  </a:lnTo>
                  <a:lnTo>
                    <a:pt x="133" y="1516"/>
                  </a:lnTo>
                  <a:lnTo>
                    <a:pt x="114" y="1478"/>
                  </a:lnTo>
                  <a:lnTo>
                    <a:pt x="97" y="1441"/>
                  </a:lnTo>
                  <a:lnTo>
                    <a:pt x="79" y="1401"/>
                  </a:lnTo>
                  <a:lnTo>
                    <a:pt x="65" y="1361"/>
                  </a:lnTo>
                  <a:lnTo>
                    <a:pt x="52" y="1320"/>
                  </a:lnTo>
                  <a:lnTo>
                    <a:pt x="42" y="1279"/>
                  </a:lnTo>
                  <a:lnTo>
                    <a:pt x="2" y="1319"/>
                  </a:lnTo>
                  <a:lnTo>
                    <a:pt x="12" y="1355"/>
                  </a:lnTo>
                  <a:lnTo>
                    <a:pt x="23" y="1391"/>
                  </a:lnTo>
                  <a:lnTo>
                    <a:pt x="36" y="1425"/>
                  </a:lnTo>
                  <a:lnTo>
                    <a:pt x="51" y="1458"/>
                  </a:lnTo>
                  <a:lnTo>
                    <a:pt x="65" y="1493"/>
                  </a:lnTo>
                  <a:lnTo>
                    <a:pt x="81" y="1525"/>
                  </a:lnTo>
                  <a:lnTo>
                    <a:pt x="98" y="1556"/>
                  </a:lnTo>
                  <a:lnTo>
                    <a:pt x="117" y="1588"/>
                  </a:lnTo>
                  <a:lnTo>
                    <a:pt x="175" y="1588"/>
                  </a:lnTo>
                  <a:close/>
                  <a:moveTo>
                    <a:pt x="41" y="800"/>
                  </a:moveTo>
                  <a:lnTo>
                    <a:pt x="51" y="759"/>
                  </a:lnTo>
                  <a:lnTo>
                    <a:pt x="64" y="719"/>
                  </a:lnTo>
                  <a:lnTo>
                    <a:pt x="78" y="679"/>
                  </a:lnTo>
                  <a:lnTo>
                    <a:pt x="92" y="640"/>
                  </a:lnTo>
                  <a:lnTo>
                    <a:pt x="110" y="601"/>
                  </a:lnTo>
                  <a:lnTo>
                    <a:pt x="128" y="564"/>
                  </a:lnTo>
                  <a:lnTo>
                    <a:pt x="150" y="528"/>
                  </a:lnTo>
                  <a:lnTo>
                    <a:pt x="172" y="492"/>
                  </a:lnTo>
                  <a:lnTo>
                    <a:pt x="114" y="492"/>
                  </a:lnTo>
                  <a:lnTo>
                    <a:pt x="95" y="524"/>
                  </a:lnTo>
                  <a:lnTo>
                    <a:pt x="78" y="555"/>
                  </a:lnTo>
                  <a:lnTo>
                    <a:pt x="62" y="588"/>
                  </a:lnTo>
                  <a:lnTo>
                    <a:pt x="48" y="621"/>
                  </a:lnTo>
                  <a:lnTo>
                    <a:pt x="33" y="654"/>
                  </a:lnTo>
                  <a:lnTo>
                    <a:pt x="22" y="689"/>
                  </a:lnTo>
                  <a:lnTo>
                    <a:pt x="10" y="723"/>
                  </a:lnTo>
                  <a:lnTo>
                    <a:pt x="0" y="759"/>
                  </a:lnTo>
                  <a:lnTo>
                    <a:pt x="41" y="800"/>
                  </a:lnTo>
                  <a:close/>
                  <a:moveTo>
                    <a:pt x="504" y="167"/>
                  </a:moveTo>
                  <a:lnTo>
                    <a:pt x="542" y="145"/>
                  </a:lnTo>
                  <a:lnTo>
                    <a:pt x="579" y="125"/>
                  </a:lnTo>
                  <a:lnTo>
                    <a:pt x="619" y="108"/>
                  </a:lnTo>
                  <a:lnTo>
                    <a:pt x="658" y="91"/>
                  </a:lnTo>
                  <a:lnTo>
                    <a:pt x="700" y="76"/>
                  </a:lnTo>
                  <a:lnTo>
                    <a:pt x="742" y="63"/>
                  </a:lnTo>
                  <a:lnTo>
                    <a:pt x="785" y="52"/>
                  </a:lnTo>
                  <a:lnTo>
                    <a:pt x="828" y="42"/>
                  </a:lnTo>
                  <a:lnTo>
                    <a:pt x="787" y="0"/>
                  </a:lnTo>
                  <a:lnTo>
                    <a:pt x="749" y="10"/>
                  </a:lnTo>
                  <a:lnTo>
                    <a:pt x="712" y="20"/>
                  </a:lnTo>
                  <a:lnTo>
                    <a:pt x="676" y="33"/>
                  </a:lnTo>
                  <a:lnTo>
                    <a:pt x="640" y="46"/>
                  </a:lnTo>
                  <a:lnTo>
                    <a:pt x="605" y="60"/>
                  </a:lnTo>
                  <a:lnTo>
                    <a:pt x="571" y="76"/>
                  </a:lnTo>
                  <a:lnTo>
                    <a:pt x="537" y="92"/>
                  </a:lnTo>
                  <a:lnTo>
                    <a:pt x="504" y="109"/>
                  </a:lnTo>
                  <a:lnTo>
                    <a:pt x="504" y="167"/>
                  </a:lnTo>
                  <a:close/>
                  <a:moveTo>
                    <a:pt x="1270" y="50"/>
                  </a:moveTo>
                  <a:lnTo>
                    <a:pt x="1315" y="63"/>
                  </a:lnTo>
                  <a:lnTo>
                    <a:pt x="1358" y="76"/>
                  </a:lnTo>
                  <a:lnTo>
                    <a:pt x="1401" y="92"/>
                  </a:lnTo>
                  <a:lnTo>
                    <a:pt x="1443" y="111"/>
                  </a:lnTo>
                  <a:lnTo>
                    <a:pt x="1485" y="129"/>
                  </a:lnTo>
                  <a:lnTo>
                    <a:pt x="1525" y="151"/>
                  </a:lnTo>
                  <a:lnTo>
                    <a:pt x="1564" y="174"/>
                  </a:lnTo>
                  <a:lnTo>
                    <a:pt x="1603" y="200"/>
                  </a:lnTo>
                  <a:lnTo>
                    <a:pt x="1603" y="141"/>
                  </a:lnTo>
                  <a:lnTo>
                    <a:pt x="1568" y="119"/>
                  </a:lnTo>
                  <a:lnTo>
                    <a:pt x="1534" y="99"/>
                  </a:lnTo>
                  <a:lnTo>
                    <a:pt x="1498" y="82"/>
                  </a:lnTo>
                  <a:lnTo>
                    <a:pt x="1462" y="65"/>
                  </a:lnTo>
                  <a:lnTo>
                    <a:pt x="1424" y="49"/>
                  </a:lnTo>
                  <a:lnTo>
                    <a:pt x="1387" y="35"/>
                  </a:lnTo>
                  <a:lnTo>
                    <a:pt x="1350" y="22"/>
                  </a:lnTo>
                  <a:lnTo>
                    <a:pt x="1311" y="10"/>
                  </a:lnTo>
                  <a:lnTo>
                    <a:pt x="1270" y="50"/>
                  </a:lnTo>
                  <a:close/>
                  <a:moveTo>
                    <a:pt x="1885" y="492"/>
                  </a:moveTo>
                  <a:lnTo>
                    <a:pt x="1910" y="532"/>
                  </a:lnTo>
                  <a:lnTo>
                    <a:pt x="1933" y="572"/>
                  </a:lnTo>
                  <a:lnTo>
                    <a:pt x="1953" y="614"/>
                  </a:lnTo>
                  <a:lnTo>
                    <a:pt x="1972" y="657"/>
                  </a:lnTo>
                  <a:lnTo>
                    <a:pt x="1987" y="702"/>
                  </a:lnTo>
                  <a:lnTo>
                    <a:pt x="2002" y="748"/>
                  </a:lnTo>
                  <a:lnTo>
                    <a:pt x="2015" y="795"/>
                  </a:lnTo>
                  <a:lnTo>
                    <a:pt x="2026" y="843"/>
                  </a:lnTo>
                  <a:lnTo>
                    <a:pt x="2067" y="801"/>
                  </a:lnTo>
                  <a:lnTo>
                    <a:pt x="2057" y="759"/>
                  </a:lnTo>
                  <a:lnTo>
                    <a:pt x="2045" y="718"/>
                  </a:lnTo>
                  <a:lnTo>
                    <a:pt x="2032" y="679"/>
                  </a:lnTo>
                  <a:lnTo>
                    <a:pt x="2016" y="640"/>
                  </a:lnTo>
                  <a:lnTo>
                    <a:pt x="2000" y="601"/>
                  </a:lnTo>
                  <a:lnTo>
                    <a:pt x="1983" y="564"/>
                  </a:lnTo>
                  <a:lnTo>
                    <a:pt x="1964" y="528"/>
                  </a:lnTo>
                  <a:lnTo>
                    <a:pt x="1944" y="492"/>
                  </a:lnTo>
                  <a:lnTo>
                    <a:pt x="1885" y="492"/>
                  </a:lnTo>
                  <a:close/>
                  <a:moveTo>
                    <a:pt x="2025" y="1237"/>
                  </a:moveTo>
                  <a:lnTo>
                    <a:pt x="2013" y="1283"/>
                  </a:lnTo>
                  <a:lnTo>
                    <a:pt x="2002" y="1330"/>
                  </a:lnTo>
                  <a:lnTo>
                    <a:pt x="1986" y="1375"/>
                  </a:lnTo>
                  <a:lnTo>
                    <a:pt x="1969" y="1420"/>
                  </a:lnTo>
                  <a:lnTo>
                    <a:pt x="1950" y="1463"/>
                  </a:lnTo>
                  <a:lnTo>
                    <a:pt x="1930" y="1506"/>
                  </a:lnTo>
                  <a:lnTo>
                    <a:pt x="1907" y="1548"/>
                  </a:lnTo>
                  <a:lnTo>
                    <a:pt x="1881" y="1588"/>
                  </a:lnTo>
                  <a:lnTo>
                    <a:pt x="1940" y="1588"/>
                  </a:lnTo>
                  <a:lnTo>
                    <a:pt x="1960" y="1552"/>
                  </a:lnTo>
                  <a:lnTo>
                    <a:pt x="1980" y="1514"/>
                  </a:lnTo>
                  <a:lnTo>
                    <a:pt x="1998" y="1477"/>
                  </a:lnTo>
                  <a:lnTo>
                    <a:pt x="2015" y="1438"/>
                  </a:lnTo>
                  <a:lnTo>
                    <a:pt x="2029" y="1399"/>
                  </a:lnTo>
                  <a:lnTo>
                    <a:pt x="2044" y="1359"/>
                  </a:lnTo>
                  <a:lnTo>
                    <a:pt x="2055" y="1319"/>
                  </a:lnTo>
                  <a:lnTo>
                    <a:pt x="2067" y="1279"/>
                  </a:lnTo>
                  <a:lnTo>
                    <a:pt x="2025" y="1237"/>
                  </a:lnTo>
                  <a:close/>
                  <a:moveTo>
                    <a:pt x="1603" y="1874"/>
                  </a:moveTo>
                  <a:lnTo>
                    <a:pt x="1564" y="1898"/>
                  </a:lnTo>
                  <a:lnTo>
                    <a:pt x="1525" y="1923"/>
                  </a:lnTo>
                  <a:lnTo>
                    <a:pt x="1485" y="1943"/>
                  </a:lnTo>
                  <a:lnTo>
                    <a:pt x="1443" y="1963"/>
                  </a:lnTo>
                  <a:lnTo>
                    <a:pt x="1400" y="1982"/>
                  </a:lnTo>
                  <a:lnTo>
                    <a:pt x="1355" y="1998"/>
                  </a:lnTo>
                  <a:lnTo>
                    <a:pt x="1311" y="2012"/>
                  </a:lnTo>
                  <a:lnTo>
                    <a:pt x="1265" y="2024"/>
                  </a:lnTo>
                  <a:lnTo>
                    <a:pt x="1305" y="2064"/>
                  </a:lnTo>
                  <a:lnTo>
                    <a:pt x="1345" y="2052"/>
                  </a:lnTo>
                  <a:lnTo>
                    <a:pt x="1384" y="2039"/>
                  </a:lnTo>
                  <a:lnTo>
                    <a:pt x="1423" y="2025"/>
                  </a:lnTo>
                  <a:lnTo>
                    <a:pt x="1460" y="2009"/>
                  </a:lnTo>
                  <a:lnTo>
                    <a:pt x="1498" y="1992"/>
                  </a:lnTo>
                  <a:lnTo>
                    <a:pt x="1534" y="1973"/>
                  </a:lnTo>
                  <a:lnTo>
                    <a:pt x="1568" y="1955"/>
                  </a:lnTo>
                  <a:lnTo>
                    <a:pt x="1603" y="1933"/>
                  </a:lnTo>
                  <a:lnTo>
                    <a:pt x="1603" y="1874"/>
                  </a:lnTo>
                  <a:close/>
                </a:path>
              </a:pathLst>
            </a:custGeom>
            <a:solidFill>
              <a:srgbClr val="BE2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40"/>
            <p:cNvSpPr>
              <a:spLocks noEditPoints="1"/>
            </p:cNvSpPr>
            <p:nvPr/>
          </p:nvSpPr>
          <p:spPr bwMode="auto">
            <a:xfrm>
              <a:off x="2166938" y="1116013"/>
              <a:ext cx="1122363" cy="1125538"/>
            </a:xfrm>
            <a:custGeom>
              <a:avLst/>
              <a:gdLst>
                <a:gd name="T0" fmla="*/ 753 w 2121"/>
                <a:gd name="T1" fmla="*/ 2065 h 2127"/>
                <a:gd name="T2" fmla="*/ 639 w 2121"/>
                <a:gd name="T3" fmla="*/ 2025 h 2127"/>
                <a:gd name="T4" fmla="*/ 531 w 2121"/>
                <a:gd name="T5" fmla="*/ 1970 h 2127"/>
                <a:gd name="T6" fmla="*/ 593 w 2121"/>
                <a:gd name="T7" fmla="*/ 2058 h 2127"/>
                <a:gd name="T8" fmla="*/ 691 w 2121"/>
                <a:gd name="T9" fmla="*/ 2097 h 2127"/>
                <a:gd name="T10" fmla="*/ 790 w 2121"/>
                <a:gd name="T11" fmla="*/ 2127 h 2127"/>
                <a:gd name="T12" fmla="*/ 144 w 2121"/>
                <a:gd name="T13" fmla="*/ 1581 h 2127"/>
                <a:gd name="T14" fmla="*/ 92 w 2121"/>
                <a:gd name="T15" fmla="*/ 1479 h 2127"/>
                <a:gd name="T16" fmla="*/ 53 w 2121"/>
                <a:gd name="T17" fmla="*/ 1369 h 2127"/>
                <a:gd name="T18" fmla="*/ 11 w 2121"/>
                <a:gd name="T19" fmla="*/ 1404 h 2127"/>
                <a:gd name="T20" fmla="*/ 47 w 2121"/>
                <a:gd name="T21" fmla="*/ 1497 h 2127"/>
                <a:gd name="T22" fmla="*/ 91 w 2121"/>
                <a:gd name="T23" fmla="*/ 1585 h 2127"/>
                <a:gd name="T24" fmla="*/ 40 w 2121"/>
                <a:gd name="T25" fmla="*/ 798 h 2127"/>
                <a:gd name="T26" fmla="*/ 75 w 2121"/>
                <a:gd name="T27" fmla="*/ 689 h 2127"/>
                <a:gd name="T28" fmla="*/ 122 w 2121"/>
                <a:gd name="T29" fmla="*/ 584 h 2127"/>
                <a:gd name="T30" fmla="*/ 102 w 2121"/>
                <a:gd name="T31" fmla="*/ 518 h 2127"/>
                <a:gd name="T32" fmla="*/ 58 w 2121"/>
                <a:gd name="T33" fmla="*/ 604 h 2127"/>
                <a:gd name="T34" fmla="*/ 20 w 2121"/>
                <a:gd name="T35" fmla="*/ 696 h 2127"/>
                <a:gd name="T36" fmla="*/ 40 w 2121"/>
                <a:gd name="T37" fmla="*/ 798 h 2127"/>
                <a:gd name="T38" fmla="*/ 600 w 2121"/>
                <a:gd name="T39" fmla="*/ 118 h 2127"/>
                <a:gd name="T40" fmla="*/ 711 w 2121"/>
                <a:gd name="T41" fmla="*/ 73 h 2127"/>
                <a:gd name="T42" fmla="*/ 826 w 2121"/>
                <a:gd name="T43" fmla="*/ 40 h 2127"/>
                <a:gd name="T44" fmla="*/ 718 w 2121"/>
                <a:gd name="T45" fmla="*/ 19 h 2127"/>
                <a:gd name="T46" fmla="*/ 623 w 2121"/>
                <a:gd name="T47" fmla="*/ 55 h 2127"/>
                <a:gd name="T48" fmla="*/ 531 w 2121"/>
                <a:gd name="T49" fmla="*/ 98 h 2127"/>
                <a:gd name="T50" fmla="*/ 1365 w 2121"/>
                <a:gd name="T51" fmla="*/ 62 h 2127"/>
                <a:gd name="T52" fmla="*/ 1483 w 2121"/>
                <a:gd name="T53" fmla="*/ 107 h 2127"/>
                <a:gd name="T54" fmla="*/ 1594 w 2121"/>
                <a:gd name="T55" fmla="*/ 164 h 2127"/>
                <a:gd name="T56" fmla="*/ 1598 w 2121"/>
                <a:gd name="T57" fmla="*/ 109 h 2127"/>
                <a:gd name="T58" fmla="*/ 1502 w 2121"/>
                <a:gd name="T59" fmla="*/ 61 h 2127"/>
                <a:gd name="T60" fmla="*/ 1400 w 2121"/>
                <a:gd name="T61" fmla="*/ 22 h 2127"/>
                <a:gd name="T62" fmla="*/ 1951 w 2121"/>
                <a:gd name="T63" fmla="*/ 518 h 2127"/>
                <a:gd name="T64" fmla="*/ 2012 w 2121"/>
                <a:gd name="T65" fmla="*/ 631 h 2127"/>
                <a:gd name="T66" fmla="*/ 2058 w 2121"/>
                <a:gd name="T67" fmla="*/ 754 h 2127"/>
                <a:gd name="T68" fmla="*/ 2121 w 2121"/>
                <a:gd name="T69" fmla="*/ 798 h 2127"/>
                <a:gd name="T70" fmla="*/ 2088 w 2121"/>
                <a:gd name="T71" fmla="*/ 689 h 2127"/>
                <a:gd name="T72" fmla="*/ 2043 w 2121"/>
                <a:gd name="T73" fmla="*/ 584 h 2127"/>
                <a:gd name="T74" fmla="*/ 1951 w 2121"/>
                <a:gd name="T75" fmla="*/ 518 h 2127"/>
                <a:gd name="T76" fmla="*/ 2056 w 2121"/>
                <a:gd name="T77" fmla="*/ 1375 h 2127"/>
                <a:gd name="T78" fmla="*/ 2009 w 2121"/>
                <a:gd name="T79" fmla="*/ 1499 h 2127"/>
                <a:gd name="T80" fmla="*/ 1947 w 2121"/>
                <a:gd name="T81" fmla="*/ 1614 h 2127"/>
                <a:gd name="T82" fmla="*/ 2040 w 2121"/>
                <a:gd name="T83" fmla="*/ 1546 h 2127"/>
                <a:gd name="T84" fmla="*/ 2086 w 2121"/>
                <a:gd name="T85" fmla="*/ 1441 h 2127"/>
                <a:gd name="T86" fmla="*/ 2120 w 2121"/>
                <a:gd name="T87" fmla="*/ 1332 h 2127"/>
                <a:gd name="T88" fmla="*/ 1594 w 2121"/>
                <a:gd name="T89" fmla="*/ 1962 h 2127"/>
                <a:gd name="T90" fmla="*/ 1482 w 2121"/>
                <a:gd name="T91" fmla="*/ 2019 h 2127"/>
                <a:gd name="T92" fmla="*/ 1361 w 2121"/>
                <a:gd name="T93" fmla="*/ 2065 h 2127"/>
                <a:gd name="T94" fmla="*/ 1395 w 2121"/>
                <a:gd name="T95" fmla="*/ 2106 h 2127"/>
                <a:gd name="T96" fmla="*/ 1500 w 2121"/>
                <a:gd name="T97" fmla="*/ 2065 h 2127"/>
                <a:gd name="T98" fmla="*/ 1598 w 2121"/>
                <a:gd name="T99" fmla="*/ 2016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21" h="2127">
                  <a:moveTo>
                    <a:pt x="832" y="2087"/>
                  </a:moveTo>
                  <a:lnTo>
                    <a:pt x="793" y="2077"/>
                  </a:lnTo>
                  <a:lnTo>
                    <a:pt x="753" y="2065"/>
                  </a:lnTo>
                  <a:lnTo>
                    <a:pt x="716" y="2054"/>
                  </a:lnTo>
                  <a:lnTo>
                    <a:pt x="677" y="2040"/>
                  </a:lnTo>
                  <a:lnTo>
                    <a:pt x="639" y="2025"/>
                  </a:lnTo>
                  <a:lnTo>
                    <a:pt x="603" y="2008"/>
                  </a:lnTo>
                  <a:lnTo>
                    <a:pt x="567" y="1989"/>
                  </a:lnTo>
                  <a:lnTo>
                    <a:pt x="531" y="1970"/>
                  </a:lnTo>
                  <a:lnTo>
                    <a:pt x="531" y="2027"/>
                  </a:lnTo>
                  <a:lnTo>
                    <a:pt x="563" y="2042"/>
                  </a:lnTo>
                  <a:lnTo>
                    <a:pt x="593" y="2058"/>
                  </a:lnTo>
                  <a:lnTo>
                    <a:pt x="625" y="2071"/>
                  </a:lnTo>
                  <a:lnTo>
                    <a:pt x="658" y="2086"/>
                  </a:lnTo>
                  <a:lnTo>
                    <a:pt x="691" y="2097"/>
                  </a:lnTo>
                  <a:lnTo>
                    <a:pt x="723" y="2109"/>
                  </a:lnTo>
                  <a:lnTo>
                    <a:pt x="757" y="2119"/>
                  </a:lnTo>
                  <a:lnTo>
                    <a:pt x="790" y="2127"/>
                  </a:lnTo>
                  <a:lnTo>
                    <a:pt x="832" y="2087"/>
                  </a:lnTo>
                  <a:close/>
                  <a:moveTo>
                    <a:pt x="163" y="1614"/>
                  </a:moveTo>
                  <a:lnTo>
                    <a:pt x="144" y="1581"/>
                  </a:lnTo>
                  <a:lnTo>
                    <a:pt x="125" y="1548"/>
                  </a:lnTo>
                  <a:lnTo>
                    <a:pt x="108" y="1513"/>
                  </a:lnTo>
                  <a:lnTo>
                    <a:pt x="92" y="1479"/>
                  </a:lnTo>
                  <a:lnTo>
                    <a:pt x="78" y="1443"/>
                  </a:lnTo>
                  <a:lnTo>
                    <a:pt x="65" y="1407"/>
                  </a:lnTo>
                  <a:lnTo>
                    <a:pt x="53" y="1369"/>
                  </a:lnTo>
                  <a:lnTo>
                    <a:pt x="42" y="1332"/>
                  </a:lnTo>
                  <a:lnTo>
                    <a:pt x="1" y="1372"/>
                  </a:lnTo>
                  <a:lnTo>
                    <a:pt x="11" y="1404"/>
                  </a:lnTo>
                  <a:lnTo>
                    <a:pt x="23" y="1435"/>
                  </a:lnTo>
                  <a:lnTo>
                    <a:pt x="34" y="1467"/>
                  </a:lnTo>
                  <a:lnTo>
                    <a:pt x="47" y="1497"/>
                  </a:lnTo>
                  <a:lnTo>
                    <a:pt x="60" y="1528"/>
                  </a:lnTo>
                  <a:lnTo>
                    <a:pt x="75" y="1556"/>
                  </a:lnTo>
                  <a:lnTo>
                    <a:pt x="91" y="1585"/>
                  </a:lnTo>
                  <a:lnTo>
                    <a:pt x="106" y="1614"/>
                  </a:lnTo>
                  <a:lnTo>
                    <a:pt x="163" y="1614"/>
                  </a:lnTo>
                  <a:close/>
                  <a:moveTo>
                    <a:pt x="40" y="798"/>
                  </a:moveTo>
                  <a:lnTo>
                    <a:pt x="50" y="762"/>
                  </a:lnTo>
                  <a:lnTo>
                    <a:pt x="62" y="725"/>
                  </a:lnTo>
                  <a:lnTo>
                    <a:pt x="75" y="689"/>
                  </a:lnTo>
                  <a:lnTo>
                    <a:pt x="89" y="653"/>
                  </a:lnTo>
                  <a:lnTo>
                    <a:pt x="105" y="619"/>
                  </a:lnTo>
                  <a:lnTo>
                    <a:pt x="122" y="584"/>
                  </a:lnTo>
                  <a:lnTo>
                    <a:pt x="140" y="551"/>
                  </a:lnTo>
                  <a:lnTo>
                    <a:pt x="160" y="518"/>
                  </a:lnTo>
                  <a:lnTo>
                    <a:pt x="102" y="518"/>
                  </a:lnTo>
                  <a:lnTo>
                    <a:pt x="86" y="547"/>
                  </a:lnTo>
                  <a:lnTo>
                    <a:pt x="72" y="575"/>
                  </a:lnTo>
                  <a:lnTo>
                    <a:pt x="58" y="604"/>
                  </a:lnTo>
                  <a:lnTo>
                    <a:pt x="45" y="634"/>
                  </a:lnTo>
                  <a:lnTo>
                    <a:pt x="32" y="665"/>
                  </a:lnTo>
                  <a:lnTo>
                    <a:pt x="20" y="696"/>
                  </a:lnTo>
                  <a:lnTo>
                    <a:pt x="10" y="726"/>
                  </a:lnTo>
                  <a:lnTo>
                    <a:pt x="0" y="758"/>
                  </a:lnTo>
                  <a:lnTo>
                    <a:pt x="40" y="798"/>
                  </a:lnTo>
                  <a:close/>
                  <a:moveTo>
                    <a:pt x="531" y="154"/>
                  </a:moveTo>
                  <a:lnTo>
                    <a:pt x="566" y="135"/>
                  </a:lnTo>
                  <a:lnTo>
                    <a:pt x="600" y="118"/>
                  </a:lnTo>
                  <a:lnTo>
                    <a:pt x="636" y="102"/>
                  </a:lnTo>
                  <a:lnTo>
                    <a:pt x="674" y="86"/>
                  </a:lnTo>
                  <a:lnTo>
                    <a:pt x="711" y="73"/>
                  </a:lnTo>
                  <a:lnTo>
                    <a:pt x="749" y="61"/>
                  </a:lnTo>
                  <a:lnTo>
                    <a:pt x="788" y="50"/>
                  </a:lnTo>
                  <a:lnTo>
                    <a:pt x="826" y="40"/>
                  </a:lnTo>
                  <a:lnTo>
                    <a:pt x="786" y="0"/>
                  </a:lnTo>
                  <a:lnTo>
                    <a:pt x="752" y="9"/>
                  </a:lnTo>
                  <a:lnTo>
                    <a:pt x="718" y="19"/>
                  </a:lnTo>
                  <a:lnTo>
                    <a:pt x="687" y="30"/>
                  </a:lnTo>
                  <a:lnTo>
                    <a:pt x="655" y="42"/>
                  </a:lnTo>
                  <a:lnTo>
                    <a:pt x="623" y="55"/>
                  </a:lnTo>
                  <a:lnTo>
                    <a:pt x="592" y="68"/>
                  </a:lnTo>
                  <a:lnTo>
                    <a:pt x="562" y="82"/>
                  </a:lnTo>
                  <a:lnTo>
                    <a:pt x="531" y="98"/>
                  </a:lnTo>
                  <a:lnTo>
                    <a:pt x="531" y="154"/>
                  </a:lnTo>
                  <a:close/>
                  <a:moveTo>
                    <a:pt x="1325" y="50"/>
                  </a:moveTo>
                  <a:lnTo>
                    <a:pt x="1365" y="62"/>
                  </a:lnTo>
                  <a:lnTo>
                    <a:pt x="1405" y="75"/>
                  </a:lnTo>
                  <a:lnTo>
                    <a:pt x="1444" y="89"/>
                  </a:lnTo>
                  <a:lnTo>
                    <a:pt x="1483" y="107"/>
                  </a:lnTo>
                  <a:lnTo>
                    <a:pt x="1521" y="124"/>
                  </a:lnTo>
                  <a:lnTo>
                    <a:pt x="1558" y="143"/>
                  </a:lnTo>
                  <a:lnTo>
                    <a:pt x="1594" y="164"/>
                  </a:lnTo>
                  <a:lnTo>
                    <a:pt x="1630" y="186"/>
                  </a:lnTo>
                  <a:lnTo>
                    <a:pt x="1630" y="128"/>
                  </a:lnTo>
                  <a:lnTo>
                    <a:pt x="1598" y="109"/>
                  </a:lnTo>
                  <a:lnTo>
                    <a:pt x="1567" y="92"/>
                  </a:lnTo>
                  <a:lnTo>
                    <a:pt x="1534" y="76"/>
                  </a:lnTo>
                  <a:lnTo>
                    <a:pt x="1502" y="61"/>
                  </a:lnTo>
                  <a:lnTo>
                    <a:pt x="1467" y="46"/>
                  </a:lnTo>
                  <a:lnTo>
                    <a:pt x="1434" y="33"/>
                  </a:lnTo>
                  <a:lnTo>
                    <a:pt x="1400" y="22"/>
                  </a:lnTo>
                  <a:lnTo>
                    <a:pt x="1365" y="10"/>
                  </a:lnTo>
                  <a:lnTo>
                    <a:pt x="1325" y="50"/>
                  </a:lnTo>
                  <a:close/>
                  <a:moveTo>
                    <a:pt x="1951" y="518"/>
                  </a:moveTo>
                  <a:lnTo>
                    <a:pt x="1973" y="555"/>
                  </a:lnTo>
                  <a:lnTo>
                    <a:pt x="1993" y="593"/>
                  </a:lnTo>
                  <a:lnTo>
                    <a:pt x="2012" y="631"/>
                  </a:lnTo>
                  <a:lnTo>
                    <a:pt x="2029" y="672"/>
                  </a:lnTo>
                  <a:lnTo>
                    <a:pt x="2043" y="712"/>
                  </a:lnTo>
                  <a:lnTo>
                    <a:pt x="2058" y="754"/>
                  </a:lnTo>
                  <a:lnTo>
                    <a:pt x="2069" y="797"/>
                  </a:lnTo>
                  <a:lnTo>
                    <a:pt x="2081" y="840"/>
                  </a:lnTo>
                  <a:lnTo>
                    <a:pt x="2121" y="798"/>
                  </a:lnTo>
                  <a:lnTo>
                    <a:pt x="2111" y="761"/>
                  </a:lnTo>
                  <a:lnTo>
                    <a:pt x="2099" y="725"/>
                  </a:lnTo>
                  <a:lnTo>
                    <a:pt x="2088" y="689"/>
                  </a:lnTo>
                  <a:lnTo>
                    <a:pt x="2074" y="653"/>
                  </a:lnTo>
                  <a:lnTo>
                    <a:pt x="2059" y="619"/>
                  </a:lnTo>
                  <a:lnTo>
                    <a:pt x="2043" y="584"/>
                  </a:lnTo>
                  <a:lnTo>
                    <a:pt x="2026" y="551"/>
                  </a:lnTo>
                  <a:lnTo>
                    <a:pt x="2009" y="518"/>
                  </a:lnTo>
                  <a:lnTo>
                    <a:pt x="1951" y="518"/>
                  </a:lnTo>
                  <a:close/>
                  <a:moveTo>
                    <a:pt x="2079" y="1290"/>
                  </a:moveTo>
                  <a:lnTo>
                    <a:pt x="2069" y="1333"/>
                  </a:lnTo>
                  <a:lnTo>
                    <a:pt x="2056" y="1375"/>
                  </a:lnTo>
                  <a:lnTo>
                    <a:pt x="2042" y="1417"/>
                  </a:lnTo>
                  <a:lnTo>
                    <a:pt x="2026" y="1458"/>
                  </a:lnTo>
                  <a:lnTo>
                    <a:pt x="2009" y="1499"/>
                  </a:lnTo>
                  <a:lnTo>
                    <a:pt x="1990" y="1538"/>
                  </a:lnTo>
                  <a:lnTo>
                    <a:pt x="1970" y="1576"/>
                  </a:lnTo>
                  <a:lnTo>
                    <a:pt x="1947" y="1614"/>
                  </a:lnTo>
                  <a:lnTo>
                    <a:pt x="2004" y="1614"/>
                  </a:lnTo>
                  <a:lnTo>
                    <a:pt x="2023" y="1581"/>
                  </a:lnTo>
                  <a:lnTo>
                    <a:pt x="2040" y="1546"/>
                  </a:lnTo>
                  <a:lnTo>
                    <a:pt x="2056" y="1512"/>
                  </a:lnTo>
                  <a:lnTo>
                    <a:pt x="2072" y="1477"/>
                  </a:lnTo>
                  <a:lnTo>
                    <a:pt x="2086" y="1441"/>
                  </a:lnTo>
                  <a:lnTo>
                    <a:pt x="2098" y="1405"/>
                  </a:lnTo>
                  <a:lnTo>
                    <a:pt x="2110" y="1369"/>
                  </a:lnTo>
                  <a:lnTo>
                    <a:pt x="2120" y="1332"/>
                  </a:lnTo>
                  <a:lnTo>
                    <a:pt x="2079" y="1290"/>
                  </a:lnTo>
                  <a:close/>
                  <a:moveTo>
                    <a:pt x="1630" y="1940"/>
                  </a:moveTo>
                  <a:lnTo>
                    <a:pt x="1594" y="1962"/>
                  </a:lnTo>
                  <a:lnTo>
                    <a:pt x="1558" y="1982"/>
                  </a:lnTo>
                  <a:lnTo>
                    <a:pt x="1521" y="2002"/>
                  </a:lnTo>
                  <a:lnTo>
                    <a:pt x="1482" y="2019"/>
                  </a:lnTo>
                  <a:lnTo>
                    <a:pt x="1443" y="2037"/>
                  </a:lnTo>
                  <a:lnTo>
                    <a:pt x="1402" y="2051"/>
                  </a:lnTo>
                  <a:lnTo>
                    <a:pt x="1361" y="2065"/>
                  </a:lnTo>
                  <a:lnTo>
                    <a:pt x="1319" y="2077"/>
                  </a:lnTo>
                  <a:lnTo>
                    <a:pt x="1359" y="2116"/>
                  </a:lnTo>
                  <a:lnTo>
                    <a:pt x="1395" y="2106"/>
                  </a:lnTo>
                  <a:lnTo>
                    <a:pt x="1431" y="2093"/>
                  </a:lnTo>
                  <a:lnTo>
                    <a:pt x="1466" y="2080"/>
                  </a:lnTo>
                  <a:lnTo>
                    <a:pt x="1500" y="2065"/>
                  </a:lnTo>
                  <a:lnTo>
                    <a:pt x="1534" y="2050"/>
                  </a:lnTo>
                  <a:lnTo>
                    <a:pt x="1567" y="2034"/>
                  </a:lnTo>
                  <a:lnTo>
                    <a:pt x="1598" y="2016"/>
                  </a:lnTo>
                  <a:lnTo>
                    <a:pt x="1630" y="1998"/>
                  </a:lnTo>
                  <a:lnTo>
                    <a:pt x="1630" y="1940"/>
                  </a:lnTo>
                  <a:close/>
                </a:path>
              </a:pathLst>
            </a:custGeom>
            <a:solidFill>
              <a:srgbClr val="BD2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41"/>
            <p:cNvSpPr>
              <a:spLocks noEditPoints="1"/>
            </p:cNvSpPr>
            <p:nvPr/>
          </p:nvSpPr>
          <p:spPr bwMode="auto">
            <a:xfrm>
              <a:off x="2152650" y="1101725"/>
              <a:ext cx="1150938" cy="1154113"/>
            </a:xfrm>
            <a:custGeom>
              <a:avLst/>
              <a:gdLst>
                <a:gd name="T0" fmla="*/ 759 w 2174"/>
                <a:gd name="T1" fmla="*/ 2121 h 2182"/>
                <a:gd name="T2" fmla="*/ 657 w 2174"/>
                <a:gd name="T3" fmla="*/ 2082 h 2182"/>
                <a:gd name="T4" fmla="*/ 557 w 2174"/>
                <a:gd name="T5" fmla="*/ 2035 h 2182"/>
                <a:gd name="T6" fmla="*/ 613 w 2174"/>
                <a:gd name="T7" fmla="*/ 2118 h 2182"/>
                <a:gd name="T8" fmla="*/ 700 w 2174"/>
                <a:gd name="T9" fmla="*/ 2153 h 2182"/>
                <a:gd name="T10" fmla="*/ 789 w 2174"/>
                <a:gd name="T11" fmla="*/ 2182 h 2182"/>
                <a:gd name="T12" fmla="*/ 134 w 2174"/>
                <a:gd name="T13" fmla="*/ 1611 h 2182"/>
                <a:gd name="T14" fmla="*/ 88 w 2174"/>
                <a:gd name="T15" fmla="*/ 1519 h 2182"/>
                <a:gd name="T16" fmla="*/ 52 w 2174"/>
                <a:gd name="T17" fmla="*/ 1419 h 2182"/>
                <a:gd name="T18" fmla="*/ 12 w 2174"/>
                <a:gd name="T19" fmla="*/ 1454 h 2182"/>
                <a:gd name="T20" fmla="*/ 43 w 2174"/>
                <a:gd name="T21" fmla="*/ 1536 h 2182"/>
                <a:gd name="T22" fmla="*/ 81 w 2174"/>
                <a:gd name="T23" fmla="*/ 1615 h 2182"/>
                <a:gd name="T24" fmla="*/ 39 w 2174"/>
                <a:gd name="T25" fmla="*/ 799 h 2182"/>
                <a:gd name="T26" fmla="*/ 72 w 2174"/>
                <a:gd name="T27" fmla="*/ 700 h 2182"/>
                <a:gd name="T28" fmla="*/ 115 w 2174"/>
                <a:gd name="T29" fmla="*/ 605 h 2182"/>
                <a:gd name="T30" fmla="*/ 91 w 2174"/>
                <a:gd name="T31" fmla="*/ 545 h 2182"/>
                <a:gd name="T32" fmla="*/ 52 w 2174"/>
                <a:gd name="T33" fmla="*/ 623 h 2182"/>
                <a:gd name="T34" fmla="*/ 19 w 2174"/>
                <a:gd name="T35" fmla="*/ 703 h 2182"/>
                <a:gd name="T36" fmla="*/ 39 w 2174"/>
                <a:gd name="T37" fmla="*/ 799 h 2182"/>
                <a:gd name="T38" fmla="*/ 621 w 2174"/>
                <a:gd name="T39" fmla="*/ 112 h 2182"/>
                <a:gd name="T40" fmla="*/ 720 w 2174"/>
                <a:gd name="T41" fmla="*/ 72 h 2182"/>
                <a:gd name="T42" fmla="*/ 825 w 2174"/>
                <a:gd name="T43" fmla="*/ 40 h 2182"/>
                <a:gd name="T44" fmla="*/ 726 w 2174"/>
                <a:gd name="T45" fmla="*/ 17 h 2182"/>
                <a:gd name="T46" fmla="*/ 639 w 2174"/>
                <a:gd name="T47" fmla="*/ 50 h 2182"/>
                <a:gd name="T48" fmla="*/ 557 w 2174"/>
                <a:gd name="T49" fmla="*/ 89 h 2182"/>
                <a:gd name="T50" fmla="*/ 1414 w 2174"/>
                <a:gd name="T51" fmla="*/ 62 h 2182"/>
                <a:gd name="T52" fmla="*/ 1521 w 2174"/>
                <a:gd name="T53" fmla="*/ 102 h 2182"/>
                <a:gd name="T54" fmla="*/ 1623 w 2174"/>
                <a:gd name="T55" fmla="*/ 155 h 2182"/>
                <a:gd name="T56" fmla="*/ 1627 w 2174"/>
                <a:gd name="T57" fmla="*/ 100 h 2182"/>
                <a:gd name="T58" fmla="*/ 1539 w 2174"/>
                <a:gd name="T59" fmla="*/ 57 h 2182"/>
                <a:gd name="T60" fmla="*/ 1449 w 2174"/>
                <a:gd name="T61" fmla="*/ 21 h 2182"/>
                <a:gd name="T62" fmla="*/ 2016 w 2174"/>
                <a:gd name="T63" fmla="*/ 545 h 2182"/>
                <a:gd name="T64" fmla="*/ 2069 w 2174"/>
                <a:gd name="T65" fmla="*/ 650 h 2182"/>
                <a:gd name="T66" fmla="*/ 2112 w 2174"/>
                <a:gd name="T67" fmla="*/ 762 h 2182"/>
                <a:gd name="T68" fmla="*/ 2174 w 2174"/>
                <a:gd name="T69" fmla="*/ 798 h 2182"/>
                <a:gd name="T70" fmla="*/ 2143 w 2174"/>
                <a:gd name="T71" fmla="*/ 699 h 2182"/>
                <a:gd name="T72" fmla="*/ 2102 w 2174"/>
                <a:gd name="T73" fmla="*/ 605 h 2182"/>
                <a:gd name="T74" fmla="*/ 2016 w 2174"/>
                <a:gd name="T75" fmla="*/ 545 h 2182"/>
                <a:gd name="T76" fmla="*/ 2111 w 2174"/>
                <a:gd name="T77" fmla="*/ 1422 h 2182"/>
                <a:gd name="T78" fmla="*/ 2066 w 2174"/>
                <a:gd name="T79" fmla="*/ 1534 h 2182"/>
                <a:gd name="T80" fmla="*/ 2012 w 2174"/>
                <a:gd name="T81" fmla="*/ 1641 h 2182"/>
                <a:gd name="T82" fmla="*/ 2100 w 2174"/>
                <a:gd name="T83" fmla="*/ 1580 h 2182"/>
                <a:gd name="T84" fmla="*/ 2141 w 2174"/>
                <a:gd name="T85" fmla="*/ 1485 h 2182"/>
                <a:gd name="T86" fmla="*/ 2173 w 2174"/>
                <a:gd name="T87" fmla="*/ 1386 h 2182"/>
                <a:gd name="T88" fmla="*/ 1623 w 2174"/>
                <a:gd name="T89" fmla="*/ 2025 h 2182"/>
                <a:gd name="T90" fmla="*/ 1519 w 2174"/>
                <a:gd name="T91" fmla="*/ 2078 h 2182"/>
                <a:gd name="T92" fmla="*/ 1410 w 2174"/>
                <a:gd name="T93" fmla="*/ 2118 h 2182"/>
                <a:gd name="T94" fmla="*/ 1444 w 2174"/>
                <a:gd name="T95" fmla="*/ 2160 h 2182"/>
                <a:gd name="T96" fmla="*/ 1538 w 2174"/>
                <a:gd name="T97" fmla="*/ 2123 h 2182"/>
                <a:gd name="T98" fmla="*/ 1627 w 2174"/>
                <a:gd name="T99" fmla="*/ 2079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74" h="2182">
                  <a:moveTo>
                    <a:pt x="831" y="2141"/>
                  </a:moveTo>
                  <a:lnTo>
                    <a:pt x="795" y="2131"/>
                  </a:lnTo>
                  <a:lnTo>
                    <a:pt x="759" y="2121"/>
                  </a:lnTo>
                  <a:lnTo>
                    <a:pt x="724" y="2110"/>
                  </a:lnTo>
                  <a:lnTo>
                    <a:pt x="690" y="2097"/>
                  </a:lnTo>
                  <a:lnTo>
                    <a:pt x="657" y="2082"/>
                  </a:lnTo>
                  <a:lnTo>
                    <a:pt x="624" y="2068"/>
                  </a:lnTo>
                  <a:lnTo>
                    <a:pt x="590" y="2052"/>
                  </a:lnTo>
                  <a:lnTo>
                    <a:pt x="557" y="2035"/>
                  </a:lnTo>
                  <a:lnTo>
                    <a:pt x="557" y="2091"/>
                  </a:lnTo>
                  <a:lnTo>
                    <a:pt x="586" y="2105"/>
                  </a:lnTo>
                  <a:lnTo>
                    <a:pt x="613" y="2118"/>
                  </a:lnTo>
                  <a:lnTo>
                    <a:pt x="642" y="2130"/>
                  </a:lnTo>
                  <a:lnTo>
                    <a:pt x="671" y="2143"/>
                  </a:lnTo>
                  <a:lnTo>
                    <a:pt x="700" y="2153"/>
                  </a:lnTo>
                  <a:lnTo>
                    <a:pt x="730" y="2163"/>
                  </a:lnTo>
                  <a:lnTo>
                    <a:pt x="759" y="2173"/>
                  </a:lnTo>
                  <a:lnTo>
                    <a:pt x="789" y="2182"/>
                  </a:lnTo>
                  <a:lnTo>
                    <a:pt x="831" y="2141"/>
                  </a:lnTo>
                  <a:close/>
                  <a:moveTo>
                    <a:pt x="151" y="1641"/>
                  </a:moveTo>
                  <a:lnTo>
                    <a:pt x="134" y="1611"/>
                  </a:lnTo>
                  <a:lnTo>
                    <a:pt x="118" y="1580"/>
                  </a:lnTo>
                  <a:lnTo>
                    <a:pt x="102" y="1550"/>
                  </a:lnTo>
                  <a:lnTo>
                    <a:pt x="88" y="1519"/>
                  </a:lnTo>
                  <a:lnTo>
                    <a:pt x="75" y="1485"/>
                  </a:lnTo>
                  <a:lnTo>
                    <a:pt x="63" y="1452"/>
                  </a:lnTo>
                  <a:lnTo>
                    <a:pt x="52" y="1419"/>
                  </a:lnTo>
                  <a:lnTo>
                    <a:pt x="42" y="1385"/>
                  </a:lnTo>
                  <a:lnTo>
                    <a:pt x="1" y="1425"/>
                  </a:lnTo>
                  <a:lnTo>
                    <a:pt x="12" y="1454"/>
                  </a:lnTo>
                  <a:lnTo>
                    <a:pt x="20" y="1481"/>
                  </a:lnTo>
                  <a:lnTo>
                    <a:pt x="32" y="1510"/>
                  </a:lnTo>
                  <a:lnTo>
                    <a:pt x="43" y="1536"/>
                  </a:lnTo>
                  <a:lnTo>
                    <a:pt x="55" y="1563"/>
                  </a:lnTo>
                  <a:lnTo>
                    <a:pt x="68" y="1589"/>
                  </a:lnTo>
                  <a:lnTo>
                    <a:pt x="81" y="1615"/>
                  </a:lnTo>
                  <a:lnTo>
                    <a:pt x="94" y="1641"/>
                  </a:lnTo>
                  <a:lnTo>
                    <a:pt x="151" y="1641"/>
                  </a:lnTo>
                  <a:close/>
                  <a:moveTo>
                    <a:pt x="39" y="799"/>
                  </a:moveTo>
                  <a:lnTo>
                    <a:pt x="49" y="765"/>
                  </a:lnTo>
                  <a:lnTo>
                    <a:pt x="60" y="733"/>
                  </a:lnTo>
                  <a:lnTo>
                    <a:pt x="72" y="700"/>
                  </a:lnTo>
                  <a:lnTo>
                    <a:pt x="85" y="669"/>
                  </a:lnTo>
                  <a:lnTo>
                    <a:pt x="99" y="637"/>
                  </a:lnTo>
                  <a:lnTo>
                    <a:pt x="115" y="605"/>
                  </a:lnTo>
                  <a:lnTo>
                    <a:pt x="131" y="575"/>
                  </a:lnTo>
                  <a:lnTo>
                    <a:pt x="147" y="545"/>
                  </a:lnTo>
                  <a:lnTo>
                    <a:pt x="91" y="545"/>
                  </a:lnTo>
                  <a:lnTo>
                    <a:pt x="78" y="571"/>
                  </a:lnTo>
                  <a:lnTo>
                    <a:pt x="65" y="597"/>
                  </a:lnTo>
                  <a:lnTo>
                    <a:pt x="52" y="623"/>
                  </a:lnTo>
                  <a:lnTo>
                    <a:pt x="40" y="650"/>
                  </a:lnTo>
                  <a:lnTo>
                    <a:pt x="29" y="676"/>
                  </a:lnTo>
                  <a:lnTo>
                    <a:pt x="19" y="703"/>
                  </a:lnTo>
                  <a:lnTo>
                    <a:pt x="9" y="730"/>
                  </a:lnTo>
                  <a:lnTo>
                    <a:pt x="0" y="759"/>
                  </a:lnTo>
                  <a:lnTo>
                    <a:pt x="39" y="799"/>
                  </a:lnTo>
                  <a:close/>
                  <a:moveTo>
                    <a:pt x="557" y="144"/>
                  </a:moveTo>
                  <a:lnTo>
                    <a:pt x="589" y="128"/>
                  </a:lnTo>
                  <a:lnTo>
                    <a:pt x="621" y="112"/>
                  </a:lnTo>
                  <a:lnTo>
                    <a:pt x="654" y="98"/>
                  </a:lnTo>
                  <a:lnTo>
                    <a:pt x="687" y="83"/>
                  </a:lnTo>
                  <a:lnTo>
                    <a:pt x="720" y="72"/>
                  </a:lnTo>
                  <a:lnTo>
                    <a:pt x="755" y="60"/>
                  </a:lnTo>
                  <a:lnTo>
                    <a:pt x="789" y="49"/>
                  </a:lnTo>
                  <a:lnTo>
                    <a:pt x="825" y="40"/>
                  </a:lnTo>
                  <a:lnTo>
                    <a:pt x="785" y="0"/>
                  </a:lnTo>
                  <a:lnTo>
                    <a:pt x="755" y="8"/>
                  </a:lnTo>
                  <a:lnTo>
                    <a:pt x="726" y="17"/>
                  </a:lnTo>
                  <a:lnTo>
                    <a:pt x="697" y="27"/>
                  </a:lnTo>
                  <a:lnTo>
                    <a:pt x="668" y="39"/>
                  </a:lnTo>
                  <a:lnTo>
                    <a:pt x="639" y="50"/>
                  </a:lnTo>
                  <a:lnTo>
                    <a:pt x="612" y="62"/>
                  </a:lnTo>
                  <a:lnTo>
                    <a:pt x="585" y="75"/>
                  </a:lnTo>
                  <a:lnTo>
                    <a:pt x="557" y="89"/>
                  </a:lnTo>
                  <a:lnTo>
                    <a:pt x="557" y="144"/>
                  </a:lnTo>
                  <a:close/>
                  <a:moveTo>
                    <a:pt x="1378" y="50"/>
                  </a:moveTo>
                  <a:lnTo>
                    <a:pt x="1414" y="62"/>
                  </a:lnTo>
                  <a:lnTo>
                    <a:pt x="1450" y="75"/>
                  </a:lnTo>
                  <a:lnTo>
                    <a:pt x="1486" y="88"/>
                  </a:lnTo>
                  <a:lnTo>
                    <a:pt x="1521" y="102"/>
                  </a:lnTo>
                  <a:lnTo>
                    <a:pt x="1555" y="119"/>
                  </a:lnTo>
                  <a:lnTo>
                    <a:pt x="1590" y="136"/>
                  </a:lnTo>
                  <a:lnTo>
                    <a:pt x="1623" y="155"/>
                  </a:lnTo>
                  <a:lnTo>
                    <a:pt x="1656" y="174"/>
                  </a:lnTo>
                  <a:lnTo>
                    <a:pt x="1656" y="116"/>
                  </a:lnTo>
                  <a:lnTo>
                    <a:pt x="1627" y="100"/>
                  </a:lnTo>
                  <a:lnTo>
                    <a:pt x="1598" y="85"/>
                  </a:lnTo>
                  <a:lnTo>
                    <a:pt x="1570" y="70"/>
                  </a:lnTo>
                  <a:lnTo>
                    <a:pt x="1539" y="57"/>
                  </a:lnTo>
                  <a:lnTo>
                    <a:pt x="1509" y="44"/>
                  </a:lnTo>
                  <a:lnTo>
                    <a:pt x="1479" y="33"/>
                  </a:lnTo>
                  <a:lnTo>
                    <a:pt x="1449" y="21"/>
                  </a:lnTo>
                  <a:lnTo>
                    <a:pt x="1417" y="11"/>
                  </a:lnTo>
                  <a:lnTo>
                    <a:pt x="1378" y="50"/>
                  </a:lnTo>
                  <a:close/>
                  <a:moveTo>
                    <a:pt x="2016" y="545"/>
                  </a:moveTo>
                  <a:lnTo>
                    <a:pt x="2035" y="579"/>
                  </a:lnTo>
                  <a:lnTo>
                    <a:pt x="2052" y="614"/>
                  </a:lnTo>
                  <a:lnTo>
                    <a:pt x="2069" y="650"/>
                  </a:lnTo>
                  <a:lnTo>
                    <a:pt x="2085" y="686"/>
                  </a:lnTo>
                  <a:lnTo>
                    <a:pt x="2100" y="723"/>
                  </a:lnTo>
                  <a:lnTo>
                    <a:pt x="2112" y="762"/>
                  </a:lnTo>
                  <a:lnTo>
                    <a:pt x="2124" y="801"/>
                  </a:lnTo>
                  <a:lnTo>
                    <a:pt x="2134" y="840"/>
                  </a:lnTo>
                  <a:lnTo>
                    <a:pt x="2174" y="798"/>
                  </a:lnTo>
                  <a:lnTo>
                    <a:pt x="2164" y="765"/>
                  </a:lnTo>
                  <a:lnTo>
                    <a:pt x="2154" y="732"/>
                  </a:lnTo>
                  <a:lnTo>
                    <a:pt x="2143" y="699"/>
                  </a:lnTo>
                  <a:lnTo>
                    <a:pt x="2130" y="667"/>
                  </a:lnTo>
                  <a:lnTo>
                    <a:pt x="2117" y="635"/>
                  </a:lnTo>
                  <a:lnTo>
                    <a:pt x="2102" y="605"/>
                  </a:lnTo>
                  <a:lnTo>
                    <a:pt x="2088" y="575"/>
                  </a:lnTo>
                  <a:lnTo>
                    <a:pt x="2072" y="545"/>
                  </a:lnTo>
                  <a:lnTo>
                    <a:pt x="2016" y="545"/>
                  </a:lnTo>
                  <a:close/>
                  <a:moveTo>
                    <a:pt x="2133" y="1345"/>
                  </a:moveTo>
                  <a:lnTo>
                    <a:pt x="2123" y="1385"/>
                  </a:lnTo>
                  <a:lnTo>
                    <a:pt x="2111" y="1422"/>
                  </a:lnTo>
                  <a:lnTo>
                    <a:pt x="2097" y="1461"/>
                  </a:lnTo>
                  <a:lnTo>
                    <a:pt x="2082" y="1498"/>
                  </a:lnTo>
                  <a:lnTo>
                    <a:pt x="2066" y="1534"/>
                  </a:lnTo>
                  <a:lnTo>
                    <a:pt x="2049" y="1570"/>
                  </a:lnTo>
                  <a:lnTo>
                    <a:pt x="2032" y="1606"/>
                  </a:lnTo>
                  <a:lnTo>
                    <a:pt x="2012" y="1641"/>
                  </a:lnTo>
                  <a:lnTo>
                    <a:pt x="2068" y="1641"/>
                  </a:lnTo>
                  <a:lnTo>
                    <a:pt x="2085" y="1611"/>
                  </a:lnTo>
                  <a:lnTo>
                    <a:pt x="2100" y="1580"/>
                  </a:lnTo>
                  <a:lnTo>
                    <a:pt x="2114" y="1549"/>
                  </a:lnTo>
                  <a:lnTo>
                    <a:pt x="2128" y="1517"/>
                  </a:lnTo>
                  <a:lnTo>
                    <a:pt x="2141" y="1485"/>
                  </a:lnTo>
                  <a:lnTo>
                    <a:pt x="2153" y="1452"/>
                  </a:lnTo>
                  <a:lnTo>
                    <a:pt x="2163" y="1419"/>
                  </a:lnTo>
                  <a:lnTo>
                    <a:pt x="2173" y="1386"/>
                  </a:lnTo>
                  <a:lnTo>
                    <a:pt x="2133" y="1345"/>
                  </a:lnTo>
                  <a:close/>
                  <a:moveTo>
                    <a:pt x="1656" y="2006"/>
                  </a:moveTo>
                  <a:lnTo>
                    <a:pt x="1623" y="2025"/>
                  </a:lnTo>
                  <a:lnTo>
                    <a:pt x="1590" y="2043"/>
                  </a:lnTo>
                  <a:lnTo>
                    <a:pt x="1555" y="2061"/>
                  </a:lnTo>
                  <a:lnTo>
                    <a:pt x="1519" y="2078"/>
                  </a:lnTo>
                  <a:lnTo>
                    <a:pt x="1483" y="2092"/>
                  </a:lnTo>
                  <a:lnTo>
                    <a:pt x="1447" y="2107"/>
                  </a:lnTo>
                  <a:lnTo>
                    <a:pt x="1410" y="2118"/>
                  </a:lnTo>
                  <a:lnTo>
                    <a:pt x="1372" y="2130"/>
                  </a:lnTo>
                  <a:lnTo>
                    <a:pt x="1413" y="2170"/>
                  </a:lnTo>
                  <a:lnTo>
                    <a:pt x="1444" y="2160"/>
                  </a:lnTo>
                  <a:lnTo>
                    <a:pt x="1476" y="2148"/>
                  </a:lnTo>
                  <a:lnTo>
                    <a:pt x="1508" y="2136"/>
                  </a:lnTo>
                  <a:lnTo>
                    <a:pt x="1538" y="2123"/>
                  </a:lnTo>
                  <a:lnTo>
                    <a:pt x="1568" y="2110"/>
                  </a:lnTo>
                  <a:lnTo>
                    <a:pt x="1598" y="2095"/>
                  </a:lnTo>
                  <a:lnTo>
                    <a:pt x="1627" y="2079"/>
                  </a:lnTo>
                  <a:lnTo>
                    <a:pt x="1656" y="2064"/>
                  </a:lnTo>
                  <a:lnTo>
                    <a:pt x="1656" y="2006"/>
                  </a:lnTo>
                  <a:close/>
                </a:path>
              </a:pathLst>
            </a:custGeom>
            <a:solidFill>
              <a:srgbClr val="BB2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42"/>
            <p:cNvSpPr>
              <a:spLocks noEditPoints="1"/>
            </p:cNvSpPr>
            <p:nvPr/>
          </p:nvSpPr>
          <p:spPr bwMode="auto">
            <a:xfrm>
              <a:off x="2138363" y="1087438"/>
              <a:ext cx="1177925" cy="1181100"/>
            </a:xfrm>
            <a:custGeom>
              <a:avLst/>
              <a:gdLst>
                <a:gd name="T0" fmla="*/ 766 w 2226"/>
                <a:gd name="T1" fmla="*/ 2174 h 2233"/>
                <a:gd name="T2" fmla="*/ 673 w 2226"/>
                <a:gd name="T3" fmla="*/ 2140 h 2233"/>
                <a:gd name="T4" fmla="*/ 583 w 2226"/>
                <a:gd name="T5" fmla="*/ 2098 h 2233"/>
                <a:gd name="T6" fmla="*/ 684 w 2226"/>
                <a:gd name="T7" fmla="*/ 2199 h 2233"/>
                <a:gd name="T8" fmla="*/ 830 w 2226"/>
                <a:gd name="T9" fmla="*/ 2193 h 2233"/>
                <a:gd name="T10" fmla="*/ 110 w 2226"/>
                <a:gd name="T11" fmla="*/ 1612 h 2233"/>
                <a:gd name="T12" fmla="*/ 72 w 2226"/>
                <a:gd name="T13" fmla="*/ 1527 h 2233"/>
                <a:gd name="T14" fmla="*/ 40 w 2226"/>
                <a:gd name="T15" fmla="*/ 1438 h 2233"/>
                <a:gd name="T16" fmla="*/ 39 w 2226"/>
                <a:gd name="T17" fmla="*/ 1575 h 2233"/>
                <a:gd name="T18" fmla="*/ 138 w 2226"/>
                <a:gd name="T19" fmla="*/ 1667 h 2233"/>
                <a:gd name="T20" fmla="*/ 59 w 2226"/>
                <a:gd name="T21" fmla="*/ 739 h 2233"/>
                <a:gd name="T22" fmla="*/ 94 w 2226"/>
                <a:gd name="T23" fmla="*/ 653 h 2233"/>
                <a:gd name="T24" fmla="*/ 135 w 2226"/>
                <a:gd name="T25" fmla="*/ 571 h 2233"/>
                <a:gd name="T26" fmla="*/ 36 w 2226"/>
                <a:gd name="T27" fmla="*/ 663 h 2233"/>
                <a:gd name="T28" fmla="*/ 39 w 2226"/>
                <a:gd name="T29" fmla="*/ 798 h 2233"/>
                <a:gd name="T30" fmla="*/ 641 w 2226"/>
                <a:gd name="T31" fmla="*/ 105 h 2233"/>
                <a:gd name="T32" fmla="*/ 730 w 2226"/>
                <a:gd name="T33" fmla="*/ 68 h 2233"/>
                <a:gd name="T34" fmla="*/ 824 w 2226"/>
                <a:gd name="T35" fmla="*/ 39 h 2233"/>
                <a:gd name="T36" fmla="*/ 681 w 2226"/>
                <a:gd name="T37" fmla="*/ 34 h 2233"/>
                <a:gd name="T38" fmla="*/ 583 w 2226"/>
                <a:gd name="T39" fmla="*/ 132 h 2233"/>
                <a:gd name="T40" fmla="*/ 1496 w 2226"/>
                <a:gd name="T41" fmla="*/ 72 h 2233"/>
                <a:gd name="T42" fmla="*/ 1591 w 2226"/>
                <a:gd name="T43" fmla="*/ 112 h 2233"/>
                <a:gd name="T44" fmla="*/ 1682 w 2226"/>
                <a:gd name="T45" fmla="*/ 161 h 2233"/>
                <a:gd name="T46" fmla="*/ 1578 w 2226"/>
                <a:gd name="T47" fmla="*/ 53 h 2233"/>
                <a:gd name="T48" fmla="*/ 1498 w 2226"/>
                <a:gd name="T49" fmla="*/ 20 h 2233"/>
                <a:gd name="T50" fmla="*/ 2079 w 2226"/>
                <a:gd name="T51" fmla="*/ 571 h 2233"/>
                <a:gd name="T52" fmla="*/ 2127 w 2226"/>
                <a:gd name="T53" fmla="*/ 667 h 2233"/>
                <a:gd name="T54" fmla="*/ 2166 w 2226"/>
                <a:gd name="T55" fmla="*/ 768 h 2233"/>
                <a:gd name="T56" fmla="*/ 2226 w 2226"/>
                <a:gd name="T57" fmla="*/ 798 h 2233"/>
                <a:gd name="T58" fmla="*/ 2198 w 2226"/>
                <a:gd name="T59" fmla="*/ 709 h 2233"/>
                <a:gd name="T60" fmla="*/ 2163 w 2226"/>
                <a:gd name="T61" fmla="*/ 626 h 2233"/>
                <a:gd name="T62" fmla="*/ 2079 w 2226"/>
                <a:gd name="T63" fmla="*/ 571 h 2233"/>
                <a:gd name="T64" fmla="*/ 2164 w 2226"/>
                <a:gd name="T65" fmla="*/ 1468 h 2233"/>
                <a:gd name="T66" fmla="*/ 2124 w 2226"/>
                <a:gd name="T67" fmla="*/ 1570 h 2233"/>
                <a:gd name="T68" fmla="*/ 2075 w 2226"/>
                <a:gd name="T69" fmla="*/ 1667 h 2233"/>
                <a:gd name="T70" fmla="*/ 2160 w 2226"/>
                <a:gd name="T71" fmla="*/ 1612 h 2233"/>
                <a:gd name="T72" fmla="*/ 2196 w 2226"/>
                <a:gd name="T73" fmla="*/ 1527 h 2233"/>
                <a:gd name="T74" fmla="*/ 2225 w 2226"/>
                <a:gd name="T75" fmla="*/ 1440 h 2233"/>
                <a:gd name="T76" fmla="*/ 1652 w 2226"/>
                <a:gd name="T77" fmla="*/ 2087 h 2233"/>
                <a:gd name="T78" fmla="*/ 1558 w 2226"/>
                <a:gd name="T79" fmla="*/ 2134 h 2233"/>
                <a:gd name="T80" fmla="*/ 1459 w 2226"/>
                <a:gd name="T81" fmla="*/ 2172 h 2233"/>
                <a:gd name="T82" fmla="*/ 1493 w 2226"/>
                <a:gd name="T83" fmla="*/ 2212 h 2233"/>
                <a:gd name="T84" fmla="*/ 1577 w 2226"/>
                <a:gd name="T85" fmla="*/ 2179 h 2233"/>
                <a:gd name="T86" fmla="*/ 1656 w 2226"/>
                <a:gd name="T87" fmla="*/ 2141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26" h="2233">
                  <a:moveTo>
                    <a:pt x="830" y="2193"/>
                  </a:moveTo>
                  <a:lnTo>
                    <a:pt x="796" y="2185"/>
                  </a:lnTo>
                  <a:lnTo>
                    <a:pt x="766" y="2174"/>
                  </a:lnTo>
                  <a:lnTo>
                    <a:pt x="734" y="2164"/>
                  </a:lnTo>
                  <a:lnTo>
                    <a:pt x="703" y="2153"/>
                  </a:lnTo>
                  <a:lnTo>
                    <a:pt x="673" y="2140"/>
                  </a:lnTo>
                  <a:lnTo>
                    <a:pt x="642" y="2127"/>
                  </a:lnTo>
                  <a:lnTo>
                    <a:pt x="614" y="2113"/>
                  </a:lnTo>
                  <a:lnTo>
                    <a:pt x="583" y="2098"/>
                  </a:lnTo>
                  <a:lnTo>
                    <a:pt x="583" y="2153"/>
                  </a:lnTo>
                  <a:lnTo>
                    <a:pt x="634" y="2177"/>
                  </a:lnTo>
                  <a:lnTo>
                    <a:pt x="684" y="2199"/>
                  </a:lnTo>
                  <a:lnTo>
                    <a:pt x="736" y="2218"/>
                  </a:lnTo>
                  <a:lnTo>
                    <a:pt x="788" y="2233"/>
                  </a:lnTo>
                  <a:lnTo>
                    <a:pt x="830" y="2193"/>
                  </a:lnTo>
                  <a:close/>
                  <a:moveTo>
                    <a:pt x="138" y="1667"/>
                  </a:moveTo>
                  <a:lnTo>
                    <a:pt x="124" y="1639"/>
                  </a:lnTo>
                  <a:lnTo>
                    <a:pt x="110" y="1612"/>
                  </a:lnTo>
                  <a:lnTo>
                    <a:pt x="97" y="1585"/>
                  </a:lnTo>
                  <a:lnTo>
                    <a:pt x="84" y="1556"/>
                  </a:lnTo>
                  <a:lnTo>
                    <a:pt x="72" y="1527"/>
                  </a:lnTo>
                  <a:lnTo>
                    <a:pt x="61" y="1499"/>
                  </a:lnTo>
                  <a:lnTo>
                    <a:pt x="50" y="1468"/>
                  </a:lnTo>
                  <a:lnTo>
                    <a:pt x="40" y="1438"/>
                  </a:lnTo>
                  <a:lnTo>
                    <a:pt x="2" y="1478"/>
                  </a:lnTo>
                  <a:lnTo>
                    <a:pt x="19" y="1527"/>
                  </a:lnTo>
                  <a:lnTo>
                    <a:pt x="39" y="1575"/>
                  </a:lnTo>
                  <a:lnTo>
                    <a:pt x="59" y="1622"/>
                  </a:lnTo>
                  <a:lnTo>
                    <a:pt x="82" y="1667"/>
                  </a:lnTo>
                  <a:lnTo>
                    <a:pt x="138" y="1667"/>
                  </a:lnTo>
                  <a:close/>
                  <a:moveTo>
                    <a:pt x="39" y="798"/>
                  </a:moveTo>
                  <a:lnTo>
                    <a:pt x="49" y="768"/>
                  </a:lnTo>
                  <a:lnTo>
                    <a:pt x="59" y="739"/>
                  </a:lnTo>
                  <a:lnTo>
                    <a:pt x="69" y="710"/>
                  </a:lnTo>
                  <a:lnTo>
                    <a:pt x="81" y="682"/>
                  </a:lnTo>
                  <a:lnTo>
                    <a:pt x="94" y="653"/>
                  </a:lnTo>
                  <a:lnTo>
                    <a:pt x="107" y="626"/>
                  </a:lnTo>
                  <a:lnTo>
                    <a:pt x="121" y="598"/>
                  </a:lnTo>
                  <a:lnTo>
                    <a:pt x="135" y="571"/>
                  </a:lnTo>
                  <a:lnTo>
                    <a:pt x="79" y="571"/>
                  </a:lnTo>
                  <a:lnTo>
                    <a:pt x="56" y="617"/>
                  </a:lnTo>
                  <a:lnTo>
                    <a:pt x="36" y="663"/>
                  </a:lnTo>
                  <a:lnTo>
                    <a:pt x="17" y="710"/>
                  </a:lnTo>
                  <a:lnTo>
                    <a:pt x="0" y="758"/>
                  </a:lnTo>
                  <a:lnTo>
                    <a:pt x="39" y="798"/>
                  </a:lnTo>
                  <a:close/>
                  <a:moveTo>
                    <a:pt x="583" y="132"/>
                  </a:moveTo>
                  <a:lnTo>
                    <a:pt x="612" y="118"/>
                  </a:lnTo>
                  <a:lnTo>
                    <a:pt x="641" y="105"/>
                  </a:lnTo>
                  <a:lnTo>
                    <a:pt x="670" y="92"/>
                  </a:lnTo>
                  <a:lnTo>
                    <a:pt x="700" y="79"/>
                  </a:lnTo>
                  <a:lnTo>
                    <a:pt x="730" y="68"/>
                  </a:lnTo>
                  <a:lnTo>
                    <a:pt x="762" y="57"/>
                  </a:lnTo>
                  <a:lnTo>
                    <a:pt x="792" y="47"/>
                  </a:lnTo>
                  <a:lnTo>
                    <a:pt x="824" y="39"/>
                  </a:lnTo>
                  <a:lnTo>
                    <a:pt x="783" y="0"/>
                  </a:lnTo>
                  <a:lnTo>
                    <a:pt x="732" y="16"/>
                  </a:lnTo>
                  <a:lnTo>
                    <a:pt x="681" y="34"/>
                  </a:lnTo>
                  <a:lnTo>
                    <a:pt x="632" y="55"/>
                  </a:lnTo>
                  <a:lnTo>
                    <a:pt x="583" y="78"/>
                  </a:lnTo>
                  <a:lnTo>
                    <a:pt x="583" y="132"/>
                  </a:lnTo>
                  <a:close/>
                  <a:moveTo>
                    <a:pt x="1430" y="50"/>
                  </a:moveTo>
                  <a:lnTo>
                    <a:pt x="1463" y="60"/>
                  </a:lnTo>
                  <a:lnTo>
                    <a:pt x="1496" y="72"/>
                  </a:lnTo>
                  <a:lnTo>
                    <a:pt x="1528" y="85"/>
                  </a:lnTo>
                  <a:lnTo>
                    <a:pt x="1560" y="98"/>
                  </a:lnTo>
                  <a:lnTo>
                    <a:pt x="1591" y="112"/>
                  </a:lnTo>
                  <a:lnTo>
                    <a:pt x="1622" y="128"/>
                  </a:lnTo>
                  <a:lnTo>
                    <a:pt x="1652" y="144"/>
                  </a:lnTo>
                  <a:lnTo>
                    <a:pt x="1682" y="161"/>
                  </a:lnTo>
                  <a:lnTo>
                    <a:pt x="1682" y="105"/>
                  </a:lnTo>
                  <a:lnTo>
                    <a:pt x="1630" y="78"/>
                  </a:lnTo>
                  <a:lnTo>
                    <a:pt x="1578" y="53"/>
                  </a:lnTo>
                  <a:lnTo>
                    <a:pt x="1551" y="42"/>
                  </a:lnTo>
                  <a:lnTo>
                    <a:pt x="1525" y="30"/>
                  </a:lnTo>
                  <a:lnTo>
                    <a:pt x="1498" y="20"/>
                  </a:lnTo>
                  <a:lnTo>
                    <a:pt x="1470" y="11"/>
                  </a:lnTo>
                  <a:lnTo>
                    <a:pt x="1430" y="50"/>
                  </a:lnTo>
                  <a:close/>
                  <a:moveTo>
                    <a:pt x="2079" y="571"/>
                  </a:moveTo>
                  <a:lnTo>
                    <a:pt x="2097" y="603"/>
                  </a:lnTo>
                  <a:lnTo>
                    <a:pt x="2113" y="634"/>
                  </a:lnTo>
                  <a:lnTo>
                    <a:pt x="2127" y="667"/>
                  </a:lnTo>
                  <a:lnTo>
                    <a:pt x="2141" y="700"/>
                  </a:lnTo>
                  <a:lnTo>
                    <a:pt x="2154" y="733"/>
                  </a:lnTo>
                  <a:lnTo>
                    <a:pt x="2166" y="768"/>
                  </a:lnTo>
                  <a:lnTo>
                    <a:pt x="2177" y="802"/>
                  </a:lnTo>
                  <a:lnTo>
                    <a:pt x="2186" y="838"/>
                  </a:lnTo>
                  <a:lnTo>
                    <a:pt x="2226" y="798"/>
                  </a:lnTo>
                  <a:lnTo>
                    <a:pt x="2218" y="768"/>
                  </a:lnTo>
                  <a:lnTo>
                    <a:pt x="2208" y="739"/>
                  </a:lnTo>
                  <a:lnTo>
                    <a:pt x="2198" y="709"/>
                  </a:lnTo>
                  <a:lnTo>
                    <a:pt x="2186" y="680"/>
                  </a:lnTo>
                  <a:lnTo>
                    <a:pt x="2174" y="653"/>
                  </a:lnTo>
                  <a:lnTo>
                    <a:pt x="2163" y="626"/>
                  </a:lnTo>
                  <a:lnTo>
                    <a:pt x="2149" y="598"/>
                  </a:lnTo>
                  <a:lnTo>
                    <a:pt x="2136" y="571"/>
                  </a:lnTo>
                  <a:lnTo>
                    <a:pt x="2079" y="571"/>
                  </a:lnTo>
                  <a:close/>
                  <a:moveTo>
                    <a:pt x="2186" y="1398"/>
                  </a:moveTo>
                  <a:lnTo>
                    <a:pt x="2176" y="1434"/>
                  </a:lnTo>
                  <a:lnTo>
                    <a:pt x="2164" y="1468"/>
                  </a:lnTo>
                  <a:lnTo>
                    <a:pt x="2153" y="1503"/>
                  </a:lnTo>
                  <a:lnTo>
                    <a:pt x="2138" y="1537"/>
                  </a:lnTo>
                  <a:lnTo>
                    <a:pt x="2124" y="1570"/>
                  </a:lnTo>
                  <a:lnTo>
                    <a:pt x="2110" y="1604"/>
                  </a:lnTo>
                  <a:lnTo>
                    <a:pt x="2092" y="1635"/>
                  </a:lnTo>
                  <a:lnTo>
                    <a:pt x="2075" y="1667"/>
                  </a:lnTo>
                  <a:lnTo>
                    <a:pt x="2131" y="1667"/>
                  </a:lnTo>
                  <a:lnTo>
                    <a:pt x="2146" y="1639"/>
                  </a:lnTo>
                  <a:lnTo>
                    <a:pt x="2160" y="1612"/>
                  </a:lnTo>
                  <a:lnTo>
                    <a:pt x="2172" y="1583"/>
                  </a:lnTo>
                  <a:lnTo>
                    <a:pt x="2185" y="1556"/>
                  </a:lnTo>
                  <a:lnTo>
                    <a:pt x="2196" y="1527"/>
                  </a:lnTo>
                  <a:lnTo>
                    <a:pt x="2206" y="1499"/>
                  </a:lnTo>
                  <a:lnTo>
                    <a:pt x="2216" y="1468"/>
                  </a:lnTo>
                  <a:lnTo>
                    <a:pt x="2225" y="1440"/>
                  </a:lnTo>
                  <a:lnTo>
                    <a:pt x="2186" y="1398"/>
                  </a:lnTo>
                  <a:close/>
                  <a:moveTo>
                    <a:pt x="1682" y="2069"/>
                  </a:moveTo>
                  <a:lnTo>
                    <a:pt x="1652" y="2087"/>
                  </a:lnTo>
                  <a:lnTo>
                    <a:pt x="1622" y="2104"/>
                  </a:lnTo>
                  <a:lnTo>
                    <a:pt x="1590" y="2120"/>
                  </a:lnTo>
                  <a:lnTo>
                    <a:pt x="1558" y="2134"/>
                  </a:lnTo>
                  <a:lnTo>
                    <a:pt x="1525" y="2147"/>
                  </a:lnTo>
                  <a:lnTo>
                    <a:pt x="1492" y="2160"/>
                  </a:lnTo>
                  <a:lnTo>
                    <a:pt x="1459" y="2172"/>
                  </a:lnTo>
                  <a:lnTo>
                    <a:pt x="1424" y="2183"/>
                  </a:lnTo>
                  <a:lnTo>
                    <a:pt x="1465" y="2222"/>
                  </a:lnTo>
                  <a:lnTo>
                    <a:pt x="1493" y="2212"/>
                  </a:lnTo>
                  <a:lnTo>
                    <a:pt x="1521" y="2202"/>
                  </a:lnTo>
                  <a:lnTo>
                    <a:pt x="1550" y="2190"/>
                  </a:lnTo>
                  <a:lnTo>
                    <a:pt x="1577" y="2179"/>
                  </a:lnTo>
                  <a:lnTo>
                    <a:pt x="1603" y="2167"/>
                  </a:lnTo>
                  <a:lnTo>
                    <a:pt x="1630" y="2154"/>
                  </a:lnTo>
                  <a:lnTo>
                    <a:pt x="1656" y="2141"/>
                  </a:lnTo>
                  <a:lnTo>
                    <a:pt x="1682" y="2127"/>
                  </a:lnTo>
                  <a:lnTo>
                    <a:pt x="1682" y="2069"/>
                  </a:lnTo>
                  <a:close/>
                </a:path>
              </a:pathLst>
            </a:custGeom>
            <a:solidFill>
              <a:srgbClr val="BA2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Freeform 43"/>
            <p:cNvSpPr>
              <a:spLocks noEditPoints="1"/>
            </p:cNvSpPr>
            <p:nvPr/>
          </p:nvSpPr>
          <p:spPr bwMode="auto">
            <a:xfrm>
              <a:off x="2125663" y="1073150"/>
              <a:ext cx="1204913" cy="1209675"/>
            </a:xfrm>
            <a:custGeom>
              <a:avLst/>
              <a:gdLst>
                <a:gd name="T0" fmla="*/ 799 w 2278"/>
                <a:gd name="T1" fmla="*/ 2239 h 2286"/>
                <a:gd name="T2" fmla="*/ 745 w 2278"/>
                <a:gd name="T3" fmla="*/ 2220 h 2286"/>
                <a:gd name="T4" fmla="*/ 690 w 2278"/>
                <a:gd name="T5" fmla="*/ 2199 h 2286"/>
                <a:gd name="T6" fmla="*/ 637 w 2278"/>
                <a:gd name="T7" fmla="*/ 2176 h 2286"/>
                <a:gd name="T8" fmla="*/ 609 w 2278"/>
                <a:gd name="T9" fmla="*/ 2217 h 2286"/>
                <a:gd name="T10" fmla="*/ 697 w 2278"/>
                <a:gd name="T11" fmla="*/ 2255 h 2286"/>
                <a:gd name="T12" fmla="*/ 788 w 2278"/>
                <a:gd name="T13" fmla="*/ 2286 h 2286"/>
                <a:gd name="T14" fmla="*/ 127 w 2278"/>
                <a:gd name="T15" fmla="*/ 1694 h 2286"/>
                <a:gd name="T16" fmla="*/ 79 w 2278"/>
                <a:gd name="T17" fmla="*/ 1596 h 2286"/>
                <a:gd name="T18" fmla="*/ 40 w 2278"/>
                <a:gd name="T19" fmla="*/ 1491 h 2286"/>
                <a:gd name="T20" fmla="*/ 17 w 2278"/>
                <a:gd name="T21" fmla="*/ 1573 h 2286"/>
                <a:gd name="T22" fmla="*/ 52 w 2278"/>
                <a:gd name="T23" fmla="*/ 1655 h 2286"/>
                <a:gd name="T24" fmla="*/ 127 w 2278"/>
                <a:gd name="T25" fmla="*/ 1694 h 2286"/>
                <a:gd name="T26" fmla="*/ 56 w 2278"/>
                <a:gd name="T27" fmla="*/ 746 h 2286"/>
                <a:gd name="T28" fmla="*/ 100 w 2278"/>
                <a:gd name="T29" fmla="*/ 647 h 2286"/>
                <a:gd name="T30" fmla="*/ 68 w 2278"/>
                <a:gd name="T31" fmla="*/ 598 h 2286"/>
                <a:gd name="T32" fmla="*/ 32 w 2278"/>
                <a:gd name="T33" fmla="*/ 677 h 2286"/>
                <a:gd name="T34" fmla="*/ 0 w 2278"/>
                <a:gd name="T35" fmla="*/ 759 h 2286"/>
                <a:gd name="T36" fmla="*/ 609 w 2278"/>
                <a:gd name="T37" fmla="*/ 123 h 2286"/>
                <a:gd name="T38" fmla="*/ 713 w 2278"/>
                <a:gd name="T39" fmla="*/ 76 h 2286"/>
                <a:gd name="T40" fmla="*/ 768 w 2278"/>
                <a:gd name="T41" fmla="*/ 57 h 2286"/>
                <a:gd name="T42" fmla="*/ 822 w 2278"/>
                <a:gd name="T43" fmla="*/ 40 h 2286"/>
                <a:gd name="T44" fmla="*/ 737 w 2278"/>
                <a:gd name="T45" fmla="*/ 15 h 2286"/>
                <a:gd name="T46" fmla="*/ 651 w 2278"/>
                <a:gd name="T47" fmla="*/ 48 h 2286"/>
                <a:gd name="T48" fmla="*/ 609 w 2278"/>
                <a:gd name="T49" fmla="*/ 123 h 2286"/>
                <a:gd name="T50" fmla="*/ 1512 w 2278"/>
                <a:gd name="T51" fmla="*/ 61 h 2286"/>
                <a:gd name="T52" fmla="*/ 1570 w 2278"/>
                <a:gd name="T53" fmla="*/ 83 h 2286"/>
                <a:gd name="T54" fmla="*/ 1626 w 2278"/>
                <a:gd name="T55" fmla="*/ 107 h 2286"/>
                <a:gd name="T56" fmla="*/ 1681 w 2278"/>
                <a:gd name="T57" fmla="*/ 136 h 2286"/>
                <a:gd name="T58" fmla="*/ 1708 w 2278"/>
                <a:gd name="T59" fmla="*/ 95 h 2286"/>
                <a:gd name="T60" fmla="*/ 1617 w 2278"/>
                <a:gd name="T61" fmla="*/ 50 h 2286"/>
                <a:gd name="T62" fmla="*/ 1522 w 2278"/>
                <a:gd name="T63" fmla="*/ 13 h 2286"/>
                <a:gd name="T64" fmla="*/ 2143 w 2278"/>
                <a:gd name="T65" fmla="*/ 598 h 2286"/>
                <a:gd name="T66" fmla="*/ 2172 w 2278"/>
                <a:gd name="T67" fmla="*/ 655 h 2286"/>
                <a:gd name="T68" fmla="*/ 2198 w 2278"/>
                <a:gd name="T69" fmla="*/ 714 h 2286"/>
                <a:gd name="T70" fmla="*/ 2221 w 2278"/>
                <a:gd name="T71" fmla="*/ 775 h 2286"/>
                <a:gd name="T72" fmla="*/ 2239 w 2278"/>
                <a:gd name="T73" fmla="*/ 838 h 2286"/>
                <a:gd name="T74" fmla="*/ 2262 w 2278"/>
                <a:gd name="T75" fmla="*/ 746 h 2286"/>
                <a:gd name="T76" fmla="*/ 2222 w 2278"/>
                <a:gd name="T77" fmla="*/ 645 h 2286"/>
                <a:gd name="T78" fmla="*/ 2143 w 2278"/>
                <a:gd name="T79" fmla="*/ 598 h 2286"/>
                <a:gd name="T80" fmla="*/ 2229 w 2278"/>
                <a:gd name="T81" fmla="*/ 1484 h 2286"/>
                <a:gd name="T82" fmla="*/ 2208 w 2278"/>
                <a:gd name="T83" fmla="*/ 1546 h 2286"/>
                <a:gd name="T84" fmla="*/ 2182 w 2278"/>
                <a:gd name="T85" fmla="*/ 1606 h 2286"/>
                <a:gd name="T86" fmla="*/ 2154 w 2278"/>
                <a:gd name="T87" fmla="*/ 1665 h 2286"/>
                <a:gd name="T88" fmla="*/ 2195 w 2278"/>
                <a:gd name="T89" fmla="*/ 1694 h 2286"/>
                <a:gd name="T90" fmla="*/ 2241 w 2278"/>
                <a:gd name="T91" fmla="*/ 1596 h 2286"/>
                <a:gd name="T92" fmla="*/ 2277 w 2278"/>
                <a:gd name="T93" fmla="*/ 1492 h 2286"/>
                <a:gd name="T94" fmla="*/ 1708 w 2278"/>
                <a:gd name="T95" fmla="*/ 2135 h 2286"/>
                <a:gd name="T96" fmla="*/ 1653 w 2278"/>
                <a:gd name="T97" fmla="*/ 2164 h 2286"/>
                <a:gd name="T98" fmla="*/ 1596 w 2278"/>
                <a:gd name="T99" fmla="*/ 2191 h 2286"/>
                <a:gd name="T100" fmla="*/ 1538 w 2278"/>
                <a:gd name="T101" fmla="*/ 2214 h 2286"/>
                <a:gd name="T102" fmla="*/ 1478 w 2278"/>
                <a:gd name="T103" fmla="*/ 2236 h 2286"/>
                <a:gd name="T104" fmla="*/ 1567 w 2278"/>
                <a:gd name="T105" fmla="*/ 2256 h 2286"/>
                <a:gd name="T106" fmla="*/ 1662 w 2278"/>
                <a:gd name="T107" fmla="*/ 2214 h 2286"/>
                <a:gd name="T108" fmla="*/ 1708 w 2278"/>
                <a:gd name="T109" fmla="*/ 2135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78" h="2286">
                  <a:moveTo>
                    <a:pt x="828" y="2248"/>
                  </a:moveTo>
                  <a:lnTo>
                    <a:pt x="799" y="2239"/>
                  </a:lnTo>
                  <a:lnTo>
                    <a:pt x="772" y="2230"/>
                  </a:lnTo>
                  <a:lnTo>
                    <a:pt x="745" y="2220"/>
                  </a:lnTo>
                  <a:lnTo>
                    <a:pt x="716" y="2210"/>
                  </a:lnTo>
                  <a:lnTo>
                    <a:pt x="690" y="2199"/>
                  </a:lnTo>
                  <a:lnTo>
                    <a:pt x="663" y="2187"/>
                  </a:lnTo>
                  <a:lnTo>
                    <a:pt x="637" y="2176"/>
                  </a:lnTo>
                  <a:lnTo>
                    <a:pt x="609" y="2163"/>
                  </a:lnTo>
                  <a:lnTo>
                    <a:pt x="609" y="2217"/>
                  </a:lnTo>
                  <a:lnTo>
                    <a:pt x="652" y="2237"/>
                  </a:lnTo>
                  <a:lnTo>
                    <a:pt x="697" y="2255"/>
                  </a:lnTo>
                  <a:lnTo>
                    <a:pt x="742" y="2272"/>
                  </a:lnTo>
                  <a:lnTo>
                    <a:pt x="788" y="2286"/>
                  </a:lnTo>
                  <a:lnTo>
                    <a:pt x="828" y="2248"/>
                  </a:lnTo>
                  <a:close/>
                  <a:moveTo>
                    <a:pt x="127" y="1694"/>
                  </a:moveTo>
                  <a:lnTo>
                    <a:pt x="102" y="1645"/>
                  </a:lnTo>
                  <a:lnTo>
                    <a:pt x="79" y="1596"/>
                  </a:lnTo>
                  <a:lnTo>
                    <a:pt x="59" y="1544"/>
                  </a:lnTo>
                  <a:lnTo>
                    <a:pt x="40" y="1491"/>
                  </a:lnTo>
                  <a:lnTo>
                    <a:pt x="2" y="1531"/>
                  </a:lnTo>
                  <a:lnTo>
                    <a:pt x="17" y="1573"/>
                  </a:lnTo>
                  <a:lnTo>
                    <a:pt x="35" y="1615"/>
                  </a:lnTo>
                  <a:lnTo>
                    <a:pt x="52" y="1655"/>
                  </a:lnTo>
                  <a:lnTo>
                    <a:pt x="72" y="1694"/>
                  </a:lnTo>
                  <a:lnTo>
                    <a:pt x="127" y="1694"/>
                  </a:lnTo>
                  <a:close/>
                  <a:moveTo>
                    <a:pt x="39" y="798"/>
                  </a:moveTo>
                  <a:lnTo>
                    <a:pt x="56" y="746"/>
                  </a:lnTo>
                  <a:lnTo>
                    <a:pt x="76" y="696"/>
                  </a:lnTo>
                  <a:lnTo>
                    <a:pt x="100" y="647"/>
                  </a:lnTo>
                  <a:lnTo>
                    <a:pt x="124" y="598"/>
                  </a:lnTo>
                  <a:lnTo>
                    <a:pt x="68" y="598"/>
                  </a:lnTo>
                  <a:lnTo>
                    <a:pt x="49" y="637"/>
                  </a:lnTo>
                  <a:lnTo>
                    <a:pt x="32" y="677"/>
                  </a:lnTo>
                  <a:lnTo>
                    <a:pt x="15" y="717"/>
                  </a:lnTo>
                  <a:lnTo>
                    <a:pt x="0" y="759"/>
                  </a:lnTo>
                  <a:lnTo>
                    <a:pt x="39" y="798"/>
                  </a:lnTo>
                  <a:close/>
                  <a:moveTo>
                    <a:pt x="609" y="123"/>
                  </a:moveTo>
                  <a:lnTo>
                    <a:pt x="661" y="99"/>
                  </a:lnTo>
                  <a:lnTo>
                    <a:pt x="713" y="76"/>
                  </a:lnTo>
                  <a:lnTo>
                    <a:pt x="740" y="66"/>
                  </a:lnTo>
                  <a:lnTo>
                    <a:pt x="768" y="57"/>
                  </a:lnTo>
                  <a:lnTo>
                    <a:pt x="795" y="48"/>
                  </a:lnTo>
                  <a:lnTo>
                    <a:pt x="822" y="40"/>
                  </a:lnTo>
                  <a:lnTo>
                    <a:pt x="782" y="0"/>
                  </a:lnTo>
                  <a:lnTo>
                    <a:pt x="737" y="15"/>
                  </a:lnTo>
                  <a:lnTo>
                    <a:pt x="694" y="31"/>
                  </a:lnTo>
                  <a:lnTo>
                    <a:pt x="651" y="48"/>
                  </a:lnTo>
                  <a:lnTo>
                    <a:pt x="609" y="69"/>
                  </a:lnTo>
                  <a:lnTo>
                    <a:pt x="609" y="123"/>
                  </a:lnTo>
                  <a:close/>
                  <a:moveTo>
                    <a:pt x="1483" y="51"/>
                  </a:moveTo>
                  <a:lnTo>
                    <a:pt x="1512" y="61"/>
                  </a:lnTo>
                  <a:lnTo>
                    <a:pt x="1541" y="71"/>
                  </a:lnTo>
                  <a:lnTo>
                    <a:pt x="1570" y="83"/>
                  </a:lnTo>
                  <a:lnTo>
                    <a:pt x="1599" y="95"/>
                  </a:lnTo>
                  <a:lnTo>
                    <a:pt x="1626" y="107"/>
                  </a:lnTo>
                  <a:lnTo>
                    <a:pt x="1653" y="122"/>
                  </a:lnTo>
                  <a:lnTo>
                    <a:pt x="1681" y="136"/>
                  </a:lnTo>
                  <a:lnTo>
                    <a:pt x="1708" y="151"/>
                  </a:lnTo>
                  <a:lnTo>
                    <a:pt x="1708" y="95"/>
                  </a:lnTo>
                  <a:lnTo>
                    <a:pt x="1662" y="71"/>
                  </a:lnTo>
                  <a:lnTo>
                    <a:pt x="1617" y="50"/>
                  </a:lnTo>
                  <a:lnTo>
                    <a:pt x="1570" y="30"/>
                  </a:lnTo>
                  <a:lnTo>
                    <a:pt x="1522" y="13"/>
                  </a:lnTo>
                  <a:lnTo>
                    <a:pt x="1483" y="51"/>
                  </a:lnTo>
                  <a:close/>
                  <a:moveTo>
                    <a:pt x="2143" y="598"/>
                  </a:moveTo>
                  <a:lnTo>
                    <a:pt x="2157" y="627"/>
                  </a:lnTo>
                  <a:lnTo>
                    <a:pt x="2172" y="655"/>
                  </a:lnTo>
                  <a:lnTo>
                    <a:pt x="2185" y="684"/>
                  </a:lnTo>
                  <a:lnTo>
                    <a:pt x="2198" y="714"/>
                  </a:lnTo>
                  <a:lnTo>
                    <a:pt x="2209" y="745"/>
                  </a:lnTo>
                  <a:lnTo>
                    <a:pt x="2221" y="775"/>
                  </a:lnTo>
                  <a:lnTo>
                    <a:pt x="2231" y="806"/>
                  </a:lnTo>
                  <a:lnTo>
                    <a:pt x="2239" y="838"/>
                  </a:lnTo>
                  <a:lnTo>
                    <a:pt x="2278" y="798"/>
                  </a:lnTo>
                  <a:lnTo>
                    <a:pt x="2262" y="746"/>
                  </a:lnTo>
                  <a:lnTo>
                    <a:pt x="2242" y="696"/>
                  </a:lnTo>
                  <a:lnTo>
                    <a:pt x="2222" y="645"/>
                  </a:lnTo>
                  <a:lnTo>
                    <a:pt x="2199" y="598"/>
                  </a:lnTo>
                  <a:lnTo>
                    <a:pt x="2143" y="598"/>
                  </a:lnTo>
                  <a:close/>
                  <a:moveTo>
                    <a:pt x="2238" y="1452"/>
                  </a:moveTo>
                  <a:lnTo>
                    <a:pt x="2229" y="1484"/>
                  </a:lnTo>
                  <a:lnTo>
                    <a:pt x="2218" y="1515"/>
                  </a:lnTo>
                  <a:lnTo>
                    <a:pt x="2208" y="1546"/>
                  </a:lnTo>
                  <a:lnTo>
                    <a:pt x="2195" y="1576"/>
                  </a:lnTo>
                  <a:lnTo>
                    <a:pt x="2182" y="1606"/>
                  </a:lnTo>
                  <a:lnTo>
                    <a:pt x="2169" y="1636"/>
                  </a:lnTo>
                  <a:lnTo>
                    <a:pt x="2154" y="1665"/>
                  </a:lnTo>
                  <a:lnTo>
                    <a:pt x="2139" y="1694"/>
                  </a:lnTo>
                  <a:lnTo>
                    <a:pt x="2195" y="1694"/>
                  </a:lnTo>
                  <a:lnTo>
                    <a:pt x="2219" y="1645"/>
                  </a:lnTo>
                  <a:lnTo>
                    <a:pt x="2241" y="1596"/>
                  </a:lnTo>
                  <a:lnTo>
                    <a:pt x="2260" y="1544"/>
                  </a:lnTo>
                  <a:lnTo>
                    <a:pt x="2277" y="1492"/>
                  </a:lnTo>
                  <a:lnTo>
                    <a:pt x="2238" y="1452"/>
                  </a:lnTo>
                  <a:close/>
                  <a:moveTo>
                    <a:pt x="1708" y="2135"/>
                  </a:moveTo>
                  <a:lnTo>
                    <a:pt x="1681" y="2150"/>
                  </a:lnTo>
                  <a:lnTo>
                    <a:pt x="1653" y="2164"/>
                  </a:lnTo>
                  <a:lnTo>
                    <a:pt x="1624" y="2178"/>
                  </a:lnTo>
                  <a:lnTo>
                    <a:pt x="1596" y="2191"/>
                  </a:lnTo>
                  <a:lnTo>
                    <a:pt x="1567" y="2203"/>
                  </a:lnTo>
                  <a:lnTo>
                    <a:pt x="1538" y="2214"/>
                  </a:lnTo>
                  <a:lnTo>
                    <a:pt x="1508" y="2226"/>
                  </a:lnTo>
                  <a:lnTo>
                    <a:pt x="1478" y="2236"/>
                  </a:lnTo>
                  <a:lnTo>
                    <a:pt x="1516" y="2275"/>
                  </a:lnTo>
                  <a:lnTo>
                    <a:pt x="1567" y="2256"/>
                  </a:lnTo>
                  <a:lnTo>
                    <a:pt x="1614" y="2237"/>
                  </a:lnTo>
                  <a:lnTo>
                    <a:pt x="1662" y="2214"/>
                  </a:lnTo>
                  <a:lnTo>
                    <a:pt x="1708" y="2191"/>
                  </a:lnTo>
                  <a:lnTo>
                    <a:pt x="1708" y="2135"/>
                  </a:lnTo>
                  <a:close/>
                </a:path>
              </a:pathLst>
            </a:custGeom>
            <a:solidFill>
              <a:srgbClr val="B82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Freeform 44"/>
            <p:cNvSpPr>
              <a:spLocks noEditPoints="1"/>
            </p:cNvSpPr>
            <p:nvPr/>
          </p:nvSpPr>
          <p:spPr bwMode="auto">
            <a:xfrm>
              <a:off x="2111375" y="1058863"/>
              <a:ext cx="1233488" cy="1238250"/>
            </a:xfrm>
            <a:custGeom>
              <a:avLst/>
              <a:gdLst>
                <a:gd name="T0" fmla="*/ 778 w 2332"/>
                <a:gd name="T1" fmla="*/ 2284 h 2338"/>
                <a:gd name="T2" fmla="*/ 683 w 2332"/>
                <a:gd name="T3" fmla="*/ 2246 h 2338"/>
                <a:gd name="T4" fmla="*/ 635 w 2332"/>
                <a:gd name="T5" fmla="*/ 2279 h 2338"/>
                <a:gd name="T6" fmla="*/ 710 w 2332"/>
                <a:gd name="T7" fmla="*/ 2311 h 2338"/>
                <a:gd name="T8" fmla="*/ 786 w 2332"/>
                <a:gd name="T9" fmla="*/ 2338 h 2338"/>
                <a:gd name="T10" fmla="*/ 117 w 2332"/>
                <a:gd name="T11" fmla="*/ 1720 h 2338"/>
                <a:gd name="T12" fmla="*/ 75 w 2332"/>
                <a:gd name="T13" fmla="*/ 1634 h 2338"/>
                <a:gd name="T14" fmla="*/ 41 w 2332"/>
                <a:gd name="T15" fmla="*/ 1544 h 2338"/>
                <a:gd name="T16" fmla="*/ 16 w 2332"/>
                <a:gd name="T17" fmla="*/ 1618 h 2338"/>
                <a:gd name="T18" fmla="*/ 45 w 2332"/>
                <a:gd name="T19" fmla="*/ 1687 h 2338"/>
                <a:gd name="T20" fmla="*/ 117 w 2332"/>
                <a:gd name="T21" fmla="*/ 1720 h 2338"/>
                <a:gd name="T22" fmla="*/ 55 w 2332"/>
                <a:gd name="T23" fmla="*/ 753 h 2338"/>
                <a:gd name="T24" fmla="*/ 92 w 2332"/>
                <a:gd name="T25" fmla="*/ 666 h 2338"/>
                <a:gd name="T26" fmla="*/ 58 w 2332"/>
                <a:gd name="T27" fmla="*/ 624 h 2338"/>
                <a:gd name="T28" fmla="*/ 28 w 2332"/>
                <a:gd name="T29" fmla="*/ 690 h 2338"/>
                <a:gd name="T30" fmla="*/ 0 w 2332"/>
                <a:gd name="T31" fmla="*/ 759 h 2338"/>
                <a:gd name="T32" fmla="*/ 635 w 2332"/>
                <a:gd name="T33" fmla="*/ 112 h 2338"/>
                <a:gd name="T34" fmla="*/ 727 w 2332"/>
                <a:gd name="T35" fmla="*/ 72 h 2338"/>
                <a:gd name="T36" fmla="*/ 822 w 2332"/>
                <a:gd name="T37" fmla="*/ 40 h 2338"/>
                <a:gd name="T38" fmla="*/ 745 w 2332"/>
                <a:gd name="T39" fmla="*/ 13 h 2338"/>
                <a:gd name="T40" fmla="*/ 671 w 2332"/>
                <a:gd name="T41" fmla="*/ 41 h 2338"/>
                <a:gd name="T42" fmla="*/ 635 w 2332"/>
                <a:gd name="T43" fmla="*/ 112 h 2338"/>
                <a:gd name="T44" fmla="*/ 1586 w 2332"/>
                <a:gd name="T45" fmla="*/ 70 h 2338"/>
                <a:gd name="T46" fmla="*/ 1685 w 2332"/>
                <a:gd name="T47" fmla="*/ 113 h 2338"/>
                <a:gd name="T48" fmla="*/ 1734 w 2332"/>
                <a:gd name="T49" fmla="*/ 83 h 2338"/>
                <a:gd name="T50" fmla="*/ 1655 w 2332"/>
                <a:gd name="T51" fmla="*/ 46 h 2338"/>
                <a:gd name="T52" fmla="*/ 1574 w 2332"/>
                <a:gd name="T53" fmla="*/ 13 h 2338"/>
                <a:gd name="T54" fmla="*/ 2206 w 2332"/>
                <a:gd name="T55" fmla="*/ 624 h 2338"/>
                <a:gd name="T56" fmla="*/ 2254 w 2332"/>
                <a:gd name="T57" fmla="*/ 727 h 2338"/>
                <a:gd name="T58" fmla="*/ 2291 w 2332"/>
                <a:gd name="T59" fmla="*/ 837 h 2338"/>
                <a:gd name="T60" fmla="*/ 2316 w 2332"/>
                <a:gd name="T61" fmla="*/ 752 h 2338"/>
                <a:gd name="T62" fmla="*/ 2281 w 2332"/>
                <a:gd name="T63" fmla="*/ 666 h 2338"/>
                <a:gd name="T64" fmla="*/ 2206 w 2332"/>
                <a:gd name="T65" fmla="*/ 624 h 2338"/>
                <a:gd name="T66" fmla="*/ 2273 w 2332"/>
                <a:gd name="T67" fmla="*/ 1560 h 2338"/>
                <a:gd name="T68" fmla="*/ 2228 w 2332"/>
                <a:gd name="T69" fmla="*/ 1668 h 2338"/>
                <a:gd name="T70" fmla="*/ 2258 w 2332"/>
                <a:gd name="T71" fmla="*/ 1720 h 2338"/>
                <a:gd name="T72" fmla="*/ 2297 w 2332"/>
                <a:gd name="T73" fmla="*/ 1634 h 2338"/>
                <a:gd name="T74" fmla="*/ 2330 w 2332"/>
                <a:gd name="T75" fmla="*/ 1544 h 2338"/>
                <a:gd name="T76" fmla="*/ 1734 w 2332"/>
                <a:gd name="T77" fmla="*/ 2199 h 2338"/>
                <a:gd name="T78" fmla="*/ 1635 w 2332"/>
                <a:gd name="T79" fmla="*/ 2248 h 2338"/>
                <a:gd name="T80" fmla="*/ 1530 w 2332"/>
                <a:gd name="T81" fmla="*/ 2288 h 2338"/>
                <a:gd name="T82" fmla="*/ 1612 w 2332"/>
                <a:gd name="T83" fmla="*/ 2311 h 2338"/>
                <a:gd name="T84" fmla="*/ 1694 w 2332"/>
                <a:gd name="T85" fmla="*/ 2275 h 2338"/>
                <a:gd name="T86" fmla="*/ 1734 w 2332"/>
                <a:gd name="T87" fmla="*/ 2199 h 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32" h="2338">
                  <a:moveTo>
                    <a:pt x="827" y="2299"/>
                  </a:moveTo>
                  <a:lnTo>
                    <a:pt x="778" y="2284"/>
                  </a:lnTo>
                  <a:lnTo>
                    <a:pt x="730" y="2266"/>
                  </a:lnTo>
                  <a:lnTo>
                    <a:pt x="683" y="2246"/>
                  </a:lnTo>
                  <a:lnTo>
                    <a:pt x="635" y="2225"/>
                  </a:lnTo>
                  <a:lnTo>
                    <a:pt x="635" y="2279"/>
                  </a:lnTo>
                  <a:lnTo>
                    <a:pt x="673" y="2297"/>
                  </a:lnTo>
                  <a:lnTo>
                    <a:pt x="710" y="2311"/>
                  </a:lnTo>
                  <a:lnTo>
                    <a:pt x="749" y="2325"/>
                  </a:lnTo>
                  <a:lnTo>
                    <a:pt x="786" y="2338"/>
                  </a:lnTo>
                  <a:lnTo>
                    <a:pt x="827" y="2299"/>
                  </a:lnTo>
                  <a:close/>
                  <a:moveTo>
                    <a:pt x="117" y="1720"/>
                  </a:moveTo>
                  <a:lnTo>
                    <a:pt x="95" y="1678"/>
                  </a:lnTo>
                  <a:lnTo>
                    <a:pt x="75" y="1634"/>
                  </a:lnTo>
                  <a:lnTo>
                    <a:pt x="56" y="1589"/>
                  </a:lnTo>
                  <a:lnTo>
                    <a:pt x="41" y="1544"/>
                  </a:lnTo>
                  <a:lnTo>
                    <a:pt x="2" y="1583"/>
                  </a:lnTo>
                  <a:lnTo>
                    <a:pt x="16" y="1618"/>
                  </a:lnTo>
                  <a:lnTo>
                    <a:pt x="29" y="1652"/>
                  </a:lnTo>
                  <a:lnTo>
                    <a:pt x="45" y="1687"/>
                  </a:lnTo>
                  <a:lnTo>
                    <a:pt x="61" y="1720"/>
                  </a:lnTo>
                  <a:lnTo>
                    <a:pt x="117" y="1720"/>
                  </a:lnTo>
                  <a:close/>
                  <a:moveTo>
                    <a:pt x="39" y="798"/>
                  </a:moveTo>
                  <a:lnTo>
                    <a:pt x="55" y="753"/>
                  </a:lnTo>
                  <a:lnTo>
                    <a:pt x="72" y="709"/>
                  </a:lnTo>
                  <a:lnTo>
                    <a:pt x="92" y="666"/>
                  </a:lnTo>
                  <a:lnTo>
                    <a:pt x="113" y="624"/>
                  </a:lnTo>
                  <a:lnTo>
                    <a:pt x="58" y="624"/>
                  </a:lnTo>
                  <a:lnTo>
                    <a:pt x="42" y="657"/>
                  </a:lnTo>
                  <a:lnTo>
                    <a:pt x="28" y="690"/>
                  </a:lnTo>
                  <a:lnTo>
                    <a:pt x="13" y="725"/>
                  </a:lnTo>
                  <a:lnTo>
                    <a:pt x="0" y="759"/>
                  </a:lnTo>
                  <a:lnTo>
                    <a:pt x="39" y="798"/>
                  </a:lnTo>
                  <a:close/>
                  <a:moveTo>
                    <a:pt x="635" y="112"/>
                  </a:moveTo>
                  <a:lnTo>
                    <a:pt x="681" y="92"/>
                  </a:lnTo>
                  <a:lnTo>
                    <a:pt x="727" y="72"/>
                  </a:lnTo>
                  <a:lnTo>
                    <a:pt x="774" y="54"/>
                  </a:lnTo>
                  <a:lnTo>
                    <a:pt x="822" y="40"/>
                  </a:lnTo>
                  <a:lnTo>
                    <a:pt x="782" y="0"/>
                  </a:lnTo>
                  <a:lnTo>
                    <a:pt x="745" y="13"/>
                  </a:lnTo>
                  <a:lnTo>
                    <a:pt x="707" y="27"/>
                  </a:lnTo>
                  <a:lnTo>
                    <a:pt x="671" y="41"/>
                  </a:lnTo>
                  <a:lnTo>
                    <a:pt x="635" y="57"/>
                  </a:lnTo>
                  <a:lnTo>
                    <a:pt x="635" y="112"/>
                  </a:lnTo>
                  <a:close/>
                  <a:moveTo>
                    <a:pt x="1535" y="51"/>
                  </a:moveTo>
                  <a:lnTo>
                    <a:pt x="1586" y="70"/>
                  </a:lnTo>
                  <a:lnTo>
                    <a:pt x="1636" y="90"/>
                  </a:lnTo>
                  <a:lnTo>
                    <a:pt x="1685" y="113"/>
                  </a:lnTo>
                  <a:lnTo>
                    <a:pt x="1734" y="139"/>
                  </a:lnTo>
                  <a:lnTo>
                    <a:pt x="1734" y="83"/>
                  </a:lnTo>
                  <a:lnTo>
                    <a:pt x="1695" y="63"/>
                  </a:lnTo>
                  <a:lnTo>
                    <a:pt x="1655" y="46"/>
                  </a:lnTo>
                  <a:lnTo>
                    <a:pt x="1614" y="28"/>
                  </a:lnTo>
                  <a:lnTo>
                    <a:pt x="1574" y="13"/>
                  </a:lnTo>
                  <a:lnTo>
                    <a:pt x="1535" y="51"/>
                  </a:lnTo>
                  <a:close/>
                  <a:moveTo>
                    <a:pt x="2206" y="624"/>
                  </a:moveTo>
                  <a:lnTo>
                    <a:pt x="2231" y="676"/>
                  </a:lnTo>
                  <a:lnTo>
                    <a:pt x="2254" y="727"/>
                  </a:lnTo>
                  <a:lnTo>
                    <a:pt x="2274" y="782"/>
                  </a:lnTo>
                  <a:lnTo>
                    <a:pt x="2291" y="837"/>
                  </a:lnTo>
                  <a:lnTo>
                    <a:pt x="2332" y="798"/>
                  </a:lnTo>
                  <a:lnTo>
                    <a:pt x="2316" y="752"/>
                  </a:lnTo>
                  <a:lnTo>
                    <a:pt x="2298" y="709"/>
                  </a:lnTo>
                  <a:lnTo>
                    <a:pt x="2281" y="666"/>
                  </a:lnTo>
                  <a:lnTo>
                    <a:pt x="2261" y="624"/>
                  </a:lnTo>
                  <a:lnTo>
                    <a:pt x="2206" y="624"/>
                  </a:lnTo>
                  <a:close/>
                  <a:moveTo>
                    <a:pt x="2290" y="1506"/>
                  </a:moveTo>
                  <a:lnTo>
                    <a:pt x="2273" y="1560"/>
                  </a:lnTo>
                  <a:lnTo>
                    <a:pt x="2251" y="1615"/>
                  </a:lnTo>
                  <a:lnTo>
                    <a:pt x="2228" y="1668"/>
                  </a:lnTo>
                  <a:lnTo>
                    <a:pt x="2202" y="1720"/>
                  </a:lnTo>
                  <a:lnTo>
                    <a:pt x="2258" y="1720"/>
                  </a:lnTo>
                  <a:lnTo>
                    <a:pt x="2278" y="1678"/>
                  </a:lnTo>
                  <a:lnTo>
                    <a:pt x="2297" y="1634"/>
                  </a:lnTo>
                  <a:lnTo>
                    <a:pt x="2314" y="1590"/>
                  </a:lnTo>
                  <a:lnTo>
                    <a:pt x="2330" y="1544"/>
                  </a:lnTo>
                  <a:lnTo>
                    <a:pt x="2290" y="1506"/>
                  </a:lnTo>
                  <a:close/>
                  <a:moveTo>
                    <a:pt x="1734" y="2199"/>
                  </a:moveTo>
                  <a:lnTo>
                    <a:pt x="1685" y="2225"/>
                  </a:lnTo>
                  <a:lnTo>
                    <a:pt x="1635" y="2248"/>
                  </a:lnTo>
                  <a:lnTo>
                    <a:pt x="1583" y="2269"/>
                  </a:lnTo>
                  <a:lnTo>
                    <a:pt x="1530" y="2288"/>
                  </a:lnTo>
                  <a:lnTo>
                    <a:pt x="1570" y="2327"/>
                  </a:lnTo>
                  <a:lnTo>
                    <a:pt x="1612" y="2311"/>
                  </a:lnTo>
                  <a:lnTo>
                    <a:pt x="1653" y="2294"/>
                  </a:lnTo>
                  <a:lnTo>
                    <a:pt x="1694" y="2275"/>
                  </a:lnTo>
                  <a:lnTo>
                    <a:pt x="1734" y="2255"/>
                  </a:lnTo>
                  <a:lnTo>
                    <a:pt x="1734" y="2199"/>
                  </a:lnTo>
                  <a:close/>
                </a:path>
              </a:pathLst>
            </a:custGeom>
            <a:solidFill>
              <a:srgbClr val="B82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Freeform 45"/>
            <p:cNvSpPr>
              <a:spLocks noEditPoints="1"/>
            </p:cNvSpPr>
            <p:nvPr/>
          </p:nvSpPr>
          <p:spPr bwMode="auto">
            <a:xfrm>
              <a:off x="2097088" y="1046163"/>
              <a:ext cx="1262063" cy="1263650"/>
            </a:xfrm>
            <a:custGeom>
              <a:avLst/>
              <a:gdLst>
                <a:gd name="T0" fmla="*/ 784 w 2384"/>
                <a:gd name="T1" fmla="*/ 2338 h 2390"/>
                <a:gd name="T2" fmla="*/ 702 w 2384"/>
                <a:gd name="T3" fmla="*/ 2305 h 2390"/>
                <a:gd name="T4" fmla="*/ 661 w 2384"/>
                <a:gd name="T5" fmla="*/ 2341 h 2390"/>
                <a:gd name="T6" fmla="*/ 723 w 2384"/>
                <a:gd name="T7" fmla="*/ 2367 h 2390"/>
                <a:gd name="T8" fmla="*/ 787 w 2384"/>
                <a:gd name="T9" fmla="*/ 2390 h 2390"/>
                <a:gd name="T10" fmla="*/ 105 w 2384"/>
                <a:gd name="T11" fmla="*/ 1746 h 2390"/>
                <a:gd name="T12" fmla="*/ 71 w 2384"/>
                <a:gd name="T13" fmla="*/ 1672 h 2390"/>
                <a:gd name="T14" fmla="*/ 41 w 2384"/>
                <a:gd name="T15" fmla="*/ 1596 h 2390"/>
                <a:gd name="T16" fmla="*/ 13 w 2384"/>
                <a:gd name="T17" fmla="*/ 1664 h 2390"/>
                <a:gd name="T18" fmla="*/ 38 w 2384"/>
                <a:gd name="T19" fmla="*/ 1718 h 2390"/>
                <a:gd name="T20" fmla="*/ 105 w 2384"/>
                <a:gd name="T21" fmla="*/ 1746 h 2390"/>
                <a:gd name="T22" fmla="*/ 54 w 2384"/>
                <a:gd name="T23" fmla="*/ 761 h 2390"/>
                <a:gd name="T24" fmla="*/ 85 w 2384"/>
                <a:gd name="T25" fmla="*/ 686 h 2390"/>
                <a:gd name="T26" fmla="*/ 48 w 2384"/>
                <a:gd name="T27" fmla="*/ 650 h 2390"/>
                <a:gd name="T28" fmla="*/ 23 w 2384"/>
                <a:gd name="T29" fmla="*/ 705 h 2390"/>
                <a:gd name="T30" fmla="*/ 0 w 2384"/>
                <a:gd name="T31" fmla="*/ 759 h 2390"/>
                <a:gd name="T32" fmla="*/ 661 w 2384"/>
                <a:gd name="T33" fmla="*/ 102 h 2390"/>
                <a:gd name="T34" fmla="*/ 740 w 2384"/>
                <a:gd name="T35" fmla="*/ 67 h 2390"/>
                <a:gd name="T36" fmla="*/ 821 w 2384"/>
                <a:gd name="T37" fmla="*/ 39 h 2390"/>
                <a:gd name="T38" fmla="*/ 752 w 2384"/>
                <a:gd name="T39" fmla="*/ 11 h 2390"/>
                <a:gd name="T40" fmla="*/ 692 w 2384"/>
                <a:gd name="T41" fmla="*/ 34 h 2390"/>
                <a:gd name="T42" fmla="*/ 661 w 2384"/>
                <a:gd name="T43" fmla="*/ 102 h 2390"/>
                <a:gd name="T44" fmla="*/ 1632 w 2384"/>
                <a:gd name="T45" fmla="*/ 69 h 2390"/>
                <a:gd name="T46" fmla="*/ 1717 w 2384"/>
                <a:gd name="T47" fmla="*/ 106 h 2390"/>
                <a:gd name="T48" fmla="*/ 1760 w 2384"/>
                <a:gd name="T49" fmla="*/ 72 h 2390"/>
                <a:gd name="T50" fmla="*/ 1694 w 2384"/>
                <a:gd name="T51" fmla="*/ 42 h 2390"/>
                <a:gd name="T52" fmla="*/ 1626 w 2384"/>
                <a:gd name="T53" fmla="*/ 13 h 2390"/>
                <a:gd name="T54" fmla="*/ 2268 w 2384"/>
                <a:gd name="T55" fmla="*/ 650 h 2390"/>
                <a:gd name="T56" fmla="*/ 2310 w 2384"/>
                <a:gd name="T57" fmla="*/ 740 h 2390"/>
                <a:gd name="T58" fmla="*/ 2345 w 2384"/>
                <a:gd name="T59" fmla="*/ 837 h 2390"/>
                <a:gd name="T60" fmla="*/ 2369 w 2384"/>
                <a:gd name="T61" fmla="*/ 759 h 2390"/>
                <a:gd name="T62" fmla="*/ 2340 w 2384"/>
                <a:gd name="T63" fmla="*/ 686 h 2390"/>
                <a:gd name="T64" fmla="*/ 2268 w 2384"/>
                <a:gd name="T65" fmla="*/ 650 h 2390"/>
                <a:gd name="T66" fmla="*/ 2326 w 2384"/>
                <a:gd name="T67" fmla="*/ 1606 h 2390"/>
                <a:gd name="T68" fmla="*/ 2287 w 2384"/>
                <a:gd name="T69" fmla="*/ 1700 h 2390"/>
                <a:gd name="T70" fmla="*/ 2320 w 2384"/>
                <a:gd name="T71" fmla="*/ 1746 h 2390"/>
                <a:gd name="T72" fmla="*/ 2353 w 2384"/>
                <a:gd name="T73" fmla="*/ 1672 h 2390"/>
                <a:gd name="T74" fmla="*/ 2381 w 2384"/>
                <a:gd name="T75" fmla="*/ 1598 h 2390"/>
                <a:gd name="T76" fmla="*/ 1760 w 2384"/>
                <a:gd name="T77" fmla="*/ 2262 h 2390"/>
                <a:gd name="T78" fmla="*/ 1672 w 2384"/>
                <a:gd name="T79" fmla="*/ 2304 h 2390"/>
                <a:gd name="T80" fmla="*/ 1581 w 2384"/>
                <a:gd name="T81" fmla="*/ 2340 h 2390"/>
                <a:gd name="T82" fmla="*/ 1656 w 2384"/>
                <a:gd name="T83" fmla="*/ 2364 h 2390"/>
                <a:gd name="T84" fmla="*/ 1725 w 2384"/>
                <a:gd name="T85" fmla="*/ 2334 h 2390"/>
                <a:gd name="T86" fmla="*/ 1760 w 2384"/>
                <a:gd name="T87" fmla="*/ 2262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84" h="2390">
                  <a:moveTo>
                    <a:pt x="827" y="2351"/>
                  </a:moveTo>
                  <a:lnTo>
                    <a:pt x="784" y="2338"/>
                  </a:lnTo>
                  <a:lnTo>
                    <a:pt x="743" y="2323"/>
                  </a:lnTo>
                  <a:lnTo>
                    <a:pt x="702" y="2305"/>
                  </a:lnTo>
                  <a:lnTo>
                    <a:pt x="661" y="2287"/>
                  </a:lnTo>
                  <a:lnTo>
                    <a:pt x="661" y="2341"/>
                  </a:lnTo>
                  <a:lnTo>
                    <a:pt x="693" y="2356"/>
                  </a:lnTo>
                  <a:lnTo>
                    <a:pt x="723" y="2367"/>
                  </a:lnTo>
                  <a:lnTo>
                    <a:pt x="755" y="2380"/>
                  </a:lnTo>
                  <a:lnTo>
                    <a:pt x="787" y="2390"/>
                  </a:lnTo>
                  <a:lnTo>
                    <a:pt x="827" y="2351"/>
                  </a:lnTo>
                  <a:close/>
                  <a:moveTo>
                    <a:pt x="105" y="1746"/>
                  </a:moveTo>
                  <a:lnTo>
                    <a:pt x="88" y="1710"/>
                  </a:lnTo>
                  <a:lnTo>
                    <a:pt x="71" y="1672"/>
                  </a:lnTo>
                  <a:lnTo>
                    <a:pt x="55" y="1635"/>
                  </a:lnTo>
                  <a:lnTo>
                    <a:pt x="41" y="1596"/>
                  </a:lnTo>
                  <a:lnTo>
                    <a:pt x="3" y="1635"/>
                  </a:lnTo>
                  <a:lnTo>
                    <a:pt x="13" y="1664"/>
                  </a:lnTo>
                  <a:lnTo>
                    <a:pt x="25" y="1691"/>
                  </a:lnTo>
                  <a:lnTo>
                    <a:pt x="38" y="1718"/>
                  </a:lnTo>
                  <a:lnTo>
                    <a:pt x="51" y="1746"/>
                  </a:lnTo>
                  <a:lnTo>
                    <a:pt x="105" y="1746"/>
                  </a:lnTo>
                  <a:close/>
                  <a:moveTo>
                    <a:pt x="39" y="798"/>
                  </a:moveTo>
                  <a:lnTo>
                    <a:pt x="54" y="761"/>
                  </a:lnTo>
                  <a:lnTo>
                    <a:pt x="68" y="723"/>
                  </a:lnTo>
                  <a:lnTo>
                    <a:pt x="85" y="686"/>
                  </a:lnTo>
                  <a:lnTo>
                    <a:pt x="103" y="650"/>
                  </a:lnTo>
                  <a:lnTo>
                    <a:pt x="48" y="650"/>
                  </a:lnTo>
                  <a:lnTo>
                    <a:pt x="35" y="677"/>
                  </a:lnTo>
                  <a:lnTo>
                    <a:pt x="23" y="705"/>
                  </a:lnTo>
                  <a:lnTo>
                    <a:pt x="12" y="732"/>
                  </a:lnTo>
                  <a:lnTo>
                    <a:pt x="0" y="759"/>
                  </a:lnTo>
                  <a:lnTo>
                    <a:pt x="39" y="798"/>
                  </a:lnTo>
                  <a:close/>
                  <a:moveTo>
                    <a:pt x="661" y="102"/>
                  </a:moveTo>
                  <a:lnTo>
                    <a:pt x="700" y="85"/>
                  </a:lnTo>
                  <a:lnTo>
                    <a:pt x="740" y="67"/>
                  </a:lnTo>
                  <a:lnTo>
                    <a:pt x="781" y="53"/>
                  </a:lnTo>
                  <a:lnTo>
                    <a:pt x="821" y="39"/>
                  </a:lnTo>
                  <a:lnTo>
                    <a:pt x="782" y="0"/>
                  </a:lnTo>
                  <a:lnTo>
                    <a:pt x="752" y="11"/>
                  </a:lnTo>
                  <a:lnTo>
                    <a:pt x="722" y="23"/>
                  </a:lnTo>
                  <a:lnTo>
                    <a:pt x="692" y="34"/>
                  </a:lnTo>
                  <a:lnTo>
                    <a:pt x="661" y="47"/>
                  </a:lnTo>
                  <a:lnTo>
                    <a:pt x="661" y="102"/>
                  </a:lnTo>
                  <a:close/>
                  <a:moveTo>
                    <a:pt x="1587" y="52"/>
                  </a:moveTo>
                  <a:lnTo>
                    <a:pt x="1632" y="69"/>
                  </a:lnTo>
                  <a:lnTo>
                    <a:pt x="1675" y="86"/>
                  </a:lnTo>
                  <a:lnTo>
                    <a:pt x="1717" y="106"/>
                  </a:lnTo>
                  <a:lnTo>
                    <a:pt x="1760" y="128"/>
                  </a:lnTo>
                  <a:lnTo>
                    <a:pt x="1760" y="72"/>
                  </a:lnTo>
                  <a:lnTo>
                    <a:pt x="1727" y="56"/>
                  </a:lnTo>
                  <a:lnTo>
                    <a:pt x="1694" y="42"/>
                  </a:lnTo>
                  <a:lnTo>
                    <a:pt x="1661" y="27"/>
                  </a:lnTo>
                  <a:lnTo>
                    <a:pt x="1626" y="13"/>
                  </a:lnTo>
                  <a:lnTo>
                    <a:pt x="1587" y="52"/>
                  </a:lnTo>
                  <a:close/>
                  <a:moveTo>
                    <a:pt x="2268" y="650"/>
                  </a:moveTo>
                  <a:lnTo>
                    <a:pt x="2290" y="694"/>
                  </a:lnTo>
                  <a:lnTo>
                    <a:pt x="2310" y="740"/>
                  </a:lnTo>
                  <a:lnTo>
                    <a:pt x="2327" y="788"/>
                  </a:lnTo>
                  <a:lnTo>
                    <a:pt x="2345" y="837"/>
                  </a:lnTo>
                  <a:lnTo>
                    <a:pt x="2384" y="797"/>
                  </a:lnTo>
                  <a:lnTo>
                    <a:pt x="2369" y="759"/>
                  </a:lnTo>
                  <a:lnTo>
                    <a:pt x="2356" y="722"/>
                  </a:lnTo>
                  <a:lnTo>
                    <a:pt x="2340" y="686"/>
                  </a:lnTo>
                  <a:lnTo>
                    <a:pt x="2323" y="650"/>
                  </a:lnTo>
                  <a:lnTo>
                    <a:pt x="2268" y="650"/>
                  </a:lnTo>
                  <a:close/>
                  <a:moveTo>
                    <a:pt x="2343" y="1557"/>
                  </a:moveTo>
                  <a:lnTo>
                    <a:pt x="2326" y="1606"/>
                  </a:lnTo>
                  <a:lnTo>
                    <a:pt x="2307" y="1654"/>
                  </a:lnTo>
                  <a:lnTo>
                    <a:pt x="2287" y="1700"/>
                  </a:lnTo>
                  <a:lnTo>
                    <a:pt x="2265" y="1746"/>
                  </a:lnTo>
                  <a:lnTo>
                    <a:pt x="2320" y="1746"/>
                  </a:lnTo>
                  <a:lnTo>
                    <a:pt x="2337" y="1710"/>
                  </a:lnTo>
                  <a:lnTo>
                    <a:pt x="2353" y="1672"/>
                  </a:lnTo>
                  <a:lnTo>
                    <a:pt x="2368" y="1635"/>
                  </a:lnTo>
                  <a:lnTo>
                    <a:pt x="2381" y="1598"/>
                  </a:lnTo>
                  <a:lnTo>
                    <a:pt x="2343" y="1557"/>
                  </a:lnTo>
                  <a:close/>
                  <a:moveTo>
                    <a:pt x="1760" y="2262"/>
                  </a:moveTo>
                  <a:lnTo>
                    <a:pt x="1717" y="2284"/>
                  </a:lnTo>
                  <a:lnTo>
                    <a:pt x="1672" y="2304"/>
                  </a:lnTo>
                  <a:lnTo>
                    <a:pt x="1628" y="2323"/>
                  </a:lnTo>
                  <a:lnTo>
                    <a:pt x="1581" y="2340"/>
                  </a:lnTo>
                  <a:lnTo>
                    <a:pt x="1622" y="2377"/>
                  </a:lnTo>
                  <a:lnTo>
                    <a:pt x="1656" y="2364"/>
                  </a:lnTo>
                  <a:lnTo>
                    <a:pt x="1691" y="2350"/>
                  </a:lnTo>
                  <a:lnTo>
                    <a:pt x="1725" y="2334"/>
                  </a:lnTo>
                  <a:lnTo>
                    <a:pt x="1760" y="2317"/>
                  </a:lnTo>
                  <a:lnTo>
                    <a:pt x="1760" y="2262"/>
                  </a:lnTo>
                  <a:close/>
                </a:path>
              </a:pathLst>
            </a:custGeom>
            <a:solidFill>
              <a:srgbClr val="B629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Freeform 46"/>
            <p:cNvSpPr>
              <a:spLocks noEditPoints="1"/>
            </p:cNvSpPr>
            <p:nvPr/>
          </p:nvSpPr>
          <p:spPr bwMode="auto">
            <a:xfrm>
              <a:off x="2084388" y="1031875"/>
              <a:ext cx="1287463" cy="1292225"/>
            </a:xfrm>
            <a:custGeom>
              <a:avLst/>
              <a:gdLst>
                <a:gd name="T0" fmla="*/ 789 w 2432"/>
                <a:gd name="T1" fmla="*/ 2391 h 2441"/>
                <a:gd name="T2" fmla="*/ 720 w 2432"/>
                <a:gd name="T3" fmla="*/ 2363 h 2441"/>
                <a:gd name="T4" fmla="*/ 685 w 2432"/>
                <a:gd name="T5" fmla="*/ 2402 h 2441"/>
                <a:gd name="T6" fmla="*/ 734 w 2432"/>
                <a:gd name="T7" fmla="*/ 2422 h 2441"/>
                <a:gd name="T8" fmla="*/ 785 w 2432"/>
                <a:gd name="T9" fmla="*/ 2441 h 2441"/>
                <a:gd name="T10" fmla="*/ 92 w 2432"/>
                <a:gd name="T11" fmla="*/ 1771 h 2441"/>
                <a:gd name="T12" fmla="*/ 65 w 2432"/>
                <a:gd name="T13" fmla="*/ 1710 h 2441"/>
                <a:gd name="T14" fmla="*/ 40 w 2432"/>
                <a:gd name="T15" fmla="*/ 1647 h 2441"/>
                <a:gd name="T16" fmla="*/ 10 w 2432"/>
                <a:gd name="T17" fmla="*/ 1708 h 2441"/>
                <a:gd name="T18" fmla="*/ 29 w 2432"/>
                <a:gd name="T19" fmla="*/ 1751 h 2441"/>
                <a:gd name="T20" fmla="*/ 92 w 2432"/>
                <a:gd name="T21" fmla="*/ 1771 h 2441"/>
                <a:gd name="T22" fmla="*/ 50 w 2432"/>
                <a:gd name="T23" fmla="*/ 765 h 2441"/>
                <a:gd name="T24" fmla="*/ 76 w 2432"/>
                <a:gd name="T25" fmla="*/ 705 h 2441"/>
                <a:gd name="T26" fmla="*/ 36 w 2432"/>
                <a:gd name="T27" fmla="*/ 675 h 2441"/>
                <a:gd name="T28" fmla="*/ 17 w 2432"/>
                <a:gd name="T29" fmla="*/ 717 h 2441"/>
                <a:gd name="T30" fmla="*/ 0 w 2432"/>
                <a:gd name="T31" fmla="*/ 758 h 2441"/>
                <a:gd name="T32" fmla="*/ 685 w 2432"/>
                <a:gd name="T33" fmla="*/ 91 h 2441"/>
                <a:gd name="T34" fmla="*/ 752 w 2432"/>
                <a:gd name="T35" fmla="*/ 62 h 2441"/>
                <a:gd name="T36" fmla="*/ 819 w 2432"/>
                <a:gd name="T37" fmla="*/ 38 h 2441"/>
                <a:gd name="T38" fmla="*/ 756 w 2432"/>
                <a:gd name="T39" fmla="*/ 9 h 2441"/>
                <a:gd name="T40" fmla="*/ 708 w 2432"/>
                <a:gd name="T41" fmla="*/ 26 h 2441"/>
                <a:gd name="T42" fmla="*/ 685 w 2432"/>
                <a:gd name="T43" fmla="*/ 91 h 2441"/>
                <a:gd name="T44" fmla="*/ 1675 w 2432"/>
                <a:gd name="T45" fmla="*/ 65 h 2441"/>
                <a:gd name="T46" fmla="*/ 1748 w 2432"/>
                <a:gd name="T47" fmla="*/ 98 h 2441"/>
                <a:gd name="T48" fmla="*/ 1784 w 2432"/>
                <a:gd name="T49" fmla="*/ 61 h 2441"/>
                <a:gd name="T50" fmla="*/ 1731 w 2432"/>
                <a:gd name="T51" fmla="*/ 36 h 2441"/>
                <a:gd name="T52" fmla="*/ 1676 w 2432"/>
                <a:gd name="T53" fmla="*/ 13 h 2441"/>
                <a:gd name="T54" fmla="*/ 2330 w 2432"/>
                <a:gd name="T55" fmla="*/ 675 h 2441"/>
                <a:gd name="T56" fmla="*/ 2364 w 2432"/>
                <a:gd name="T57" fmla="*/ 754 h 2441"/>
                <a:gd name="T58" fmla="*/ 2395 w 2432"/>
                <a:gd name="T59" fmla="*/ 835 h 2441"/>
                <a:gd name="T60" fmla="*/ 2422 w 2432"/>
                <a:gd name="T61" fmla="*/ 765 h 2441"/>
                <a:gd name="T62" fmla="*/ 2397 w 2432"/>
                <a:gd name="T63" fmla="*/ 705 h 2441"/>
                <a:gd name="T64" fmla="*/ 2330 w 2432"/>
                <a:gd name="T65" fmla="*/ 675 h 2441"/>
                <a:gd name="T66" fmla="*/ 2377 w 2432"/>
                <a:gd name="T67" fmla="*/ 1650 h 2441"/>
                <a:gd name="T68" fmla="*/ 2344 w 2432"/>
                <a:gd name="T69" fmla="*/ 1732 h 2441"/>
                <a:gd name="T70" fmla="*/ 2380 w 2432"/>
                <a:gd name="T71" fmla="*/ 1771 h 2441"/>
                <a:gd name="T72" fmla="*/ 2408 w 2432"/>
                <a:gd name="T73" fmla="*/ 1710 h 2441"/>
                <a:gd name="T74" fmla="*/ 2431 w 2432"/>
                <a:gd name="T75" fmla="*/ 1649 h 2441"/>
                <a:gd name="T76" fmla="*/ 1784 w 2432"/>
                <a:gd name="T77" fmla="*/ 2325 h 2441"/>
                <a:gd name="T78" fmla="*/ 1709 w 2432"/>
                <a:gd name="T79" fmla="*/ 2359 h 2441"/>
                <a:gd name="T80" fmla="*/ 1633 w 2432"/>
                <a:gd name="T81" fmla="*/ 2389 h 2441"/>
                <a:gd name="T82" fmla="*/ 1699 w 2432"/>
                <a:gd name="T83" fmla="*/ 2417 h 2441"/>
                <a:gd name="T84" fmla="*/ 1755 w 2432"/>
                <a:gd name="T85" fmla="*/ 2392 h 2441"/>
                <a:gd name="T86" fmla="*/ 1784 w 2432"/>
                <a:gd name="T87" fmla="*/ 2325 h 2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32" h="2441">
                  <a:moveTo>
                    <a:pt x="824" y="2402"/>
                  </a:moveTo>
                  <a:lnTo>
                    <a:pt x="789" y="2391"/>
                  </a:lnTo>
                  <a:lnTo>
                    <a:pt x="754" y="2378"/>
                  </a:lnTo>
                  <a:lnTo>
                    <a:pt x="720" y="2363"/>
                  </a:lnTo>
                  <a:lnTo>
                    <a:pt x="685" y="2349"/>
                  </a:lnTo>
                  <a:lnTo>
                    <a:pt x="685" y="2402"/>
                  </a:lnTo>
                  <a:lnTo>
                    <a:pt x="710" y="2412"/>
                  </a:lnTo>
                  <a:lnTo>
                    <a:pt x="734" y="2422"/>
                  </a:lnTo>
                  <a:lnTo>
                    <a:pt x="760" y="2432"/>
                  </a:lnTo>
                  <a:lnTo>
                    <a:pt x="785" y="2441"/>
                  </a:lnTo>
                  <a:lnTo>
                    <a:pt x="824" y="2402"/>
                  </a:lnTo>
                  <a:close/>
                  <a:moveTo>
                    <a:pt x="92" y="1771"/>
                  </a:moveTo>
                  <a:lnTo>
                    <a:pt x="78" y="1741"/>
                  </a:lnTo>
                  <a:lnTo>
                    <a:pt x="65" y="1710"/>
                  </a:lnTo>
                  <a:lnTo>
                    <a:pt x="52" y="1679"/>
                  </a:lnTo>
                  <a:lnTo>
                    <a:pt x="40" y="1647"/>
                  </a:lnTo>
                  <a:lnTo>
                    <a:pt x="1" y="1686"/>
                  </a:lnTo>
                  <a:lnTo>
                    <a:pt x="10" y="1708"/>
                  </a:lnTo>
                  <a:lnTo>
                    <a:pt x="19" y="1729"/>
                  </a:lnTo>
                  <a:lnTo>
                    <a:pt x="29" y="1751"/>
                  </a:lnTo>
                  <a:lnTo>
                    <a:pt x="39" y="1771"/>
                  </a:lnTo>
                  <a:lnTo>
                    <a:pt x="92" y="1771"/>
                  </a:lnTo>
                  <a:close/>
                  <a:moveTo>
                    <a:pt x="37" y="797"/>
                  </a:moveTo>
                  <a:lnTo>
                    <a:pt x="50" y="765"/>
                  </a:lnTo>
                  <a:lnTo>
                    <a:pt x="62" y="735"/>
                  </a:lnTo>
                  <a:lnTo>
                    <a:pt x="76" y="705"/>
                  </a:lnTo>
                  <a:lnTo>
                    <a:pt x="89" y="675"/>
                  </a:lnTo>
                  <a:lnTo>
                    <a:pt x="36" y="675"/>
                  </a:lnTo>
                  <a:lnTo>
                    <a:pt x="26" y="695"/>
                  </a:lnTo>
                  <a:lnTo>
                    <a:pt x="17" y="717"/>
                  </a:lnTo>
                  <a:lnTo>
                    <a:pt x="8" y="737"/>
                  </a:lnTo>
                  <a:lnTo>
                    <a:pt x="0" y="758"/>
                  </a:lnTo>
                  <a:lnTo>
                    <a:pt x="37" y="797"/>
                  </a:lnTo>
                  <a:close/>
                  <a:moveTo>
                    <a:pt x="685" y="91"/>
                  </a:moveTo>
                  <a:lnTo>
                    <a:pt x="718" y="77"/>
                  </a:lnTo>
                  <a:lnTo>
                    <a:pt x="752" y="62"/>
                  </a:lnTo>
                  <a:lnTo>
                    <a:pt x="785" y="49"/>
                  </a:lnTo>
                  <a:lnTo>
                    <a:pt x="819" y="38"/>
                  </a:lnTo>
                  <a:lnTo>
                    <a:pt x="780" y="0"/>
                  </a:lnTo>
                  <a:lnTo>
                    <a:pt x="756" y="9"/>
                  </a:lnTo>
                  <a:lnTo>
                    <a:pt x="733" y="18"/>
                  </a:lnTo>
                  <a:lnTo>
                    <a:pt x="708" y="26"/>
                  </a:lnTo>
                  <a:lnTo>
                    <a:pt x="685" y="36"/>
                  </a:lnTo>
                  <a:lnTo>
                    <a:pt x="685" y="91"/>
                  </a:lnTo>
                  <a:close/>
                  <a:moveTo>
                    <a:pt x="1637" y="51"/>
                  </a:moveTo>
                  <a:lnTo>
                    <a:pt x="1675" y="65"/>
                  </a:lnTo>
                  <a:lnTo>
                    <a:pt x="1712" y="81"/>
                  </a:lnTo>
                  <a:lnTo>
                    <a:pt x="1748" y="98"/>
                  </a:lnTo>
                  <a:lnTo>
                    <a:pt x="1784" y="115"/>
                  </a:lnTo>
                  <a:lnTo>
                    <a:pt x="1784" y="61"/>
                  </a:lnTo>
                  <a:lnTo>
                    <a:pt x="1757" y="48"/>
                  </a:lnTo>
                  <a:lnTo>
                    <a:pt x="1731" y="36"/>
                  </a:lnTo>
                  <a:lnTo>
                    <a:pt x="1703" y="25"/>
                  </a:lnTo>
                  <a:lnTo>
                    <a:pt x="1676" y="13"/>
                  </a:lnTo>
                  <a:lnTo>
                    <a:pt x="1637" y="51"/>
                  </a:lnTo>
                  <a:close/>
                  <a:moveTo>
                    <a:pt x="2330" y="675"/>
                  </a:moveTo>
                  <a:lnTo>
                    <a:pt x="2347" y="714"/>
                  </a:lnTo>
                  <a:lnTo>
                    <a:pt x="2364" y="754"/>
                  </a:lnTo>
                  <a:lnTo>
                    <a:pt x="2380" y="794"/>
                  </a:lnTo>
                  <a:lnTo>
                    <a:pt x="2395" y="835"/>
                  </a:lnTo>
                  <a:lnTo>
                    <a:pt x="2432" y="796"/>
                  </a:lnTo>
                  <a:lnTo>
                    <a:pt x="2422" y="765"/>
                  </a:lnTo>
                  <a:lnTo>
                    <a:pt x="2409" y="734"/>
                  </a:lnTo>
                  <a:lnTo>
                    <a:pt x="2397" y="705"/>
                  </a:lnTo>
                  <a:lnTo>
                    <a:pt x="2384" y="675"/>
                  </a:lnTo>
                  <a:lnTo>
                    <a:pt x="2330" y="675"/>
                  </a:lnTo>
                  <a:close/>
                  <a:moveTo>
                    <a:pt x="2392" y="1610"/>
                  </a:moveTo>
                  <a:lnTo>
                    <a:pt x="2377" y="1650"/>
                  </a:lnTo>
                  <a:lnTo>
                    <a:pt x="2361" y="1692"/>
                  </a:lnTo>
                  <a:lnTo>
                    <a:pt x="2344" y="1732"/>
                  </a:lnTo>
                  <a:lnTo>
                    <a:pt x="2325" y="1771"/>
                  </a:lnTo>
                  <a:lnTo>
                    <a:pt x="2380" y="1771"/>
                  </a:lnTo>
                  <a:lnTo>
                    <a:pt x="2395" y="1741"/>
                  </a:lnTo>
                  <a:lnTo>
                    <a:pt x="2408" y="1710"/>
                  </a:lnTo>
                  <a:lnTo>
                    <a:pt x="2419" y="1680"/>
                  </a:lnTo>
                  <a:lnTo>
                    <a:pt x="2431" y="1649"/>
                  </a:lnTo>
                  <a:lnTo>
                    <a:pt x="2392" y="1610"/>
                  </a:lnTo>
                  <a:close/>
                  <a:moveTo>
                    <a:pt x="1784" y="2325"/>
                  </a:moveTo>
                  <a:lnTo>
                    <a:pt x="1747" y="2342"/>
                  </a:lnTo>
                  <a:lnTo>
                    <a:pt x="1709" y="2359"/>
                  </a:lnTo>
                  <a:lnTo>
                    <a:pt x="1672" y="2375"/>
                  </a:lnTo>
                  <a:lnTo>
                    <a:pt x="1633" y="2389"/>
                  </a:lnTo>
                  <a:lnTo>
                    <a:pt x="1670" y="2428"/>
                  </a:lnTo>
                  <a:lnTo>
                    <a:pt x="1699" y="2417"/>
                  </a:lnTo>
                  <a:lnTo>
                    <a:pt x="1728" y="2405"/>
                  </a:lnTo>
                  <a:lnTo>
                    <a:pt x="1755" y="2392"/>
                  </a:lnTo>
                  <a:lnTo>
                    <a:pt x="1784" y="2379"/>
                  </a:lnTo>
                  <a:lnTo>
                    <a:pt x="1784" y="2325"/>
                  </a:lnTo>
                  <a:close/>
                </a:path>
              </a:pathLst>
            </a:custGeom>
            <a:solidFill>
              <a:srgbClr val="B529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47"/>
            <p:cNvSpPr>
              <a:spLocks noEditPoints="1"/>
            </p:cNvSpPr>
            <p:nvPr/>
          </p:nvSpPr>
          <p:spPr bwMode="auto">
            <a:xfrm>
              <a:off x="2071688" y="1019175"/>
              <a:ext cx="1314450" cy="1319213"/>
            </a:xfrm>
            <a:custGeom>
              <a:avLst/>
              <a:gdLst>
                <a:gd name="T0" fmla="*/ 795 w 2484"/>
                <a:gd name="T1" fmla="*/ 2444 h 2493"/>
                <a:gd name="T2" fmla="*/ 740 w 2484"/>
                <a:gd name="T3" fmla="*/ 2422 h 2493"/>
                <a:gd name="T4" fmla="*/ 711 w 2484"/>
                <a:gd name="T5" fmla="*/ 2464 h 2493"/>
                <a:gd name="T6" fmla="*/ 749 w 2484"/>
                <a:gd name="T7" fmla="*/ 2479 h 2493"/>
                <a:gd name="T8" fmla="*/ 785 w 2484"/>
                <a:gd name="T9" fmla="*/ 2493 h 2493"/>
                <a:gd name="T10" fmla="*/ 82 w 2484"/>
                <a:gd name="T11" fmla="*/ 1797 h 2493"/>
                <a:gd name="T12" fmla="*/ 60 w 2484"/>
                <a:gd name="T13" fmla="*/ 1748 h 2493"/>
                <a:gd name="T14" fmla="*/ 40 w 2484"/>
                <a:gd name="T15" fmla="*/ 1699 h 2493"/>
                <a:gd name="T16" fmla="*/ 9 w 2484"/>
                <a:gd name="T17" fmla="*/ 1752 h 2493"/>
                <a:gd name="T18" fmla="*/ 22 w 2484"/>
                <a:gd name="T19" fmla="*/ 1782 h 2493"/>
                <a:gd name="T20" fmla="*/ 82 w 2484"/>
                <a:gd name="T21" fmla="*/ 1797 h 2493"/>
                <a:gd name="T22" fmla="*/ 47 w 2484"/>
                <a:gd name="T23" fmla="*/ 773 h 2493"/>
                <a:gd name="T24" fmla="*/ 69 w 2484"/>
                <a:gd name="T25" fmla="*/ 725 h 2493"/>
                <a:gd name="T26" fmla="*/ 24 w 2484"/>
                <a:gd name="T27" fmla="*/ 701 h 2493"/>
                <a:gd name="T28" fmla="*/ 13 w 2484"/>
                <a:gd name="T29" fmla="*/ 730 h 2493"/>
                <a:gd name="T30" fmla="*/ 0 w 2484"/>
                <a:gd name="T31" fmla="*/ 758 h 2493"/>
                <a:gd name="T32" fmla="*/ 711 w 2484"/>
                <a:gd name="T33" fmla="*/ 81 h 2493"/>
                <a:gd name="T34" fmla="*/ 765 w 2484"/>
                <a:gd name="T35" fmla="*/ 58 h 2493"/>
                <a:gd name="T36" fmla="*/ 819 w 2484"/>
                <a:gd name="T37" fmla="*/ 38 h 2493"/>
                <a:gd name="T38" fmla="*/ 763 w 2484"/>
                <a:gd name="T39" fmla="*/ 6 h 2493"/>
                <a:gd name="T40" fmla="*/ 729 w 2484"/>
                <a:gd name="T41" fmla="*/ 21 h 2493"/>
                <a:gd name="T42" fmla="*/ 711 w 2484"/>
                <a:gd name="T43" fmla="*/ 81 h 2493"/>
                <a:gd name="T44" fmla="*/ 1719 w 2484"/>
                <a:gd name="T45" fmla="*/ 64 h 2493"/>
                <a:gd name="T46" fmla="*/ 1780 w 2484"/>
                <a:gd name="T47" fmla="*/ 91 h 2493"/>
                <a:gd name="T48" fmla="*/ 1810 w 2484"/>
                <a:gd name="T49" fmla="*/ 51 h 2493"/>
                <a:gd name="T50" fmla="*/ 1768 w 2484"/>
                <a:gd name="T51" fmla="*/ 32 h 2493"/>
                <a:gd name="T52" fmla="*/ 1728 w 2484"/>
                <a:gd name="T53" fmla="*/ 13 h 2493"/>
                <a:gd name="T54" fmla="*/ 2392 w 2484"/>
                <a:gd name="T55" fmla="*/ 701 h 2493"/>
                <a:gd name="T56" fmla="*/ 2421 w 2484"/>
                <a:gd name="T57" fmla="*/ 767 h 2493"/>
                <a:gd name="T58" fmla="*/ 2446 w 2484"/>
                <a:gd name="T59" fmla="*/ 835 h 2493"/>
                <a:gd name="T60" fmla="*/ 2475 w 2484"/>
                <a:gd name="T61" fmla="*/ 771 h 2493"/>
                <a:gd name="T62" fmla="*/ 2457 w 2484"/>
                <a:gd name="T63" fmla="*/ 724 h 2493"/>
                <a:gd name="T64" fmla="*/ 2392 w 2484"/>
                <a:gd name="T65" fmla="*/ 701 h 2493"/>
                <a:gd name="T66" fmla="*/ 2432 w 2484"/>
                <a:gd name="T67" fmla="*/ 1696 h 2493"/>
                <a:gd name="T68" fmla="*/ 2403 w 2484"/>
                <a:gd name="T69" fmla="*/ 1764 h 2493"/>
                <a:gd name="T70" fmla="*/ 2442 w 2484"/>
                <a:gd name="T71" fmla="*/ 1797 h 2493"/>
                <a:gd name="T72" fmla="*/ 2464 w 2484"/>
                <a:gd name="T73" fmla="*/ 1749 h 2493"/>
                <a:gd name="T74" fmla="*/ 2482 w 2484"/>
                <a:gd name="T75" fmla="*/ 1700 h 2493"/>
                <a:gd name="T76" fmla="*/ 1810 w 2484"/>
                <a:gd name="T77" fmla="*/ 2386 h 2493"/>
                <a:gd name="T78" fmla="*/ 1748 w 2484"/>
                <a:gd name="T79" fmla="*/ 2415 h 2493"/>
                <a:gd name="T80" fmla="*/ 1683 w 2484"/>
                <a:gd name="T81" fmla="*/ 2441 h 2493"/>
                <a:gd name="T82" fmla="*/ 1745 w 2484"/>
                <a:gd name="T83" fmla="*/ 2470 h 2493"/>
                <a:gd name="T84" fmla="*/ 1788 w 2484"/>
                <a:gd name="T85" fmla="*/ 2451 h 2493"/>
                <a:gd name="T86" fmla="*/ 1810 w 2484"/>
                <a:gd name="T87" fmla="*/ 2386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84" h="2493">
                  <a:moveTo>
                    <a:pt x="824" y="2454"/>
                  </a:moveTo>
                  <a:lnTo>
                    <a:pt x="795" y="2444"/>
                  </a:lnTo>
                  <a:lnTo>
                    <a:pt x="767" y="2434"/>
                  </a:lnTo>
                  <a:lnTo>
                    <a:pt x="740" y="2422"/>
                  </a:lnTo>
                  <a:lnTo>
                    <a:pt x="711" y="2411"/>
                  </a:lnTo>
                  <a:lnTo>
                    <a:pt x="711" y="2464"/>
                  </a:lnTo>
                  <a:lnTo>
                    <a:pt x="730" y="2471"/>
                  </a:lnTo>
                  <a:lnTo>
                    <a:pt x="749" y="2479"/>
                  </a:lnTo>
                  <a:lnTo>
                    <a:pt x="766" y="2486"/>
                  </a:lnTo>
                  <a:lnTo>
                    <a:pt x="785" y="2493"/>
                  </a:lnTo>
                  <a:lnTo>
                    <a:pt x="824" y="2454"/>
                  </a:lnTo>
                  <a:close/>
                  <a:moveTo>
                    <a:pt x="82" y="1797"/>
                  </a:moveTo>
                  <a:lnTo>
                    <a:pt x="70" y="1772"/>
                  </a:lnTo>
                  <a:lnTo>
                    <a:pt x="60" y="1748"/>
                  </a:lnTo>
                  <a:lnTo>
                    <a:pt x="50" y="1723"/>
                  </a:lnTo>
                  <a:lnTo>
                    <a:pt x="40" y="1699"/>
                  </a:lnTo>
                  <a:lnTo>
                    <a:pt x="3" y="1738"/>
                  </a:lnTo>
                  <a:lnTo>
                    <a:pt x="9" y="1752"/>
                  </a:lnTo>
                  <a:lnTo>
                    <a:pt x="14" y="1767"/>
                  </a:lnTo>
                  <a:lnTo>
                    <a:pt x="22" y="1782"/>
                  </a:lnTo>
                  <a:lnTo>
                    <a:pt x="27" y="1797"/>
                  </a:lnTo>
                  <a:lnTo>
                    <a:pt x="82" y="1797"/>
                  </a:lnTo>
                  <a:close/>
                  <a:moveTo>
                    <a:pt x="39" y="797"/>
                  </a:moveTo>
                  <a:lnTo>
                    <a:pt x="47" y="773"/>
                  </a:lnTo>
                  <a:lnTo>
                    <a:pt x="58" y="748"/>
                  </a:lnTo>
                  <a:lnTo>
                    <a:pt x="69" y="725"/>
                  </a:lnTo>
                  <a:lnTo>
                    <a:pt x="79" y="701"/>
                  </a:lnTo>
                  <a:lnTo>
                    <a:pt x="24" y="701"/>
                  </a:lnTo>
                  <a:lnTo>
                    <a:pt x="19" y="715"/>
                  </a:lnTo>
                  <a:lnTo>
                    <a:pt x="13" y="730"/>
                  </a:lnTo>
                  <a:lnTo>
                    <a:pt x="6" y="744"/>
                  </a:lnTo>
                  <a:lnTo>
                    <a:pt x="0" y="758"/>
                  </a:lnTo>
                  <a:lnTo>
                    <a:pt x="39" y="797"/>
                  </a:lnTo>
                  <a:close/>
                  <a:moveTo>
                    <a:pt x="711" y="81"/>
                  </a:moveTo>
                  <a:lnTo>
                    <a:pt x="739" y="70"/>
                  </a:lnTo>
                  <a:lnTo>
                    <a:pt x="765" y="58"/>
                  </a:lnTo>
                  <a:lnTo>
                    <a:pt x="792" y="48"/>
                  </a:lnTo>
                  <a:lnTo>
                    <a:pt x="819" y="38"/>
                  </a:lnTo>
                  <a:lnTo>
                    <a:pt x="780" y="0"/>
                  </a:lnTo>
                  <a:lnTo>
                    <a:pt x="763" y="6"/>
                  </a:lnTo>
                  <a:lnTo>
                    <a:pt x="746" y="13"/>
                  </a:lnTo>
                  <a:lnTo>
                    <a:pt x="729" y="21"/>
                  </a:lnTo>
                  <a:lnTo>
                    <a:pt x="711" y="26"/>
                  </a:lnTo>
                  <a:lnTo>
                    <a:pt x="711" y="81"/>
                  </a:lnTo>
                  <a:close/>
                  <a:moveTo>
                    <a:pt x="1689" y="52"/>
                  </a:moveTo>
                  <a:lnTo>
                    <a:pt x="1719" y="64"/>
                  </a:lnTo>
                  <a:lnTo>
                    <a:pt x="1750" y="77"/>
                  </a:lnTo>
                  <a:lnTo>
                    <a:pt x="1780" y="91"/>
                  </a:lnTo>
                  <a:lnTo>
                    <a:pt x="1810" y="105"/>
                  </a:lnTo>
                  <a:lnTo>
                    <a:pt x="1810" y="51"/>
                  </a:lnTo>
                  <a:lnTo>
                    <a:pt x="1788" y="41"/>
                  </a:lnTo>
                  <a:lnTo>
                    <a:pt x="1768" y="32"/>
                  </a:lnTo>
                  <a:lnTo>
                    <a:pt x="1748" y="22"/>
                  </a:lnTo>
                  <a:lnTo>
                    <a:pt x="1728" y="13"/>
                  </a:lnTo>
                  <a:lnTo>
                    <a:pt x="1689" y="52"/>
                  </a:lnTo>
                  <a:close/>
                  <a:moveTo>
                    <a:pt x="2392" y="701"/>
                  </a:moveTo>
                  <a:lnTo>
                    <a:pt x="2406" y="734"/>
                  </a:lnTo>
                  <a:lnTo>
                    <a:pt x="2421" y="767"/>
                  </a:lnTo>
                  <a:lnTo>
                    <a:pt x="2434" y="800"/>
                  </a:lnTo>
                  <a:lnTo>
                    <a:pt x="2446" y="835"/>
                  </a:lnTo>
                  <a:lnTo>
                    <a:pt x="2484" y="796"/>
                  </a:lnTo>
                  <a:lnTo>
                    <a:pt x="2475" y="771"/>
                  </a:lnTo>
                  <a:lnTo>
                    <a:pt x="2467" y="748"/>
                  </a:lnTo>
                  <a:lnTo>
                    <a:pt x="2457" y="724"/>
                  </a:lnTo>
                  <a:lnTo>
                    <a:pt x="2446" y="701"/>
                  </a:lnTo>
                  <a:lnTo>
                    <a:pt x="2392" y="701"/>
                  </a:lnTo>
                  <a:close/>
                  <a:moveTo>
                    <a:pt x="2444" y="1662"/>
                  </a:moveTo>
                  <a:lnTo>
                    <a:pt x="2432" y="1696"/>
                  </a:lnTo>
                  <a:lnTo>
                    <a:pt x="2418" y="1731"/>
                  </a:lnTo>
                  <a:lnTo>
                    <a:pt x="2403" y="1764"/>
                  </a:lnTo>
                  <a:lnTo>
                    <a:pt x="2389" y="1797"/>
                  </a:lnTo>
                  <a:lnTo>
                    <a:pt x="2442" y="1797"/>
                  </a:lnTo>
                  <a:lnTo>
                    <a:pt x="2454" y="1774"/>
                  </a:lnTo>
                  <a:lnTo>
                    <a:pt x="2464" y="1749"/>
                  </a:lnTo>
                  <a:lnTo>
                    <a:pt x="2474" y="1725"/>
                  </a:lnTo>
                  <a:lnTo>
                    <a:pt x="2482" y="1700"/>
                  </a:lnTo>
                  <a:lnTo>
                    <a:pt x="2444" y="1662"/>
                  </a:lnTo>
                  <a:close/>
                  <a:moveTo>
                    <a:pt x="1810" y="2386"/>
                  </a:moveTo>
                  <a:lnTo>
                    <a:pt x="1778" y="2401"/>
                  </a:lnTo>
                  <a:lnTo>
                    <a:pt x="1748" y="2415"/>
                  </a:lnTo>
                  <a:lnTo>
                    <a:pt x="1716" y="2428"/>
                  </a:lnTo>
                  <a:lnTo>
                    <a:pt x="1683" y="2441"/>
                  </a:lnTo>
                  <a:lnTo>
                    <a:pt x="1722" y="2479"/>
                  </a:lnTo>
                  <a:lnTo>
                    <a:pt x="1745" y="2470"/>
                  </a:lnTo>
                  <a:lnTo>
                    <a:pt x="1767" y="2461"/>
                  </a:lnTo>
                  <a:lnTo>
                    <a:pt x="1788" y="2451"/>
                  </a:lnTo>
                  <a:lnTo>
                    <a:pt x="1810" y="2441"/>
                  </a:lnTo>
                  <a:lnTo>
                    <a:pt x="1810" y="2386"/>
                  </a:lnTo>
                  <a:close/>
                </a:path>
              </a:pathLst>
            </a:custGeom>
            <a:solidFill>
              <a:srgbClr val="B32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48"/>
            <p:cNvSpPr>
              <a:spLocks noEditPoints="1"/>
            </p:cNvSpPr>
            <p:nvPr/>
          </p:nvSpPr>
          <p:spPr bwMode="auto">
            <a:xfrm>
              <a:off x="2057400" y="1004888"/>
              <a:ext cx="1341438" cy="1346200"/>
            </a:xfrm>
            <a:custGeom>
              <a:avLst/>
              <a:gdLst>
                <a:gd name="T0" fmla="*/ 801 w 2535"/>
                <a:gd name="T1" fmla="*/ 2498 h 2544"/>
                <a:gd name="T2" fmla="*/ 758 w 2535"/>
                <a:gd name="T3" fmla="*/ 2480 h 2544"/>
                <a:gd name="T4" fmla="*/ 736 w 2535"/>
                <a:gd name="T5" fmla="*/ 2525 h 2544"/>
                <a:gd name="T6" fmla="*/ 761 w 2535"/>
                <a:gd name="T7" fmla="*/ 2534 h 2544"/>
                <a:gd name="T8" fmla="*/ 784 w 2535"/>
                <a:gd name="T9" fmla="*/ 2544 h 2544"/>
                <a:gd name="T10" fmla="*/ 71 w 2535"/>
                <a:gd name="T11" fmla="*/ 1822 h 2544"/>
                <a:gd name="T12" fmla="*/ 55 w 2535"/>
                <a:gd name="T13" fmla="*/ 1786 h 2544"/>
                <a:gd name="T14" fmla="*/ 39 w 2535"/>
                <a:gd name="T15" fmla="*/ 1750 h 2544"/>
                <a:gd name="T16" fmla="*/ 9 w 2535"/>
                <a:gd name="T17" fmla="*/ 1805 h 2544"/>
                <a:gd name="T18" fmla="*/ 71 w 2535"/>
                <a:gd name="T19" fmla="*/ 1822 h 2544"/>
                <a:gd name="T20" fmla="*/ 45 w 2535"/>
                <a:gd name="T21" fmla="*/ 779 h 2544"/>
                <a:gd name="T22" fmla="*/ 61 w 2535"/>
                <a:gd name="T23" fmla="*/ 743 h 2544"/>
                <a:gd name="T24" fmla="*/ 15 w 2535"/>
                <a:gd name="T25" fmla="*/ 726 h 2544"/>
                <a:gd name="T26" fmla="*/ 0 w 2535"/>
                <a:gd name="T27" fmla="*/ 759 h 2544"/>
                <a:gd name="T28" fmla="*/ 736 w 2535"/>
                <a:gd name="T29" fmla="*/ 70 h 2544"/>
                <a:gd name="T30" fmla="*/ 777 w 2535"/>
                <a:gd name="T31" fmla="*/ 53 h 2544"/>
                <a:gd name="T32" fmla="*/ 818 w 2535"/>
                <a:gd name="T33" fmla="*/ 38 h 2544"/>
                <a:gd name="T34" fmla="*/ 758 w 2535"/>
                <a:gd name="T35" fmla="*/ 8 h 2544"/>
                <a:gd name="T36" fmla="*/ 736 w 2535"/>
                <a:gd name="T37" fmla="*/ 70 h 2544"/>
                <a:gd name="T38" fmla="*/ 1763 w 2535"/>
                <a:gd name="T39" fmla="*/ 61 h 2544"/>
                <a:gd name="T40" fmla="*/ 1811 w 2535"/>
                <a:gd name="T41" fmla="*/ 82 h 2544"/>
                <a:gd name="T42" fmla="*/ 1835 w 2535"/>
                <a:gd name="T43" fmla="*/ 38 h 2544"/>
                <a:gd name="T44" fmla="*/ 1806 w 2535"/>
                <a:gd name="T45" fmla="*/ 27 h 2544"/>
                <a:gd name="T46" fmla="*/ 1777 w 2535"/>
                <a:gd name="T47" fmla="*/ 14 h 2544"/>
                <a:gd name="T48" fmla="*/ 2453 w 2535"/>
                <a:gd name="T49" fmla="*/ 726 h 2544"/>
                <a:gd name="T50" fmla="*/ 2476 w 2535"/>
                <a:gd name="T51" fmla="*/ 779 h 2544"/>
                <a:gd name="T52" fmla="*/ 2496 w 2535"/>
                <a:gd name="T53" fmla="*/ 834 h 2544"/>
                <a:gd name="T54" fmla="*/ 2528 w 2535"/>
                <a:gd name="T55" fmla="*/ 778 h 2544"/>
                <a:gd name="T56" fmla="*/ 2515 w 2535"/>
                <a:gd name="T57" fmla="*/ 743 h 2544"/>
                <a:gd name="T58" fmla="*/ 2453 w 2535"/>
                <a:gd name="T59" fmla="*/ 726 h 2544"/>
                <a:gd name="T60" fmla="*/ 2484 w 2535"/>
                <a:gd name="T61" fmla="*/ 1740 h 2544"/>
                <a:gd name="T62" fmla="*/ 2461 w 2535"/>
                <a:gd name="T63" fmla="*/ 1794 h 2544"/>
                <a:gd name="T64" fmla="*/ 2503 w 2535"/>
                <a:gd name="T65" fmla="*/ 1822 h 2544"/>
                <a:gd name="T66" fmla="*/ 2519 w 2535"/>
                <a:gd name="T67" fmla="*/ 1787 h 2544"/>
                <a:gd name="T68" fmla="*/ 2533 w 2535"/>
                <a:gd name="T69" fmla="*/ 1751 h 2544"/>
                <a:gd name="T70" fmla="*/ 1835 w 2535"/>
                <a:gd name="T71" fmla="*/ 2449 h 2544"/>
                <a:gd name="T72" fmla="*/ 1785 w 2535"/>
                <a:gd name="T73" fmla="*/ 2470 h 2544"/>
                <a:gd name="T74" fmla="*/ 1734 w 2535"/>
                <a:gd name="T75" fmla="*/ 2492 h 2544"/>
                <a:gd name="T76" fmla="*/ 1789 w 2535"/>
                <a:gd name="T77" fmla="*/ 2522 h 2544"/>
                <a:gd name="T78" fmla="*/ 1819 w 2535"/>
                <a:gd name="T79" fmla="*/ 2509 h 2544"/>
                <a:gd name="T80" fmla="*/ 1835 w 2535"/>
                <a:gd name="T81" fmla="*/ 2449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5" h="2544">
                  <a:moveTo>
                    <a:pt x="823" y="2505"/>
                  </a:moveTo>
                  <a:lnTo>
                    <a:pt x="801" y="2498"/>
                  </a:lnTo>
                  <a:lnTo>
                    <a:pt x="779" y="2489"/>
                  </a:lnTo>
                  <a:lnTo>
                    <a:pt x="758" y="2480"/>
                  </a:lnTo>
                  <a:lnTo>
                    <a:pt x="736" y="2472"/>
                  </a:lnTo>
                  <a:lnTo>
                    <a:pt x="736" y="2525"/>
                  </a:lnTo>
                  <a:lnTo>
                    <a:pt x="749" y="2529"/>
                  </a:lnTo>
                  <a:lnTo>
                    <a:pt x="761" y="2534"/>
                  </a:lnTo>
                  <a:lnTo>
                    <a:pt x="772" y="2538"/>
                  </a:lnTo>
                  <a:lnTo>
                    <a:pt x="784" y="2544"/>
                  </a:lnTo>
                  <a:lnTo>
                    <a:pt x="823" y="2505"/>
                  </a:lnTo>
                  <a:close/>
                  <a:moveTo>
                    <a:pt x="71" y="1822"/>
                  </a:moveTo>
                  <a:lnTo>
                    <a:pt x="62" y="1805"/>
                  </a:lnTo>
                  <a:lnTo>
                    <a:pt x="55" y="1786"/>
                  </a:lnTo>
                  <a:lnTo>
                    <a:pt x="48" y="1767"/>
                  </a:lnTo>
                  <a:lnTo>
                    <a:pt x="39" y="1750"/>
                  </a:lnTo>
                  <a:lnTo>
                    <a:pt x="2" y="1787"/>
                  </a:lnTo>
                  <a:lnTo>
                    <a:pt x="9" y="1805"/>
                  </a:lnTo>
                  <a:lnTo>
                    <a:pt x="16" y="1822"/>
                  </a:lnTo>
                  <a:lnTo>
                    <a:pt x="71" y="1822"/>
                  </a:lnTo>
                  <a:close/>
                  <a:moveTo>
                    <a:pt x="38" y="796"/>
                  </a:moveTo>
                  <a:lnTo>
                    <a:pt x="45" y="779"/>
                  </a:lnTo>
                  <a:lnTo>
                    <a:pt x="52" y="760"/>
                  </a:lnTo>
                  <a:lnTo>
                    <a:pt x="61" y="743"/>
                  </a:lnTo>
                  <a:lnTo>
                    <a:pt x="68" y="726"/>
                  </a:lnTo>
                  <a:lnTo>
                    <a:pt x="15" y="726"/>
                  </a:lnTo>
                  <a:lnTo>
                    <a:pt x="8" y="742"/>
                  </a:lnTo>
                  <a:lnTo>
                    <a:pt x="0" y="759"/>
                  </a:lnTo>
                  <a:lnTo>
                    <a:pt x="38" y="796"/>
                  </a:lnTo>
                  <a:close/>
                  <a:moveTo>
                    <a:pt x="736" y="70"/>
                  </a:moveTo>
                  <a:lnTo>
                    <a:pt x="756" y="61"/>
                  </a:lnTo>
                  <a:lnTo>
                    <a:pt x="777" y="53"/>
                  </a:lnTo>
                  <a:lnTo>
                    <a:pt x="797" y="46"/>
                  </a:lnTo>
                  <a:lnTo>
                    <a:pt x="818" y="38"/>
                  </a:lnTo>
                  <a:lnTo>
                    <a:pt x="779" y="0"/>
                  </a:lnTo>
                  <a:lnTo>
                    <a:pt x="758" y="8"/>
                  </a:lnTo>
                  <a:lnTo>
                    <a:pt x="736" y="17"/>
                  </a:lnTo>
                  <a:lnTo>
                    <a:pt x="736" y="70"/>
                  </a:lnTo>
                  <a:close/>
                  <a:moveTo>
                    <a:pt x="1740" y="51"/>
                  </a:moveTo>
                  <a:lnTo>
                    <a:pt x="1763" y="61"/>
                  </a:lnTo>
                  <a:lnTo>
                    <a:pt x="1787" y="71"/>
                  </a:lnTo>
                  <a:lnTo>
                    <a:pt x="1811" y="82"/>
                  </a:lnTo>
                  <a:lnTo>
                    <a:pt x="1835" y="93"/>
                  </a:lnTo>
                  <a:lnTo>
                    <a:pt x="1835" y="38"/>
                  </a:lnTo>
                  <a:lnTo>
                    <a:pt x="1821" y="33"/>
                  </a:lnTo>
                  <a:lnTo>
                    <a:pt x="1806" y="27"/>
                  </a:lnTo>
                  <a:lnTo>
                    <a:pt x="1792" y="20"/>
                  </a:lnTo>
                  <a:lnTo>
                    <a:pt x="1777" y="14"/>
                  </a:lnTo>
                  <a:lnTo>
                    <a:pt x="1740" y="51"/>
                  </a:lnTo>
                  <a:close/>
                  <a:moveTo>
                    <a:pt x="2453" y="726"/>
                  </a:moveTo>
                  <a:lnTo>
                    <a:pt x="2464" y="752"/>
                  </a:lnTo>
                  <a:lnTo>
                    <a:pt x="2476" y="779"/>
                  </a:lnTo>
                  <a:lnTo>
                    <a:pt x="2486" y="806"/>
                  </a:lnTo>
                  <a:lnTo>
                    <a:pt x="2496" y="834"/>
                  </a:lnTo>
                  <a:lnTo>
                    <a:pt x="2535" y="795"/>
                  </a:lnTo>
                  <a:lnTo>
                    <a:pt x="2528" y="778"/>
                  </a:lnTo>
                  <a:lnTo>
                    <a:pt x="2520" y="760"/>
                  </a:lnTo>
                  <a:lnTo>
                    <a:pt x="2515" y="743"/>
                  </a:lnTo>
                  <a:lnTo>
                    <a:pt x="2506" y="726"/>
                  </a:lnTo>
                  <a:lnTo>
                    <a:pt x="2453" y="726"/>
                  </a:lnTo>
                  <a:close/>
                  <a:moveTo>
                    <a:pt x="2495" y="1712"/>
                  </a:moveTo>
                  <a:lnTo>
                    <a:pt x="2484" y="1740"/>
                  </a:lnTo>
                  <a:lnTo>
                    <a:pt x="2473" y="1767"/>
                  </a:lnTo>
                  <a:lnTo>
                    <a:pt x="2461" y="1794"/>
                  </a:lnTo>
                  <a:lnTo>
                    <a:pt x="2450" y="1822"/>
                  </a:lnTo>
                  <a:lnTo>
                    <a:pt x="2503" y="1822"/>
                  </a:lnTo>
                  <a:lnTo>
                    <a:pt x="2512" y="1805"/>
                  </a:lnTo>
                  <a:lnTo>
                    <a:pt x="2519" y="1787"/>
                  </a:lnTo>
                  <a:lnTo>
                    <a:pt x="2526" y="1769"/>
                  </a:lnTo>
                  <a:lnTo>
                    <a:pt x="2533" y="1751"/>
                  </a:lnTo>
                  <a:lnTo>
                    <a:pt x="2495" y="1712"/>
                  </a:lnTo>
                  <a:close/>
                  <a:moveTo>
                    <a:pt x="1835" y="2449"/>
                  </a:moveTo>
                  <a:lnTo>
                    <a:pt x="1811" y="2460"/>
                  </a:lnTo>
                  <a:lnTo>
                    <a:pt x="1785" y="2470"/>
                  </a:lnTo>
                  <a:lnTo>
                    <a:pt x="1760" y="2482"/>
                  </a:lnTo>
                  <a:lnTo>
                    <a:pt x="1734" y="2492"/>
                  </a:lnTo>
                  <a:lnTo>
                    <a:pt x="1773" y="2529"/>
                  </a:lnTo>
                  <a:lnTo>
                    <a:pt x="1789" y="2522"/>
                  </a:lnTo>
                  <a:lnTo>
                    <a:pt x="1803" y="2516"/>
                  </a:lnTo>
                  <a:lnTo>
                    <a:pt x="1819" y="2509"/>
                  </a:lnTo>
                  <a:lnTo>
                    <a:pt x="1835" y="2502"/>
                  </a:lnTo>
                  <a:lnTo>
                    <a:pt x="1835" y="2449"/>
                  </a:lnTo>
                  <a:close/>
                </a:path>
              </a:pathLst>
            </a:custGeom>
            <a:solidFill>
              <a:srgbClr val="B22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49"/>
            <p:cNvSpPr>
              <a:spLocks noEditPoints="1"/>
            </p:cNvSpPr>
            <p:nvPr/>
          </p:nvSpPr>
          <p:spPr bwMode="auto">
            <a:xfrm>
              <a:off x="2044700" y="992188"/>
              <a:ext cx="1366838" cy="1371600"/>
            </a:xfrm>
            <a:custGeom>
              <a:avLst/>
              <a:gdLst>
                <a:gd name="T0" fmla="*/ 806 w 2583"/>
                <a:gd name="T1" fmla="*/ 2550 h 2593"/>
                <a:gd name="T2" fmla="*/ 776 w 2583"/>
                <a:gd name="T3" fmla="*/ 2539 h 2593"/>
                <a:gd name="T4" fmla="*/ 760 w 2583"/>
                <a:gd name="T5" fmla="*/ 2585 h 2593"/>
                <a:gd name="T6" fmla="*/ 782 w 2583"/>
                <a:gd name="T7" fmla="*/ 2593 h 2593"/>
                <a:gd name="T8" fmla="*/ 59 w 2583"/>
                <a:gd name="T9" fmla="*/ 1847 h 2593"/>
                <a:gd name="T10" fmla="*/ 49 w 2583"/>
                <a:gd name="T11" fmla="*/ 1824 h 2593"/>
                <a:gd name="T12" fmla="*/ 39 w 2583"/>
                <a:gd name="T13" fmla="*/ 1799 h 2593"/>
                <a:gd name="T14" fmla="*/ 3 w 2583"/>
                <a:gd name="T15" fmla="*/ 1842 h 2593"/>
                <a:gd name="T16" fmla="*/ 59 w 2583"/>
                <a:gd name="T17" fmla="*/ 1847 h 2593"/>
                <a:gd name="T18" fmla="*/ 42 w 2583"/>
                <a:gd name="T19" fmla="*/ 784 h 2593"/>
                <a:gd name="T20" fmla="*/ 52 w 2583"/>
                <a:gd name="T21" fmla="*/ 762 h 2593"/>
                <a:gd name="T22" fmla="*/ 3 w 2583"/>
                <a:gd name="T23" fmla="*/ 751 h 2593"/>
                <a:gd name="T24" fmla="*/ 37 w 2583"/>
                <a:gd name="T25" fmla="*/ 795 h 2593"/>
                <a:gd name="T26" fmla="*/ 775 w 2583"/>
                <a:gd name="T27" fmla="*/ 53 h 2593"/>
                <a:gd name="T28" fmla="*/ 802 w 2583"/>
                <a:gd name="T29" fmla="*/ 43 h 2593"/>
                <a:gd name="T30" fmla="*/ 778 w 2583"/>
                <a:gd name="T31" fmla="*/ 0 h 2593"/>
                <a:gd name="T32" fmla="*/ 760 w 2583"/>
                <a:gd name="T33" fmla="*/ 6 h 2593"/>
                <a:gd name="T34" fmla="*/ 1788 w 2583"/>
                <a:gd name="T35" fmla="*/ 52 h 2593"/>
                <a:gd name="T36" fmla="*/ 1824 w 2583"/>
                <a:gd name="T37" fmla="*/ 66 h 2593"/>
                <a:gd name="T38" fmla="*/ 1859 w 2583"/>
                <a:gd name="T39" fmla="*/ 82 h 2593"/>
                <a:gd name="T40" fmla="*/ 1843 w 2583"/>
                <a:gd name="T41" fmla="*/ 20 h 2593"/>
                <a:gd name="T42" fmla="*/ 1788 w 2583"/>
                <a:gd name="T43" fmla="*/ 52 h 2593"/>
                <a:gd name="T44" fmla="*/ 2521 w 2583"/>
                <a:gd name="T45" fmla="*/ 771 h 2593"/>
                <a:gd name="T46" fmla="*/ 2539 w 2583"/>
                <a:gd name="T47" fmla="*/ 813 h 2593"/>
                <a:gd name="T48" fmla="*/ 2583 w 2583"/>
                <a:gd name="T49" fmla="*/ 794 h 2593"/>
                <a:gd name="T50" fmla="*/ 2575 w 2583"/>
                <a:gd name="T51" fmla="*/ 772 h 2593"/>
                <a:gd name="T52" fmla="*/ 2566 w 2583"/>
                <a:gd name="T53" fmla="*/ 751 h 2593"/>
                <a:gd name="T54" fmla="*/ 2544 w 2583"/>
                <a:gd name="T55" fmla="*/ 1763 h 2593"/>
                <a:gd name="T56" fmla="*/ 2527 w 2583"/>
                <a:gd name="T57" fmla="*/ 1805 h 2593"/>
                <a:gd name="T58" fmla="*/ 2510 w 2583"/>
                <a:gd name="T59" fmla="*/ 1847 h 2593"/>
                <a:gd name="T60" fmla="*/ 2569 w 2583"/>
                <a:gd name="T61" fmla="*/ 1835 h 2593"/>
                <a:gd name="T62" fmla="*/ 2578 w 2583"/>
                <a:gd name="T63" fmla="*/ 1814 h 2593"/>
                <a:gd name="T64" fmla="*/ 2544 w 2583"/>
                <a:gd name="T65" fmla="*/ 1763 h 2593"/>
                <a:gd name="T66" fmla="*/ 1840 w 2583"/>
                <a:gd name="T67" fmla="*/ 2518 h 2593"/>
                <a:gd name="T68" fmla="*/ 1803 w 2583"/>
                <a:gd name="T69" fmla="*/ 2534 h 2593"/>
                <a:gd name="T70" fmla="*/ 1823 w 2583"/>
                <a:gd name="T71" fmla="*/ 2579 h 2593"/>
                <a:gd name="T72" fmla="*/ 1859 w 2583"/>
                <a:gd name="T73" fmla="*/ 2563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3" h="2593">
                  <a:moveTo>
                    <a:pt x="821" y="2556"/>
                  </a:moveTo>
                  <a:lnTo>
                    <a:pt x="806" y="2550"/>
                  </a:lnTo>
                  <a:lnTo>
                    <a:pt x="791" y="2544"/>
                  </a:lnTo>
                  <a:lnTo>
                    <a:pt x="776" y="2539"/>
                  </a:lnTo>
                  <a:lnTo>
                    <a:pt x="760" y="2531"/>
                  </a:lnTo>
                  <a:lnTo>
                    <a:pt x="760" y="2585"/>
                  </a:lnTo>
                  <a:lnTo>
                    <a:pt x="772" y="2589"/>
                  </a:lnTo>
                  <a:lnTo>
                    <a:pt x="782" y="2593"/>
                  </a:lnTo>
                  <a:lnTo>
                    <a:pt x="821" y="2556"/>
                  </a:lnTo>
                  <a:close/>
                  <a:moveTo>
                    <a:pt x="59" y="1847"/>
                  </a:moveTo>
                  <a:lnTo>
                    <a:pt x="53" y="1835"/>
                  </a:lnTo>
                  <a:lnTo>
                    <a:pt x="49" y="1824"/>
                  </a:lnTo>
                  <a:lnTo>
                    <a:pt x="43" y="1812"/>
                  </a:lnTo>
                  <a:lnTo>
                    <a:pt x="39" y="1799"/>
                  </a:lnTo>
                  <a:lnTo>
                    <a:pt x="1" y="1838"/>
                  </a:lnTo>
                  <a:lnTo>
                    <a:pt x="3" y="1842"/>
                  </a:lnTo>
                  <a:lnTo>
                    <a:pt x="6" y="1847"/>
                  </a:lnTo>
                  <a:lnTo>
                    <a:pt x="59" y="1847"/>
                  </a:lnTo>
                  <a:close/>
                  <a:moveTo>
                    <a:pt x="37" y="795"/>
                  </a:moveTo>
                  <a:lnTo>
                    <a:pt x="42" y="784"/>
                  </a:lnTo>
                  <a:lnTo>
                    <a:pt x="46" y="774"/>
                  </a:lnTo>
                  <a:lnTo>
                    <a:pt x="52" y="762"/>
                  </a:lnTo>
                  <a:lnTo>
                    <a:pt x="56" y="751"/>
                  </a:lnTo>
                  <a:lnTo>
                    <a:pt x="3" y="751"/>
                  </a:lnTo>
                  <a:lnTo>
                    <a:pt x="0" y="758"/>
                  </a:lnTo>
                  <a:lnTo>
                    <a:pt x="37" y="795"/>
                  </a:lnTo>
                  <a:close/>
                  <a:moveTo>
                    <a:pt x="760" y="59"/>
                  </a:moveTo>
                  <a:lnTo>
                    <a:pt x="775" y="53"/>
                  </a:lnTo>
                  <a:lnTo>
                    <a:pt x="788" y="48"/>
                  </a:lnTo>
                  <a:lnTo>
                    <a:pt x="802" y="43"/>
                  </a:lnTo>
                  <a:lnTo>
                    <a:pt x="816" y="38"/>
                  </a:lnTo>
                  <a:lnTo>
                    <a:pt x="778" y="0"/>
                  </a:lnTo>
                  <a:lnTo>
                    <a:pt x="769" y="3"/>
                  </a:lnTo>
                  <a:lnTo>
                    <a:pt x="760" y="6"/>
                  </a:lnTo>
                  <a:lnTo>
                    <a:pt x="760" y="59"/>
                  </a:lnTo>
                  <a:close/>
                  <a:moveTo>
                    <a:pt x="1788" y="52"/>
                  </a:moveTo>
                  <a:lnTo>
                    <a:pt x="1807" y="59"/>
                  </a:lnTo>
                  <a:lnTo>
                    <a:pt x="1824" y="66"/>
                  </a:lnTo>
                  <a:lnTo>
                    <a:pt x="1842" y="73"/>
                  </a:lnTo>
                  <a:lnTo>
                    <a:pt x="1859" y="82"/>
                  </a:lnTo>
                  <a:lnTo>
                    <a:pt x="1859" y="27"/>
                  </a:lnTo>
                  <a:lnTo>
                    <a:pt x="1843" y="20"/>
                  </a:lnTo>
                  <a:lnTo>
                    <a:pt x="1827" y="15"/>
                  </a:lnTo>
                  <a:lnTo>
                    <a:pt x="1788" y="52"/>
                  </a:lnTo>
                  <a:close/>
                  <a:moveTo>
                    <a:pt x="2513" y="751"/>
                  </a:moveTo>
                  <a:lnTo>
                    <a:pt x="2521" y="771"/>
                  </a:lnTo>
                  <a:lnTo>
                    <a:pt x="2530" y="791"/>
                  </a:lnTo>
                  <a:lnTo>
                    <a:pt x="2539" y="813"/>
                  </a:lnTo>
                  <a:lnTo>
                    <a:pt x="2546" y="833"/>
                  </a:lnTo>
                  <a:lnTo>
                    <a:pt x="2583" y="794"/>
                  </a:lnTo>
                  <a:lnTo>
                    <a:pt x="2580" y="784"/>
                  </a:lnTo>
                  <a:lnTo>
                    <a:pt x="2575" y="772"/>
                  </a:lnTo>
                  <a:lnTo>
                    <a:pt x="2570" y="761"/>
                  </a:lnTo>
                  <a:lnTo>
                    <a:pt x="2566" y="751"/>
                  </a:lnTo>
                  <a:lnTo>
                    <a:pt x="2513" y="751"/>
                  </a:lnTo>
                  <a:close/>
                  <a:moveTo>
                    <a:pt x="2544" y="1763"/>
                  </a:moveTo>
                  <a:lnTo>
                    <a:pt x="2536" y="1785"/>
                  </a:lnTo>
                  <a:lnTo>
                    <a:pt x="2527" y="1805"/>
                  </a:lnTo>
                  <a:lnTo>
                    <a:pt x="2519" y="1827"/>
                  </a:lnTo>
                  <a:lnTo>
                    <a:pt x="2510" y="1847"/>
                  </a:lnTo>
                  <a:lnTo>
                    <a:pt x="2563" y="1847"/>
                  </a:lnTo>
                  <a:lnTo>
                    <a:pt x="2569" y="1835"/>
                  </a:lnTo>
                  <a:lnTo>
                    <a:pt x="2573" y="1824"/>
                  </a:lnTo>
                  <a:lnTo>
                    <a:pt x="2578" y="1814"/>
                  </a:lnTo>
                  <a:lnTo>
                    <a:pt x="2582" y="1802"/>
                  </a:lnTo>
                  <a:lnTo>
                    <a:pt x="2544" y="1763"/>
                  </a:lnTo>
                  <a:close/>
                  <a:moveTo>
                    <a:pt x="1859" y="2510"/>
                  </a:moveTo>
                  <a:lnTo>
                    <a:pt x="1840" y="2518"/>
                  </a:lnTo>
                  <a:lnTo>
                    <a:pt x="1822" y="2526"/>
                  </a:lnTo>
                  <a:lnTo>
                    <a:pt x="1803" y="2534"/>
                  </a:lnTo>
                  <a:lnTo>
                    <a:pt x="1784" y="2541"/>
                  </a:lnTo>
                  <a:lnTo>
                    <a:pt x="1823" y="2579"/>
                  </a:lnTo>
                  <a:lnTo>
                    <a:pt x="1840" y="2572"/>
                  </a:lnTo>
                  <a:lnTo>
                    <a:pt x="1859" y="2563"/>
                  </a:lnTo>
                  <a:lnTo>
                    <a:pt x="1859" y="2510"/>
                  </a:lnTo>
                  <a:close/>
                </a:path>
              </a:pathLst>
            </a:custGeom>
            <a:solidFill>
              <a:srgbClr val="B12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50"/>
            <p:cNvSpPr>
              <a:spLocks noEditPoints="1"/>
            </p:cNvSpPr>
            <p:nvPr/>
          </p:nvSpPr>
          <p:spPr bwMode="auto">
            <a:xfrm>
              <a:off x="2041525" y="982663"/>
              <a:ext cx="1384300" cy="1393825"/>
            </a:xfrm>
            <a:custGeom>
              <a:avLst/>
              <a:gdLst>
                <a:gd name="T0" fmla="*/ 802 w 2616"/>
                <a:gd name="T1" fmla="*/ 2597 h 2632"/>
                <a:gd name="T2" fmla="*/ 785 w 2616"/>
                <a:gd name="T3" fmla="*/ 2592 h 2632"/>
                <a:gd name="T4" fmla="*/ 767 w 2616"/>
                <a:gd name="T5" fmla="*/ 2584 h 2632"/>
                <a:gd name="T6" fmla="*/ 767 w 2616"/>
                <a:gd name="T7" fmla="*/ 2632 h 2632"/>
                <a:gd name="T8" fmla="*/ 802 w 2616"/>
                <a:gd name="T9" fmla="*/ 2597 h 2632"/>
                <a:gd name="T10" fmla="*/ 30 w 2616"/>
                <a:gd name="T11" fmla="*/ 1864 h 2632"/>
                <a:gd name="T12" fmla="*/ 26 w 2616"/>
                <a:gd name="T13" fmla="*/ 1854 h 2632"/>
                <a:gd name="T14" fmla="*/ 21 w 2616"/>
                <a:gd name="T15" fmla="*/ 1842 h 2632"/>
                <a:gd name="T16" fmla="*/ 0 w 2616"/>
                <a:gd name="T17" fmla="*/ 1864 h 2632"/>
                <a:gd name="T18" fmla="*/ 30 w 2616"/>
                <a:gd name="T19" fmla="*/ 1864 h 2632"/>
                <a:gd name="T20" fmla="*/ 18 w 2616"/>
                <a:gd name="T21" fmla="*/ 788 h 2632"/>
                <a:gd name="T22" fmla="*/ 23 w 2616"/>
                <a:gd name="T23" fmla="*/ 778 h 2632"/>
                <a:gd name="T24" fmla="*/ 27 w 2616"/>
                <a:gd name="T25" fmla="*/ 768 h 2632"/>
                <a:gd name="T26" fmla="*/ 0 w 2616"/>
                <a:gd name="T27" fmla="*/ 768 h 2632"/>
                <a:gd name="T28" fmla="*/ 18 w 2616"/>
                <a:gd name="T29" fmla="*/ 788 h 2632"/>
                <a:gd name="T30" fmla="*/ 767 w 2616"/>
                <a:gd name="T31" fmla="*/ 40 h 2632"/>
                <a:gd name="T32" fmla="*/ 783 w 2616"/>
                <a:gd name="T33" fmla="*/ 34 h 2632"/>
                <a:gd name="T34" fmla="*/ 798 w 2616"/>
                <a:gd name="T35" fmla="*/ 29 h 2632"/>
                <a:gd name="T36" fmla="*/ 767 w 2616"/>
                <a:gd name="T37" fmla="*/ 0 h 2632"/>
                <a:gd name="T38" fmla="*/ 767 w 2616"/>
                <a:gd name="T39" fmla="*/ 40 h 2632"/>
                <a:gd name="T40" fmla="*/ 1821 w 2616"/>
                <a:gd name="T41" fmla="*/ 43 h 2632"/>
                <a:gd name="T42" fmla="*/ 1833 w 2616"/>
                <a:gd name="T43" fmla="*/ 49 h 2632"/>
                <a:gd name="T44" fmla="*/ 1843 w 2616"/>
                <a:gd name="T45" fmla="*/ 53 h 2632"/>
                <a:gd name="T46" fmla="*/ 1854 w 2616"/>
                <a:gd name="T47" fmla="*/ 57 h 2632"/>
                <a:gd name="T48" fmla="*/ 1866 w 2616"/>
                <a:gd name="T49" fmla="*/ 63 h 2632"/>
                <a:gd name="T50" fmla="*/ 1866 w 2616"/>
                <a:gd name="T51" fmla="*/ 9 h 2632"/>
                <a:gd name="T52" fmla="*/ 1859 w 2616"/>
                <a:gd name="T53" fmla="*/ 7 h 2632"/>
                <a:gd name="T54" fmla="*/ 1821 w 2616"/>
                <a:gd name="T55" fmla="*/ 43 h 2632"/>
                <a:gd name="T56" fmla="*/ 2556 w 2616"/>
                <a:gd name="T57" fmla="*/ 768 h 2632"/>
                <a:gd name="T58" fmla="*/ 2562 w 2616"/>
                <a:gd name="T59" fmla="*/ 782 h 2632"/>
                <a:gd name="T60" fmla="*/ 2567 w 2616"/>
                <a:gd name="T61" fmla="*/ 795 h 2632"/>
                <a:gd name="T62" fmla="*/ 2573 w 2616"/>
                <a:gd name="T63" fmla="*/ 810 h 2632"/>
                <a:gd name="T64" fmla="*/ 2579 w 2616"/>
                <a:gd name="T65" fmla="*/ 824 h 2632"/>
                <a:gd name="T66" fmla="*/ 2616 w 2616"/>
                <a:gd name="T67" fmla="*/ 785 h 2632"/>
                <a:gd name="T68" fmla="*/ 2612 w 2616"/>
                <a:gd name="T69" fmla="*/ 777 h 2632"/>
                <a:gd name="T70" fmla="*/ 2609 w 2616"/>
                <a:gd name="T71" fmla="*/ 768 h 2632"/>
                <a:gd name="T72" fmla="*/ 2556 w 2616"/>
                <a:gd name="T73" fmla="*/ 768 h 2632"/>
                <a:gd name="T74" fmla="*/ 2576 w 2616"/>
                <a:gd name="T75" fmla="*/ 1806 h 2632"/>
                <a:gd name="T76" fmla="*/ 2570 w 2616"/>
                <a:gd name="T77" fmla="*/ 1821 h 2632"/>
                <a:gd name="T78" fmla="*/ 2564 w 2616"/>
                <a:gd name="T79" fmla="*/ 1835 h 2632"/>
                <a:gd name="T80" fmla="*/ 2559 w 2616"/>
                <a:gd name="T81" fmla="*/ 1849 h 2632"/>
                <a:gd name="T82" fmla="*/ 2553 w 2616"/>
                <a:gd name="T83" fmla="*/ 1864 h 2632"/>
                <a:gd name="T84" fmla="*/ 2606 w 2616"/>
                <a:gd name="T85" fmla="*/ 1864 h 2632"/>
                <a:gd name="T86" fmla="*/ 2610 w 2616"/>
                <a:gd name="T87" fmla="*/ 1854 h 2632"/>
                <a:gd name="T88" fmla="*/ 2615 w 2616"/>
                <a:gd name="T89" fmla="*/ 1844 h 2632"/>
                <a:gd name="T90" fmla="*/ 2576 w 2616"/>
                <a:gd name="T91" fmla="*/ 1806 h 2632"/>
                <a:gd name="T92" fmla="*/ 1866 w 2616"/>
                <a:gd name="T93" fmla="*/ 2563 h 2632"/>
                <a:gd name="T94" fmla="*/ 1853 w 2616"/>
                <a:gd name="T95" fmla="*/ 2569 h 2632"/>
                <a:gd name="T96" fmla="*/ 1842 w 2616"/>
                <a:gd name="T97" fmla="*/ 2573 h 2632"/>
                <a:gd name="T98" fmla="*/ 1829 w 2616"/>
                <a:gd name="T99" fmla="*/ 2579 h 2632"/>
                <a:gd name="T100" fmla="*/ 1817 w 2616"/>
                <a:gd name="T101" fmla="*/ 2584 h 2632"/>
                <a:gd name="T102" fmla="*/ 1854 w 2616"/>
                <a:gd name="T103" fmla="*/ 2620 h 2632"/>
                <a:gd name="T104" fmla="*/ 1860 w 2616"/>
                <a:gd name="T105" fmla="*/ 2619 h 2632"/>
                <a:gd name="T106" fmla="*/ 1866 w 2616"/>
                <a:gd name="T107" fmla="*/ 2616 h 2632"/>
                <a:gd name="T108" fmla="*/ 1866 w 2616"/>
                <a:gd name="T109" fmla="*/ 2563 h 2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6" h="2632">
                  <a:moveTo>
                    <a:pt x="802" y="2597"/>
                  </a:moveTo>
                  <a:lnTo>
                    <a:pt x="785" y="2592"/>
                  </a:lnTo>
                  <a:lnTo>
                    <a:pt x="767" y="2584"/>
                  </a:lnTo>
                  <a:lnTo>
                    <a:pt x="767" y="2632"/>
                  </a:lnTo>
                  <a:lnTo>
                    <a:pt x="802" y="2597"/>
                  </a:lnTo>
                  <a:close/>
                  <a:moveTo>
                    <a:pt x="30" y="1864"/>
                  </a:moveTo>
                  <a:lnTo>
                    <a:pt x="26" y="1854"/>
                  </a:lnTo>
                  <a:lnTo>
                    <a:pt x="21" y="1842"/>
                  </a:lnTo>
                  <a:lnTo>
                    <a:pt x="0" y="1864"/>
                  </a:lnTo>
                  <a:lnTo>
                    <a:pt x="30" y="1864"/>
                  </a:lnTo>
                  <a:close/>
                  <a:moveTo>
                    <a:pt x="18" y="788"/>
                  </a:moveTo>
                  <a:lnTo>
                    <a:pt x="23" y="778"/>
                  </a:lnTo>
                  <a:lnTo>
                    <a:pt x="27" y="768"/>
                  </a:lnTo>
                  <a:lnTo>
                    <a:pt x="0" y="768"/>
                  </a:lnTo>
                  <a:lnTo>
                    <a:pt x="18" y="788"/>
                  </a:lnTo>
                  <a:close/>
                  <a:moveTo>
                    <a:pt x="767" y="40"/>
                  </a:moveTo>
                  <a:lnTo>
                    <a:pt x="783" y="34"/>
                  </a:lnTo>
                  <a:lnTo>
                    <a:pt x="798" y="29"/>
                  </a:lnTo>
                  <a:lnTo>
                    <a:pt x="767" y="0"/>
                  </a:lnTo>
                  <a:lnTo>
                    <a:pt x="767" y="40"/>
                  </a:lnTo>
                  <a:close/>
                  <a:moveTo>
                    <a:pt x="1821" y="43"/>
                  </a:moveTo>
                  <a:lnTo>
                    <a:pt x="1833" y="49"/>
                  </a:lnTo>
                  <a:lnTo>
                    <a:pt x="1843" y="53"/>
                  </a:lnTo>
                  <a:lnTo>
                    <a:pt x="1854" y="57"/>
                  </a:lnTo>
                  <a:lnTo>
                    <a:pt x="1866" y="63"/>
                  </a:lnTo>
                  <a:lnTo>
                    <a:pt x="1866" y="9"/>
                  </a:lnTo>
                  <a:lnTo>
                    <a:pt x="1859" y="7"/>
                  </a:lnTo>
                  <a:lnTo>
                    <a:pt x="1821" y="43"/>
                  </a:lnTo>
                  <a:close/>
                  <a:moveTo>
                    <a:pt x="2556" y="768"/>
                  </a:moveTo>
                  <a:lnTo>
                    <a:pt x="2562" y="782"/>
                  </a:lnTo>
                  <a:lnTo>
                    <a:pt x="2567" y="795"/>
                  </a:lnTo>
                  <a:lnTo>
                    <a:pt x="2573" y="810"/>
                  </a:lnTo>
                  <a:lnTo>
                    <a:pt x="2579" y="824"/>
                  </a:lnTo>
                  <a:lnTo>
                    <a:pt x="2616" y="785"/>
                  </a:lnTo>
                  <a:lnTo>
                    <a:pt x="2612" y="777"/>
                  </a:lnTo>
                  <a:lnTo>
                    <a:pt x="2609" y="768"/>
                  </a:lnTo>
                  <a:lnTo>
                    <a:pt x="2556" y="768"/>
                  </a:lnTo>
                  <a:close/>
                  <a:moveTo>
                    <a:pt x="2576" y="1806"/>
                  </a:moveTo>
                  <a:lnTo>
                    <a:pt x="2570" y="1821"/>
                  </a:lnTo>
                  <a:lnTo>
                    <a:pt x="2564" y="1835"/>
                  </a:lnTo>
                  <a:lnTo>
                    <a:pt x="2559" y="1849"/>
                  </a:lnTo>
                  <a:lnTo>
                    <a:pt x="2553" y="1864"/>
                  </a:lnTo>
                  <a:lnTo>
                    <a:pt x="2606" y="1864"/>
                  </a:lnTo>
                  <a:lnTo>
                    <a:pt x="2610" y="1854"/>
                  </a:lnTo>
                  <a:lnTo>
                    <a:pt x="2615" y="1844"/>
                  </a:lnTo>
                  <a:lnTo>
                    <a:pt x="2576" y="1806"/>
                  </a:lnTo>
                  <a:close/>
                  <a:moveTo>
                    <a:pt x="1866" y="2563"/>
                  </a:moveTo>
                  <a:lnTo>
                    <a:pt x="1853" y="2569"/>
                  </a:lnTo>
                  <a:lnTo>
                    <a:pt x="1842" y="2573"/>
                  </a:lnTo>
                  <a:lnTo>
                    <a:pt x="1829" y="2579"/>
                  </a:lnTo>
                  <a:lnTo>
                    <a:pt x="1817" y="2584"/>
                  </a:lnTo>
                  <a:lnTo>
                    <a:pt x="1854" y="2620"/>
                  </a:lnTo>
                  <a:lnTo>
                    <a:pt x="1860" y="2619"/>
                  </a:lnTo>
                  <a:lnTo>
                    <a:pt x="1866" y="2616"/>
                  </a:lnTo>
                  <a:lnTo>
                    <a:pt x="1866" y="2563"/>
                  </a:lnTo>
                  <a:close/>
                </a:path>
              </a:pathLst>
            </a:custGeom>
            <a:solidFill>
              <a:srgbClr val="B02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51"/>
            <p:cNvSpPr>
              <a:spLocks noEditPoints="1"/>
            </p:cNvSpPr>
            <p:nvPr/>
          </p:nvSpPr>
          <p:spPr bwMode="auto">
            <a:xfrm>
              <a:off x="2447925" y="982663"/>
              <a:ext cx="987425" cy="1393825"/>
            </a:xfrm>
            <a:custGeom>
              <a:avLst/>
              <a:gdLst>
                <a:gd name="T0" fmla="*/ 9 w 1867"/>
                <a:gd name="T1" fmla="*/ 2623 h 2632"/>
                <a:gd name="T2" fmla="*/ 0 w 1867"/>
                <a:gd name="T3" fmla="*/ 2620 h 2632"/>
                <a:gd name="T4" fmla="*/ 0 w 1867"/>
                <a:gd name="T5" fmla="*/ 2632 h 2632"/>
                <a:gd name="T6" fmla="*/ 9 w 1867"/>
                <a:gd name="T7" fmla="*/ 2623 h 2632"/>
                <a:gd name="T8" fmla="*/ 0 w 1867"/>
                <a:gd name="T9" fmla="*/ 6 h 2632"/>
                <a:gd name="T10" fmla="*/ 5 w 1867"/>
                <a:gd name="T11" fmla="*/ 4 h 2632"/>
                <a:gd name="T12" fmla="*/ 0 w 1867"/>
                <a:gd name="T13" fmla="*/ 0 h 2632"/>
                <a:gd name="T14" fmla="*/ 0 w 1867"/>
                <a:gd name="T15" fmla="*/ 6 h 2632"/>
                <a:gd name="T16" fmla="*/ 1080 w 1867"/>
                <a:gd name="T17" fmla="*/ 19 h 2632"/>
                <a:gd name="T18" fmla="*/ 1089 w 1867"/>
                <a:gd name="T19" fmla="*/ 23 h 2632"/>
                <a:gd name="T20" fmla="*/ 1099 w 1867"/>
                <a:gd name="T21" fmla="*/ 27 h 2632"/>
                <a:gd name="T22" fmla="*/ 1099 w 1867"/>
                <a:gd name="T23" fmla="*/ 0 h 2632"/>
                <a:gd name="T24" fmla="*/ 1080 w 1867"/>
                <a:gd name="T25" fmla="*/ 19 h 2632"/>
                <a:gd name="T26" fmla="*/ 1825 w 1867"/>
                <a:gd name="T27" fmla="*/ 768 h 2632"/>
                <a:gd name="T28" fmla="*/ 1831 w 1867"/>
                <a:gd name="T29" fmla="*/ 784 h 2632"/>
                <a:gd name="T30" fmla="*/ 1836 w 1867"/>
                <a:gd name="T31" fmla="*/ 798 h 2632"/>
                <a:gd name="T32" fmla="*/ 1867 w 1867"/>
                <a:gd name="T33" fmla="*/ 768 h 2632"/>
                <a:gd name="T34" fmla="*/ 1825 w 1867"/>
                <a:gd name="T35" fmla="*/ 768 h 2632"/>
                <a:gd name="T36" fmla="*/ 1835 w 1867"/>
                <a:gd name="T37" fmla="*/ 1832 h 2632"/>
                <a:gd name="T38" fmla="*/ 1828 w 1867"/>
                <a:gd name="T39" fmla="*/ 1848 h 2632"/>
                <a:gd name="T40" fmla="*/ 1822 w 1867"/>
                <a:gd name="T41" fmla="*/ 1864 h 2632"/>
                <a:gd name="T42" fmla="*/ 1867 w 1867"/>
                <a:gd name="T43" fmla="*/ 1864 h 2632"/>
                <a:gd name="T44" fmla="*/ 1835 w 1867"/>
                <a:gd name="T45" fmla="*/ 1832 h 2632"/>
                <a:gd name="T46" fmla="*/ 1099 w 1867"/>
                <a:gd name="T47" fmla="*/ 2599 h 2632"/>
                <a:gd name="T48" fmla="*/ 1087 w 1867"/>
                <a:gd name="T49" fmla="*/ 2603 h 2632"/>
                <a:gd name="T50" fmla="*/ 1075 w 1867"/>
                <a:gd name="T51" fmla="*/ 2609 h 2632"/>
                <a:gd name="T52" fmla="*/ 1099 w 1867"/>
                <a:gd name="T53" fmla="*/ 2632 h 2632"/>
                <a:gd name="T54" fmla="*/ 1099 w 1867"/>
                <a:gd name="T55" fmla="*/ 2599 h 2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7" h="2632">
                  <a:moveTo>
                    <a:pt x="9" y="2623"/>
                  </a:moveTo>
                  <a:lnTo>
                    <a:pt x="0" y="2620"/>
                  </a:lnTo>
                  <a:lnTo>
                    <a:pt x="0" y="2632"/>
                  </a:lnTo>
                  <a:lnTo>
                    <a:pt x="9" y="2623"/>
                  </a:lnTo>
                  <a:close/>
                  <a:moveTo>
                    <a:pt x="0" y="6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0" y="6"/>
                  </a:lnTo>
                  <a:close/>
                  <a:moveTo>
                    <a:pt x="1080" y="19"/>
                  </a:moveTo>
                  <a:lnTo>
                    <a:pt x="1089" y="23"/>
                  </a:lnTo>
                  <a:lnTo>
                    <a:pt x="1099" y="27"/>
                  </a:lnTo>
                  <a:lnTo>
                    <a:pt x="1099" y="0"/>
                  </a:lnTo>
                  <a:lnTo>
                    <a:pt x="1080" y="19"/>
                  </a:lnTo>
                  <a:close/>
                  <a:moveTo>
                    <a:pt x="1825" y="768"/>
                  </a:moveTo>
                  <a:lnTo>
                    <a:pt x="1831" y="784"/>
                  </a:lnTo>
                  <a:lnTo>
                    <a:pt x="1836" y="798"/>
                  </a:lnTo>
                  <a:lnTo>
                    <a:pt x="1867" y="768"/>
                  </a:lnTo>
                  <a:lnTo>
                    <a:pt x="1825" y="768"/>
                  </a:lnTo>
                  <a:close/>
                  <a:moveTo>
                    <a:pt x="1835" y="1832"/>
                  </a:moveTo>
                  <a:lnTo>
                    <a:pt x="1828" y="1848"/>
                  </a:lnTo>
                  <a:lnTo>
                    <a:pt x="1822" y="1864"/>
                  </a:lnTo>
                  <a:lnTo>
                    <a:pt x="1867" y="1864"/>
                  </a:lnTo>
                  <a:lnTo>
                    <a:pt x="1835" y="1832"/>
                  </a:lnTo>
                  <a:close/>
                  <a:moveTo>
                    <a:pt x="1099" y="2599"/>
                  </a:moveTo>
                  <a:lnTo>
                    <a:pt x="1087" y="2603"/>
                  </a:lnTo>
                  <a:lnTo>
                    <a:pt x="1075" y="2609"/>
                  </a:lnTo>
                  <a:lnTo>
                    <a:pt x="1099" y="2632"/>
                  </a:lnTo>
                  <a:lnTo>
                    <a:pt x="1099" y="2599"/>
                  </a:lnTo>
                  <a:close/>
                </a:path>
              </a:pathLst>
            </a:custGeom>
            <a:solidFill>
              <a:srgbClr val="AE2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52"/>
            <p:cNvSpPr>
              <a:spLocks noEditPoints="1"/>
            </p:cNvSpPr>
            <p:nvPr/>
          </p:nvSpPr>
          <p:spPr bwMode="auto">
            <a:xfrm>
              <a:off x="3429000" y="1389063"/>
              <a:ext cx="6350" cy="581025"/>
            </a:xfrm>
            <a:custGeom>
              <a:avLst/>
              <a:gdLst>
                <a:gd name="T0" fmla="*/ 3 w 11"/>
                <a:gd name="T1" fmla="*/ 0 h 1096"/>
                <a:gd name="T2" fmla="*/ 6 w 11"/>
                <a:gd name="T3" fmla="*/ 6 h 1096"/>
                <a:gd name="T4" fmla="*/ 11 w 11"/>
                <a:gd name="T5" fmla="*/ 0 h 1096"/>
                <a:gd name="T6" fmla="*/ 3 w 11"/>
                <a:gd name="T7" fmla="*/ 0 h 1096"/>
                <a:gd name="T8" fmla="*/ 3 w 11"/>
                <a:gd name="T9" fmla="*/ 1089 h 1096"/>
                <a:gd name="T10" fmla="*/ 0 w 11"/>
                <a:gd name="T11" fmla="*/ 1096 h 1096"/>
                <a:gd name="T12" fmla="*/ 11 w 11"/>
                <a:gd name="T13" fmla="*/ 1096 h 1096"/>
                <a:gd name="T14" fmla="*/ 3 w 11"/>
                <a:gd name="T15" fmla="*/ 1089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096">
                  <a:moveTo>
                    <a:pt x="3" y="0"/>
                  </a:moveTo>
                  <a:lnTo>
                    <a:pt x="6" y="6"/>
                  </a:lnTo>
                  <a:lnTo>
                    <a:pt x="11" y="0"/>
                  </a:lnTo>
                  <a:lnTo>
                    <a:pt x="3" y="0"/>
                  </a:lnTo>
                  <a:close/>
                  <a:moveTo>
                    <a:pt x="3" y="1089"/>
                  </a:moveTo>
                  <a:lnTo>
                    <a:pt x="0" y="1096"/>
                  </a:lnTo>
                  <a:lnTo>
                    <a:pt x="11" y="1096"/>
                  </a:lnTo>
                  <a:lnTo>
                    <a:pt x="3" y="1089"/>
                  </a:lnTo>
                  <a:close/>
                </a:path>
              </a:pathLst>
            </a:custGeom>
            <a:solidFill>
              <a:srgbClr val="AD2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Freeform 53"/>
            <p:cNvSpPr/>
            <p:nvPr/>
          </p:nvSpPr>
          <p:spPr bwMode="auto">
            <a:xfrm>
              <a:off x="2590800" y="715963"/>
              <a:ext cx="298450" cy="298450"/>
            </a:xfrm>
            <a:custGeom>
              <a:avLst/>
              <a:gdLst>
                <a:gd name="T0" fmla="*/ 282 w 564"/>
                <a:gd name="T1" fmla="*/ 0 h 564"/>
                <a:gd name="T2" fmla="*/ 564 w 564"/>
                <a:gd name="T3" fmla="*/ 282 h 564"/>
                <a:gd name="T4" fmla="*/ 282 w 564"/>
                <a:gd name="T5" fmla="*/ 564 h 564"/>
                <a:gd name="T6" fmla="*/ 0 w 564"/>
                <a:gd name="T7" fmla="*/ 282 h 564"/>
                <a:gd name="T8" fmla="*/ 282 w 564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564">
                  <a:moveTo>
                    <a:pt x="282" y="0"/>
                  </a:moveTo>
                  <a:lnTo>
                    <a:pt x="564" y="282"/>
                  </a:lnTo>
                  <a:lnTo>
                    <a:pt x="282" y="564"/>
                  </a:lnTo>
                  <a:lnTo>
                    <a:pt x="0" y="28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E3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54"/>
            <p:cNvSpPr/>
            <p:nvPr/>
          </p:nvSpPr>
          <p:spPr bwMode="auto">
            <a:xfrm>
              <a:off x="2590800" y="2344738"/>
              <a:ext cx="298450" cy="298450"/>
            </a:xfrm>
            <a:custGeom>
              <a:avLst/>
              <a:gdLst>
                <a:gd name="T0" fmla="*/ 282 w 564"/>
                <a:gd name="T1" fmla="*/ 0 h 564"/>
                <a:gd name="T2" fmla="*/ 564 w 564"/>
                <a:gd name="T3" fmla="*/ 282 h 564"/>
                <a:gd name="T4" fmla="*/ 282 w 564"/>
                <a:gd name="T5" fmla="*/ 564 h 564"/>
                <a:gd name="T6" fmla="*/ 0 w 564"/>
                <a:gd name="T7" fmla="*/ 282 h 564"/>
                <a:gd name="T8" fmla="*/ 282 w 564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564">
                  <a:moveTo>
                    <a:pt x="282" y="0"/>
                  </a:moveTo>
                  <a:lnTo>
                    <a:pt x="564" y="282"/>
                  </a:lnTo>
                  <a:lnTo>
                    <a:pt x="282" y="564"/>
                  </a:lnTo>
                  <a:lnTo>
                    <a:pt x="0" y="28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E3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55"/>
            <p:cNvSpPr/>
            <p:nvPr/>
          </p:nvSpPr>
          <p:spPr bwMode="auto">
            <a:xfrm>
              <a:off x="2590800" y="715963"/>
              <a:ext cx="298450" cy="298450"/>
            </a:xfrm>
            <a:custGeom>
              <a:avLst/>
              <a:gdLst>
                <a:gd name="T0" fmla="*/ 282 w 564"/>
                <a:gd name="T1" fmla="*/ 0 h 564"/>
                <a:gd name="T2" fmla="*/ 564 w 564"/>
                <a:gd name="T3" fmla="*/ 282 h 564"/>
                <a:gd name="T4" fmla="*/ 282 w 564"/>
                <a:gd name="T5" fmla="*/ 564 h 564"/>
                <a:gd name="T6" fmla="*/ 0 w 564"/>
                <a:gd name="T7" fmla="*/ 282 h 564"/>
                <a:gd name="T8" fmla="*/ 282 w 564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564">
                  <a:moveTo>
                    <a:pt x="282" y="0"/>
                  </a:moveTo>
                  <a:lnTo>
                    <a:pt x="564" y="282"/>
                  </a:lnTo>
                  <a:lnTo>
                    <a:pt x="282" y="564"/>
                  </a:lnTo>
                  <a:lnTo>
                    <a:pt x="0" y="28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E3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56"/>
            <p:cNvSpPr/>
            <p:nvPr/>
          </p:nvSpPr>
          <p:spPr bwMode="auto">
            <a:xfrm>
              <a:off x="2590800" y="2344738"/>
              <a:ext cx="298450" cy="298450"/>
            </a:xfrm>
            <a:custGeom>
              <a:avLst/>
              <a:gdLst>
                <a:gd name="T0" fmla="*/ 282 w 564"/>
                <a:gd name="T1" fmla="*/ 0 h 564"/>
                <a:gd name="T2" fmla="*/ 564 w 564"/>
                <a:gd name="T3" fmla="*/ 282 h 564"/>
                <a:gd name="T4" fmla="*/ 282 w 564"/>
                <a:gd name="T5" fmla="*/ 564 h 564"/>
                <a:gd name="T6" fmla="*/ 0 w 564"/>
                <a:gd name="T7" fmla="*/ 282 h 564"/>
                <a:gd name="T8" fmla="*/ 282 w 564"/>
                <a:gd name="T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564">
                  <a:moveTo>
                    <a:pt x="282" y="0"/>
                  </a:moveTo>
                  <a:lnTo>
                    <a:pt x="564" y="282"/>
                  </a:lnTo>
                  <a:lnTo>
                    <a:pt x="282" y="564"/>
                  </a:lnTo>
                  <a:lnTo>
                    <a:pt x="0" y="28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E3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57"/>
            <p:cNvSpPr/>
            <p:nvPr/>
          </p:nvSpPr>
          <p:spPr bwMode="auto">
            <a:xfrm>
              <a:off x="3405188" y="1530350"/>
              <a:ext cx="298450" cy="298450"/>
            </a:xfrm>
            <a:custGeom>
              <a:avLst/>
              <a:gdLst>
                <a:gd name="T0" fmla="*/ 565 w 565"/>
                <a:gd name="T1" fmla="*/ 282 h 564"/>
                <a:gd name="T2" fmla="*/ 283 w 565"/>
                <a:gd name="T3" fmla="*/ 564 h 564"/>
                <a:gd name="T4" fmla="*/ 0 w 565"/>
                <a:gd name="T5" fmla="*/ 282 h 564"/>
                <a:gd name="T6" fmla="*/ 283 w 565"/>
                <a:gd name="T7" fmla="*/ 0 h 564"/>
                <a:gd name="T8" fmla="*/ 565 w 565"/>
                <a:gd name="T9" fmla="*/ 282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283" y="564"/>
                  </a:lnTo>
                  <a:lnTo>
                    <a:pt x="0" y="282"/>
                  </a:lnTo>
                  <a:lnTo>
                    <a:pt x="283" y="0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E3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58"/>
            <p:cNvSpPr/>
            <p:nvPr/>
          </p:nvSpPr>
          <p:spPr bwMode="auto">
            <a:xfrm>
              <a:off x="1774825" y="1530350"/>
              <a:ext cx="298450" cy="298450"/>
            </a:xfrm>
            <a:custGeom>
              <a:avLst/>
              <a:gdLst>
                <a:gd name="T0" fmla="*/ 563 w 563"/>
                <a:gd name="T1" fmla="*/ 282 h 564"/>
                <a:gd name="T2" fmla="*/ 282 w 563"/>
                <a:gd name="T3" fmla="*/ 564 h 564"/>
                <a:gd name="T4" fmla="*/ 0 w 563"/>
                <a:gd name="T5" fmla="*/ 282 h 564"/>
                <a:gd name="T6" fmla="*/ 282 w 563"/>
                <a:gd name="T7" fmla="*/ 0 h 564"/>
                <a:gd name="T8" fmla="*/ 563 w 563"/>
                <a:gd name="T9" fmla="*/ 282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564">
                  <a:moveTo>
                    <a:pt x="563" y="282"/>
                  </a:moveTo>
                  <a:lnTo>
                    <a:pt x="282" y="564"/>
                  </a:lnTo>
                  <a:lnTo>
                    <a:pt x="0" y="282"/>
                  </a:lnTo>
                  <a:lnTo>
                    <a:pt x="282" y="0"/>
                  </a:lnTo>
                  <a:lnTo>
                    <a:pt x="563" y="282"/>
                  </a:lnTo>
                  <a:close/>
                </a:path>
              </a:pathLst>
            </a:custGeom>
            <a:solidFill>
              <a:srgbClr val="E3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1" name="Группа 340"/>
          <p:cNvGrpSpPr/>
          <p:nvPr/>
        </p:nvGrpSpPr>
        <p:grpSpPr>
          <a:xfrm>
            <a:off x="3815255" y="5636172"/>
            <a:ext cx="7836996" cy="248691"/>
            <a:chOff x="3733800" y="4992688"/>
            <a:chExt cx="7826376" cy="233362"/>
          </a:xfrm>
        </p:grpSpPr>
        <p:sp>
          <p:nvSpPr>
            <p:cNvPr id="19" name="Freeform 216"/>
            <p:cNvSpPr/>
            <p:nvPr/>
          </p:nvSpPr>
          <p:spPr bwMode="auto">
            <a:xfrm>
              <a:off x="3733800" y="5008563"/>
              <a:ext cx="149225" cy="171450"/>
            </a:xfrm>
            <a:custGeom>
              <a:avLst/>
              <a:gdLst>
                <a:gd name="T0" fmla="*/ 142 w 283"/>
                <a:gd name="T1" fmla="*/ 323 h 325"/>
                <a:gd name="T2" fmla="*/ 100 w 283"/>
                <a:gd name="T3" fmla="*/ 312 h 325"/>
                <a:gd name="T4" fmla="*/ 63 w 283"/>
                <a:gd name="T5" fmla="*/ 292 h 325"/>
                <a:gd name="T6" fmla="*/ 33 w 283"/>
                <a:gd name="T7" fmla="*/ 263 h 325"/>
                <a:gd name="T8" fmla="*/ 15 w 283"/>
                <a:gd name="T9" fmla="*/ 235 h 325"/>
                <a:gd name="T10" fmla="*/ 8 w 283"/>
                <a:gd name="T11" fmla="*/ 217 h 325"/>
                <a:gd name="T12" fmla="*/ 1 w 283"/>
                <a:gd name="T13" fmla="*/ 185 h 325"/>
                <a:gd name="T14" fmla="*/ 1 w 283"/>
                <a:gd name="T15" fmla="*/ 139 h 325"/>
                <a:gd name="T16" fmla="*/ 8 w 283"/>
                <a:gd name="T17" fmla="*/ 107 h 325"/>
                <a:gd name="T18" fmla="*/ 15 w 283"/>
                <a:gd name="T19" fmla="*/ 89 h 325"/>
                <a:gd name="T20" fmla="*/ 33 w 283"/>
                <a:gd name="T21" fmla="*/ 61 h 325"/>
                <a:gd name="T22" fmla="*/ 63 w 283"/>
                <a:gd name="T23" fmla="*/ 33 h 325"/>
                <a:gd name="T24" fmla="*/ 100 w 283"/>
                <a:gd name="T25" fmla="*/ 13 h 325"/>
                <a:gd name="T26" fmla="*/ 144 w 283"/>
                <a:gd name="T27" fmla="*/ 1 h 325"/>
                <a:gd name="T28" fmla="*/ 184 w 283"/>
                <a:gd name="T29" fmla="*/ 1 h 325"/>
                <a:gd name="T30" fmla="*/ 217 w 283"/>
                <a:gd name="T31" fmla="*/ 7 h 325"/>
                <a:gd name="T32" fmla="*/ 246 w 283"/>
                <a:gd name="T33" fmla="*/ 18 h 325"/>
                <a:gd name="T34" fmla="*/ 272 w 283"/>
                <a:gd name="T35" fmla="*/ 36 h 325"/>
                <a:gd name="T36" fmla="*/ 262 w 283"/>
                <a:gd name="T37" fmla="*/ 69 h 325"/>
                <a:gd name="T38" fmla="*/ 241 w 283"/>
                <a:gd name="T39" fmla="*/ 51 h 325"/>
                <a:gd name="T40" fmla="*/ 220 w 283"/>
                <a:gd name="T41" fmla="*/ 40 h 325"/>
                <a:gd name="T42" fmla="*/ 194 w 283"/>
                <a:gd name="T43" fmla="*/ 33 h 325"/>
                <a:gd name="T44" fmla="*/ 167 w 283"/>
                <a:gd name="T45" fmla="*/ 30 h 325"/>
                <a:gd name="T46" fmla="*/ 131 w 283"/>
                <a:gd name="T47" fmla="*/ 34 h 325"/>
                <a:gd name="T48" fmla="*/ 99 w 283"/>
                <a:gd name="T49" fmla="*/ 47 h 325"/>
                <a:gd name="T50" fmla="*/ 70 w 283"/>
                <a:gd name="T51" fmla="*/ 69 h 325"/>
                <a:gd name="T52" fmla="*/ 50 w 283"/>
                <a:gd name="T53" fmla="*/ 95 h 325"/>
                <a:gd name="T54" fmla="*/ 37 w 283"/>
                <a:gd name="T55" fmla="*/ 126 h 325"/>
                <a:gd name="T56" fmla="*/ 33 w 283"/>
                <a:gd name="T57" fmla="*/ 162 h 325"/>
                <a:gd name="T58" fmla="*/ 37 w 283"/>
                <a:gd name="T59" fmla="*/ 198 h 325"/>
                <a:gd name="T60" fmla="*/ 50 w 283"/>
                <a:gd name="T61" fmla="*/ 230 h 325"/>
                <a:gd name="T62" fmla="*/ 70 w 283"/>
                <a:gd name="T63" fmla="*/ 257 h 325"/>
                <a:gd name="T64" fmla="*/ 99 w 283"/>
                <a:gd name="T65" fmla="*/ 277 h 325"/>
                <a:gd name="T66" fmla="*/ 131 w 283"/>
                <a:gd name="T67" fmla="*/ 290 h 325"/>
                <a:gd name="T68" fmla="*/ 167 w 283"/>
                <a:gd name="T69" fmla="*/ 294 h 325"/>
                <a:gd name="T70" fmla="*/ 194 w 283"/>
                <a:gd name="T71" fmla="*/ 292 h 325"/>
                <a:gd name="T72" fmla="*/ 220 w 283"/>
                <a:gd name="T73" fmla="*/ 284 h 325"/>
                <a:gd name="T74" fmla="*/ 241 w 283"/>
                <a:gd name="T75" fmla="*/ 273 h 325"/>
                <a:gd name="T76" fmla="*/ 262 w 283"/>
                <a:gd name="T77" fmla="*/ 256 h 325"/>
                <a:gd name="T78" fmla="*/ 272 w 283"/>
                <a:gd name="T79" fmla="*/ 289 h 325"/>
                <a:gd name="T80" fmla="*/ 246 w 283"/>
                <a:gd name="T81" fmla="*/ 306 h 325"/>
                <a:gd name="T82" fmla="*/ 216 w 283"/>
                <a:gd name="T83" fmla="*/ 317 h 325"/>
                <a:gd name="T84" fmla="*/ 184 w 283"/>
                <a:gd name="T85" fmla="*/ 32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3" h="325">
                  <a:moveTo>
                    <a:pt x="165" y="325"/>
                  </a:moveTo>
                  <a:lnTo>
                    <a:pt x="142" y="323"/>
                  </a:lnTo>
                  <a:lnTo>
                    <a:pt x="121" y="319"/>
                  </a:lnTo>
                  <a:lnTo>
                    <a:pt x="100" y="312"/>
                  </a:lnTo>
                  <a:lnTo>
                    <a:pt x="80" y="303"/>
                  </a:lnTo>
                  <a:lnTo>
                    <a:pt x="63" y="292"/>
                  </a:lnTo>
                  <a:lnTo>
                    <a:pt x="47" y="279"/>
                  </a:lnTo>
                  <a:lnTo>
                    <a:pt x="33" y="263"/>
                  </a:lnTo>
                  <a:lnTo>
                    <a:pt x="21" y="246"/>
                  </a:lnTo>
                  <a:lnTo>
                    <a:pt x="15" y="235"/>
                  </a:lnTo>
                  <a:lnTo>
                    <a:pt x="11" y="227"/>
                  </a:lnTo>
                  <a:lnTo>
                    <a:pt x="8" y="217"/>
                  </a:lnTo>
                  <a:lnTo>
                    <a:pt x="4" y="205"/>
                  </a:lnTo>
                  <a:lnTo>
                    <a:pt x="1" y="185"/>
                  </a:lnTo>
                  <a:lnTo>
                    <a:pt x="0" y="162"/>
                  </a:lnTo>
                  <a:lnTo>
                    <a:pt x="1" y="139"/>
                  </a:lnTo>
                  <a:lnTo>
                    <a:pt x="4" y="119"/>
                  </a:lnTo>
                  <a:lnTo>
                    <a:pt x="8" y="107"/>
                  </a:lnTo>
                  <a:lnTo>
                    <a:pt x="11" y="99"/>
                  </a:lnTo>
                  <a:lnTo>
                    <a:pt x="15" y="89"/>
                  </a:lnTo>
                  <a:lnTo>
                    <a:pt x="21" y="79"/>
                  </a:lnTo>
                  <a:lnTo>
                    <a:pt x="33" y="61"/>
                  </a:lnTo>
                  <a:lnTo>
                    <a:pt x="47" y="46"/>
                  </a:lnTo>
                  <a:lnTo>
                    <a:pt x="63" y="33"/>
                  </a:lnTo>
                  <a:lnTo>
                    <a:pt x="80" y="21"/>
                  </a:lnTo>
                  <a:lnTo>
                    <a:pt x="100" y="13"/>
                  </a:lnTo>
                  <a:lnTo>
                    <a:pt x="121" y="5"/>
                  </a:lnTo>
                  <a:lnTo>
                    <a:pt x="144" y="1"/>
                  </a:lnTo>
                  <a:lnTo>
                    <a:pt x="167" y="0"/>
                  </a:lnTo>
                  <a:lnTo>
                    <a:pt x="184" y="1"/>
                  </a:lnTo>
                  <a:lnTo>
                    <a:pt x="201" y="2"/>
                  </a:lnTo>
                  <a:lnTo>
                    <a:pt x="217" y="7"/>
                  </a:lnTo>
                  <a:lnTo>
                    <a:pt x="231" y="13"/>
                  </a:lnTo>
                  <a:lnTo>
                    <a:pt x="246" y="18"/>
                  </a:lnTo>
                  <a:lnTo>
                    <a:pt x="260" y="27"/>
                  </a:lnTo>
                  <a:lnTo>
                    <a:pt x="272" y="36"/>
                  </a:lnTo>
                  <a:lnTo>
                    <a:pt x="283" y="47"/>
                  </a:lnTo>
                  <a:lnTo>
                    <a:pt x="262" y="69"/>
                  </a:lnTo>
                  <a:lnTo>
                    <a:pt x="252" y="59"/>
                  </a:lnTo>
                  <a:lnTo>
                    <a:pt x="241" y="51"/>
                  </a:lnTo>
                  <a:lnTo>
                    <a:pt x="231" y="46"/>
                  </a:lnTo>
                  <a:lnTo>
                    <a:pt x="220" y="40"/>
                  </a:lnTo>
                  <a:lnTo>
                    <a:pt x="207" y="36"/>
                  </a:lnTo>
                  <a:lnTo>
                    <a:pt x="194" y="33"/>
                  </a:lnTo>
                  <a:lnTo>
                    <a:pt x="181" y="31"/>
                  </a:lnTo>
                  <a:lnTo>
                    <a:pt x="167" y="30"/>
                  </a:lnTo>
                  <a:lnTo>
                    <a:pt x="149" y="31"/>
                  </a:lnTo>
                  <a:lnTo>
                    <a:pt x="131" y="34"/>
                  </a:lnTo>
                  <a:lnTo>
                    <a:pt x="115" y="40"/>
                  </a:lnTo>
                  <a:lnTo>
                    <a:pt x="99" y="47"/>
                  </a:lnTo>
                  <a:lnTo>
                    <a:pt x="83" y="57"/>
                  </a:lnTo>
                  <a:lnTo>
                    <a:pt x="70" y="69"/>
                  </a:lnTo>
                  <a:lnTo>
                    <a:pt x="60" y="80"/>
                  </a:lnTo>
                  <a:lnTo>
                    <a:pt x="50" y="95"/>
                  </a:lnTo>
                  <a:lnTo>
                    <a:pt x="43" y="110"/>
                  </a:lnTo>
                  <a:lnTo>
                    <a:pt x="37" y="126"/>
                  </a:lnTo>
                  <a:lnTo>
                    <a:pt x="34" y="143"/>
                  </a:lnTo>
                  <a:lnTo>
                    <a:pt x="33" y="162"/>
                  </a:lnTo>
                  <a:lnTo>
                    <a:pt x="34" y="181"/>
                  </a:lnTo>
                  <a:lnTo>
                    <a:pt x="37" y="198"/>
                  </a:lnTo>
                  <a:lnTo>
                    <a:pt x="43" y="214"/>
                  </a:lnTo>
                  <a:lnTo>
                    <a:pt x="50" y="230"/>
                  </a:lnTo>
                  <a:lnTo>
                    <a:pt x="60" y="244"/>
                  </a:lnTo>
                  <a:lnTo>
                    <a:pt x="70" y="257"/>
                  </a:lnTo>
                  <a:lnTo>
                    <a:pt x="83" y="267"/>
                  </a:lnTo>
                  <a:lnTo>
                    <a:pt x="99" y="277"/>
                  </a:lnTo>
                  <a:lnTo>
                    <a:pt x="115" y="284"/>
                  </a:lnTo>
                  <a:lnTo>
                    <a:pt x="131" y="290"/>
                  </a:lnTo>
                  <a:lnTo>
                    <a:pt x="149" y="293"/>
                  </a:lnTo>
                  <a:lnTo>
                    <a:pt x="167" y="294"/>
                  </a:lnTo>
                  <a:lnTo>
                    <a:pt x="181" y="293"/>
                  </a:lnTo>
                  <a:lnTo>
                    <a:pt x="194" y="292"/>
                  </a:lnTo>
                  <a:lnTo>
                    <a:pt x="207" y="289"/>
                  </a:lnTo>
                  <a:lnTo>
                    <a:pt x="220" y="284"/>
                  </a:lnTo>
                  <a:lnTo>
                    <a:pt x="231" y="279"/>
                  </a:lnTo>
                  <a:lnTo>
                    <a:pt x="241" y="273"/>
                  </a:lnTo>
                  <a:lnTo>
                    <a:pt x="252" y="264"/>
                  </a:lnTo>
                  <a:lnTo>
                    <a:pt x="262" y="256"/>
                  </a:lnTo>
                  <a:lnTo>
                    <a:pt x="283" y="277"/>
                  </a:lnTo>
                  <a:lnTo>
                    <a:pt x="272" y="289"/>
                  </a:lnTo>
                  <a:lnTo>
                    <a:pt x="260" y="297"/>
                  </a:lnTo>
                  <a:lnTo>
                    <a:pt x="246" y="306"/>
                  </a:lnTo>
                  <a:lnTo>
                    <a:pt x="231" y="312"/>
                  </a:lnTo>
                  <a:lnTo>
                    <a:pt x="216" y="317"/>
                  </a:lnTo>
                  <a:lnTo>
                    <a:pt x="200" y="322"/>
                  </a:lnTo>
                  <a:lnTo>
                    <a:pt x="184" y="323"/>
                  </a:lnTo>
                  <a:lnTo>
                    <a:pt x="165" y="325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17"/>
            <p:cNvSpPr>
              <a:spLocks noEditPoints="1"/>
            </p:cNvSpPr>
            <p:nvPr/>
          </p:nvSpPr>
          <p:spPr bwMode="auto">
            <a:xfrm>
              <a:off x="3916363" y="5051425"/>
              <a:ext cx="106363" cy="127000"/>
            </a:xfrm>
            <a:custGeom>
              <a:avLst/>
              <a:gdLst>
                <a:gd name="T0" fmla="*/ 164 w 202"/>
                <a:gd name="T1" fmla="*/ 119 h 240"/>
                <a:gd name="T2" fmla="*/ 182 w 202"/>
                <a:gd name="T3" fmla="*/ 129 h 240"/>
                <a:gd name="T4" fmla="*/ 195 w 202"/>
                <a:gd name="T5" fmla="*/ 143 h 240"/>
                <a:gd name="T6" fmla="*/ 200 w 202"/>
                <a:gd name="T7" fmla="*/ 164 h 240"/>
                <a:gd name="T8" fmla="*/ 200 w 202"/>
                <a:gd name="T9" fmla="*/ 182 h 240"/>
                <a:gd name="T10" fmla="*/ 197 w 202"/>
                <a:gd name="T11" fmla="*/ 195 h 240"/>
                <a:gd name="T12" fmla="*/ 192 w 202"/>
                <a:gd name="T13" fmla="*/ 208 h 240"/>
                <a:gd name="T14" fmla="*/ 183 w 202"/>
                <a:gd name="T15" fmla="*/ 218 h 240"/>
                <a:gd name="T16" fmla="*/ 172 w 202"/>
                <a:gd name="T17" fmla="*/ 227 h 240"/>
                <a:gd name="T18" fmla="*/ 157 w 202"/>
                <a:gd name="T19" fmla="*/ 233 h 240"/>
                <a:gd name="T20" fmla="*/ 130 w 202"/>
                <a:gd name="T21" fmla="*/ 238 h 240"/>
                <a:gd name="T22" fmla="*/ 0 w 202"/>
                <a:gd name="T23" fmla="*/ 240 h 240"/>
                <a:gd name="T24" fmla="*/ 105 w 202"/>
                <a:gd name="T25" fmla="*/ 0 h 240"/>
                <a:gd name="T26" fmla="*/ 143 w 202"/>
                <a:gd name="T27" fmla="*/ 4 h 240"/>
                <a:gd name="T28" fmla="*/ 170 w 202"/>
                <a:gd name="T29" fmla="*/ 15 h 240"/>
                <a:gd name="T30" fmla="*/ 180 w 202"/>
                <a:gd name="T31" fmla="*/ 25 h 240"/>
                <a:gd name="T32" fmla="*/ 187 w 202"/>
                <a:gd name="T33" fmla="*/ 36 h 240"/>
                <a:gd name="T34" fmla="*/ 192 w 202"/>
                <a:gd name="T35" fmla="*/ 47 h 240"/>
                <a:gd name="T36" fmla="*/ 193 w 202"/>
                <a:gd name="T37" fmla="*/ 61 h 240"/>
                <a:gd name="T38" fmla="*/ 190 w 202"/>
                <a:gd name="T39" fmla="*/ 80 h 240"/>
                <a:gd name="T40" fmla="*/ 183 w 202"/>
                <a:gd name="T41" fmla="*/ 94 h 240"/>
                <a:gd name="T42" fmla="*/ 170 w 202"/>
                <a:gd name="T43" fmla="*/ 107 h 240"/>
                <a:gd name="T44" fmla="*/ 153 w 202"/>
                <a:gd name="T45" fmla="*/ 116 h 240"/>
                <a:gd name="T46" fmla="*/ 104 w 202"/>
                <a:gd name="T47" fmla="*/ 106 h 240"/>
                <a:gd name="T48" fmla="*/ 128 w 202"/>
                <a:gd name="T49" fmla="*/ 105 h 240"/>
                <a:gd name="T50" fmla="*/ 146 w 202"/>
                <a:gd name="T51" fmla="*/ 96 h 240"/>
                <a:gd name="T52" fmla="*/ 157 w 202"/>
                <a:gd name="T53" fmla="*/ 83 h 240"/>
                <a:gd name="T54" fmla="*/ 161 w 202"/>
                <a:gd name="T55" fmla="*/ 66 h 240"/>
                <a:gd name="T56" fmla="*/ 157 w 202"/>
                <a:gd name="T57" fmla="*/ 48 h 240"/>
                <a:gd name="T58" fmla="*/ 146 w 202"/>
                <a:gd name="T59" fmla="*/ 36 h 240"/>
                <a:gd name="T60" fmla="*/ 128 w 202"/>
                <a:gd name="T61" fmla="*/ 28 h 240"/>
                <a:gd name="T62" fmla="*/ 104 w 202"/>
                <a:gd name="T63" fmla="*/ 25 h 240"/>
                <a:gd name="T64" fmla="*/ 32 w 202"/>
                <a:gd name="T65" fmla="*/ 106 h 240"/>
                <a:gd name="T66" fmla="*/ 123 w 202"/>
                <a:gd name="T67" fmla="*/ 214 h 240"/>
                <a:gd name="T68" fmla="*/ 146 w 202"/>
                <a:gd name="T69" fmla="*/ 208 h 240"/>
                <a:gd name="T70" fmla="*/ 161 w 202"/>
                <a:gd name="T71" fmla="*/ 198 h 240"/>
                <a:gd name="T72" fmla="*/ 169 w 202"/>
                <a:gd name="T73" fmla="*/ 182 h 240"/>
                <a:gd name="T74" fmla="*/ 169 w 202"/>
                <a:gd name="T75" fmla="*/ 162 h 240"/>
                <a:gd name="T76" fmla="*/ 161 w 202"/>
                <a:gd name="T77" fmla="*/ 146 h 240"/>
                <a:gd name="T78" fmla="*/ 147 w 202"/>
                <a:gd name="T79" fmla="*/ 136 h 240"/>
                <a:gd name="T80" fmla="*/ 125 w 202"/>
                <a:gd name="T81" fmla="*/ 132 h 240"/>
                <a:gd name="T82" fmla="*/ 32 w 202"/>
                <a:gd name="T83" fmla="*/ 130 h 240"/>
                <a:gd name="T84" fmla="*/ 108 w 202"/>
                <a:gd name="T85" fmla="*/ 21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240">
                  <a:moveTo>
                    <a:pt x="153" y="116"/>
                  </a:moveTo>
                  <a:lnTo>
                    <a:pt x="164" y="119"/>
                  </a:lnTo>
                  <a:lnTo>
                    <a:pt x="174" y="123"/>
                  </a:lnTo>
                  <a:lnTo>
                    <a:pt x="182" y="129"/>
                  </a:lnTo>
                  <a:lnTo>
                    <a:pt x="189" y="136"/>
                  </a:lnTo>
                  <a:lnTo>
                    <a:pt x="195" y="143"/>
                  </a:lnTo>
                  <a:lnTo>
                    <a:pt x="199" y="153"/>
                  </a:lnTo>
                  <a:lnTo>
                    <a:pt x="200" y="164"/>
                  </a:lnTo>
                  <a:lnTo>
                    <a:pt x="202" y="175"/>
                  </a:lnTo>
                  <a:lnTo>
                    <a:pt x="200" y="182"/>
                  </a:lnTo>
                  <a:lnTo>
                    <a:pt x="200" y="189"/>
                  </a:lnTo>
                  <a:lnTo>
                    <a:pt x="197" y="195"/>
                  </a:lnTo>
                  <a:lnTo>
                    <a:pt x="196" y="202"/>
                  </a:lnTo>
                  <a:lnTo>
                    <a:pt x="192" y="208"/>
                  </a:lnTo>
                  <a:lnTo>
                    <a:pt x="189" y="214"/>
                  </a:lnTo>
                  <a:lnTo>
                    <a:pt x="183" y="218"/>
                  </a:lnTo>
                  <a:lnTo>
                    <a:pt x="179" y="222"/>
                  </a:lnTo>
                  <a:lnTo>
                    <a:pt x="172" y="227"/>
                  </a:lnTo>
                  <a:lnTo>
                    <a:pt x="166" y="230"/>
                  </a:lnTo>
                  <a:lnTo>
                    <a:pt x="157" y="233"/>
                  </a:lnTo>
                  <a:lnTo>
                    <a:pt x="148" y="235"/>
                  </a:lnTo>
                  <a:lnTo>
                    <a:pt x="130" y="238"/>
                  </a:lnTo>
                  <a:lnTo>
                    <a:pt x="10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25" y="1"/>
                  </a:lnTo>
                  <a:lnTo>
                    <a:pt x="143" y="4"/>
                  </a:lnTo>
                  <a:lnTo>
                    <a:pt x="157" y="10"/>
                  </a:lnTo>
                  <a:lnTo>
                    <a:pt x="170" y="15"/>
                  </a:lnTo>
                  <a:lnTo>
                    <a:pt x="176" y="20"/>
                  </a:lnTo>
                  <a:lnTo>
                    <a:pt x="180" y="25"/>
                  </a:lnTo>
                  <a:lnTo>
                    <a:pt x="184" y="30"/>
                  </a:lnTo>
                  <a:lnTo>
                    <a:pt x="187" y="36"/>
                  </a:lnTo>
                  <a:lnTo>
                    <a:pt x="190" y="41"/>
                  </a:lnTo>
                  <a:lnTo>
                    <a:pt x="192" y="47"/>
                  </a:lnTo>
                  <a:lnTo>
                    <a:pt x="193" y="54"/>
                  </a:lnTo>
                  <a:lnTo>
                    <a:pt x="193" y="61"/>
                  </a:lnTo>
                  <a:lnTo>
                    <a:pt x="193" y="71"/>
                  </a:lnTo>
                  <a:lnTo>
                    <a:pt x="190" y="80"/>
                  </a:lnTo>
                  <a:lnTo>
                    <a:pt x="187" y="87"/>
                  </a:lnTo>
                  <a:lnTo>
                    <a:pt x="183" y="94"/>
                  </a:lnTo>
                  <a:lnTo>
                    <a:pt x="176" y="102"/>
                  </a:lnTo>
                  <a:lnTo>
                    <a:pt x="170" y="107"/>
                  </a:lnTo>
                  <a:lnTo>
                    <a:pt x="161" y="112"/>
                  </a:lnTo>
                  <a:lnTo>
                    <a:pt x="153" y="116"/>
                  </a:lnTo>
                  <a:close/>
                  <a:moveTo>
                    <a:pt x="32" y="106"/>
                  </a:moveTo>
                  <a:lnTo>
                    <a:pt x="104" y="106"/>
                  </a:lnTo>
                  <a:lnTo>
                    <a:pt x="117" y="106"/>
                  </a:lnTo>
                  <a:lnTo>
                    <a:pt x="128" y="105"/>
                  </a:lnTo>
                  <a:lnTo>
                    <a:pt x="138" y="100"/>
                  </a:lnTo>
                  <a:lnTo>
                    <a:pt x="146" y="96"/>
                  </a:lnTo>
                  <a:lnTo>
                    <a:pt x="153" y="90"/>
                  </a:lnTo>
                  <a:lnTo>
                    <a:pt x="157" y="83"/>
                  </a:lnTo>
                  <a:lnTo>
                    <a:pt x="160" y="74"/>
                  </a:lnTo>
                  <a:lnTo>
                    <a:pt x="161" y="66"/>
                  </a:lnTo>
                  <a:lnTo>
                    <a:pt x="160" y="56"/>
                  </a:lnTo>
                  <a:lnTo>
                    <a:pt x="157" y="48"/>
                  </a:lnTo>
                  <a:lnTo>
                    <a:pt x="153" y="41"/>
                  </a:lnTo>
                  <a:lnTo>
                    <a:pt x="146" y="36"/>
                  </a:lnTo>
                  <a:lnTo>
                    <a:pt x="138" y="31"/>
                  </a:lnTo>
                  <a:lnTo>
                    <a:pt x="128" y="28"/>
                  </a:lnTo>
                  <a:lnTo>
                    <a:pt x="117" y="25"/>
                  </a:lnTo>
                  <a:lnTo>
                    <a:pt x="104" y="25"/>
                  </a:lnTo>
                  <a:lnTo>
                    <a:pt x="32" y="25"/>
                  </a:lnTo>
                  <a:lnTo>
                    <a:pt x="32" y="106"/>
                  </a:lnTo>
                  <a:close/>
                  <a:moveTo>
                    <a:pt x="108" y="214"/>
                  </a:moveTo>
                  <a:lnTo>
                    <a:pt x="123" y="214"/>
                  </a:lnTo>
                  <a:lnTo>
                    <a:pt x="134" y="211"/>
                  </a:lnTo>
                  <a:lnTo>
                    <a:pt x="146" y="208"/>
                  </a:lnTo>
                  <a:lnTo>
                    <a:pt x="154" y="204"/>
                  </a:lnTo>
                  <a:lnTo>
                    <a:pt x="161" y="198"/>
                  </a:lnTo>
                  <a:lnTo>
                    <a:pt x="166" y="191"/>
                  </a:lnTo>
                  <a:lnTo>
                    <a:pt x="169" y="182"/>
                  </a:lnTo>
                  <a:lnTo>
                    <a:pt x="170" y="172"/>
                  </a:lnTo>
                  <a:lnTo>
                    <a:pt x="169" y="162"/>
                  </a:lnTo>
                  <a:lnTo>
                    <a:pt x="166" y="153"/>
                  </a:lnTo>
                  <a:lnTo>
                    <a:pt x="161" y="146"/>
                  </a:lnTo>
                  <a:lnTo>
                    <a:pt x="156" y="141"/>
                  </a:lnTo>
                  <a:lnTo>
                    <a:pt x="147" y="136"/>
                  </a:lnTo>
                  <a:lnTo>
                    <a:pt x="137" y="133"/>
                  </a:lnTo>
                  <a:lnTo>
                    <a:pt x="125" y="132"/>
                  </a:lnTo>
                  <a:lnTo>
                    <a:pt x="111" y="130"/>
                  </a:lnTo>
                  <a:lnTo>
                    <a:pt x="32" y="130"/>
                  </a:lnTo>
                  <a:lnTo>
                    <a:pt x="32" y="214"/>
                  </a:lnTo>
                  <a:lnTo>
                    <a:pt x="108" y="214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218"/>
            <p:cNvSpPr>
              <a:spLocks noEditPoints="1"/>
            </p:cNvSpPr>
            <p:nvPr/>
          </p:nvSpPr>
          <p:spPr bwMode="auto">
            <a:xfrm>
              <a:off x="4049713" y="5051425"/>
              <a:ext cx="123825" cy="128588"/>
            </a:xfrm>
            <a:custGeom>
              <a:avLst/>
              <a:gdLst>
                <a:gd name="T0" fmla="*/ 33 w 233"/>
                <a:gd name="T1" fmla="*/ 132 h 243"/>
                <a:gd name="T2" fmla="*/ 36 w 233"/>
                <a:gd name="T3" fmla="*/ 150 h 243"/>
                <a:gd name="T4" fmla="*/ 40 w 233"/>
                <a:gd name="T5" fmla="*/ 166 h 243"/>
                <a:gd name="T6" fmla="*/ 49 w 233"/>
                <a:gd name="T7" fmla="*/ 180 h 243"/>
                <a:gd name="T8" fmla="*/ 60 w 233"/>
                <a:gd name="T9" fmla="*/ 191 h 243"/>
                <a:gd name="T10" fmla="*/ 74 w 233"/>
                <a:gd name="T11" fmla="*/ 201 h 243"/>
                <a:gd name="T12" fmla="*/ 90 w 233"/>
                <a:gd name="T13" fmla="*/ 209 h 243"/>
                <a:gd name="T14" fmla="*/ 108 w 233"/>
                <a:gd name="T15" fmla="*/ 213 h 243"/>
                <a:gd name="T16" fmla="*/ 126 w 233"/>
                <a:gd name="T17" fmla="*/ 214 h 243"/>
                <a:gd name="T18" fmla="*/ 148 w 233"/>
                <a:gd name="T19" fmla="*/ 213 h 243"/>
                <a:gd name="T20" fmla="*/ 168 w 233"/>
                <a:gd name="T21" fmla="*/ 207 h 243"/>
                <a:gd name="T22" fmla="*/ 185 w 233"/>
                <a:gd name="T23" fmla="*/ 197 h 243"/>
                <a:gd name="T24" fmla="*/ 200 w 233"/>
                <a:gd name="T25" fmla="*/ 184 h 243"/>
                <a:gd name="T26" fmla="*/ 210 w 233"/>
                <a:gd name="T27" fmla="*/ 213 h 243"/>
                <a:gd name="T28" fmla="*/ 190 w 233"/>
                <a:gd name="T29" fmla="*/ 229 h 243"/>
                <a:gd name="T30" fmla="*/ 165 w 233"/>
                <a:gd name="T31" fmla="*/ 237 h 243"/>
                <a:gd name="T32" fmla="*/ 139 w 233"/>
                <a:gd name="T33" fmla="*/ 243 h 243"/>
                <a:gd name="T34" fmla="*/ 108 w 233"/>
                <a:gd name="T35" fmla="*/ 243 h 243"/>
                <a:gd name="T36" fmla="*/ 74 w 233"/>
                <a:gd name="T37" fmla="*/ 235 h 243"/>
                <a:gd name="T38" fmla="*/ 47 w 233"/>
                <a:gd name="T39" fmla="*/ 219 h 243"/>
                <a:gd name="T40" fmla="*/ 24 w 233"/>
                <a:gd name="T41" fmla="*/ 197 h 243"/>
                <a:gd name="T42" fmla="*/ 8 w 233"/>
                <a:gd name="T43" fmla="*/ 170 h 243"/>
                <a:gd name="T44" fmla="*/ 1 w 233"/>
                <a:gd name="T45" fmla="*/ 138 h 243"/>
                <a:gd name="T46" fmla="*/ 1 w 233"/>
                <a:gd name="T47" fmla="*/ 105 h 243"/>
                <a:gd name="T48" fmla="*/ 8 w 233"/>
                <a:gd name="T49" fmla="*/ 73 h 243"/>
                <a:gd name="T50" fmla="*/ 23 w 233"/>
                <a:gd name="T51" fmla="*/ 46 h 243"/>
                <a:gd name="T52" fmla="*/ 44 w 233"/>
                <a:gd name="T53" fmla="*/ 25 h 243"/>
                <a:gd name="T54" fmla="*/ 70 w 233"/>
                <a:gd name="T55" fmla="*/ 9 h 243"/>
                <a:gd name="T56" fmla="*/ 100 w 233"/>
                <a:gd name="T57" fmla="*/ 2 h 243"/>
                <a:gd name="T58" fmla="*/ 134 w 233"/>
                <a:gd name="T59" fmla="*/ 2 h 243"/>
                <a:gd name="T60" fmla="*/ 162 w 233"/>
                <a:gd name="T61" fmla="*/ 9 h 243"/>
                <a:gd name="T62" fmla="*/ 190 w 233"/>
                <a:gd name="T63" fmla="*/ 25 h 243"/>
                <a:gd name="T64" fmla="*/ 210 w 233"/>
                <a:gd name="T65" fmla="*/ 46 h 243"/>
                <a:gd name="T66" fmla="*/ 224 w 233"/>
                <a:gd name="T67" fmla="*/ 73 h 243"/>
                <a:gd name="T68" fmla="*/ 231 w 233"/>
                <a:gd name="T69" fmla="*/ 105 h 243"/>
                <a:gd name="T70" fmla="*/ 233 w 233"/>
                <a:gd name="T71" fmla="*/ 132 h 243"/>
                <a:gd name="T72" fmla="*/ 109 w 233"/>
                <a:gd name="T73" fmla="*/ 29 h 243"/>
                <a:gd name="T74" fmla="*/ 92 w 233"/>
                <a:gd name="T75" fmla="*/ 32 h 243"/>
                <a:gd name="T76" fmla="*/ 77 w 233"/>
                <a:gd name="T77" fmla="*/ 36 h 243"/>
                <a:gd name="T78" fmla="*/ 64 w 233"/>
                <a:gd name="T79" fmla="*/ 45 h 243"/>
                <a:gd name="T80" fmla="*/ 53 w 233"/>
                <a:gd name="T81" fmla="*/ 56 h 243"/>
                <a:gd name="T82" fmla="*/ 44 w 233"/>
                <a:gd name="T83" fmla="*/ 69 h 243"/>
                <a:gd name="T84" fmla="*/ 36 w 233"/>
                <a:gd name="T85" fmla="*/ 91 h 243"/>
                <a:gd name="T86" fmla="*/ 203 w 233"/>
                <a:gd name="T87" fmla="*/ 108 h 243"/>
                <a:gd name="T88" fmla="*/ 194 w 233"/>
                <a:gd name="T89" fmla="*/ 75 h 243"/>
                <a:gd name="T90" fmla="*/ 185 w 233"/>
                <a:gd name="T91" fmla="*/ 62 h 243"/>
                <a:gd name="T92" fmla="*/ 175 w 233"/>
                <a:gd name="T93" fmla="*/ 50 h 243"/>
                <a:gd name="T94" fmla="*/ 162 w 233"/>
                <a:gd name="T95" fmla="*/ 40 h 243"/>
                <a:gd name="T96" fmla="*/ 149 w 233"/>
                <a:gd name="T97" fmla="*/ 33 h 243"/>
                <a:gd name="T98" fmla="*/ 134 w 233"/>
                <a:gd name="T99" fmla="*/ 29 h 243"/>
                <a:gd name="T100" fmla="*/ 116 w 233"/>
                <a:gd name="T101" fmla="*/ 2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3" h="243">
                  <a:moveTo>
                    <a:pt x="233" y="132"/>
                  </a:moveTo>
                  <a:lnTo>
                    <a:pt x="33" y="132"/>
                  </a:lnTo>
                  <a:lnTo>
                    <a:pt x="33" y="141"/>
                  </a:lnTo>
                  <a:lnTo>
                    <a:pt x="36" y="150"/>
                  </a:lnTo>
                  <a:lnTo>
                    <a:pt x="37" y="158"/>
                  </a:lnTo>
                  <a:lnTo>
                    <a:pt x="40" y="166"/>
                  </a:lnTo>
                  <a:lnTo>
                    <a:pt x="44" y="173"/>
                  </a:lnTo>
                  <a:lnTo>
                    <a:pt x="49" y="180"/>
                  </a:lnTo>
                  <a:lnTo>
                    <a:pt x="54" y="186"/>
                  </a:lnTo>
                  <a:lnTo>
                    <a:pt x="60" y="191"/>
                  </a:lnTo>
                  <a:lnTo>
                    <a:pt x="67" y="197"/>
                  </a:lnTo>
                  <a:lnTo>
                    <a:pt x="74" y="201"/>
                  </a:lnTo>
                  <a:lnTo>
                    <a:pt x="82" y="206"/>
                  </a:lnTo>
                  <a:lnTo>
                    <a:pt x="90" y="209"/>
                  </a:lnTo>
                  <a:lnTo>
                    <a:pt x="99" y="212"/>
                  </a:lnTo>
                  <a:lnTo>
                    <a:pt x="108" y="213"/>
                  </a:lnTo>
                  <a:lnTo>
                    <a:pt x="116" y="214"/>
                  </a:lnTo>
                  <a:lnTo>
                    <a:pt x="126" y="214"/>
                  </a:lnTo>
                  <a:lnTo>
                    <a:pt x="138" y="214"/>
                  </a:lnTo>
                  <a:lnTo>
                    <a:pt x="148" y="213"/>
                  </a:lnTo>
                  <a:lnTo>
                    <a:pt x="158" y="210"/>
                  </a:lnTo>
                  <a:lnTo>
                    <a:pt x="168" y="207"/>
                  </a:lnTo>
                  <a:lnTo>
                    <a:pt x="177" y="203"/>
                  </a:lnTo>
                  <a:lnTo>
                    <a:pt x="185" y="197"/>
                  </a:lnTo>
                  <a:lnTo>
                    <a:pt x="193" y="191"/>
                  </a:lnTo>
                  <a:lnTo>
                    <a:pt x="200" y="184"/>
                  </a:lnTo>
                  <a:lnTo>
                    <a:pt x="218" y="204"/>
                  </a:lnTo>
                  <a:lnTo>
                    <a:pt x="210" y="213"/>
                  </a:lnTo>
                  <a:lnTo>
                    <a:pt x="200" y="222"/>
                  </a:lnTo>
                  <a:lnTo>
                    <a:pt x="190" y="229"/>
                  </a:lnTo>
                  <a:lnTo>
                    <a:pt x="178" y="233"/>
                  </a:lnTo>
                  <a:lnTo>
                    <a:pt x="165" y="237"/>
                  </a:lnTo>
                  <a:lnTo>
                    <a:pt x="154" y="242"/>
                  </a:lnTo>
                  <a:lnTo>
                    <a:pt x="139" y="243"/>
                  </a:lnTo>
                  <a:lnTo>
                    <a:pt x="125" y="243"/>
                  </a:lnTo>
                  <a:lnTo>
                    <a:pt x="108" y="243"/>
                  </a:lnTo>
                  <a:lnTo>
                    <a:pt x="90" y="240"/>
                  </a:lnTo>
                  <a:lnTo>
                    <a:pt x="74" y="235"/>
                  </a:lnTo>
                  <a:lnTo>
                    <a:pt x="60" y="227"/>
                  </a:lnTo>
                  <a:lnTo>
                    <a:pt x="47" y="219"/>
                  </a:lnTo>
                  <a:lnTo>
                    <a:pt x="34" y="209"/>
                  </a:lnTo>
                  <a:lnTo>
                    <a:pt x="24" y="197"/>
                  </a:lnTo>
                  <a:lnTo>
                    <a:pt x="15" y="184"/>
                  </a:lnTo>
                  <a:lnTo>
                    <a:pt x="8" y="170"/>
                  </a:lnTo>
                  <a:lnTo>
                    <a:pt x="4" y="155"/>
                  </a:lnTo>
                  <a:lnTo>
                    <a:pt x="1" y="138"/>
                  </a:lnTo>
                  <a:lnTo>
                    <a:pt x="0" y="122"/>
                  </a:lnTo>
                  <a:lnTo>
                    <a:pt x="1" y="105"/>
                  </a:lnTo>
                  <a:lnTo>
                    <a:pt x="4" y="88"/>
                  </a:lnTo>
                  <a:lnTo>
                    <a:pt x="8" y="73"/>
                  </a:lnTo>
                  <a:lnTo>
                    <a:pt x="15" y="59"/>
                  </a:lnTo>
                  <a:lnTo>
                    <a:pt x="23" y="46"/>
                  </a:lnTo>
                  <a:lnTo>
                    <a:pt x="33" y="35"/>
                  </a:lnTo>
                  <a:lnTo>
                    <a:pt x="44" y="25"/>
                  </a:lnTo>
                  <a:lnTo>
                    <a:pt x="57" y="16"/>
                  </a:lnTo>
                  <a:lnTo>
                    <a:pt x="70" y="9"/>
                  </a:lnTo>
                  <a:lnTo>
                    <a:pt x="85" y="4"/>
                  </a:lnTo>
                  <a:lnTo>
                    <a:pt x="100" y="2"/>
                  </a:lnTo>
                  <a:lnTo>
                    <a:pt x="116" y="0"/>
                  </a:lnTo>
                  <a:lnTo>
                    <a:pt x="134" y="2"/>
                  </a:lnTo>
                  <a:lnTo>
                    <a:pt x="148" y="4"/>
                  </a:lnTo>
                  <a:lnTo>
                    <a:pt x="162" y="9"/>
                  </a:lnTo>
                  <a:lnTo>
                    <a:pt x="177" y="16"/>
                  </a:lnTo>
                  <a:lnTo>
                    <a:pt x="190" y="25"/>
                  </a:lnTo>
                  <a:lnTo>
                    <a:pt x="200" y="35"/>
                  </a:lnTo>
                  <a:lnTo>
                    <a:pt x="210" y="46"/>
                  </a:lnTo>
                  <a:lnTo>
                    <a:pt x="218" y="59"/>
                  </a:lnTo>
                  <a:lnTo>
                    <a:pt x="224" y="73"/>
                  </a:lnTo>
                  <a:lnTo>
                    <a:pt x="229" y="88"/>
                  </a:lnTo>
                  <a:lnTo>
                    <a:pt x="231" y="105"/>
                  </a:lnTo>
                  <a:lnTo>
                    <a:pt x="233" y="122"/>
                  </a:lnTo>
                  <a:lnTo>
                    <a:pt x="233" y="132"/>
                  </a:lnTo>
                  <a:close/>
                  <a:moveTo>
                    <a:pt x="116" y="27"/>
                  </a:moveTo>
                  <a:lnTo>
                    <a:pt x="109" y="29"/>
                  </a:lnTo>
                  <a:lnTo>
                    <a:pt x="100" y="29"/>
                  </a:lnTo>
                  <a:lnTo>
                    <a:pt x="92" y="32"/>
                  </a:lnTo>
                  <a:lnTo>
                    <a:pt x="85" y="33"/>
                  </a:lnTo>
                  <a:lnTo>
                    <a:pt x="77" y="36"/>
                  </a:lnTo>
                  <a:lnTo>
                    <a:pt x="72" y="40"/>
                  </a:lnTo>
                  <a:lnTo>
                    <a:pt x="64" y="45"/>
                  </a:lnTo>
                  <a:lnTo>
                    <a:pt x="59" y="50"/>
                  </a:lnTo>
                  <a:lnTo>
                    <a:pt x="53" y="56"/>
                  </a:lnTo>
                  <a:lnTo>
                    <a:pt x="49" y="62"/>
                  </a:lnTo>
                  <a:lnTo>
                    <a:pt x="44" y="69"/>
                  </a:lnTo>
                  <a:lnTo>
                    <a:pt x="40" y="75"/>
                  </a:lnTo>
                  <a:lnTo>
                    <a:pt x="36" y="91"/>
                  </a:lnTo>
                  <a:lnTo>
                    <a:pt x="33" y="108"/>
                  </a:lnTo>
                  <a:lnTo>
                    <a:pt x="203" y="108"/>
                  </a:lnTo>
                  <a:lnTo>
                    <a:pt x="200" y="91"/>
                  </a:lnTo>
                  <a:lnTo>
                    <a:pt x="194" y="75"/>
                  </a:lnTo>
                  <a:lnTo>
                    <a:pt x="190" y="69"/>
                  </a:lnTo>
                  <a:lnTo>
                    <a:pt x="185" y="62"/>
                  </a:lnTo>
                  <a:lnTo>
                    <a:pt x="181" y="56"/>
                  </a:lnTo>
                  <a:lnTo>
                    <a:pt x="175" y="50"/>
                  </a:lnTo>
                  <a:lnTo>
                    <a:pt x="170" y="45"/>
                  </a:lnTo>
                  <a:lnTo>
                    <a:pt x="162" y="40"/>
                  </a:lnTo>
                  <a:lnTo>
                    <a:pt x="157" y="36"/>
                  </a:lnTo>
                  <a:lnTo>
                    <a:pt x="149" y="33"/>
                  </a:lnTo>
                  <a:lnTo>
                    <a:pt x="142" y="32"/>
                  </a:lnTo>
                  <a:lnTo>
                    <a:pt x="134" y="29"/>
                  </a:lnTo>
                  <a:lnTo>
                    <a:pt x="125" y="29"/>
                  </a:lnTo>
                  <a:lnTo>
                    <a:pt x="116" y="27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19"/>
            <p:cNvSpPr>
              <a:spLocks noEditPoints="1"/>
            </p:cNvSpPr>
            <p:nvPr/>
          </p:nvSpPr>
          <p:spPr bwMode="auto">
            <a:xfrm>
              <a:off x="4211638" y="5051425"/>
              <a:ext cx="128588" cy="173038"/>
            </a:xfrm>
            <a:custGeom>
              <a:avLst/>
              <a:gdLst>
                <a:gd name="T0" fmla="*/ 140 w 242"/>
                <a:gd name="T1" fmla="*/ 2 h 329"/>
                <a:gd name="T2" fmla="*/ 170 w 242"/>
                <a:gd name="T3" fmla="*/ 9 h 329"/>
                <a:gd name="T4" fmla="*/ 197 w 242"/>
                <a:gd name="T5" fmla="*/ 25 h 329"/>
                <a:gd name="T6" fmla="*/ 219 w 242"/>
                <a:gd name="T7" fmla="*/ 45 h 329"/>
                <a:gd name="T8" fmla="*/ 233 w 242"/>
                <a:gd name="T9" fmla="*/ 73 h 329"/>
                <a:gd name="T10" fmla="*/ 242 w 242"/>
                <a:gd name="T11" fmla="*/ 105 h 329"/>
                <a:gd name="T12" fmla="*/ 242 w 242"/>
                <a:gd name="T13" fmla="*/ 140 h 329"/>
                <a:gd name="T14" fmla="*/ 233 w 242"/>
                <a:gd name="T15" fmla="*/ 171 h 329"/>
                <a:gd name="T16" fmla="*/ 219 w 242"/>
                <a:gd name="T17" fmla="*/ 199 h 329"/>
                <a:gd name="T18" fmla="*/ 197 w 242"/>
                <a:gd name="T19" fmla="*/ 220 h 329"/>
                <a:gd name="T20" fmla="*/ 170 w 242"/>
                <a:gd name="T21" fmla="*/ 235 h 329"/>
                <a:gd name="T22" fmla="*/ 140 w 242"/>
                <a:gd name="T23" fmla="*/ 243 h 329"/>
                <a:gd name="T24" fmla="*/ 109 w 242"/>
                <a:gd name="T25" fmla="*/ 243 h 329"/>
                <a:gd name="T26" fmla="*/ 82 w 242"/>
                <a:gd name="T27" fmla="*/ 237 h 329"/>
                <a:gd name="T28" fmla="*/ 59 w 242"/>
                <a:gd name="T29" fmla="*/ 224 h 329"/>
                <a:gd name="T30" fmla="*/ 40 w 242"/>
                <a:gd name="T31" fmla="*/ 207 h 329"/>
                <a:gd name="T32" fmla="*/ 32 w 242"/>
                <a:gd name="T33" fmla="*/ 329 h 329"/>
                <a:gd name="T34" fmla="*/ 0 w 242"/>
                <a:gd name="T35" fmla="*/ 2 h 329"/>
                <a:gd name="T36" fmla="*/ 30 w 242"/>
                <a:gd name="T37" fmla="*/ 49 h 329"/>
                <a:gd name="T38" fmla="*/ 47 w 242"/>
                <a:gd name="T39" fmla="*/ 29 h 329"/>
                <a:gd name="T40" fmla="*/ 69 w 242"/>
                <a:gd name="T41" fmla="*/ 13 h 329"/>
                <a:gd name="T42" fmla="*/ 95 w 242"/>
                <a:gd name="T43" fmla="*/ 3 h 329"/>
                <a:gd name="T44" fmla="*/ 124 w 242"/>
                <a:gd name="T45" fmla="*/ 0 h 329"/>
                <a:gd name="T46" fmla="*/ 132 w 242"/>
                <a:gd name="T47" fmla="*/ 214 h 329"/>
                <a:gd name="T48" fmla="*/ 155 w 242"/>
                <a:gd name="T49" fmla="*/ 209 h 329"/>
                <a:gd name="T50" fmla="*/ 176 w 242"/>
                <a:gd name="T51" fmla="*/ 197 h 329"/>
                <a:gd name="T52" fmla="*/ 191 w 242"/>
                <a:gd name="T53" fmla="*/ 180 h 329"/>
                <a:gd name="T54" fmla="*/ 203 w 242"/>
                <a:gd name="T55" fmla="*/ 160 h 329"/>
                <a:gd name="T56" fmla="*/ 209 w 242"/>
                <a:gd name="T57" fmla="*/ 135 h 329"/>
                <a:gd name="T58" fmla="*/ 209 w 242"/>
                <a:gd name="T59" fmla="*/ 108 h 329"/>
                <a:gd name="T60" fmla="*/ 203 w 242"/>
                <a:gd name="T61" fmla="*/ 84 h 329"/>
                <a:gd name="T62" fmla="*/ 191 w 242"/>
                <a:gd name="T63" fmla="*/ 63 h 329"/>
                <a:gd name="T64" fmla="*/ 176 w 242"/>
                <a:gd name="T65" fmla="*/ 46 h 329"/>
                <a:gd name="T66" fmla="*/ 155 w 242"/>
                <a:gd name="T67" fmla="*/ 35 h 329"/>
                <a:gd name="T68" fmla="*/ 132 w 242"/>
                <a:gd name="T69" fmla="*/ 29 h 329"/>
                <a:gd name="T70" fmla="*/ 108 w 242"/>
                <a:gd name="T71" fmla="*/ 29 h 329"/>
                <a:gd name="T72" fmla="*/ 85 w 242"/>
                <a:gd name="T73" fmla="*/ 35 h 329"/>
                <a:gd name="T74" fmla="*/ 65 w 242"/>
                <a:gd name="T75" fmla="*/ 46 h 329"/>
                <a:gd name="T76" fmla="*/ 49 w 242"/>
                <a:gd name="T77" fmla="*/ 63 h 329"/>
                <a:gd name="T78" fmla="*/ 37 w 242"/>
                <a:gd name="T79" fmla="*/ 84 h 329"/>
                <a:gd name="T80" fmla="*/ 32 w 242"/>
                <a:gd name="T81" fmla="*/ 108 h 329"/>
                <a:gd name="T82" fmla="*/ 32 w 242"/>
                <a:gd name="T83" fmla="*/ 135 h 329"/>
                <a:gd name="T84" fmla="*/ 37 w 242"/>
                <a:gd name="T85" fmla="*/ 160 h 329"/>
                <a:gd name="T86" fmla="*/ 49 w 242"/>
                <a:gd name="T87" fmla="*/ 180 h 329"/>
                <a:gd name="T88" fmla="*/ 65 w 242"/>
                <a:gd name="T89" fmla="*/ 197 h 329"/>
                <a:gd name="T90" fmla="*/ 85 w 242"/>
                <a:gd name="T91" fmla="*/ 209 h 329"/>
                <a:gd name="T92" fmla="*/ 108 w 242"/>
                <a:gd name="T93" fmla="*/ 21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329">
                  <a:moveTo>
                    <a:pt x="124" y="0"/>
                  </a:moveTo>
                  <a:lnTo>
                    <a:pt x="140" y="2"/>
                  </a:lnTo>
                  <a:lnTo>
                    <a:pt x="155" y="4"/>
                  </a:lnTo>
                  <a:lnTo>
                    <a:pt x="170" y="9"/>
                  </a:lnTo>
                  <a:lnTo>
                    <a:pt x="184" y="16"/>
                  </a:lnTo>
                  <a:lnTo>
                    <a:pt x="197" y="25"/>
                  </a:lnTo>
                  <a:lnTo>
                    <a:pt x="209" y="33"/>
                  </a:lnTo>
                  <a:lnTo>
                    <a:pt x="219" y="45"/>
                  </a:lnTo>
                  <a:lnTo>
                    <a:pt x="227" y="59"/>
                  </a:lnTo>
                  <a:lnTo>
                    <a:pt x="233" y="73"/>
                  </a:lnTo>
                  <a:lnTo>
                    <a:pt x="239" y="88"/>
                  </a:lnTo>
                  <a:lnTo>
                    <a:pt x="242" y="105"/>
                  </a:lnTo>
                  <a:lnTo>
                    <a:pt x="242" y="122"/>
                  </a:lnTo>
                  <a:lnTo>
                    <a:pt x="242" y="140"/>
                  </a:lnTo>
                  <a:lnTo>
                    <a:pt x="239" y="155"/>
                  </a:lnTo>
                  <a:lnTo>
                    <a:pt x="233" y="171"/>
                  </a:lnTo>
                  <a:lnTo>
                    <a:pt x="227" y="186"/>
                  </a:lnTo>
                  <a:lnTo>
                    <a:pt x="219" y="199"/>
                  </a:lnTo>
                  <a:lnTo>
                    <a:pt x="209" y="210"/>
                  </a:lnTo>
                  <a:lnTo>
                    <a:pt x="197" y="220"/>
                  </a:lnTo>
                  <a:lnTo>
                    <a:pt x="184" y="229"/>
                  </a:lnTo>
                  <a:lnTo>
                    <a:pt x="170" y="235"/>
                  </a:lnTo>
                  <a:lnTo>
                    <a:pt x="155" y="240"/>
                  </a:lnTo>
                  <a:lnTo>
                    <a:pt x="140" y="243"/>
                  </a:lnTo>
                  <a:lnTo>
                    <a:pt x="124" y="243"/>
                  </a:lnTo>
                  <a:lnTo>
                    <a:pt x="109" y="243"/>
                  </a:lnTo>
                  <a:lnTo>
                    <a:pt x="95" y="240"/>
                  </a:lnTo>
                  <a:lnTo>
                    <a:pt x="82" y="237"/>
                  </a:lnTo>
                  <a:lnTo>
                    <a:pt x="70" y="232"/>
                  </a:lnTo>
                  <a:lnTo>
                    <a:pt x="59" y="224"/>
                  </a:lnTo>
                  <a:lnTo>
                    <a:pt x="49" y="217"/>
                  </a:lnTo>
                  <a:lnTo>
                    <a:pt x="40" y="207"/>
                  </a:lnTo>
                  <a:lnTo>
                    <a:pt x="32" y="196"/>
                  </a:lnTo>
                  <a:lnTo>
                    <a:pt x="32" y="329"/>
                  </a:lnTo>
                  <a:lnTo>
                    <a:pt x="0" y="329"/>
                  </a:lnTo>
                  <a:lnTo>
                    <a:pt x="0" y="2"/>
                  </a:lnTo>
                  <a:lnTo>
                    <a:pt x="30" y="2"/>
                  </a:lnTo>
                  <a:lnTo>
                    <a:pt x="30" y="49"/>
                  </a:lnTo>
                  <a:lnTo>
                    <a:pt x="39" y="38"/>
                  </a:lnTo>
                  <a:lnTo>
                    <a:pt x="47" y="29"/>
                  </a:lnTo>
                  <a:lnTo>
                    <a:pt x="57" y="20"/>
                  </a:lnTo>
                  <a:lnTo>
                    <a:pt x="69" y="13"/>
                  </a:lnTo>
                  <a:lnTo>
                    <a:pt x="82" y="7"/>
                  </a:lnTo>
                  <a:lnTo>
                    <a:pt x="95" y="3"/>
                  </a:lnTo>
                  <a:lnTo>
                    <a:pt x="108" y="2"/>
                  </a:lnTo>
                  <a:lnTo>
                    <a:pt x="124" y="0"/>
                  </a:lnTo>
                  <a:close/>
                  <a:moveTo>
                    <a:pt x="121" y="214"/>
                  </a:moveTo>
                  <a:lnTo>
                    <a:pt x="132" y="214"/>
                  </a:lnTo>
                  <a:lnTo>
                    <a:pt x="145" y="212"/>
                  </a:lnTo>
                  <a:lnTo>
                    <a:pt x="155" y="209"/>
                  </a:lnTo>
                  <a:lnTo>
                    <a:pt x="167" y="203"/>
                  </a:lnTo>
                  <a:lnTo>
                    <a:pt x="176" y="197"/>
                  </a:lnTo>
                  <a:lnTo>
                    <a:pt x="184" y="190"/>
                  </a:lnTo>
                  <a:lnTo>
                    <a:pt x="191" y="180"/>
                  </a:lnTo>
                  <a:lnTo>
                    <a:pt x="199" y="170"/>
                  </a:lnTo>
                  <a:lnTo>
                    <a:pt x="203" y="160"/>
                  </a:lnTo>
                  <a:lnTo>
                    <a:pt x="207" y="148"/>
                  </a:lnTo>
                  <a:lnTo>
                    <a:pt x="209" y="135"/>
                  </a:lnTo>
                  <a:lnTo>
                    <a:pt x="210" y="122"/>
                  </a:lnTo>
                  <a:lnTo>
                    <a:pt x="209" y="108"/>
                  </a:lnTo>
                  <a:lnTo>
                    <a:pt x="207" y="96"/>
                  </a:lnTo>
                  <a:lnTo>
                    <a:pt x="203" y="84"/>
                  </a:lnTo>
                  <a:lnTo>
                    <a:pt x="199" y="73"/>
                  </a:lnTo>
                  <a:lnTo>
                    <a:pt x="191" y="63"/>
                  </a:lnTo>
                  <a:lnTo>
                    <a:pt x="184" y="55"/>
                  </a:lnTo>
                  <a:lnTo>
                    <a:pt x="176" y="46"/>
                  </a:lnTo>
                  <a:lnTo>
                    <a:pt x="167" y="40"/>
                  </a:lnTo>
                  <a:lnTo>
                    <a:pt x="155" y="35"/>
                  </a:lnTo>
                  <a:lnTo>
                    <a:pt x="145" y="32"/>
                  </a:lnTo>
                  <a:lnTo>
                    <a:pt x="132" y="29"/>
                  </a:lnTo>
                  <a:lnTo>
                    <a:pt x="121" y="29"/>
                  </a:lnTo>
                  <a:lnTo>
                    <a:pt x="108" y="29"/>
                  </a:lnTo>
                  <a:lnTo>
                    <a:pt x="96" y="32"/>
                  </a:lnTo>
                  <a:lnTo>
                    <a:pt x="85" y="35"/>
                  </a:lnTo>
                  <a:lnTo>
                    <a:pt x="75" y="40"/>
                  </a:lnTo>
                  <a:lnTo>
                    <a:pt x="65" y="46"/>
                  </a:lnTo>
                  <a:lnTo>
                    <a:pt x="57" y="55"/>
                  </a:lnTo>
                  <a:lnTo>
                    <a:pt x="49" y="63"/>
                  </a:lnTo>
                  <a:lnTo>
                    <a:pt x="43" y="73"/>
                  </a:lnTo>
                  <a:lnTo>
                    <a:pt x="37" y="84"/>
                  </a:lnTo>
                  <a:lnTo>
                    <a:pt x="34" y="96"/>
                  </a:lnTo>
                  <a:lnTo>
                    <a:pt x="32" y="108"/>
                  </a:lnTo>
                  <a:lnTo>
                    <a:pt x="32" y="122"/>
                  </a:lnTo>
                  <a:lnTo>
                    <a:pt x="32" y="135"/>
                  </a:lnTo>
                  <a:lnTo>
                    <a:pt x="34" y="148"/>
                  </a:lnTo>
                  <a:lnTo>
                    <a:pt x="37" y="160"/>
                  </a:lnTo>
                  <a:lnTo>
                    <a:pt x="43" y="170"/>
                  </a:lnTo>
                  <a:lnTo>
                    <a:pt x="49" y="180"/>
                  </a:lnTo>
                  <a:lnTo>
                    <a:pt x="57" y="190"/>
                  </a:lnTo>
                  <a:lnTo>
                    <a:pt x="65" y="197"/>
                  </a:lnTo>
                  <a:lnTo>
                    <a:pt x="75" y="203"/>
                  </a:lnTo>
                  <a:lnTo>
                    <a:pt x="85" y="209"/>
                  </a:lnTo>
                  <a:lnTo>
                    <a:pt x="96" y="212"/>
                  </a:lnTo>
                  <a:lnTo>
                    <a:pt x="108" y="214"/>
                  </a:lnTo>
                  <a:lnTo>
                    <a:pt x="121" y="214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20"/>
            <p:cNvSpPr>
              <a:spLocks noEditPoints="1"/>
            </p:cNvSpPr>
            <p:nvPr/>
          </p:nvSpPr>
          <p:spPr bwMode="auto">
            <a:xfrm>
              <a:off x="4354513" y="5051425"/>
              <a:ext cx="144463" cy="157163"/>
            </a:xfrm>
            <a:custGeom>
              <a:avLst/>
              <a:gdLst>
                <a:gd name="T0" fmla="*/ 275 w 275"/>
                <a:gd name="T1" fmla="*/ 211 h 297"/>
                <a:gd name="T2" fmla="*/ 275 w 275"/>
                <a:gd name="T3" fmla="*/ 297 h 297"/>
                <a:gd name="T4" fmla="*/ 245 w 275"/>
                <a:gd name="T5" fmla="*/ 297 h 297"/>
                <a:gd name="T6" fmla="*/ 245 w 275"/>
                <a:gd name="T7" fmla="*/ 240 h 297"/>
                <a:gd name="T8" fmla="*/ 30 w 275"/>
                <a:gd name="T9" fmla="*/ 240 h 297"/>
                <a:gd name="T10" fmla="*/ 30 w 275"/>
                <a:gd name="T11" fmla="*/ 297 h 297"/>
                <a:gd name="T12" fmla="*/ 0 w 275"/>
                <a:gd name="T13" fmla="*/ 297 h 297"/>
                <a:gd name="T14" fmla="*/ 0 w 275"/>
                <a:gd name="T15" fmla="*/ 211 h 297"/>
                <a:gd name="T16" fmla="*/ 13 w 275"/>
                <a:gd name="T17" fmla="*/ 211 h 297"/>
                <a:gd name="T18" fmla="*/ 19 w 275"/>
                <a:gd name="T19" fmla="*/ 211 h 297"/>
                <a:gd name="T20" fmla="*/ 25 w 275"/>
                <a:gd name="T21" fmla="*/ 208 h 297"/>
                <a:gd name="T22" fmla="*/ 29 w 275"/>
                <a:gd name="T23" fmla="*/ 205 h 297"/>
                <a:gd name="T24" fmla="*/ 33 w 275"/>
                <a:gd name="T25" fmla="*/ 202 h 297"/>
                <a:gd name="T26" fmla="*/ 38 w 275"/>
                <a:gd name="T27" fmla="*/ 197 h 297"/>
                <a:gd name="T28" fmla="*/ 40 w 275"/>
                <a:gd name="T29" fmla="*/ 191 h 297"/>
                <a:gd name="T30" fmla="*/ 43 w 275"/>
                <a:gd name="T31" fmla="*/ 184 h 297"/>
                <a:gd name="T32" fmla="*/ 46 w 275"/>
                <a:gd name="T33" fmla="*/ 175 h 297"/>
                <a:gd name="T34" fmla="*/ 51 w 275"/>
                <a:gd name="T35" fmla="*/ 156 h 297"/>
                <a:gd name="T36" fmla="*/ 53 w 275"/>
                <a:gd name="T37" fmla="*/ 135 h 297"/>
                <a:gd name="T38" fmla="*/ 56 w 275"/>
                <a:gd name="T39" fmla="*/ 109 h 297"/>
                <a:gd name="T40" fmla="*/ 58 w 275"/>
                <a:gd name="T41" fmla="*/ 80 h 297"/>
                <a:gd name="T42" fmla="*/ 62 w 275"/>
                <a:gd name="T43" fmla="*/ 0 h 297"/>
                <a:gd name="T44" fmla="*/ 238 w 275"/>
                <a:gd name="T45" fmla="*/ 0 h 297"/>
                <a:gd name="T46" fmla="*/ 238 w 275"/>
                <a:gd name="T47" fmla="*/ 211 h 297"/>
                <a:gd name="T48" fmla="*/ 275 w 275"/>
                <a:gd name="T49" fmla="*/ 211 h 297"/>
                <a:gd name="T50" fmla="*/ 88 w 275"/>
                <a:gd name="T51" fmla="*/ 82 h 297"/>
                <a:gd name="T52" fmla="*/ 87 w 275"/>
                <a:gd name="T53" fmla="*/ 106 h 297"/>
                <a:gd name="T54" fmla="*/ 85 w 275"/>
                <a:gd name="T55" fmla="*/ 129 h 297"/>
                <a:gd name="T56" fmla="*/ 82 w 275"/>
                <a:gd name="T57" fmla="*/ 148 h 297"/>
                <a:gd name="T58" fmla="*/ 79 w 275"/>
                <a:gd name="T59" fmla="*/ 166 h 297"/>
                <a:gd name="T60" fmla="*/ 75 w 275"/>
                <a:gd name="T61" fmla="*/ 181 h 297"/>
                <a:gd name="T62" fmla="*/ 71 w 275"/>
                <a:gd name="T63" fmla="*/ 194 h 297"/>
                <a:gd name="T64" fmla="*/ 64 w 275"/>
                <a:gd name="T65" fmla="*/ 204 h 297"/>
                <a:gd name="T66" fmla="*/ 56 w 275"/>
                <a:gd name="T67" fmla="*/ 211 h 297"/>
                <a:gd name="T68" fmla="*/ 206 w 275"/>
                <a:gd name="T69" fmla="*/ 211 h 297"/>
                <a:gd name="T70" fmla="*/ 206 w 275"/>
                <a:gd name="T71" fmla="*/ 28 h 297"/>
                <a:gd name="T72" fmla="*/ 91 w 275"/>
                <a:gd name="T73" fmla="*/ 28 h 297"/>
                <a:gd name="T74" fmla="*/ 88 w 275"/>
                <a:gd name="T75" fmla="*/ 8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5" h="297">
                  <a:moveTo>
                    <a:pt x="275" y="211"/>
                  </a:moveTo>
                  <a:lnTo>
                    <a:pt x="275" y="297"/>
                  </a:lnTo>
                  <a:lnTo>
                    <a:pt x="245" y="297"/>
                  </a:lnTo>
                  <a:lnTo>
                    <a:pt x="245" y="240"/>
                  </a:lnTo>
                  <a:lnTo>
                    <a:pt x="30" y="240"/>
                  </a:lnTo>
                  <a:lnTo>
                    <a:pt x="30" y="297"/>
                  </a:lnTo>
                  <a:lnTo>
                    <a:pt x="0" y="297"/>
                  </a:lnTo>
                  <a:lnTo>
                    <a:pt x="0" y="211"/>
                  </a:lnTo>
                  <a:lnTo>
                    <a:pt x="13" y="211"/>
                  </a:lnTo>
                  <a:lnTo>
                    <a:pt x="19" y="211"/>
                  </a:lnTo>
                  <a:lnTo>
                    <a:pt x="25" y="208"/>
                  </a:lnTo>
                  <a:lnTo>
                    <a:pt x="29" y="205"/>
                  </a:lnTo>
                  <a:lnTo>
                    <a:pt x="33" y="202"/>
                  </a:lnTo>
                  <a:lnTo>
                    <a:pt x="38" y="197"/>
                  </a:lnTo>
                  <a:lnTo>
                    <a:pt x="40" y="191"/>
                  </a:lnTo>
                  <a:lnTo>
                    <a:pt x="43" y="184"/>
                  </a:lnTo>
                  <a:lnTo>
                    <a:pt x="46" y="175"/>
                  </a:lnTo>
                  <a:lnTo>
                    <a:pt x="51" y="156"/>
                  </a:lnTo>
                  <a:lnTo>
                    <a:pt x="53" y="135"/>
                  </a:lnTo>
                  <a:lnTo>
                    <a:pt x="56" y="109"/>
                  </a:lnTo>
                  <a:lnTo>
                    <a:pt x="58" y="80"/>
                  </a:lnTo>
                  <a:lnTo>
                    <a:pt x="62" y="0"/>
                  </a:lnTo>
                  <a:lnTo>
                    <a:pt x="238" y="0"/>
                  </a:lnTo>
                  <a:lnTo>
                    <a:pt x="238" y="211"/>
                  </a:lnTo>
                  <a:lnTo>
                    <a:pt x="275" y="211"/>
                  </a:lnTo>
                  <a:close/>
                  <a:moveTo>
                    <a:pt x="88" y="82"/>
                  </a:moveTo>
                  <a:lnTo>
                    <a:pt x="87" y="106"/>
                  </a:lnTo>
                  <a:lnTo>
                    <a:pt x="85" y="129"/>
                  </a:lnTo>
                  <a:lnTo>
                    <a:pt x="82" y="148"/>
                  </a:lnTo>
                  <a:lnTo>
                    <a:pt x="79" y="166"/>
                  </a:lnTo>
                  <a:lnTo>
                    <a:pt x="75" y="181"/>
                  </a:lnTo>
                  <a:lnTo>
                    <a:pt x="71" y="194"/>
                  </a:lnTo>
                  <a:lnTo>
                    <a:pt x="64" y="204"/>
                  </a:lnTo>
                  <a:lnTo>
                    <a:pt x="56" y="211"/>
                  </a:lnTo>
                  <a:lnTo>
                    <a:pt x="206" y="211"/>
                  </a:lnTo>
                  <a:lnTo>
                    <a:pt x="206" y="28"/>
                  </a:lnTo>
                  <a:lnTo>
                    <a:pt x="91" y="28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1"/>
            <p:cNvSpPr/>
            <p:nvPr/>
          </p:nvSpPr>
          <p:spPr bwMode="auto">
            <a:xfrm>
              <a:off x="4510088" y="5051425"/>
              <a:ext cx="127000" cy="128588"/>
            </a:xfrm>
            <a:custGeom>
              <a:avLst/>
              <a:gdLst>
                <a:gd name="T0" fmla="*/ 239 w 239"/>
                <a:gd name="T1" fmla="*/ 0 h 243"/>
                <a:gd name="T2" fmla="*/ 239 w 239"/>
                <a:gd name="T3" fmla="*/ 240 h 243"/>
                <a:gd name="T4" fmla="*/ 206 w 239"/>
                <a:gd name="T5" fmla="*/ 240 h 243"/>
                <a:gd name="T6" fmla="*/ 206 w 239"/>
                <a:gd name="T7" fmla="*/ 28 h 243"/>
                <a:gd name="T8" fmla="*/ 93 w 239"/>
                <a:gd name="T9" fmla="*/ 28 h 243"/>
                <a:gd name="T10" fmla="*/ 90 w 239"/>
                <a:gd name="T11" fmla="*/ 87 h 243"/>
                <a:gd name="T12" fmla="*/ 87 w 239"/>
                <a:gd name="T13" fmla="*/ 123 h 243"/>
                <a:gd name="T14" fmla="*/ 82 w 239"/>
                <a:gd name="T15" fmla="*/ 153 h 243"/>
                <a:gd name="T16" fmla="*/ 78 w 239"/>
                <a:gd name="T17" fmla="*/ 181 h 243"/>
                <a:gd name="T18" fmla="*/ 72 w 239"/>
                <a:gd name="T19" fmla="*/ 202 h 243"/>
                <a:gd name="T20" fmla="*/ 68 w 239"/>
                <a:gd name="T21" fmla="*/ 212 h 243"/>
                <a:gd name="T22" fmla="*/ 64 w 239"/>
                <a:gd name="T23" fmla="*/ 220 h 243"/>
                <a:gd name="T24" fmla="*/ 58 w 239"/>
                <a:gd name="T25" fmla="*/ 227 h 243"/>
                <a:gd name="T26" fmla="*/ 52 w 239"/>
                <a:gd name="T27" fmla="*/ 233 h 243"/>
                <a:gd name="T28" fmla="*/ 46 w 239"/>
                <a:gd name="T29" fmla="*/ 237 h 243"/>
                <a:gd name="T30" fmla="*/ 39 w 239"/>
                <a:gd name="T31" fmla="*/ 240 h 243"/>
                <a:gd name="T32" fmla="*/ 32 w 239"/>
                <a:gd name="T33" fmla="*/ 243 h 243"/>
                <a:gd name="T34" fmla="*/ 23 w 239"/>
                <a:gd name="T35" fmla="*/ 243 h 243"/>
                <a:gd name="T36" fmla="*/ 12 w 239"/>
                <a:gd name="T37" fmla="*/ 241 h 243"/>
                <a:gd name="T38" fmla="*/ 0 w 239"/>
                <a:gd name="T39" fmla="*/ 238 h 243"/>
                <a:gd name="T40" fmla="*/ 2 w 239"/>
                <a:gd name="T41" fmla="*/ 211 h 243"/>
                <a:gd name="T42" fmla="*/ 9 w 239"/>
                <a:gd name="T43" fmla="*/ 212 h 243"/>
                <a:gd name="T44" fmla="*/ 13 w 239"/>
                <a:gd name="T45" fmla="*/ 212 h 243"/>
                <a:gd name="T46" fmla="*/ 22 w 239"/>
                <a:gd name="T47" fmla="*/ 212 h 243"/>
                <a:gd name="T48" fmla="*/ 29 w 239"/>
                <a:gd name="T49" fmla="*/ 208 h 243"/>
                <a:gd name="T50" fmla="*/ 36 w 239"/>
                <a:gd name="T51" fmla="*/ 204 h 243"/>
                <a:gd name="T52" fmla="*/ 42 w 239"/>
                <a:gd name="T53" fmla="*/ 195 h 243"/>
                <a:gd name="T54" fmla="*/ 46 w 239"/>
                <a:gd name="T55" fmla="*/ 187 h 243"/>
                <a:gd name="T56" fmla="*/ 49 w 239"/>
                <a:gd name="T57" fmla="*/ 176 h 243"/>
                <a:gd name="T58" fmla="*/ 52 w 239"/>
                <a:gd name="T59" fmla="*/ 165 h 243"/>
                <a:gd name="T60" fmla="*/ 54 w 239"/>
                <a:gd name="T61" fmla="*/ 153 h 243"/>
                <a:gd name="T62" fmla="*/ 57 w 239"/>
                <a:gd name="T63" fmla="*/ 139 h 243"/>
                <a:gd name="T64" fmla="*/ 58 w 239"/>
                <a:gd name="T65" fmla="*/ 123 h 243"/>
                <a:gd name="T66" fmla="*/ 58 w 239"/>
                <a:gd name="T67" fmla="*/ 106 h 243"/>
                <a:gd name="T68" fmla="*/ 59 w 239"/>
                <a:gd name="T69" fmla="*/ 86 h 243"/>
                <a:gd name="T70" fmla="*/ 64 w 239"/>
                <a:gd name="T71" fmla="*/ 0 h 243"/>
                <a:gd name="T72" fmla="*/ 239 w 239"/>
                <a:gd name="T7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" h="243">
                  <a:moveTo>
                    <a:pt x="239" y="0"/>
                  </a:moveTo>
                  <a:lnTo>
                    <a:pt x="239" y="240"/>
                  </a:lnTo>
                  <a:lnTo>
                    <a:pt x="206" y="240"/>
                  </a:lnTo>
                  <a:lnTo>
                    <a:pt x="206" y="28"/>
                  </a:lnTo>
                  <a:lnTo>
                    <a:pt x="93" y="28"/>
                  </a:lnTo>
                  <a:lnTo>
                    <a:pt x="90" y="87"/>
                  </a:lnTo>
                  <a:lnTo>
                    <a:pt x="87" y="123"/>
                  </a:lnTo>
                  <a:lnTo>
                    <a:pt x="82" y="153"/>
                  </a:lnTo>
                  <a:lnTo>
                    <a:pt x="78" y="181"/>
                  </a:lnTo>
                  <a:lnTo>
                    <a:pt x="72" y="202"/>
                  </a:lnTo>
                  <a:lnTo>
                    <a:pt x="68" y="212"/>
                  </a:lnTo>
                  <a:lnTo>
                    <a:pt x="64" y="220"/>
                  </a:lnTo>
                  <a:lnTo>
                    <a:pt x="58" y="227"/>
                  </a:lnTo>
                  <a:lnTo>
                    <a:pt x="52" y="233"/>
                  </a:lnTo>
                  <a:lnTo>
                    <a:pt x="46" y="237"/>
                  </a:lnTo>
                  <a:lnTo>
                    <a:pt x="39" y="240"/>
                  </a:lnTo>
                  <a:lnTo>
                    <a:pt x="32" y="243"/>
                  </a:lnTo>
                  <a:lnTo>
                    <a:pt x="23" y="243"/>
                  </a:lnTo>
                  <a:lnTo>
                    <a:pt x="12" y="241"/>
                  </a:lnTo>
                  <a:lnTo>
                    <a:pt x="0" y="238"/>
                  </a:lnTo>
                  <a:lnTo>
                    <a:pt x="2" y="211"/>
                  </a:lnTo>
                  <a:lnTo>
                    <a:pt x="9" y="212"/>
                  </a:lnTo>
                  <a:lnTo>
                    <a:pt x="13" y="212"/>
                  </a:lnTo>
                  <a:lnTo>
                    <a:pt x="22" y="212"/>
                  </a:lnTo>
                  <a:lnTo>
                    <a:pt x="29" y="208"/>
                  </a:lnTo>
                  <a:lnTo>
                    <a:pt x="36" y="204"/>
                  </a:lnTo>
                  <a:lnTo>
                    <a:pt x="42" y="195"/>
                  </a:lnTo>
                  <a:lnTo>
                    <a:pt x="46" y="187"/>
                  </a:lnTo>
                  <a:lnTo>
                    <a:pt x="49" y="176"/>
                  </a:lnTo>
                  <a:lnTo>
                    <a:pt x="52" y="165"/>
                  </a:lnTo>
                  <a:lnTo>
                    <a:pt x="54" y="153"/>
                  </a:lnTo>
                  <a:lnTo>
                    <a:pt x="57" y="139"/>
                  </a:lnTo>
                  <a:lnTo>
                    <a:pt x="58" y="123"/>
                  </a:lnTo>
                  <a:lnTo>
                    <a:pt x="58" y="106"/>
                  </a:lnTo>
                  <a:lnTo>
                    <a:pt x="59" y="86"/>
                  </a:lnTo>
                  <a:lnTo>
                    <a:pt x="64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22"/>
            <p:cNvSpPr>
              <a:spLocks noEditPoints="1"/>
            </p:cNvSpPr>
            <p:nvPr/>
          </p:nvSpPr>
          <p:spPr bwMode="auto">
            <a:xfrm>
              <a:off x="4673600" y="5051425"/>
              <a:ext cx="128588" cy="128588"/>
            </a:xfrm>
            <a:custGeom>
              <a:avLst/>
              <a:gdLst>
                <a:gd name="T0" fmla="*/ 105 w 243"/>
                <a:gd name="T1" fmla="*/ 243 h 243"/>
                <a:gd name="T2" fmla="*/ 73 w 243"/>
                <a:gd name="T3" fmla="*/ 235 h 243"/>
                <a:gd name="T4" fmla="*/ 46 w 243"/>
                <a:gd name="T5" fmla="*/ 219 h 243"/>
                <a:gd name="T6" fmla="*/ 24 w 243"/>
                <a:gd name="T7" fmla="*/ 197 h 243"/>
                <a:gd name="T8" fmla="*/ 8 w 243"/>
                <a:gd name="T9" fmla="*/ 170 h 243"/>
                <a:gd name="T10" fmla="*/ 0 w 243"/>
                <a:gd name="T11" fmla="*/ 138 h 243"/>
                <a:gd name="T12" fmla="*/ 0 w 243"/>
                <a:gd name="T13" fmla="*/ 105 h 243"/>
                <a:gd name="T14" fmla="*/ 8 w 243"/>
                <a:gd name="T15" fmla="*/ 73 h 243"/>
                <a:gd name="T16" fmla="*/ 24 w 243"/>
                <a:gd name="T17" fmla="*/ 46 h 243"/>
                <a:gd name="T18" fmla="*/ 46 w 243"/>
                <a:gd name="T19" fmla="*/ 25 h 243"/>
                <a:gd name="T20" fmla="*/ 73 w 243"/>
                <a:gd name="T21" fmla="*/ 9 h 243"/>
                <a:gd name="T22" fmla="*/ 105 w 243"/>
                <a:gd name="T23" fmla="*/ 2 h 243"/>
                <a:gd name="T24" fmla="*/ 138 w 243"/>
                <a:gd name="T25" fmla="*/ 2 h 243"/>
                <a:gd name="T26" fmla="*/ 169 w 243"/>
                <a:gd name="T27" fmla="*/ 9 h 243"/>
                <a:gd name="T28" fmla="*/ 197 w 243"/>
                <a:gd name="T29" fmla="*/ 25 h 243"/>
                <a:gd name="T30" fmla="*/ 218 w 243"/>
                <a:gd name="T31" fmla="*/ 46 h 243"/>
                <a:gd name="T32" fmla="*/ 234 w 243"/>
                <a:gd name="T33" fmla="*/ 73 h 243"/>
                <a:gd name="T34" fmla="*/ 241 w 243"/>
                <a:gd name="T35" fmla="*/ 105 h 243"/>
                <a:gd name="T36" fmla="*/ 241 w 243"/>
                <a:gd name="T37" fmla="*/ 138 h 243"/>
                <a:gd name="T38" fmla="*/ 234 w 243"/>
                <a:gd name="T39" fmla="*/ 170 h 243"/>
                <a:gd name="T40" fmla="*/ 218 w 243"/>
                <a:gd name="T41" fmla="*/ 197 h 243"/>
                <a:gd name="T42" fmla="*/ 197 w 243"/>
                <a:gd name="T43" fmla="*/ 219 h 243"/>
                <a:gd name="T44" fmla="*/ 169 w 243"/>
                <a:gd name="T45" fmla="*/ 235 h 243"/>
                <a:gd name="T46" fmla="*/ 138 w 243"/>
                <a:gd name="T47" fmla="*/ 243 h 243"/>
                <a:gd name="T48" fmla="*/ 122 w 243"/>
                <a:gd name="T49" fmla="*/ 214 h 243"/>
                <a:gd name="T50" fmla="*/ 145 w 243"/>
                <a:gd name="T51" fmla="*/ 212 h 243"/>
                <a:gd name="T52" fmla="*/ 167 w 243"/>
                <a:gd name="T53" fmla="*/ 203 h 243"/>
                <a:gd name="T54" fmla="*/ 185 w 243"/>
                <a:gd name="T55" fmla="*/ 190 h 243"/>
                <a:gd name="T56" fmla="*/ 198 w 243"/>
                <a:gd name="T57" fmla="*/ 170 h 243"/>
                <a:gd name="T58" fmla="*/ 207 w 243"/>
                <a:gd name="T59" fmla="*/ 148 h 243"/>
                <a:gd name="T60" fmla="*/ 210 w 243"/>
                <a:gd name="T61" fmla="*/ 122 h 243"/>
                <a:gd name="T62" fmla="*/ 207 w 243"/>
                <a:gd name="T63" fmla="*/ 96 h 243"/>
                <a:gd name="T64" fmla="*/ 198 w 243"/>
                <a:gd name="T65" fmla="*/ 73 h 243"/>
                <a:gd name="T66" fmla="*/ 185 w 243"/>
                <a:gd name="T67" fmla="*/ 55 h 243"/>
                <a:gd name="T68" fmla="*/ 167 w 243"/>
                <a:gd name="T69" fmla="*/ 40 h 243"/>
                <a:gd name="T70" fmla="*/ 145 w 243"/>
                <a:gd name="T71" fmla="*/ 32 h 243"/>
                <a:gd name="T72" fmla="*/ 122 w 243"/>
                <a:gd name="T73" fmla="*/ 29 h 243"/>
                <a:gd name="T74" fmla="*/ 97 w 243"/>
                <a:gd name="T75" fmla="*/ 32 h 243"/>
                <a:gd name="T76" fmla="*/ 76 w 243"/>
                <a:gd name="T77" fmla="*/ 40 h 243"/>
                <a:gd name="T78" fmla="*/ 57 w 243"/>
                <a:gd name="T79" fmla="*/ 55 h 243"/>
                <a:gd name="T80" fmla="*/ 44 w 243"/>
                <a:gd name="T81" fmla="*/ 73 h 243"/>
                <a:gd name="T82" fmla="*/ 36 w 243"/>
                <a:gd name="T83" fmla="*/ 96 h 243"/>
                <a:gd name="T84" fmla="*/ 33 w 243"/>
                <a:gd name="T85" fmla="*/ 122 h 243"/>
                <a:gd name="T86" fmla="*/ 36 w 243"/>
                <a:gd name="T87" fmla="*/ 148 h 243"/>
                <a:gd name="T88" fmla="*/ 44 w 243"/>
                <a:gd name="T89" fmla="*/ 170 h 243"/>
                <a:gd name="T90" fmla="*/ 57 w 243"/>
                <a:gd name="T91" fmla="*/ 190 h 243"/>
                <a:gd name="T92" fmla="*/ 76 w 243"/>
                <a:gd name="T93" fmla="*/ 203 h 243"/>
                <a:gd name="T94" fmla="*/ 97 w 243"/>
                <a:gd name="T95" fmla="*/ 212 h 243"/>
                <a:gd name="T96" fmla="*/ 122 w 243"/>
                <a:gd name="T97" fmla="*/ 21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3" h="243">
                  <a:moveTo>
                    <a:pt x="122" y="243"/>
                  </a:moveTo>
                  <a:lnTo>
                    <a:pt x="105" y="243"/>
                  </a:lnTo>
                  <a:lnTo>
                    <a:pt x="89" y="240"/>
                  </a:lnTo>
                  <a:lnTo>
                    <a:pt x="73" y="235"/>
                  </a:lnTo>
                  <a:lnTo>
                    <a:pt x="59" y="227"/>
                  </a:lnTo>
                  <a:lnTo>
                    <a:pt x="46" y="219"/>
                  </a:lnTo>
                  <a:lnTo>
                    <a:pt x="34" y="209"/>
                  </a:lnTo>
                  <a:lnTo>
                    <a:pt x="24" y="197"/>
                  </a:lnTo>
                  <a:lnTo>
                    <a:pt x="15" y="184"/>
                  </a:lnTo>
                  <a:lnTo>
                    <a:pt x="8" y="170"/>
                  </a:lnTo>
                  <a:lnTo>
                    <a:pt x="4" y="155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0" y="105"/>
                  </a:lnTo>
                  <a:lnTo>
                    <a:pt x="4" y="88"/>
                  </a:lnTo>
                  <a:lnTo>
                    <a:pt x="8" y="73"/>
                  </a:lnTo>
                  <a:lnTo>
                    <a:pt x="15" y="59"/>
                  </a:lnTo>
                  <a:lnTo>
                    <a:pt x="24" y="46"/>
                  </a:lnTo>
                  <a:lnTo>
                    <a:pt x="34" y="35"/>
                  </a:lnTo>
                  <a:lnTo>
                    <a:pt x="46" y="25"/>
                  </a:lnTo>
                  <a:lnTo>
                    <a:pt x="59" y="16"/>
                  </a:lnTo>
                  <a:lnTo>
                    <a:pt x="73" y="9"/>
                  </a:lnTo>
                  <a:lnTo>
                    <a:pt x="89" y="4"/>
                  </a:lnTo>
                  <a:lnTo>
                    <a:pt x="105" y="2"/>
                  </a:lnTo>
                  <a:lnTo>
                    <a:pt x="122" y="0"/>
                  </a:lnTo>
                  <a:lnTo>
                    <a:pt x="138" y="2"/>
                  </a:lnTo>
                  <a:lnTo>
                    <a:pt x="154" y="4"/>
                  </a:lnTo>
                  <a:lnTo>
                    <a:pt x="169" y="9"/>
                  </a:lnTo>
                  <a:lnTo>
                    <a:pt x="184" y="16"/>
                  </a:lnTo>
                  <a:lnTo>
                    <a:pt x="197" y="25"/>
                  </a:lnTo>
                  <a:lnTo>
                    <a:pt x="208" y="35"/>
                  </a:lnTo>
                  <a:lnTo>
                    <a:pt x="218" y="46"/>
                  </a:lnTo>
                  <a:lnTo>
                    <a:pt x="227" y="59"/>
                  </a:lnTo>
                  <a:lnTo>
                    <a:pt x="234" y="73"/>
                  </a:lnTo>
                  <a:lnTo>
                    <a:pt x="239" y="88"/>
                  </a:lnTo>
                  <a:lnTo>
                    <a:pt x="241" y="105"/>
                  </a:lnTo>
                  <a:lnTo>
                    <a:pt x="243" y="122"/>
                  </a:lnTo>
                  <a:lnTo>
                    <a:pt x="241" y="138"/>
                  </a:lnTo>
                  <a:lnTo>
                    <a:pt x="239" y="155"/>
                  </a:lnTo>
                  <a:lnTo>
                    <a:pt x="234" y="170"/>
                  </a:lnTo>
                  <a:lnTo>
                    <a:pt x="227" y="184"/>
                  </a:lnTo>
                  <a:lnTo>
                    <a:pt x="218" y="197"/>
                  </a:lnTo>
                  <a:lnTo>
                    <a:pt x="208" y="209"/>
                  </a:lnTo>
                  <a:lnTo>
                    <a:pt x="197" y="219"/>
                  </a:lnTo>
                  <a:lnTo>
                    <a:pt x="184" y="227"/>
                  </a:lnTo>
                  <a:lnTo>
                    <a:pt x="169" y="235"/>
                  </a:lnTo>
                  <a:lnTo>
                    <a:pt x="154" y="240"/>
                  </a:lnTo>
                  <a:lnTo>
                    <a:pt x="138" y="243"/>
                  </a:lnTo>
                  <a:lnTo>
                    <a:pt x="122" y="243"/>
                  </a:lnTo>
                  <a:close/>
                  <a:moveTo>
                    <a:pt x="122" y="214"/>
                  </a:moveTo>
                  <a:lnTo>
                    <a:pt x="133" y="214"/>
                  </a:lnTo>
                  <a:lnTo>
                    <a:pt x="145" y="212"/>
                  </a:lnTo>
                  <a:lnTo>
                    <a:pt x="156" y="209"/>
                  </a:lnTo>
                  <a:lnTo>
                    <a:pt x="167" y="203"/>
                  </a:lnTo>
                  <a:lnTo>
                    <a:pt x="177" y="197"/>
                  </a:lnTo>
                  <a:lnTo>
                    <a:pt x="185" y="190"/>
                  </a:lnTo>
                  <a:lnTo>
                    <a:pt x="192" y="180"/>
                  </a:lnTo>
                  <a:lnTo>
                    <a:pt x="198" y="170"/>
                  </a:lnTo>
                  <a:lnTo>
                    <a:pt x="204" y="160"/>
                  </a:lnTo>
                  <a:lnTo>
                    <a:pt x="207" y="148"/>
                  </a:lnTo>
                  <a:lnTo>
                    <a:pt x="210" y="135"/>
                  </a:lnTo>
                  <a:lnTo>
                    <a:pt x="210" y="122"/>
                  </a:lnTo>
                  <a:lnTo>
                    <a:pt x="210" y="108"/>
                  </a:lnTo>
                  <a:lnTo>
                    <a:pt x="207" y="96"/>
                  </a:lnTo>
                  <a:lnTo>
                    <a:pt x="204" y="84"/>
                  </a:lnTo>
                  <a:lnTo>
                    <a:pt x="198" y="73"/>
                  </a:lnTo>
                  <a:lnTo>
                    <a:pt x="192" y="63"/>
                  </a:lnTo>
                  <a:lnTo>
                    <a:pt x="185" y="55"/>
                  </a:lnTo>
                  <a:lnTo>
                    <a:pt x="177" y="46"/>
                  </a:lnTo>
                  <a:lnTo>
                    <a:pt x="167" y="40"/>
                  </a:lnTo>
                  <a:lnTo>
                    <a:pt x="156" y="35"/>
                  </a:lnTo>
                  <a:lnTo>
                    <a:pt x="145" y="32"/>
                  </a:lnTo>
                  <a:lnTo>
                    <a:pt x="133" y="29"/>
                  </a:lnTo>
                  <a:lnTo>
                    <a:pt x="122" y="29"/>
                  </a:lnTo>
                  <a:lnTo>
                    <a:pt x="109" y="29"/>
                  </a:lnTo>
                  <a:lnTo>
                    <a:pt x="97" y="32"/>
                  </a:lnTo>
                  <a:lnTo>
                    <a:pt x="86" y="35"/>
                  </a:lnTo>
                  <a:lnTo>
                    <a:pt x="76" y="40"/>
                  </a:lnTo>
                  <a:lnTo>
                    <a:pt x="66" y="46"/>
                  </a:lnTo>
                  <a:lnTo>
                    <a:pt x="57" y="55"/>
                  </a:lnTo>
                  <a:lnTo>
                    <a:pt x="50" y="63"/>
                  </a:lnTo>
                  <a:lnTo>
                    <a:pt x="44" y="73"/>
                  </a:lnTo>
                  <a:lnTo>
                    <a:pt x="38" y="84"/>
                  </a:lnTo>
                  <a:lnTo>
                    <a:pt x="36" y="96"/>
                  </a:lnTo>
                  <a:lnTo>
                    <a:pt x="33" y="108"/>
                  </a:lnTo>
                  <a:lnTo>
                    <a:pt x="33" y="122"/>
                  </a:lnTo>
                  <a:lnTo>
                    <a:pt x="33" y="135"/>
                  </a:lnTo>
                  <a:lnTo>
                    <a:pt x="36" y="148"/>
                  </a:lnTo>
                  <a:lnTo>
                    <a:pt x="38" y="160"/>
                  </a:lnTo>
                  <a:lnTo>
                    <a:pt x="44" y="170"/>
                  </a:lnTo>
                  <a:lnTo>
                    <a:pt x="50" y="180"/>
                  </a:lnTo>
                  <a:lnTo>
                    <a:pt x="57" y="190"/>
                  </a:lnTo>
                  <a:lnTo>
                    <a:pt x="66" y="197"/>
                  </a:lnTo>
                  <a:lnTo>
                    <a:pt x="76" y="203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9" y="214"/>
                  </a:lnTo>
                  <a:lnTo>
                    <a:pt x="122" y="214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23"/>
            <p:cNvSpPr>
              <a:spLocks noEditPoints="1"/>
            </p:cNvSpPr>
            <p:nvPr/>
          </p:nvSpPr>
          <p:spPr bwMode="auto">
            <a:xfrm>
              <a:off x="4838700" y="5051425"/>
              <a:ext cx="106363" cy="127000"/>
            </a:xfrm>
            <a:custGeom>
              <a:avLst/>
              <a:gdLst>
                <a:gd name="T0" fmla="*/ 164 w 202"/>
                <a:gd name="T1" fmla="*/ 119 h 240"/>
                <a:gd name="T2" fmla="*/ 183 w 202"/>
                <a:gd name="T3" fmla="*/ 129 h 240"/>
                <a:gd name="T4" fmla="*/ 194 w 202"/>
                <a:gd name="T5" fmla="*/ 143 h 240"/>
                <a:gd name="T6" fmla="*/ 200 w 202"/>
                <a:gd name="T7" fmla="*/ 164 h 240"/>
                <a:gd name="T8" fmla="*/ 202 w 202"/>
                <a:gd name="T9" fmla="*/ 182 h 240"/>
                <a:gd name="T10" fmla="*/ 199 w 202"/>
                <a:gd name="T11" fmla="*/ 195 h 240"/>
                <a:gd name="T12" fmla="*/ 193 w 202"/>
                <a:gd name="T13" fmla="*/ 208 h 240"/>
                <a:gd name="T14" fmla="*/ 184 w 202"/>
                <a:gd name="T15" fmla="*/ 218 h 240"/>
                <a:gd name="T16" fmla="*/ 173 w 202"/>
                <a:gd name="T17" fmla="*/ 227 h 240"/>
                <a:gd name="T18" fmla="*/ 158 w 202"/>
                <a:gd name="T19" fmla="*/ 233 h 240"/>
                <a:gd name="T20" fmla="*/ 131 w 202"/>
                <a:gd name="T21" fmla="*/ 238 h 240"/>
                <a:gd name="T22" fmla="*/ 0 w 202"/>
                <a:gd name="T23" fmla="*/ 240 h 240"/>
                <a:gd name="T24" fmla="*/ 107 w 202"/>
                <a:gd name="T25" fmla="*/ 0 h 240"/>
                <a:gd name="T26" fmla="*/ 143 w 202"/>
                <a:gd name="T27" fmla="*/ 4 h 240"/>
                <a:gd name="T28" fmla="*/ 170 w 202"/>
                <a:gd name="T29" fmla="*/ 15 h 240"/>
                <a:gd name="T30" fmla="*/ 180 w 202"/>
                <a:gd name="T31" fmla="*/ 25 h 240"/>
                <a:gd name="T32" fmla="*/ 187 w 202"/>
                <a:gd name="T33" fmla="*/ 36 h 240"/>
                <a:gd name="T34" fmla="*/ 192 w 202"/>
                <a:gd name="T35" fmla="*/ 47 h 240"/>
                <a:gd name="T36" fmla="*/ 193 w 202"/>
                <a:gd name="T37" fmla="*/ 61 h 240"/>
                <a:gd name="T38" fmla="*/ 190 w 202"/>
                <a:gd name="T39" fmla="*/ 80 h 240"/>
                <a:gd name="T40" fmla="*/ 183 w 202"/>
                <a:gd name="T41" fmla="*/ 94 h 240"/>
                <a:gd name="T42" fmla="*/ 170 w 202"/>
                <a:gd name="T43" fmla="*/ 107 h 240"/>
                <a:gd name="T44" fmla="*/ 153 w 202"/>
                <a:gd name="T45" fmla="*/ 116 h 240"/>
                <a:gd name="T46" fmla="*/ 104 w 202"/>
                <a:gd name="T47" fmla="*/ 106 h 240"/>
                <a:gd name="T48" fmla="*/ 128 w 202"/>
                <a:gd name="T49" fmla="*/ 105 h 240"/>
                <a:gd name="T50" fmla="*/ 147 w 202"/>
                <a:gd name="T51" fmla="*/ 96 h 240"/>
                <a:gd name="T52" fmla="*/ 157 w 202"/>
                <a:gd name="T53" fmla="*/ 83 h 240"/>
                <a:gd name="T54" fmla="*/ 161 w 202"/>
                <a:gd name="T55" fmla="*/ 66 h 240"/>
                <a:gd name="T56" fmla="*/ 157 w 202"/>
                <a:gd name="T57" fmla="*/ 48 h 240"/>
                <a:gd name="T58" fmla="*/ 147 w 202"/>
                <a:gd name="T59" fmla="*/ 36 h 240"/>
                <a:gd name="T60" fmla="*/ 128 w 202"/>
                <a:gd name="T61" fmla="*/ 28 h 240"/>
                <a:gd name="T62" fmla="*/ 104 w 202"/>
                <a:gd name="T63" fmla="*/ 25 h 240"/>
                <a:gd name="T64" fmla="*/ 32 w 202"/>
                <a:gd name="T65" fmla="*/ 106 h 240"/>
                <a:gd name="T66" fmla="*/ 122 w 202"/>
                <a:gd name="T67" fmla="*/ 214 h 240"/>
                <a:gd name="T68" fmla="*/ 145 w 202"/>
                <a:gd name="T69" fmla="*/ 208 h 240"/>
                <a:gd name="T70" fmla="*/ 161 w 202"/>
                <a:gd name="T71" fmla="*/ 198 h 240"/>
                <a:gd name="T72" fmla="*/ 168 w 202"/>
                <a:gd name="T73" fmla="*/ 182 h 240"/>
                <a:gd name="T74" fmla="*/ 168 w 202"/>
                <a:gd name="T75" fmla="*/ 162 h 240"/>
                <a:gd name="T76" fmla="*/ 161 w 202"/>
                <a:gd name="T77" fmla="*/ 146 h 240"/>
                <a:gd name="T78" fmla="*/ 147 w 202"/>
                <a:gd name="T79" fmla="*/ 136 h 240"/>
                <a:gd name="T80" fmla="*/ 125 w 202"/>
                <a:gd name="T81" fmla="*/ 132 h 240"/>
                <a:gd name="T82" fmla="*/ 32 w 202"/>
                <a:gd name="T83" fmla="*/ 130 h 240"/>
                <a:gd name="T84" fmla="*/ 108 w 202"/>
                <a:gd name="T85" fmla="*/ 21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" h="240">
                  <a:moveTo>
                    <a:pt x="153" y="116"/>
                  </a:moveTo>
                  <a:lnTo>
                    <a:pt x="164" y="119"/>
                  </a:lnTo>
                  <a:lnTo>
                    <a:pt x="174" y="123"/>
                  </a:lnTo>
                  <a:lnTo>
                    <a:pt x="183" y="129"/>
                  </a:lnTo>
                  <a:lnTo>
                    <a:pt x="190" y="136"/>
                  </a:lnTo>
                  <a:lnTo>
                    <a:pt x="194" y="143"/>
                  </a:lnTo>
                  <a:lnTo>
                    <a:pt x="199" y="153"/>
                  </a:lnTo>
                  <a:lnTo>
                    <a:pt x="200" y="164"/>
                  </a:lnTo>
                  <a:lnTo>
                    <a:pt x="202" y="175"/>
                  </a:lnTo>
                  <a:lnTo>
                    <a:pt x="202" y="182"/>
                  </a:lnTo>
                  <a:lnTo>
                    <a:pt x="200" y="189"/>
                  </a:lnTo>
                  <a:lnTo>
                    <a:pt x="199" y="195"/>
                  </a:lnTo>
                  <a:lnTo>
                    <a:pt x="196" y="202"/>
                  </a:lnTo>
                  <a:lnTo>
                    <a:pt x="193" y="208"/>
                  </a:lnTo>
                  <a:lnTo>
                    <a:pt x="189" y="214"/>
                  </a:lnTo>
                  <a:lnTo>
                    <a:pt x="184" y="218"/>
                  </a:lnTo>
                  <a:lnTo>
                    <a:pt x="179" y="222"/>
                  </a:lnTo>
                  <a:lnTo>
                    <a:pt x="173" y="227"/>
                  </a:lnTo>
                  <a:lnTo>
                    <a:pt x="166" y="230"/>
                  </a:lnTo>
                  <a:lnTo>
                    <a:pt x="158" y="233"/>
                  </a:lnTo>
                  <a:lnTo>
                    <a:pt x="150" y="235"/>
                  </a:lnTo>
                  <a:lnTo>
                    <a:pt x="131" y="238"/>
                  </a:lnTo>
                  <a:lnTo>
                    <a:pt x="109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3" y="4"/>
                  </a:lnTo>
                  <a:lnTo>
                    <a:pt x="157" y="10"/>
                  </a:lnTo>
                  <a:lnTo>
                    <a:pt x="170" y="15"/>
                  </a:lnTo>
                  <a:lnTo>
                    <a:pt x="176" y="20"/>
                  </a:lnTo>
                  <a:lnTo>
                    <a:pt x="180" y="25"/>
                  </a:lnTo>
                  <a:lnTo>
                    <a:pt x="184" y="30"/>
                  </a:lnTo>
                  <a:lnTo>
                    <a:pt x="187" y="36"/>
                  </a:lnTo>
                  <a:lnTo>
                    <a:pt x="190" y="41"/>
                  </a:lnTo>
                  <a:lnTo>
                    <a:pt x="192" y="47"/>
                  </a:lnTo>
                  <a:lnTo>
                    <a:pt x="193" y="54"/>
                  </a:lnTo>
                  <a:lnTo>
                    <a:pt x="193" y="61"/>
                  </a:lnTo>
                  <a:lnTo>
                    <a:pt x="193" y="71"/>
                  </a:lnTo>
                  <a:lnTo>
                    <a:pt x="190" y="80"/>
                  </a:lnTo>
                  <a:lnTo>
                    <a:pt x="187" y="87"/>
                  </a:lnTo>
                  <a:lnTo>
                    <a:pt x="183" y="94"/>
                  </a:lnTo>
                  <a:lnTo>
                    <a:pt x="177" y="102"/>
                  </a:lnTo>
                  <a:lnTo>
                    <a:pt x="170" y="107"/>
                  </a:lnTo>
                  <a:lnTo>
                    <a:pt x="161" y="112"/>
                  </a:lnTo>
                  <a:lnTo>
                    <a:pt x="153" y="116"/>
                  </a:lnTo>
                  <a:close/>
                  <a:moveTo>
                    <a:pt x="32" y="106"/>
                  </a:moveTo>
                  <a:lnTo>
                    <a:pt x="104" y="106"/>
                  </a:lnTo>
                  <a:lnTo>
                    <a:pt x="117" y="106"/>
                  </a:lnTo>
                  <a:lnTo>
                    <a:pt x="128" y="105"/>
                  </a:lnTo>
                  <a:lnTo>
                    <a:pt x="138" y="100"/>
                  </a:lnTo>
                  <a:lnTo>
                    <a:pt x="147" y="96"/>
                  </a:lnTo>
                  <a:lnTo>
                    <a:pt x="153" y="90"/>
                  </a:lnTo>
                  <a:lnTo>
                    <a:pt x="157" y="83"/>
                  </a:lnTo>
                  <a:lnTo>
                    <a:pt x="160" y="74"/>
                  </a:lnTo>
                  <a:lnTo>
                    <a:pt x="161" y="66"/>
                  </a:lnTo>
                  <a:lnTo>
                    <a:pt x="160" y="56"/>
                  </a:lnTo>
                  <a:lnTo>
                    <a:pt x="157" y="48"/>
                  </a:lnTo>
                  <a:lnTo>
                    <a:pt x="153" y="41"/>
                  </a:lnTo>
                  <a:lnTo>
                    <a:pt x="147" y="36"/>
                  </a:lnTo>
                  <a:lnTo>
                    <a:pt x="138" y="31"/>
                  </a:lnTo>
                  <a:lnTo>
                    <a:pt x="128" y="28"/>
                  </a:lnTo>
                  <a:lnTo>
                    <a:pt x="117" y="25"/>
                  </a:lnTo>
                  <a:lnTo>
                    <a:pt x="104" y="25"/>
                  </a:lnTo>
                  <a:lnTo>
                    <a:pt x="32" y="25"/>
                  </a:lnTo>
                  <a:lnTo>
                    <a:pt x="32" y="106"/>
                  </a:lnTo>
                  <a:close/>
                  <a:moveTo>
                    <a:pt x="108" y="214"/>
                  </a:moveTo>
                  <a:lnTo>
                    <a:pt x="122" y="214"/>
                  </a:lnTo>
                  <a:lnTo>
                    <a:pt x="135" y="211"/>
                  </a:lnTo>
                  <a:lnTo>
                    <a:pt x="145" y="208"/>
                  </a:lnTo>
                  <a:lnTo>
                    <a:pt x="154" y="204"/>
                  </a:lnTo>
                  <a:lnTo>
                    <a:pt x="161" y="198"/>
                  </a:lnTo>
                  <a:lnTo>
                    <a:pt x="166" y="191"/>
                  </a:lnTo>
                  <a:lnTo>
                    <a:pt x="168" y="182"/>
                  </a:lnTo>
                  <a:lnTo>
                    <a:pt x="170" y="172"/>
                  </a:lnTo>
                  <a:lnTo>
                    <a:pt x="168" y="162"/>
                  </a:lnTo>
                  <a:lnTo>
                    <a:pt x="166" y="153"/>
                  </a:lnTo>
                  <a:lnTo>
                    <a:pt x="161" y="146"/>
                  </a:lnTo>
                  <a:lnTo>
                    <a:pt x="156" y="141"/>
                  </a:lnTo>
                  <a:lnTo>
                    <a:pt x="147" y="136"/>
                  </a:lnTo>
                  <a:lnTo>
                    <a:pt x="137" y="133"/>
                  </a:lnTo>
                  <a:lnTo>
                    <a:pt x="125" y="132"/>
                  </a:lnTo>
                  <a:lnTo>
                    <a:pt x="111" y="130"/>
                  </a:lnTo>
                  <a:lnTo>
                    <a:pt x="32" y="130"/>
                  </a:lnTo>
                  <a:lnTo>
                    <a:pt x="32" y="214"/>
                  </a:lnTo>
                  <a:lnTo>
                    <a:pt x="108" y="214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24"/>
            <p:cNvSpPr/>
            <p:nvPr/>
          </p:nvSpPr>
          <p:spPr bwMode="auto">
            <a:xfrm>
              <a:off x="4972050" y="5051425"/>
              <a:ext cx="115888" cy="128588"/>
            </a:xfrm>
            <a:custGeom>
              <a:avLst/>
              <a:gdLst>
                <a:gd name="T0" fmla="*/ 107 w 218"/>
                <a:gd name="T1" fmla="*/ 243 h 243"/>
                <a:gd name="T2" fmla="*/ 75 w 218"/>
                <a:gd name="T3" fmla="*/ 235 h 243"/>
                <a:gd name="T4" fmla="*/ 48 w 218"/>
                <a:gd name="T5" fmla="*/ 220 h 243"/>
                <a:gd name="T6" fmla="*/ 26 w 218"/>
                <a:gd name="T7" fmla="*/ 199 h 243"/>
                <a:gd name="T8" fmla="*/ 11 w 218"/>
                <a:gd name="T9" fmla="*/ 170 h 243"/>
                <a:gd name="T10" fmla="*/ 2 w 218"/>
                <a:gd name="T11" fmla="*/ 138 h 243"/>
                <a:gd name="T12" fmla="*/ 2 w 218"/>
                <a:gd name="T13" fmla="*/ 105 h 243"/>
                <a:gd name="T14" fmla="*/ 11 w 218"/>
                <a:gd name="T15" fmla="*/ 73 h 243"/>
                <a:gd name="T16" fmla="*/ 26 w 218"/>
                <a:gd name="T17" fmla="*/ 46 h 243"/>
                <a:gd name="T18" fmla="*/ 48 w 218"/>
                <a:gd name="T19" fmla="*/ 25 h 243"/>
                <a:gd name="T20" fmla="*/ 75 w 218"/>
                <a:gd name="T21" fmla="*/ 9 h 243"/>
                <a:gd name="T22" fmla="*/ 107 w 218"/>
                <a:gd name="T23" fmla="*/ 2 h 243"/>
                <a:gd name="T24" fmla="*/ 140 w 218"/>
                <a:gd name="T25" fmla="*/ 2 h 243"/>
                <a:gd name="T26" fmla="*/ 167 w 218"/>
                <a:gd name="T27" fmla="*/ 7 h 243"/>
                <a:gd name="T28" fmla="*/ 192 w 218"/>
                <a:gd name="T29" fmla="*/ 19 h 243"/>
                <a:gd name="T30" fmla="*/ 211 w 218"/>
                <a:gd name="T31" fmla="*/ 36 h 243"/>
                <a:gd name="T32" fmla="*/ 195 w 218"/>
                <a:gd name="T33" fmla="*/ 63 h 243"/>
                <a:gd name="T34" fmla="*/ 180 w 218"/>
                <a:gd name="T35" fmla="*/ 49 h 243"/>
                <a:gd name="T36" fmla="*/ 165 w 218"/>
                <a:gd name="T37" fmla="*/ 38 h 243"/>
                <a:gd name="T38" fmla="*/ 144 w 218"/>
                <a:gd name="T39" fmla="*/ 30 h 243"/>
                <a:gd name="T40" fmla="*/ 124 w 218"/>
                <a:gd name="T41" fmla="*/ 29 h 243"/>
                <a:gd name="T42" fmla="*/ 100 w 218"/>
                <a:gd name="T43" fmla="*/ 32 h 243"/>
                <a:gd name="T44" fmla="*/ 78 w 218"/>
                <a:gd name="T45" fmla="*/ 40 h 243"/>
                <a:gd name="T46" fmla="*/ 59 w 218"/>
                <a:gd name="T47" fmla="*/ 55 h 243"/>
                <a:gd name="T48" fmla="*/ 45 w 218"/>
                <a:gd name="T49" fmla="*/ 73 h 243"/>
                <a:gd name="T50" fmla="*/ 36 w 218"/>
                <a:gd name="T51" fmla="*/ 96 h 243"/>
                <a:gd name="T52" fmla="*/ 34 w 218"/>
                <a:gd name="T53" fmla="*/ 122 h 243"/>
                <a:gd name="T54" fmla="*/ 36 w 218"/>
                <a:gd name="T55" fmla="*/ 148 h 243"/>
                <a:gd name="T56" fmla="*/ 45 w 218"/>
                <a:gd name="T57" fmla="*/ 171 h 243"/>
                <a:gd name="T58" fmla="*/ 59 w 218"/>
                <a:gd name="T59" fmla="*/ 190 h 243"/>
                <a:gd name="T60" fmla="*/ 78 w 218"/>
                <a:gd name="T61" fmla="*/ 203 h 243"/>
                <a:gd name="T62" fmla="*/ 100 w 218"/>
                <a:gd name="T63" fmla="*/ 212 h 243"/>
                <a:gd name="T64" fmla="*/ 124 w 218"/>
                <a:gd name="T65" fmla="*/ 214 h 243"/>
                <a:gd name="T66" fmla="*/ 144 w 218"/>
                <a:gd name="T67" fmla="*/ 213 h 243"/>
                <a:gd name="T68" fmla="*/ 165 w 218"/>
                <a:gd name="T69" fmla="*/ 206 h 243"/>
                <a:gd name="T70" fmla="*/ 180 w 218"/>
                <a:gd name="T71" fmla="*/ 196 h 243"/>
                <a:gd name="T72" fmla="*/ 195 w 218"/>
                <a:gd name="T73" fmla="*/ 180 h 243"/>
                <a:gd name="T74" fmla="*/ 211 w 218"/>
                <a:gd name="T75" fmla="*/ 207 h 243"/>
                <a:gd name="T76" fmla="*/ 192 w 218"/>
                <a:gd name="T77" fmla="*/ 224 h 243"/>
                <a:gd name="T78" fmla="*/ 167 w 218"/>
                <a:gd name="T79" fmla="*/ 237 h 243"/>
                <a:gd name="T80" fmla="*/ 139 w 218"/>
                <a:gd name="T8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8" h="243">
                  <a:moveTo>
                    <a:pt x="124" y="243"/>
                  </a:moveTo>
                  <a:lnTo>
                    <a:pt x="107" y="243"/>
                  </a:lnTo>
                  <a:lnTo>
                    <a:pt x="91" y="240"/>
                  </a:lnTo>
                  <a:lnTo>
                    <a:pt x="75" y="235"/>
                  </a:lnTo>
                  <a:lnTo>
                    <a:pt x="61" y="229"/>
                  </a:lnTo>
                  <a:lnTo>
                    <a:pt x="48" y="220"/>
                  </a:lnTo>
                  <a:lnTo>
                    <a:pt x="36" y="210"/>
                  </a:lnTo>
                  <a:lnTo>
                    <a:pt x="26" y="199"/>
                  </a:lnTo>
                  <a:lnTo>
                    <a:pt x="16" y="184"/>
                  </a:lnTo>
                  <a:lnTo>
                    <a:pt x="11" y="170"/>
                  </a:lnTo>
                  <a:lnTo>
                    <a:pt x="5" y="155"/>
                  </a:lnTo>
                  <a:lnTo>
                    <a:pt x="2" y="138"/>
                  </a:lnTo>
                  <a:lnTo>
                    <a:pt x="0" y="122"/>
                  </a:lnTo>
                  <a:lnTo>
                    <a:pt x="2" y="105"/>
                  </a:lnTo>
                  <a:lnTo>
                    <a:pt x="5" y="88"/>
                  </a:lnTo>
                  <a:lnTo>
                    <a:pt x="11" y="73"/>
                  </a:lnTo>
                  <a:lnTo>
                    <a:pt x="16" y="59"/>
                  </a:lnTo>
                  <a:lnTo>
                    <a:pt x="26" y="46"/>
                  </a:lnTo>
                  <a:lnTo>
                    <a:pt x="36" y="35"/>
                  </a:lnTo>
                  <a:lnTo>
                    <a:pt x="48" y="25"/>
                  </a:lnTo>
                  <a:lnTo>
                    <a:pt x="61" y="16"/>
                  </a:lnTo>
                  <a:lnTo>
                    <a:pt x="75" y="9"/>
                  </a:lnTo>
                  <a:lnTo>
                    <a:pt x="91" y="4"/>
                  </a:lnTo>
                  <a:lnTo>
                    <a:pt x="107" y="2"/>
                  </a:lnTo>
                  <a:lnTo>
                    <a:pt x="124" y="0"/>
                  </a:lnTo>
                  <a:lnTo>
                    <a:pt x="140" y="2"/>
                  </a:lnTo>
                  <a:lnTo>
                    <a:pt x="155" y="3"/>
                  </a:lnTo>
                  <a:lnTo>
                    <a:pt x="167" y="7"/>
                  </a:lnTo>
                  <a:lnTo>
                    <a:pt x="180" y="12"/>
                  </a:lnTo>
                  <a:lnTo>
                    <a:pt x="192" y="19"/>
                  </a:lnTo>
                  <a:lnTo>
                    <a:pt x="202" y="27"/>
                  </a:lnTo>
                  <a:lnTo>
                    <a:pt x="211" y="36"/>
                  </a:lnTo>
                  <a:lnTo>
                    <a:pt x="218" y="48"/>
                  </a:lnTo>
                  <a:lnTo>
                    <a:pt x="195" y="63"/>
                  </a:lnTo>
                  <a:lnTo>
                    <a:pt x="188" y="56"/>
                  </a:lnTo>
                  <a:lnTo>
                    <a:pt x="180" y="49"/>
                  </a:lnTo>
                  <a:lnTo>
                    <a:pt x="173" y="42"/>
                  </a:lnTo>
                  <a:lnTo>
                    <a:pt x="165" y="38"/>
                  </a:lnTo>
                  <a:lnTo>
                    <a:pt x="155" y="33"/>
                  </a:lnTo>
                  <a:lnTo>
                    <a:pt x="144" y="30"/>
                  </a:lnTo>
                  <a:lnTo>
                    <a:pt x="134" y="29"/>
                  </a:lnTo>
                  <a:lnTo>
                    <a:pt x="124" y="29"/>
                  </a:lnTo>
                  <a:lnTo>
                    <a:pt x="111" y="29"/>
                  </a:lnTo>
                  <a:lnTo>
                    <a:pt x="100" y="32"/>
                  </a:lnTo>
                  <a:lnTo>
                    <a:pt x="88" y="35"/>
                  </a:lnTo>
                  <a:lnTo>
                    <a:pt x="78" y="40"/>
                  </a:lnTo>
                  <a:lnTo>
                    <a:pt x="68" y="46"/>
                  </a:lnTo>
                  <a:lnTo>
                    <a:pt x="59" y="55"/>
                  </a:lnTo>
                  <a:lnTo>
                    <a:pt x="52" y="63"/>
                  </a:lnTo>
                  <a:lnTo>
                    <a:pt x="45" y="73"/>
                  </a:lnTo>
                  <a:lnTo>
                    <a:pt x="41" y="84"/>
                  </a:lnTo>
                  <a:lnTo>
                    <a:pt x="36" y="96"/>
                  </a:lnTo>
                  <a:lnTo>
                    <a:pt x="35" y="108"/>
                  </a:lnTo>
                  <a:lnTo>
                    <a:pt x="34" y="122"/>
                  </a:lnTo>
                  <a:lnTo>
                    <a:pt x="35" y="135"/>
                  </a:lnTo>
                  <a:lnTo>
                    <a:pt x="36" y="148"/>
                  </a:lnTo>
                  <a:lnTo>
                    <a:pt x="41" y="160"/>
                  </a:lnTo>
                  <a:lnTo>
                    <a:pt x="45" y="171"/>
                  </a:lnTo>
                  <a:lnTo>
                    <a:pt x="52" y="181"/>
                  </a:lnTo>
                  <a:lnTo>
                    <a:pt x="59" y="190"/>
                  </a:lnTo>
                  <a:lnTo>
                    <a:pt x="68" y="197"/>
                  </a:lnTo>
                  <a:lnTo>
                    <a:pt x="78" y="203"/>
                  </a:lnTo>
                  <a:lnTo>
                    <a:pt x="88" y="209"/>
                  </a:lnTo>
                  <a:lnTo>
                    <a:pt x="100" y="212"/>
                  </a:lnTo>
                  <a:lnTo>
                    <a:pt x="111" y="214"/>
                  </a:lnTo>
                  <a:lnTo>
                    <a:pt x="124" y="214"/>
                  </a:lnTo>
                  <a:lnTo>
                    <a:pt x="134" y="214"/>
                  </a:lnTo>
                  <a:lnTo>
                    <a:pt x="144" y="213"/>
                  </a:lnTo>
                  <a:lnTo>
                    <a:pt x="155" y="210"/>
                  </a:lnTo>
                  <a:lnTo>
                    <a:pt x="165" y="206"/>
                  </a:lnTo>
                  <a:lnTo>
                    <a:pt x="173" y="201"/>
                  </a:lnTo>
                  <a:lnTo>
                    <a:pt x="180" y="196"/>
                  </a:lnTo>
                  <a:lnTo>
                    <a:pt x="188" y="189"/>
                  </a:lnTo>
                  <a:lnTo>
                    <a:pt x="195" y="180"/>
                  </a:lnTo>
                  <a:lnTo>
                    <a:pt x="218" y="196"/>
                  </a:lnTo>
                  <a:lnTo>
                    <a:pt x="211" y="207"/>
                  </a:lnTo>
                  <a:lnTo>
                    <a:pt x="202" y="217"/>
                  </a:lnTo>
                  <a:lnTo>
                    <a:pt x="192" y="224"/>
                  </a:lnTo>
                  <a:lnTo>
                    <a:pt x="179" y="232"/>
                  </a:lnTo>
                  <a:lnTo>
                    <a:pt x="167" y="237"/>
                  </a:lnTo>
                  <a:lnTo>
                    <a:pt x="153" y="240"/>
                  </a:lnTo>
                  <a:lnTo>
                    <a:pt x="139" y="243"/>
                  </a:lnTo>
                  <a:lnTo>
                    <a:pt x="124" y="243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25"/>
            <p:cNvSpPr/>
            <p:nvPr/>
          </p:nvSpPr>
          <p:spPr bwMode="auto">
            <a:xfrm>
              <a:off x="5121275" y="5051425"/>
              <a:ext cx="112713" cy="127000"/>
            </a:xfrm>
            <a:custGeom>
              <a:avLst/>
              <a:gdLst>
                <a:gd name="T0" fmla="*/ 87 w 213"/>
                <a:gd name="T1" fmla="*/ 133 h 240"/>
                <a:gd name="T2" fmla="*/ 32 w 213"/>
                <a:gd name="T3" fmla="*/ 133 h 240"/>
                <a:gd name="T4" fmla="*/ 32 w 213"/>
                <a:gd name="T5" fmla="*/ 240 h 240"/>
                <a:gd name="T6" fmla="*/ 0 w 213"/>
                <a:gd name="T7" fmla="*/ 240 h 240"/>
                <a:gd name="T8" fmla="*/ 0 w 213"/>
                <a:gd name="T9" fmla="*/ 0 h 240"/>
                <a:gd name="T10" fmla="*/ 32 w 213"/>
                <a:gd name="T11" fmla="*/ 0 h 240"/>
                <a:gd name="T12" fmla="*/ 32 w 213"/>
                <a:gd name="T13" fmla="*/ 105 h 240"/>
                <a:gd name="T14" fmla="*/ 87 w 213"/>
                <a:gd name="T15" fmla="*/ 105 h 240"/>
                <a:gd name="T16" fmla="*/ 172 w 213"/>
                <a:gd name="T17" fmla="*/ 0 h 240"/>
                <a:gd name="T18" fmla="*/ 206 w 213"/>
                <a:gd name="T19" fmla="*/ 0 h 240"/>
                <a:gd name="T20" fmla="*/ 113 w 213"/>
                <a:gd name="T21" fmla="*/ 116 h 240"/>
                <a:gd name="T22" fmla="*/ 213 w 213"/>
                <a:gd name="T23" fmla="*/ 240 h 240"/>
                <a:gd name="T24" fmla="*/ 174 w 213"/>
                <a:gd name="T25" fmla="*/ 240 h 240"/>
                <a:gd name="T26" fmla="*/ 87 w 213"/>
                <a:gd name="T27" fmla="*/ 13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240">
                  <a:moveTo>
                    <a:pt x="87" y="133"/>
                  </a:moveTo>
                  <a:lnTo>
                    <a:pt x="32" y="133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105"/>
                  </a:lnTo>
                  <a:lnTo>
                    <a:pt x="87" y="105"/>
                  </a:lnTo>
                  <a:lnTo>
                    <a:pt x="172" y="0"/>
                  </a:lnTo>
                  <a:lnTo>
                    <a:pt x="206" y="0"/>
                  </a:lnTo>
                  <a:lnTo>
                    <a:pt x="113" y="116"/>
                  </a:lnTo>
                  <a:lnTo>
                    <a:pt x="213" y="240"/>
                  </a:lnTo>
                  <a:lnTo>
                    <a:pt x="174" y="240"/>
                  </a:lnTo>
                  <a:lnTo>
                    <a:pt x="87" y="133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26"/>
            <p:cNvSpPr>
              <a:spLocks noEditPoints="1"/>
            </p:cNvSpPr>
            <p:nvPr/>
          </p:nvSpPr>
          <p:spPr bwMode="auto">
            <a:xfrm>
              <a:off x="5246688" y="5051425"/>
              <a:ext cx="106363" cy="128588"/>
            </a:xfrm>
            <a:custGeom>
              <a:avLst/>
              <a:gdLst>
                <a:gd name="T0" fmla="*/ 116 w 201"/>
                <a:gd name="T1" fmla="*/ 0 h 243"/>
                <a:gd name="T2" fmla="*/ 137 w 201"/>
                <a:gd name="T3" fmla="*/ 3 h 243"/>
                <a:gd name="T4" fmla="*/ 154 w 201"/>
                <a:gd name="T5" fmla="*/ 9 h 243"/>
                <a:gd name="T6" fmla="*/ 170 w 201"/>
                <a:gd name="T7" fmla="*/ 19 h 243"/>
                <a:gd name="T8" fmla="*/ 183 w 201"/>
                <a:gd name="T9" fmla="*/ 30 h 243"/>
                <a:gd name="T10" fmla="*/ 191 w 201"/>
                <a:gd name="T11" fmla="*/ 45 h 243"/>
                <a:gd name="T12" fmla="*/ 199 w 201"/>
                <a:gd name="T13" fmla="*/ 62 h 243"/>
                <a:gd name="T14" fmla="*/ 201 w 201"/>
                <a:gd name="T15" fmla="*/ 82 h 243"/>
                <a:gd name="T16" fmla="*/ 201 w 201"/>
                <a:gd name="T17" fmla="*/ 242 h 243"/>
                <a:gd name="T18" fmla="*/ 171 w 201"/>
                <a:gd name="T19" fmla="*/ 204 h 243"/>
                <a:gd name="T20" fmla="*/ 157 w 201"/>
                <a:gd name="T21" fmla="*/ 220 h 243"/>
                <a:gd name="T22" fmla="*/ 138 w 201"/>
                <a:gd name="T23" fmla="*/ 233 h 243"/>
                <a:gd name="T24" fmla="*/ 115 w 201"/>
                <a:gd name="T25" fmla="*/ 242 h 243"/>
                <a:gd name="T26" fmla="*/ 88 w 201"/>
                <a:gd name="T27" fmla="*/ 243 h 243"/>
                <a:gd name="T28" fmla="*/ 52 w 201"/>
                <a:gd name="T29" fmla="*/ 239 h 243"/>
                <a:gd name="T30" fmla="*/ 37 w 201"/>
                <a:gd name="T31" fmla="*/ 233 h 243"/>
                <a:gd name="T32" fmla="*/ 24 w 201"/>
                <a:gd name="T33" fmla="*/ 224 h 243"/>
                <a:gd name="T34" fmla="*/ 14 w 201"/>
                <a:gd name="T35" fmla="*/ 214 h 243"/>
                <a:gd name="T36" fmla="*/ 7 w 201"/>
                <a:gd name="T37" fmla="*/ 203 h 243"/>
                <a:gd name="T38" fmla="*/ 3 w 201"/>
                <a:gd name="T39" fmla="*/ 189 h 243"/>
                <a:gd name="T40" fmla="*/ 0 w 201"/>
                <a:gd name="T41" fmla="*/ 174 h 243"/>
                <a:gd name="T42" fmla="*/ 1 w 201"/>
                <a:gd name="T43" fmla="*/ 160 h 243"/>
                <a:gd name="T44" fmla="*/ 6 w 201"/>
                <a:gd name="T45" fmla="*/ 147 h 243"/>
                <a:gd name="T46" fmla="*/ 13 w 201"/>
                <a:gd name="T47" fmla="*/ 135 h 243"/>
                <a:gd name="T48" fmla="*/ 23 w 201"/>
                <a:gd name="T49" fmla="*/ 125 h 243"/>
                <a:gd name="T50" fmla="*/ 36 w 201"/>
                <a:gd name="T51" fmla="*/ 117 h 243"/>
                <a:gd name="T52" fmla="*/ 52 w 201"/>
                <a:gd name="T53" fmla="*/ 111 h 243"/>
                <a:gd name="T54" fmla="*/ 93 w 201"/>
                <a:gd name="T55" fmla="*/ 107 h 243"/>
                <a:gd name="T56" fmla="*/ 170 w 201"/>
                <a:gd name="T57" fmla="*/ 92 h 243"/>
                <a:gd name="T58" fmla="*/ 165 w 201"/>
                <a:gd name="T59" fmla="*/ 65 h 243"/>
                <a:gd name="T60" fmla="*/ 152 w 201"/>
                <a:gd name="T61" fmla="*/ 45 h 243"/>
                <a:gd name="T62" fmla="*/ 131 w 201"/>
                <a:gd name="T63" fmla="*/ 33 h 243"/>
                <a:gd name="T64" fmla="*/ 101 w 201"/>
                <a:gd name="T65" fmla="*/ 29 h 243"/>
                <a:gd name="T66" fmla="*/ 79 w 201"/>
                <a:gd name="T67" fmla="*/ 30 h 243"/>
                <a:gd name="T68" fmla="*/ 57 w 201"/>
                <a:gd name="T69" fmla="*/ 36 h 243"/>
                <a:gd name="T70" fmla="*/ 39 w 201"/>
                <a:gd name="T71" fmla="*/ 45 h 243"/>
                <a:gd name="T72" fmla="*/ 21 w 201"/>
                <a:gd name="T73" fmla="*/ 56 h 243"/>
                <a:gd name="T74" fmla="*/ 17 w 201"/>
                <a:gd name="T75" fmla="*/ 25 h 243"/>
                <a:gd name="T76" fmla="*/ 39 w 201"/>
                <a:gd name="T77" fmla="*/ 13 h 243"/>
                <a:gd name="T78" fmla="*/ 63 w 201"/>
                <a:gd name="T79" fmla="*/ 4 h 243"/>
                <a:gd name="T80" fmla="*/ 91 w 201"/>
                <a:gd name="T81" fmla="*/ 0 h 243"/>
                <a:gd name="T82" fmla="*/ 93 w 201"/>
                <a:gd name="T83" fmla="*/ 219 h 243"/>
                <a:gd name="T84" fmla="*/ 118 w 201"/>
                <a:gd name="T85" fmla="*/ 214 h 243"/>
                <a:gd name="T86" fmla="*/ 140 w 201"/>
                <a:gd name="T87" fmla="*/ 206 h 243"/>
                <a:gd name="T88" fmla="*/ 157 w 201"/>
                <a:gd name="T89" fmla="*/ 190 h 243"/>
                <a:gd name="T90" fmla="*/ 170 w 201"/>
                <a:gd name="T91" fmla="*/ 170 h 243"/>
                <a:gd name="T92" fmla="*/ 93 w 201"/>
                <a:gd name="T93" fmla="*/ 131 h 243"/>
                <a:gd name="T94" fmla="*/ 68 w 201"/>
                <a:gd name="T95" fmla="*/ 132 h 243"/>
                <a:gd name="T96" fmla="*/ 47 w 201"/>
                <a:gd name="T97" fmla="*/ 141 h 243"/>
                <a:gd name="T98" fmla="*/ 36 w 201"/>
                <a:gd name="T99" fmla="*/ 154 h 243"/>
                <a:gd name="T100" fmla="*/ 33 w 201"/>
                <a:gd name="T101" fmla="*/ 173 h 243"/>
                <a:gd name="T102" fmla="*/ 36 w 201"/>
                <a:gd name="T103" fmla="*/ 191 h 243"/>
                <a:gd name="T104" fmla="*/ 49 w 201"/>
                <a:gd name="T105" fmla="*/ 206 h 243"/>
                <a:gd name="T106" fmla="*/ 68 w 201"/>
                <a:gd name="T107" fmla="*/ 216 h 243"/>
                <a:gd name="T108" fmla="*/ 93 w 201"/>
                <a:gd name="T109" fmla="*/ 21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243">
                  <a:moveTo>
                    <a:pt x="105" y="0"/>
                  </a:moveTo>
                  <a:lnTo>
                    <a:pt x="116" y="0"/>
                  </a:lnTo>
                  <a:lnTo>
                    <a:pt x="127" y="2"/>
                  </a:lnTo>
                  <a:lnTo>
                    <a:pt x="137" y="3"/>
                  </a:lnTo>
                  <a:lnTo>
                    <a:pt x="145" y="6"/>
                  </a:lnTo>
                  <a:lnTo>
                    <a:pt x="154" y="9"/>
                  </a:lnTo>
                  <a:lnTo>
                    <a:pt x="163" y="13"/>
                  </a:lnTo>
                  <a:lnTo>
                    <a:pt x="170" y="19"/>
                  </a:lnTo>
                  <a:lnTo>
                    <a:pt x="177" y="23"/>
                  </a:lnTo>
                  <a:lnTo>
                    <a:pt x="183" y="30"/>
                  </a:lnTo>
                  <a:lnTo>
                    <a:pt x="187" y="36"/>
                  </a:lnTo>
                  <a:lnTo>
                    <a:pt x="191" y="45"/>
                  </a:lnTo>
                  <a:lnTo>
                    <a:pt x="196" y="53"/>
                  </a:lnTo>
                  <a:lnTo>
                    <a:pt x="199" y="62"/>
                  </a:lnTo>
                  <a:lnTo>
                    <a:pt x="200" y="72"/>
                  </a:lnTo>
                  <a:lnTo>
                    <a:pt x="201" y="82"/>
                  </a:lnTo>
                  <a:lnTo>
                    <a:pt x="201" y="94"/>
                  </a:lnTo>
                  <a:lnTo>
                    <a:pt x="201" y="242"/>
                  </a:lnTo>
                  <a:lnTo>
                    <a:pt x="171" y="242"/>
                  </a:lnTo>
                  <a:lnTo>
                    <a:pt x="171" y="204"/>
                  </a:lnTo>
                  <a:lnTo>
                    <a:pt x="164" y="213"/>
                  </a:lnTo>
                  <a:lnTo>
                    <a:pt x="157" y="220"/>
                  </a:lnTo>
                  <a:lnTo>
                    <a:pt x="148" y="227"/>
                  </a:lnTo>
                  <a:lnTo>
                    <a:pt x="138" y="233"/>
                  </a:lnTo>
                  <a:lnTo>
                    <a:pt x="127" y="237"/>
                  </a:lnTo>
                  <a:lnTo>
                    <a:pt x="115" y="242"/>
                  </a:lnTo>
                  <a:lnTo>
                    <a:pt x="102" y="243"/>
                  </a:lnTo>
                  <a:lnTo>
                    <a:pt x="88" y="243"/>
                  </a:lnTo>
                  <a:lnTo>
                    <a:pt x="69" y="243"/>
                  </a:lnTo>
                  <a:lnTo>
                    <a:pt x="52" y="239"/>
                  </a:lnTo>
                  <a:lnTo>
                    <a:pt x="44" y="236"/>
                  </a:lnTo>
                  <a:lnTo>
                    <a:pt x="37" y="233"/>
                  </a:lnTo>
                  <a:lnTo>
                    <a:pt x="30" y="229"/>
                  </a:lnTo>
                  <a:lnTo>
                    <a:pt x="24" y="224"/>
                  </a:lnTo>
                  <a:lnTo>
                    <a:pt x="19" y="220"/>
                  </a:lnTo>
                  <a:lnTo>
                    <a:pt x="14" y="214"/>
                  </a:lnTo>
                  <a:lnTo>
                    <a:pt x="10" y="209"/>
                  </a:lnTo>
                  <a:lnTo>
                    <a:pt x="7" y="203"/>
                  </a:lnTo>
                  <a:lnTo>
                    <a:pt x="4" y="196"/>
                  </a:lnTo>
                  <a:lnTo>
                    <a:pt x="3" y="189"/>
                  </a:lnTo>
                  <a:lnTo>
                    <a:pt x="1" y="181"/>
                  </a:lnTo>
                  <a:lnTo>
                    <a:pt x="0" y="174"/>
                  </a:lnTo>
                  <a:lnTo>
                    <a:pt x="1" y="167"/>
                  </a:lnTo>
                  <a:lnTo>
                    <a:pt x="1" y="160"/>
                  </a:lnTo>
                  <a:lnTo>
                    <a:pt x="4" y="153"/>
                  </a:lnTo>
                  <a:lnTo>
                    <a:pt x="6" y="147"/>
                  </a:lnTo>
                  <a:lnTo>
                    <a:pt x="8" y="141"/>
                  </a:lnTo>
                  <a:lnTo>
                    <a:pt x="13" y="135"/>
                  </a:lnTo>
                  <a:lnTo>
                    <a:pt x="17" y="130"/>
                  </a:lnTo>
                  <a:lnTo>
                    <a:pt x="23" y="125"/>
                  </a:lnTo>
                  <a:lnTo>
                    <a:pt x="29" y="121"/>
                  </a:lnTo>
                  <a:lnTo>
                    <a:pt x="36" y="117"/>
                  </a:lnTo>
                  <a:lnTo>
                    <a:pt x="43" y="114"/>
                  </a:lnTo>
                  <a:lnTo>
                    <a:pt x="52" y="111"/>
                  </a:lnTo>
                  <a:lnTo>
                    <a:pt x="70" y="108"/>
                  </a:lnTo>
                  <a:lnTo>
                    <a:pt x="93" y="107"/>
                  </a:lnTo>
                  <a:lnTo>
                    <a:pt x="170" y="107"/>
                  </a:lnTo>
                  <a:lnTo>
                    <a:pt x="170" y="92"/>
                  </a:lnTo>
                  <a:lnTo>
                    <a:pt x="168" y="78"/>
                  </a:lnTo>
                  <a:lnTo>
                    <a:pt x="165" y="65"/>
                  </a:lnTo>
                  <a:lnTo>
                    <a:pt x="160" y="53"/>
                  </a:lnTo>
                  <a:lnTo>
                    <a:pt x="152" y="45"/>
                  </a:lnTo>
                  <a:lnTo>
                    <a:pt x="142" y="38"/>
                  </a:lnTo>
                  <a:lnTo>
                    <a:pt x="131" y="33"/>
                  </a:lnTo>
                  <a:lnTo>
                    <a:pt x="116" y="29"/>
                  </a:lnTo>
                  <a:lnTo>
                    <a:pt x="101" y="29"/>
                  </a:lnTo>
                  <a:lnTo>
                    <a:pt x="91" y="29"/>
                  </a:lnTo>
                  <a:lnTo>
                    <a:pt x="79" y="30"/>
                  </a:lnTo>
                  <a:lnTo>
                    <a:pt x="68" y="33"/>
                  </a:lnTo>
                  <a:lnTo>
                    <a:pt x="57" y="36"/>
                  </a:lnTo>
                  <a:lnTo>
                    <a:pt x="47" y="40"/>
                  </a:lnTo>
                  <a:lnTo>
                    <a:pt x="39" y="45"/>
                  </a:lnTo>
                  <a:lnTo>
                    <a:pt x="30" y="50"/>
                  </a:lnTo>
                  <a:lnTo>
                    <a:pt x="21" y="56"/>
                  </a:lnTo>
                  <a:lnTo>
                    <a:pt x="7" y="33"/>
                  </a:lnTo>
                  <a:lnTo>
                    <a:pt x="17" y="25"/>
                  </a:lnTo>
                  <a:lnTo>
                    <a:pt x="27" y="19"/>
                  </a:lnTo>
                  <a:lnTo>
                    <a:pt x="39" y="13"/>
                  </a:lnTo>
                  <a:lnTo>
                    <a:pt x="50" y="9"/>
                  </a:lnTo>
                  <a:lnTo>
                    <a:pt x="63" y="4"/>
                  </a:lnTo>
                  <a:lnTo>
                    <a:pt x="76" y="3"/>
                  </a:lnTo>
                  <a:lnTo>
                    <a:pt x="91" y="0"/>
                  </a:lnTo>
                  <a:lnTo>
                    <a:pt x="105" y="0"/>
                  </a:lnTo>
                  <a:close/>
                  <a:moveTo>
                    <a:pt x="93" y="219"/>
                  </a:moveTo>
                  <a:lnTo>
                    <a:pt x="106" y="217"/>
                  </a:lnTo>
                  <a:lnTo>
                    <a:pt x="118" y="214"/>
                  </a:lnTo>
                  <a:lnTo>
                    <a:pt x="129" y="212"/>
                  </a:lnTo>
                  <a:lnTo>
                    <a:pt x="140" y="206"/>
                  </a:lnTo>
                  <a:lnTo>
                    <a:pt x="150" y="199"/>
                  </a:lnTo>
                  <a:lnTo>
                    <a:pt x="157" y="190"/>
                  </a:lnTo>
                  <a:lnTo>
                    <a:pt x="164" y="181"/>
                  </a:lnTo>
                  <a:lnTo>
                    <a:pt x="170" y="170"/>
                  </a:lnTo>
                  <a:lnTo>
                    <a:pt x="170" y="131"/>
                  </a:lnTo>
                  <a:lnTo>
                    <a:pt x="93" y="131"/>
                  </a:lnTo>
                  <a:lnTo>
                    <a:pt x="79" y="131"/>
                  </a:lnTo>
                  <a:lnTo>
                    <a:pt x="68" y="132"/>
                  </a:lnTo>
                  <a:lnTo>
                    <a:pt x="56" y="137"/>
                  </a:lnTo>
                  <a:lnTo>
                    <a:pt x="47" y="141"/>
                  </a:lnTo>
                  <a:lnTo>
                    <a:pt x="42" y="147"/>
                  </a:lnTo>
                  <a:lnTo>
                    <a:pt x="36" y="154"/>
                  </a:lnTo>
                  <a:lnTo>
                    <a:pt x="33" y="163"/>
                  </a:lnTo>
                  <a:lnTo>
                    <a:pt x="33" y="173"/>
                  </a:lnTo>
                  <a:lnTo>
                    <a:pt x="33" y="183"/>
                  </a:lnTo>
                  <a:lnTo>
                    <a:pt x="36" y="191"/>
                  </a:lnTo>
                  <a:lnTo>
                    <a:pt x="42" y="200"/>
                  </a:lnTo>
                  <a:lnTo>
                    <a:pt x="49" y="206"/>
                  </a:lnTo>
                  <a:lnTo>
                    <a:pt x="57" y="212"/>
                  </a:lnTo>
                  <a:lnTo>
                    <a:pt x="68" y="216"/>
                  </a:lnTo>
                  <a:lnTo>
                    <a:pt x="79" y="217"/>
                  </a:lnTo>
                  <a:lnTo>
                    <a:pt x="93" y="219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27"/>
            <p:cNvSpPr>
              <a:spLocks noEditPoints="1"/>
            </p:cNvSpPr>
            <p:nvPr/>
          </p:nvSpPr>
          <p:spPr bwMode="auto">
            <a:xfrm>
              <a:off x="5389563" y="5051425"/>
              <a:ext cx="107950" cy="127000"/>
            </a:xfrm>
            <a:custGeom>
              <a:avLst/>
              <a:gdLst>
                <a:gd name="T0" fmla="*/ 204 w 204"/>
                <a:gd name="T1" fmla="*/ 0 h 240"/>
                <a:gd name="T2" fmla="*/ 204 w 204"/>
                <a:gd name="T3" fmla="*/ 240 h 240"/>
                <a:gd name="T4" fmla="*/ 174 w 204"/>
                <a:gd name="T5" fmla="*/ 240 h 240"/>
                <a:gd name="T6" fmla="*/ 174 w 204"/>
                <a:gd name="T7" fmla="*/ 161 h 240"/>
                <a:gd name="T8" fmla="*/ 99 w 204"/>
                <a:gd name="T9" fmla="*/ 161 h 240"/>
                <a:gd name="T10" fmla="*/ 90 w 204"/>
                <a:gd name="T11" fmla="*/ 161 h 240"/>
                <a:gd name="T12" fmla="*/ 34 w 204"/>
                <a:gd name="T13" fmla="*/ 240 h 240"/>
                <a:gd name="T14" fmla="*/ 0 w 204"/>
                <a:gd name="T15" fmla="*/ 240 h 240"/>
                <a:gd name="T16" fmla="*/ 59 w 204"/>
                <a:gd name="T17" fmla="*/ 156 h 240"/>
                <a:gd name="T18" fmla="*/ 46 w 204"/>
                <a:gd name="T19" fmla="*/ 151 h 240"/>
                <a:gd name="T20" fmla="*/ 34 w 204"/>
                <a:gd name="T21" fmla="*/ 145 h 240"/>
                <a:gd name="T22" fmla="*/ 24 w 204"/>
                <a:gd name="T23" fmla="*/ 138 h 240"/>
                <a:gd name="T24" fmla="*/ 16 w 204"/>
                <a:gd name="T25" fmla="*/ 129 h 240"/>
                <a:gd name="T26" fmla="*/ 10 w 204"/>
                <a:gd name="T27" fmla="*/ 119 h 240"/>
                <a:gd name="T28" fmla="*/ 4 w 204"/>
                <a:gd name="T29" fmla="*/ 107 h 240"/>
                <a:gd name="T30" fmla="*/ 3 w 204"/>
                <a:gd name="T31" fmla="*/ 96 h 240"/>
                <a:gd name="T32" fmla="*/ 1 w 204"/>
                <a:gd name="T33" fmla="*/ 82 h 240"/>
                <a:gd name="T34" fmla="*/ 1 w 204"/>
                <a:gd name="T35" fmla="*/ 73 h 240"/>
                <a:gd name="T36" fmla="*/ 3 w 204"/>
                <a:gd name="T37" fmla="*/ 63 h 240"/>
                <a:gd name="T38" fmla="*/ 5 w 204"/>
                <a:gd name="T39" fmla="*/ 54 h 240"/>
                <a:gd name="T40" fmla="*/ 8 w 204"/>
                <a:gd name="T41" fmla="*/ 47 h 240"/>
                <a:gd name="T42" fmla="*/ 11 w 204"/>
                <a:gd name="T43" fmla="*/ 40 h 240"/>
                <a:gd name="T44" fmla="*/ 17 w 204"/>
                <a:gd name="T45" fmla="*/ 33 h 240"/>
                <a:gd name="T46" fmla="*/ 21 w 204"/>
                <a:gd name="T47" fmla="*/ 27 h 240"/>
                <a:gd name="T48" fmla="*/ 28 w 204"/>
                <a:gd name="T49" fmla="*/ 21 h 240"/>
                <a:gd name="T50" fmla="*/ 36 w 204"/>
                <a:gd name="T51" fmla="*/ 15 h 240"/>
                <a:gd name="T52" fmla="*/ 43 w 204"/>
                <a:gd name="T53" fmla="*/ 13 h 240"/>
                <a:gd name="T54" fmla="*/ 52 w 204"/>
                <a:gd name="T55" fmla="*/ 8 h 240"/>
                <a:gd name="T56" fmla="*/ 60 w 204"/>
                <a:gd name="T57" fmla="*/ 5 h 240"/>
                <a:gd name="T58" fmla="*/ 70 w 204"/>
                <a:gd name="T59" fmla="*/ 2 h 240"/>
                <a:gd name="T60" fmla="*/ 80 w 204"/>
                <a:gd name="T61" fmla="*/ 1 h 240"/>
                <a:gd name="T62" fmla="*/ 92 w 204"/>
                <a:gd name="T63" fmla="*/ 1 h 240"/>
                <a:gd name="T64" fmla="*/ 103 w 204"/>
                <a:gd name="T65" fmla="*/ 0 h 240"/>
                <a:gd name="T66" fmla="*/ 204 w 204"/>
                <a:gd name="T67" fmla="*/ 0 h 240"/>
                <a:gd name="T68" fmla="*/ 34 w 204"/>
                <a:gd name="T69" fmla="*/ 83 h 240"/>
                <a:gd name="T70" fmla="*/ 34 w 204"/>
                <a:gd name="T71" fmla="*/ 96 h 240"/>
                <a:gd name="T72" fmla="*/ 39 w 204"/>
                <a:gd name="T73" fmla="*/ 106 h 240"/>
                <a:gd name="T74" fmla="*/ 43 w 204"/>
                <a:gd name="T75" fmla="*/ 115 h 240"/>
                <a:gd name="T76" fmla="*/ 50 w 204"/>
                <a:gd name="T77" fmla="*/ 123 h 240"/>
                <a:gd name="T78" fmla="*/ 60 w 204"/>
                <a:gd name="T79" fmla="*/ 129 h 240"/>
                <a:gd name="T80" fmla="*/ 72 w 204"/>
                <a:gd name="T81" fmla="*/ 133 h 240"/>
                <a:gd name="T82" fmla="*/ 86 w 204"/>
                <a:gd name="T83" fmla="*/ 135 h 240"/>
                <a:gd name="T84" fmla="*/ 102 w 204"/>
                <a:gd name="T85" fmla="*/ 136 h 240"/>
                <a:gd name="T86" fmla="*/ 174 w 204"/>
                <a:gd name="T87" fmla="*/ 136 h 240"/>
                <a:gd name="T88" fmla="*/ 174 w 204"/>
                <a:gd name="T89" fmla="*/ 28 h 240"/>
                <a:gd name="T90" fmla="*/ 103 w 204"/>
                <a:gd name="T91" fmla="*/ 28 h 240"/>
                <a:gd name="T92" fmla="*/ 88 w 204"/>
                <a:gd name="T93" fmla="*/ 30 h 240"/>
                <a:gd name="T94" fmla="*/ 73 w 204"/>
                <a:gd name="T95" fmla="*/ 33 h 240"/>
                <a:gd name="T96" fmla="*/ 62 w 204"/>
                <a:gd name="T97" fmla="*/ 37 h 240"/>
                <a:gd name="T98" fmla="*/ 52 w 204"/>
                <a:gd name="T99" fmla="*/ 43 h 240"/>
                <a:gd name="T100" fmla="*/ 43 w 204"/>
                <a:gd name="T101" fmla="*/ 50 h 240"/>
                <a:gd name="T102" fmla="*/ 39 w 204"/>
                <a:gd name="T103" fmla="*/ 59 h 240"/>
                <a:gd name="T104" fmla="*/ 34 w 204"/>
                <a:gd name="T105" fmla="*/ 70 h 240"/>
                <a:gd name="T106" fmla="*/ 34 w 204"/>
                <a:gd name="T107" fmla="*/ 8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4" h="240">
                  <a:moveTo>
                    <a:pt x="204" y="0"/>
                  </a:moveTo>
                  <a:lnTo>
                    <a:pt x="204" y="240"/>
                  </a:lnTo>
                  <a:lnTo>
                    <a:pt x="174" y="240"/>
                  </a:lnTo>
                  <a:lnTo>
                    <a:pt x="174" y="161"/>
                  </a:lnTo>
                  <a:lnTo>
                    <a:pt x="99" y="161"/>
                  </a:lnTo>
                  <a:lnTo>
                    <a:pt x="90" y="161"/>
                  </a:lnTo>
                  <a:lnTo>
                    <a:pt x="34" y="240"/>
                  </a:lnTo>
                  <a:lnTo>
                    <a:pt x="0" y="240"/>
                  </a:lnTo>
                  <a:lnTo>
                    <a:pt x="59" y="156"/>
                  </a:lnTo>
                  <a:lnTo>
                    <a:pt x="46" y="151"/>
                  </a:lnTo>
                  <a:lnTo>
                    <a:pt x="34" y="145"/>
                  </a:lnTo>
                  <a:lnTo>
                    <a:pt x="24" y="138"/>
                  </a:lnTo>
                  <a:lnTo>
                    <a:pt x="16" y="129"/>
                  </a:lnTo>
                  <a:lnTo>
                    <a:pt x="10" y="119"/>
                  </a:lnTo>
                  <a:lnTo>
                    <a:pt x="4" y="107"/>
                  </a:lnTo>
                  <a:lnTo>
                    <a:pt x="3" y="96"/>
                  </a:lnTo>
                  <a:lnTo>
                    <a:pt x="1" y="82"/>
                  </a:lnTo>
                  <a:lnTo>
                    <a:pt x="1" y="73"/>
                  </a:lnTo>
                  <a:lnTo>
                    <a:pt x="3" y="63"/>
                  </a:lnTo>
                  <a:lnTo>
                    <a:pt x="5" y="54"/>
                  </a:lnTo>
                  <a:lnTo>
                    <a:pt x="8" y="47"/>
                  </a:lnTo>
                  <a:lnTo>
                    <a:pt x="11" y="40"/>
                  </a:lnTo>
                  <a:lnTo>
                    <a:pt x="17" y="33"/>
                  </a:lnTo>
                  <a:lnTo>
                    <a:pt x="21" y="27"/>
                  </a:lnTo>
                  <a:lnTo>
                    <a:pt x="28" y="21"/>
                  </a:lnTo>
                  <a:lnTo>
                    <a:pt x="36" y="15"/>
                  </a:lnTo>
                  <a:lnTo>
                    <a:pt x="43" y="13"/>
                  </a:lnTo>
                  <a:lnTo>
                    <a:pt x="52" y="8"/>
                  </a:lnTo>
                  <a:lnTo>
                    <a:pt x="60" y="5"/>
                  </a:lnTo>
                  <a:lnTo>
                    <a:pt x="70" y="2"/>
                  </a:lnTo>
                  <a:lnTo>
                    <a:pt x="80" y="1"/>
                  </a:lnTo>
                  <a:lnTo>
                    <a:pt x="92" y="1"/>
                  </a:lnTo>
                  <a:lnTo>
                    <a:pt x="103" y="0"/>
                  </a:lnTo>
                  <a:lnTo>
                    <a:pt x="204" y="0"/>
                  </a:lnTo>
                  <a:close/>
                  <a:moveTo>
                    <a:pt x="34" y="83"/>
                  </a:moveTo>
                  <a:lnTo>
                    <a:pt x="34" y="96"/>
                  </a:lnTo>
                  <a:lnTo>
                    <a:pt x="39" y="106"/>
                  </a:lnTo>
                  <a:lnTo>
                    <a:pt x="43" y="115"/>
                  </a:lnTo>
                  <a:lnTo>
                    <a:pt x="50" y="123"/>
                  </a:lnTo>
                  <a:lnTo>
                    <a:pt x="60" y="129"/>
                  </a:lnTo>
                  <a:lnTo>
                    <a:pt x="72" y="133"/>
                  </a:lnTo>
                  <a:lnTo>
                    <a:pt x="86" y="135"/>
                  </a:lnTo>
                  <a:lnTo>
                    <a:pt x="102" y="136"/>
                  </a:lnTo>
                  <a:lnTo>
                    <a:pt x="174" y="136"/>
                  </a:lnTo>
                  <a:lnTo>
                    <a:pt x="174" y="28"/>
                  </a:lnTo>
                  <a:lnTo>
                    <a:pt x="103" y="28"/>
                  </a:lnTo>
                  <a:lnTo>
                    <a:pt x="88" y="30"/>
                  </a:lnTo>
                  <a:lnTo>
                    <a:pt x="73" y="33"/>
                  </a:lnTo>
                  <a:lnTo>
                    <a:pt x="62" y="37"/>
                  </a:lnTo>
                  <a:lnTo>
                    <a:pt x="52" y="43"/>
                  </a:lnTo>
                  <a:lnTo>
                    <a:pt x="43" y="50"/>
                  </a:lnTo>
                  <a:lnTo>
                    <a:pt x="39" y="59"/>
                  </a:lnTo>
                  <a:lnTo>
                    <a:pt x="34" y="70"/>
                  </a:lnTo>
                  <a:lnTo>
                    <a:pt x="34" y="83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28"/>
            <p:cNvSpPr>
              <a:spLocks noEditPoints="1"/>
            </p:cNvSpPr>
            <p:nvPr/>
          </p:nvSpPr>
          <p:spPr bwMode="auto">
            <a:xfrm>
              <a:off x="5595938" y="5051425"/>
              <a:ext cx="130175" cy="128588"/>
            </a:xfrm>
            <a:custGeom>
              <a:avLst/>
              <a:gdLst>
                <a:gd name="T0" fmla="*/ 105 w 245"/>
                <a:gd name="T1" fmla="*/ 243 h 243"/>
                <a:gd name="T2" fmla="*/ 75 w 245"/>
                <a:gd name="T3" fmla="*/ 235 h 243"/>
                <a:gd name="T4" fmla="*/ 48 w 245"/>
                <a:gd name="T5" fmla="*/ 219 h 243"/>
                <a:gd name="T6" fmla="*/ 25 w 245"/>
                <a:gd name="T7" fmla="*/ 197 h 243"/>
                <a:gd name="T8" fmla="*/ 10 w 245"/>
                <a:gd name="T9" fmla="*/ 170 h 243"/>
                <a:gd name="T10" fmla="*/ 2 w 245"/>
                <a:gd name="T11" fmla="*/ 138 h 243"/>
                <a:gd name="T12" fmla="*/ 2 w 245"/>
                <a:gd name="T13" fmla="*/ 105 h 243"/>
                <a:gd name="T14" fmla="*/ 10 w 245"/>
                <a:gd name="T15" fmla="*/ 73 h 243"/>
                <a:gd name="T16" fmla="*/ 25 w 245"/>
                <a:gd name="T17" fmla="*/ 46 h 243"/>
                <a:gd name="T18" fmla="*/ 48 w 245"/>
                <a:gd name="T19" fmla="*/ 25 h 243"/>
                <a:gd name="T20" fmla="*/ 75 w 245"/>
                <a:gd name="T21" fmla="*/ 9 h 243"/>
                <a:gd name="T22" fmla="*/ 105 w 245"/>
                <a:gd name="T23" fmla="*/ 2 h 243"/>
                <a:gd name="T24" fmla="*/ 140 w 245"/>
                <a:gd name="T25" fmla="*/ 2 h 243"/>
                <a:gd name="T26" fmla="*/ 172 w 245"/>
                <a:gd name="T27" fmla="*/ 9 h 243"/>
                <a:gd name="T28" fmla="*/ 199 w 245"/>
                <a:gd name="T29" fmla="*/ 25 h 243"/>
                <a:gd name="T30" fmla="*/ 221 w 245"/>
                <a:gd name="T31" fmla="*/ 46 h 243"/>
                <a:gd name="T32" fmla="*/ 237 w 245"/>
                <a:gd name="T33" fmla="*/ 73 h 243"/>
                <a:gd name="T34" fmla="*/ 244 w 245"/>
                <a:gd name="T35" fmla="*/ 105 h 243"/>
                <a:gd name="T36" fmla="*/ 244 w 245"/>
                <a:gd name="T37" fmla="*/ 138 h 243"/>
                <a:gd name="T38" fmla="*/ 237 w 245"/>
                <a:gd name="T39" fmla="*/ 170 h 243"/>
                <a:gd name="T40" fmla="*/ 221 w 245"/>
                <a:gd name="T41" fmla="*/ 197 h 243"/>
                <a:gd name="T42" fmla="*/ 199 w 245"/>
                <a:gd name="T43" fmla="*/ 219 h 243"/>
                <a:gd name="T44" fmla="*/ 172 w 245"/>
                <a:gd name="T45" fmla="*/ 235 h 243"/>
                <a:gd name="T46" fmla="*/ 140 w 245"/>
                <a:gd name="T47" fmla="*/ 243 h 243"/>
                <a:gd name="T48" fmla="*/ 123 w 245"/>
                <a:gd name="T49" fmla="*/ 214 h 243"/>
                <a:gd name="T50" fmla="*/ 147 w 245"/>
                <a:gd name="T51" fmla="*/ 212 h 243"/>
                <a:gd name="T52" fmla="*/ 169 w 245"/>
                <a:gd name="T53" fmla="*/ 203 h 243"/>
                <a:gd name="T54" fmla="*/ 186 w 245"/>
                <a:gd name="T55" fmla="*/ 190 h 243"/>
                <a:gd name="T56" fmla="*/ 201 w 245"/>
                <a:gd name="T57" fmla="*/ 170 h 243"/>
                <a:gd name="T58" fmla="*/ 209 w 245"/>
                <a:gd name="T59" fmla="*/ 148 h 243"/>
                <a:gd name="T60" fmla="*/ 212 w 245"/>
                <a:gd name="T61" fmla="*/ 122 h 243"/>
                <a:gd name="T62" fmla="*/ 209 w 245"/>
                <a:gd name="T63" fmla="*/ 96 h 243"/>
                <a:gd name="T64" fmla="*/ 201 w 245"/>
                <a:gd name="T65" fmla="*/ 73 h 243"/>
                <a:gd name="T66" fmla="*/ 186 w 245"/>
                <a:gd name="T67" fmla="*/ 55 h 243"/>
                <a:gd name="T68" fmla="*/ 169 w 245"/>
                <a:gd name="T69" fmla="*/ 40 h 243"/>
                <a:gd name="T70" fmla="*/ 147 w 245"/>
                <a:gd name="T71" fmla="*/ 32 h 243"/>
                <a:gd name="T72" fmla="*/ 123 w 245"/>
                <a:gd name="T73" fmla="*/ 29 h 243"/>
                <a:gd name="T74" fmla="*/ 98 w 245"/>
                <a:gd name="T75" fmla="*/ 32 h 243"/>
                <a:gd name="T76" fmla="*/ 77 w 245"/>
                <a:gd name="T77" fmla="*/ 40 h 243"/>
                <a:gd name="T78" fmla="*/ 59 w 245"/>
                <a:gd name="T79" fmla="*/ 55 h 243"/>
                <a:gd name="T80" fmla="*/ 45 w 245"/>
                <a:gd name="T81" fmla="*/ 73 h 243"/>
                <a:gd name="T82" fmla="*/ 36 w 245"/>
                <a:gd name="T83" fmla="*/ 96 h 243"/>
                <a:gd name="T84" fmla="*/ 33 w 245"/>
                <a:gd name="T85" fmla="*/ 122 h 243"/>
                <a:gd name="T86" fmla="*/ 36 w 245"/>
                <a:gd name="T87" fmla="*/ 148 h 243"/>
                <a:gd name="T88" fmla="*/ 45 w 245"/>
                <a:gd name="T89" fmla="*/ 170 h 243"/>
                <a:gd name="T90" fmla="*/ 59 w 245"/>
                <a:gd name="T91" fmla="*/ 190 h 243"/>
                <a:gd name="T92" fmla="*/ 77 w 245"/>
                <a:gd name="T93" fmla="*/ 203 h 243"/>
                <a:gd name="T94" fmla="*/ 98 w 245"/>
                <a:gd name="T95" fmla="*/ 212 h 243"/>
                <a:gd name="T96" fmla="*/ 123 w 245"/>
                <a:gd name="T97" fmla="*/ 21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" h="243">
                  <a:moveTo>
                    <a:pt x="123" y="243"/>
                  </a:moveTo>
                  <a:lnTo>
                    <a:pt x="105" y="243"/>
                  </a:lnTo>
                  <a:lnTo>
                    <a:pt x="90" y="240"/>
                  </a:lnTo>
                  <a:lnTo>
                    <a:pt x="75" y="235"/>
                  </a:lnTo>
                  <a:lnTo>
                    <a:pt x="61" y="227"/>
                  </a:lnTo>
                  <a:lnTo>
                    <a:pt x="48" y="219"/>
                  </a:lnTo>
                  <a:lnTo>
                    <a:pt x="36" y="209"/>
                  </a:lnTo>
                  <a:lnTo>
                    <a:pt x="25" y="197"/>
                  </a:lnTo>
                  <a:lnTo>
                    <a:pt x="16" y="184"/>
                  </a:lnTo>
                  <a:lnTo>
                    <a:pt x="10" y="170"/>
                  </a:lnTo>
                  <a:lnTo>
                    <a:pt x="5" y="155"/>
                  </a:lnTo>
                  <a:lnTo>
                    <a:pt x="2" y="138"/>
                  </a:lnTo>
                  <a:lnTo>
                    <a:pt x="0" y="122"/>
                  </a:lnTo>
                  <a:lnTo>
                    <a:pt x="2" y="105"/>
                  </a:lnTo>
                  <a:lnTo>
                    <a:pt x="5" y="88"/>
                  </a:lnTo>
                  <a:lnTo>
                    <a:pt x="10" y="73"/>
                  </a:lnTo>
                  <a:lnTo>
                    <a:pt x="16" y="59"/>
                  </a:lnTo>
                  <a:lnTo>
                    <a:pt x="25" y="46"/>
                  </a:lnTo>
                  <a:lnTo>
                    <a:pt x="36" y="35"/>
                  </a:lnTo>
                  <a:lnTo>
                    <a:pt x="48" y="25"/>
                  </a:lnTo>
                  <a:lnTo>
                    <a:pt x="61" y="16"/>
                  </a:lnTo>
                  <a:lnTo>
                    <a:pt x="75" y="9"/>
                  </a:lnTo>
                  <a:lnTo>
                    <a:pt x="90" y="4"/>
                  </a:lnTo>
                  <a:lnTo>
                    <a:pt x="105" y="2"/>
                  </a:lnTo>
                  <a:lnTo>
                    <a:pt x="123" y="0"/>
                  </a:lnTo>
                  <a:lnTo>
                    <a:pt x="140" y="2"/>
                  </a:lnTo>
                  <a:lnTo>
                    <a:pt x="156" y="4"/>
                  </a:lnTo>
                  <a:lnTo>
                    <a:pt x="172" y="9"/>
                  </a:lnTo>
                  <a:lnTo>
                    <a:pt x="186" y="16"/>
                  </a:lnTo>
                  <a:lnTo>
                    <a:pt x="199" y="25"/>
                  </a:lnTo>
                  <a:lnTo>
                    <a:pt x="211" y="35"/>
                  </a:lnTo>
                  <a:lnTo>
                    <a:pt x="221" y="46"/>
                  </a:lnTo>
                  <a:lnTo>
                    <a:pt x="229" y="59"/>
                  </a:lnTo>
                  <a:lnTo>
                    <a:pt x="237" y="73"/>
                  </a:lnTo>
                  <a:lnTo>
                    <a:pt x="241" y="88"/>
                  </a:lnTo>
                  <a:lnTo>
                    <a:pt x="244" y="105"/>
                  </a:lnTo>
                  <a:lnTo>
                    <a:pt x="245" y="122"/>
                  </a:lnTo>
                  <a:lnTo>
                    <a:pt x="244" y="138"/>
                  </a:lnTo>
                  <a:lnTo>
                    <a:pt x="241" y="155"/>
                  </a:lnTo>
                  <a:lnTo>
                    <a:pt x="237" y="170"/>
                  </a:lnTo>
                  <a:lnTo>
                    <a:pt x="229" y="184"/>
                  </a:lnTo>
                  <a:lnTo>
                    <a:pt x="221" y="197"/>
                  </a:lnTo>
                  <a:lnTo>
                    <a:pt x="211" y="209"/>
                  </a:lnTo>
                  <a:lnTo>
                    <a:pt x="199" y="219"/>
                  </a:lnTo>
                  <a:lnTo>
                    <a:pt x="186" y="227"/>
                  </a:lnTo>
                  <a:lnTo>
                    <a:pt x="172" y="235"/>
                  </a:lnTo>
                  <a:lnTo>
                    <a:pt x="156" y="240"/>
                  </a:lnTo>
                  <a:lnTo>
                    <a:pt x="140" y="243"/>
                  </a:lnTo>
                  <a:lnTo>
                    <a:pt x="123" y="243"/>
                  </a:lnTo>
                  <a:close/>
                  <a:moveTo>
                    <a:pt x="123" y="214"/>
                  </a:moveTo>
                  <a:lnTo>
                    <a:pt x="136" y="214"/>
                  </a:lnTo>
                  <a:lnTo>
                    <a:pt x="147" y="212"/>
                  </a:lnTo>
                  <a:lnTo>
                    <a:pt x="159" y="209"/>
                  </a:lnTo>
                  <a:lnTo>
                    <a:pt x="169" y="203"/>
                  </a:lnTo>
                  <a:lnTo>
                    <a:pt x="179" y="197"/>
                  </a:lnTo>
                  <a:lnTo>
                    <a:pt x="186" y="190"/>
                  </a:lnTo>
                  <a:lnTo>
                    <a:pt x="195" y="180"/>
                  </a:lnTo>
                  <a:lnTo>
                    <a:pt x="201" y="170"/>
                  </a:lnTo>
                  <a:lnTo>
                    <a:pt x="205" y="160"/>
                  </a:lnTo>
                  <a:lnTo>
                    <a:pt x="209" y="148"/>
                  </a:lnTo>
                  <a:lnTo>
                    <a:pt x="211" y="135"/>
                  </a:lnTo>
                  <a:lnTo>
                    <a:pt x="212" y="122"/>
                  </a:lnTo>
                  <a:lnTo>
                    <a:pt x="211" y="108"/>
                  </a:lnTo>
                  <a:lnTo>
                    <a:pt x="209" y="96"/>
                  </a:lnTo>
                  <a:lnTo>
                    <a:pt x="205" y="84"/>
                  </a:lnTo>
                  <a:lnTo>
                    <a:pt x="201" y="73"/>
                  </a:lnTo>
                  <a:lnTo>
                    <a:pt x="195" y="63"/>
                  </a:lnTo>
                  <a:lnTo>
                    <a:pt x="186" y="55"/>
                  </a:lnTo>
                  <a:lnTo>
                    <a:pt x="179" y="46"/>
                  </a:lnTo>
                  <a:lnTo>
                    <a:pt x="169" y="40"/>
                  </a:lnTo>
                  <a:lnTo>
                    <a:pt x="159" y="35"/>
                  </a:lnTo>
                  <a:lnTo>
                    <a:pt x="147" y="32"/>
                  </a:lnTo>
                  <a:lnTo>
                    <a:pt x="136" y="29"/>
                  </a:lnTo>
                  <a:lnTo>
                    <a:pt x="123" y="29"/>
                  </a:lnTo>
                  <a:lnTo>
                    <a:pt x="111" y="29"/>
                  </a:lnTo>
                  <a:lnTo>
                    <a:pt x="98" y="32"/>
                  </a:lnTo>
                  <a:lnTo>
                    <a:pt x="88" y="35"/>
                  </a:lnTo>
                  <a:lnTo>
                    <a:pt x="77" y="40"/>
                  </a:lnTo>
                  <a:lnTo>
                    <a:pt x="68" y="46"/>
                  </a:lnTo>
                  <a:lnTo>
                    <a:pt x="59" y="55"/>
                  </a:lnTo>
                  <a:lnTo>
                    <a:pt x="52" y="63"/>
                  </a:lnTo>
                  <a:lnTo>
                    <a:pt x="45" y="73"/>
                  </a:lnTo>
                  <a:lnTo>
                    <a:pt x="41" y="84"/>
                  </a:lnTo>
                  <a:lnTo>
                    <a:pt x="36" y="96"/>
                  </a:lnTo>
                  <a:lnTo>
                    <a:pt x="35" y="108"/>
                  </a:lnTo>
                  <a:lnTo>
                    <a:pt x="33" y="122"/>
                  </a:lnTo>
                  <a:lnTo>
                    <a:pt x="35" y="135"/>
                  </a:lnTo>
                  <a:lnTo>
                    <a:pt x="36" y="148"/>
                  </a:lnTo>
                  <a:lnTo>
                    <a:pt x="41" y="160"/>
                  </a:lnTo>
                  <a:lnTo>
                    <a:pt x="45" y="170"/>
                  </a:lnTo>
                  <a:lnTo>
                    <a:pt x="52" y="180"/>
                  </a:lnTo>
                  <a:lnTo>
                    <a:pt x="59" y="190"/>
                  </a:lnTo>
                  <a:lnTo>
                    <a:pt x="68" y="197"/>
                  </a:lnTo>
                  <a:lnTo>
                    <a:pt x="77" y="203"/>
                  </a:lnTo>
                  <a:lnTo>
                    <a:pt x="88" y="209"/>
                  </a:lnTo>
                  <a:lnTo>
                    <a:pt x="98" y="212"/>
                  </a:lnTo>
                  <a:lnTo>
                    <a:pt x="111" y="214"/>
                  </a:lnTo>
                  <a:lnTo>
                    <a:pt x="123" y="214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29"/>
            <p:cNvSpPr>
              <a:spLocks noEditPoints="1"/>
            </p:cNvSpPr>
            <p:nvPr/>
          </p:nvSpPr>
          <p:spPr bwMode="auto">
            <a:xfrm>
              <a:off x="5753100" y="4992688"/>
              <a:ext cx="131763" cy="187325"/>
            </a:xfrm>
            <a:custGeom>
              <a:avLst/>
              <a:gdLst>
                <a:gd name="T0" fmla="*/ 163 w 247"/>
                <a:gd name="T1" fmla="*/ 123 h 356"/>
                <a:gd name="T2" fmla="*/ 203 w 247"/>
                <a:gd name="T3" fmla="*/ 141 h 356"/>
                <a:gd name="T4" fmla="*/ 232 w 247"/>
                <a:gd name="T5" fmla="*/ 176 h 356"/>
                <a:gd name="T6" fmla="*/ 247 w 247"/>
                <a:gd name="T7" fmla="*/ 219 h 356"/>
                <a:gd name="T8" fmla="*/ 244 w 247"/>
                <a:gd name="T9" fmla="*/ 269 h 356"/>
                <a:gd name="T10" fmla="*/ 224 w 247"/>
                <a:gd name="T11" fmla="*/ 311 h 356"/>
                <a:gd name="T12" fmla="*/ 189 w 247"/>
                <a:gd name="T13" fmla="*/ 340 h 356"/>
                <a:gd name="T14" fmla="*/ 143 w 247"/>
                <a:gd name="T15" fmla="*/ 354 h 356"/>
                <a:gd name="T16" fmla="*/ 98 w 247"/>
                <a:gd name="T17" fmla="*/ 353 h 356"/>
                <a:gd name="T18" fmla="*/ 62 w 247"/>
                <a:gd name="T19" fmla="*/ 338 h 356"/>
                <a:gd name="T20" fmla="*/ 34 w 247"/>
                <a:gd name="T21" fmla="*/ 314 h 356"/>
                <a:gd name="T22" fmla="*/ 13 w 247"/>
                <a:gd name="T23" fmla="*/ 278 h 356"/>
                <a:gd name="T24" fmla="*/ 3 w 247"/>
                <a:gd name="T25" fmla="*/ 232 h 356"/>
                <a:gd name="T26" fmla="*/ 2 w 247"/>
                <a:gd name="T27" fmla="*/ 179 h 356"/>
                <a:gd name="T28" fmla="*/ 8 w 247"/>
                <a:gd name="T29" fmla="*/ 130 h 356"/>
                <a:gd name="T30" fmla="*/ 23 w 247"/>
                <a:gd name="T31" fmla="*/ 91 h 356"/>
                <a:gd name="T32" fmla="*/ 47 w 247"/>
                <a:gd name="T33" fmla="*/ 61 h 356"/>
                <a:gd name="T34" fmla="*/ 80 w 247"/>
                <a:gd name="T35" fmla="*/ 39 h 356"/>
                <a:gd name="T36" fmla="*/ 121 w 247"/>
                <a:gd name="T37" fmla="*/ 25 h 356"/>
                <a:gd name="T38" fmla="*/ 134 w 247"/>
                <a:gd name="T39" fmla="*/ 52 h 356"/>
                <a:gd name="T40" fmla="*/ 100 w 247"/>
                <a:gd name="T41" fmla="*/ 64 h 356"/>
                <a:gd name="T42" fmla="*/ 72 w 247"/>
                <a:gd name="T43" fmla="*/ 79 h 356"/>
                <a:gd name="T44" fmla="*/ 52 w 247"/>
                <a:gd name="T45" fmla="*/ 101 h 356"/>
                <a:gd name="T46" fmla="*/ 39 w 247"/>
                <a:gd name="T47" fmla="*/ 128 h 356"/>
                <a:gd name="T48" fmla="*/ 32 w 247"/>
                <a:gd name="T49" fmla="*/ 164 h 356"/>
                <a:gd name="T50" fmla="*/ 49 w 247"/>
                <a:gd name="T51" fmla="*/ 153 h 356"/>
                <a:gd name="T52" fmla="*/ 85 w 247"/>
                <a:gd name="T53" fmla="*/ 128 h 356"/>
                <a:gd name="T54" fmla="*/ 131 w 247"/>
                <a:gd name="T55" fmla="*/ 118 h 356"/>
                <a:gd name="T56" fmla="*/ 150 w 247"/>
                <a:gd name="T57" fmla="*/ 325 h 356"/>
                <a:gd name="T58" fmla="*/ 182 w 247"/>
                <a:gd name="T59" fmla="*/ 311 h 356"/>
                <a:gd name="T60" fmla="*/ 203 w 247"/>
                <a:gd name="T61" fmla="*/ 284 h 356"/>
                <a:gd name="T62" fmla="*/ 214 w 247"/>
                <a:gd name="T63" fmla="*/ 249 h 356"/>
                <a:gd name="T64" fmla="*/ 211 w 247"/>
                <a:gd name="T65" fmla="*/ 212 h 356"/>
                <a:gd name="T66" fmla="*/ 198 w 247"/>
                <a:gd name="T67" fmla="*/ 182 h 356"/>
                <a:gd name="T68" fmla="*/ 172 w 247"/>
                <a:gd name="T69" fmla="*/ 159 h 356"/>
                <a:gd name="T70" fmla="*/ 140 w 247"/>
                <a:gd name="T71" fmla="*/ 149 h 356"/>
                <a:gd name="T72" fmla="*/ 103 w 247"/>
                <a:gd name="T73" fmla="*/ 151 h 356"/>
                <a:gd name="T74" fmla="*/ 72 w 247"/>
                <a:gd name="T75" fmla="*/ 166 h 356"/>
                <a:gd name="T76" fmla="*/ 51 w 247"/>
                <a:gd name="T77" fmla="*/ 190 h 356"/>
                <a:gd name="T78" fmla="*/ 41 w 247"/>
                <a:gd name="T79" fmla="*/ 225 h 356"/>
                <a:gd name="T80" fmla="*/ 42 w 247"/>
                <a:gd name="T81" fmla="*/ 262 h 356"/>
                <a:gd name="T82" fmla="*/ 57 w 247"/>
                <a:gd name="T83" fmla="*/ 294 h 356"/>
                <a:gd name="T84" fmla="*/ 83 w 247"/>
                <a:gd name="T85" fmla="*/ 317 h 356"/>
                <a:gd name="T86" fmla="*/ 114 w 247"/>
                <a:gd name="T87" fmla="*/ 32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6" h="356">
                  <a:moveTo>
                    <a:pt x="131" y="118"/>
                  </a:moveTo>
                  <a:lnTo>
                    <a:pt x="149" y="120"/>
                  </a:lnTo>
                  <a:lnTo>
                    <a:pt x="163" y="123"/>
                  </a:lnTo>
                  <a:lnTo>
                    <a:pt x="178" y="127"/>
                  </a:lnTo>
                  <a:lnTo>
                    <a:pt x="192" y="134"/>
                  </a:lnTo>
                  <a:lnTo>
                    <a:pt x="203" y="141"/>
                  </a:lnTo>
                  <a:lnTo>
                    <a:pt x="215" y="151"/>
                  </a:lnTo>
                  <a:lnTo>
                    <a:pt x="224" y="163"/>
                  </a:lnTo>
                  <a:lnTo>
                    <a:pt x="232" y="176"/>
                  </a:lnTo>
                  <a:lnTo>
                    <a:pt x="238" y="189"/>
                  </a:lnTo>
                  <a:lnTo>
                    <a:pt x="244" y="203"/>
                  </a:lnTo>
                  <a:lnTo>
                    <a:pt x="247" y="219"/>
                  </a:lnTo>
                  <a:lnTo>
                    <a:pt x="247" y="236"/>
                  </a:lnTo>
                  <a:lnTo>
                    <a:pt x="247" y="254"/>
                  </a:lnTo>
                  <a:lnTo>
                    <a:pt x="244" y="269"/>
                  </a:lnTo>
                  <a:lnTo>
                    <a:pt x="238" y="284"/>
                  </a:lnTo>
                  <a:lnTo>
                    <a:pt x="232" y="298"/>
                  </a:lnTo>
                  <a:lnTo>
                    <a:pt x="224" y="311"/>
                  </a:lnTo>
                  <a:lnTo>
                    <a:pt x="214" y="323"/>
                  </a:lnTo>
                  <a:lnTo>
                    <a:pt x="202" y="331"/>
                  </a:lnTo>
                  <a:lnTo>
                    <a:pt x="189" y="340"/>
                  </a:lnTo>
                  <a:lnTo>
                    <a:pt x="175" y="347"/>
                  </a:lnTo>
                  <a:lnTo>
                    <a:pt x="160" y="351"/>
                  </a:lnTo>
                  <a:lnTo>
                    <a:pt x="143" y="354"/>
                  </a:lnTo>
                  <a:lnTo>
                    <a:pt x="126" y="356"/>
                  </a:lnTo>
                  <a:lnTo>
                    <a:pt x="111" y="354"/>
                  </a:lnTo>
                  <a:lnTo>
                    <a:pt x="98" y="353"/>
                  </a:lnTo>
                  <a:lnTo>
                    <a:pt x="85" y="350"/>
                  </a:lnTo>
                  <a:lnTo>
                    <a:pt x="74" y="344"/>
                  </a:lnTo>
                  <a:lnTo>
                    <a:pt x="62" y="338"/>
                  </a:lnTo>
                  <a:lnTo>
                    <a:pt x="52" y="331"/>
                  </a:lnTo>
                  <a:lnTo>
                    <a:pt x="42" y="323"/>
                  </a:lnTo>
                  <a:lnTo>
                    <a:pt x="34" y="314"/>
                  </a:lnTo>
                  <a:lnTo>
                    <a:pt x="26" y="302"/>
                  </a:lnTo>
                  <a:lnTo>
                    <a:pt x="19" y="291"/>
                  </a:lnTo>
                  <a:lnTo>
                    <a:pt x="13" y="278"/>
                  </a:lnTo>
                  <a:lnTo>
                    <a:pt x="9" y="264"/>
                  </a:lnTo>
                  <a:lnTo>
                    <a:pt x="5" y="249"/>
                  </a:lnTo>
                  <a:lnTo>
                    <a:pt x="3" y="232"/>
                  </a:lnTo>
                  <a:lnTo>
                    <a:pt x="2" y="216"/>
                  </a:lnTo>
                  <a:lnTo>
                    <a:pt x="0" y="197"/>
                  </a:lnTo>
                  <a:lnTo>
                    <a:pt x="2" y="179"/>
                  </a:lnTo>
                  <a:lnTo>
                    <a:pt x="3" y="161"/>
                  </a:lnTo>
                  <a:lnTo>
                    <a:pt x="5" y="146"/>
                  </a:lnTo>
                  <a:lnTo>
                    <a:pt x="8" y="130"/>
                  </a:lnTo>
                  <a:lnTo>
                    <a:pt x="12" y="115"/>
                  </a:lnTo>
                  <a:lnTo>
                    <a:pt x="18" y="102"/>
                  </a:lnTo>
                  <a:lnTo>
                    <a:pt x="23" y="91"/>
                  </a:lnTo>
                  <a:lnTo>
                    <a:pt x="31" y="79"/>
                  </a:lnTo>
                  <a:lnTo>
                    <a:pt x="38" y="69"/>
                  </a:lnTo>
                  <a:lnTo>
                    <a:pt x="47" y="61"/>
                  </a:lnTo>
                  <a:lnTo>
                    <a:pt x="57" y="52"/>
                  </a:lnTo>
                  <a:lnTo>
                    <a:pt x="68" y="45"/>
                  </a:lnTo>
                  <a:lnTo>
                    <a:pt x="80" y="39"/>
                  </a:lnTo>
                  <a:lnTo>
                    <a:pt x="93" y="33"/>
                  </a:lnTo>
                  <a:lnTo>
                    <a:pt x="107" y="28"/>
                  </a:lnTo>
                  <a:lnTo>
                    <a:pt x="121" y="25"/>
                  </a:lnTo>
                  <a:lnTo>
                    <a:pt x="229" y="0"/>
                  </a:lnTo>
                  <a:lnTo>
                    <a:pt x="235" y="29"/>
                  </a:lnTo>
                  <a:lnTo>
                    <a:pt x="134" y="52"/>
                  </a:lnTo>
                  <a:lnTo>
                    <a:pt x="121" y="55"/>
                  </a:lnTo>
                  <a:lnTo>
                    <a:pt x="110" y="59"/>
                  </a:lnTo>
                  <a:lnTo>
                    <a:pt x="100" y="64"/>
                  </a:lnTo>
                  <a:lnTo>
                    <a:pt x="90" y="68"/>
                  </a:lnTo>
                  <a:lnTo>
                    <a:pt x="80" y="74"/>
                  </a:lnTo>
                  <a:lnTo>
                    <a:pt x="72" y="79"/>
                  </a:lnTo>
                  <a:lnTo>
                    <a:pt x="65" y="85"/>
                  </a:lnTo>
                  <a:lnTo>
                    <a:pt x="58" y="92"/>
                  </a:lnTo>
                  <a:lnTo>
                    <a:pt x="52" y="101"/>
                  </a:lnTo>
                  <a:lnTo>
                    <a:pt x="48" y="110"/>
                  </a:lnTo>
                  <a:lnTo>
                    <a:pt x="44" y="118"/>
                  </a:lnTo>
                  <a:lnTo>
                    <a:pt x="39" y="128"/>
                  </a:lnTo>
                  <a:lnTo>
                    <a:pt x="36" y="140"/>
                  </a:lnTo>
                  <a:lnTo>
                    <a:pt x="35" y="151"/>
                  </a:lnTo>
                  <a:lnTo>
                    <a:pt x="32" y="164"/>
                  </a:lnTo>
                  <a:lnTo>
                    <a:pt x="32" y="179"/>
                  </a:lnTo>
                  <a:lnTo>
                    <a:pt x="39" y="164"/>
                  </a:lnTo>
                  <a:lnTo>
                    <a:pt x="49" y="153"/>
                  </a:lnTo>
                  <a:lnTo>
                    <a:pt x="59" y="143"/>
                  </a:lnTo>
                  <a:lnTo>
                    <a:pt x="72" y="134"/>
                  </a:lnTo>
                  <a:lnTo>
                    <a:pt x="85" y="128"/>
                  </a:lnTo>
                  <a:lnTo>
                    <a:pt x="100" y="123"/>
                  </a:lnTo>
                  <a:lnTo>
                    <a:pt x="116" y="120"/>
                  </a:lnTo>
                  <a:lnTo>
                    <a:pt x="131" y="118"/>
                  </a:lnTo>
                  <a:close/>
                  <a:moveTo>
                    <a:pt x="127" y="328"/>
                  </a:moveTo>
                  <a:lnTo>
                    <a:pt x="139" y="328"/>
                  </a:lnTo>
                  <a:lnTo>
                    <a:pt x="150" y="325"/>
                  </a:lnTo>
                  <a:lnTo>
                    <a:pt x="162" y="321"/>
                  </a:lnTo>
                  <a:lnTo>
                    <a:pt x="172" y="317"/>
                  </a:lnTo>
                  <a:lnTo>
                    <a:pt x="182" y="311"/>
                  </a:lnTo>
                  <a:lnTo>
                    <a:pt x="189" y="302"/>
                  </a:lnTo>
                  <a:lnTo>
                    <a:pt x="196" y="294"/>
                  </a:lnTo>
                  <a:lnTo>
                    <a:pt x="203" y="284"/>
                  </a:lnTo>
                  <a:lnTo>
                    <a:pt x="208" y="274"/>
                  </a:lnTo>
                  <a:lnTo>
                    <a:pt x="211" y="262"/>
                  </a:lnTo>
                  <a:lnTo>
                    <a:pt x="214" y="249"/>
                  </a:lnTo>
                  <a:lnTo>
                    <a:pt x="214" y="236"/>
                  </a:lnTo>
                  <a:lnTo>
                    <a:pt x="214" y="225"/>
                  </a:lnTo>
                  <a:lnTo>
                    <a:pt x="211" y="212"/>
                  </a:lnTo>
                  <a:lnTo>
                    <a:pt x="208" y="200"/>
                  </a:lnTo>
                  <a:lnTo>
                    <a:pt x="203" y="190"/>
                  </a:lnTo>
                  <a:lnTo>
                    <a:pt x="198" y="182"/>
                  </a:lnTo>
                  <a:lnTo>
                    <a:pt x="191" y="173"/>
                  </a:lnTo>
                  <a:lnTo>
                    <a:pt x="182" y="166"/>
                  </a:lnTo>
                  <a:lnTo>
                    <a:pt x="172" y="159"/>
                  </a:lnTo>
                  <a:lnTo>
                    <a:pt x="162" y="154"/>
                  </a:lnTo>
                  <a:lnTo>
                    <a:pt x="152" y="151"/>
                  </a:lnTo>
                  <a:lnTo>
                    <a:pt x="140" y="149"/>
                  </a:lnTo>
                  <a:lnTo>
                    <a:pt x="127" y="149"/>
                  </a:lnTo>
                  <a:lnTo>
                    <a:pt x="114" y="149"/>
                  </a:lnTo>
                  <a:lnTo>
                    <a:pt x="103" y="151"/>
                  </a:lnTo>
                  <a:lnTo>
                    <a:pt x="93" y="154"/>
                  </a:lnTo>
                  <a:lnTo>
                    <a:pt x="81" y="159"/>
                  </a:lnTo>
                  <a:lnTo>
                    <a:pt x="72" y="166"/>
                  </a:lnTo>
                  <a:lnTo>
                    <a:pt x="64" y="173"/>
                  </a:lnTo>
                  <a:lnTo>
                    <a:pt x="57" y="182"/>
                  </a:lnTo>
                  <a:lnTo>
                    <a:pt x="51" y="190"/>
                  </a:lnTo>
                  <a:lnTo>
                    <a:pt x="47" y="200"/>
                  </a:lnTo>
                  <a:lnTo>
                    <a:pt x="42" y="212"/>
                  </a:lnTo>
                  <a:lnTo>
                    <a:pt x="41" y="225"/>
                  </a:lnTo>
                  <a:lnTo>
                    <a:pt x="39" y="236"/>
                  </a:lnTo>
                  <a:lnTo>
                    <a:pt x="41" y="249"/>
                  </a:lnTo>
                  <a:lnTo>
                    <a:pt x="42" y="262"/>
                  </a:lnTo>
                  <a:lnTo>
                    <a:pt x="47" y="274"/>
                  </a:lnTo>
                  <a:lnTo>
                    <a:pt x="51" y="284"/>
                  </a:lnTo>
                  <a:lnTo>
                    <a:pt x="57" y="294"/>
                  </a:lnTo>
                  <a:lnTo>
                    <a:pt x="64" y="302"/>
                  </a:lnTo>
                  <a:lnTo>
                    <a:pt x="72" y="311"/>
                  </a:lnTo>
                  <a:lnTo>
                    <a:pt x="83" y="317"/>
                  </a:lnTo>
                  <a:lnTo>
                    <a:pt x="93" y="321"/>
                  </a:lnTo>
                  <a:lnTo>
                    <a:pt x="103" y="325"/>
                  </a:lnTo>
                  <a:lnTo>
                    <a:pt x="114" y="328"/>
                  </a:lnTo>
                  <a:lnTo>
                    <a:pt x="127" y="328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30"/>
            <p:cNvSpPr/>
            <p:nvPr/>
          </p:nvSpPr>
          <p:spPr bwMode="auto">
            <a:xfrm>
              <a:off x="5897563" y="5051425"/>
              <a:ext cx="125413" cy="128588"/>
            </a:xfrm>
            <a:custGeom>
              <a:avLst/>
              <a:gdLst>
                <a:gd name="T0" fmla="*/ 239 w 239"/>
                <a:gd name="T1" fmla="*/ 0 h 243"/>
                <a:gd name="T2" fmla="*/ 239 w 239"/>
                <a:gd name="T3" fmla="*/ 240 h 243"/>
                <a:gd name="T4" fmla="*/ 208 w 239"/>
                <a:gd name="T5" fmla="*/ 240 h 243"/>
                <a:gd name="T6" fmla="*/ 208 w 239"/>
                <a:gd name="T7" fmla="*/ 28 h 243"/>
                <a:gd name="T8" fmla="*/ 92 w 239"/>
                <a:gd name="T9" fmla="*/ 28 h 243"/>
                <a:gd name="T10" fmla="*/ 89 w 239"/>
                <a:gd name="T11" fmla="*/ 87 h 243"/>
                <a:gd name="T12" fmla="*/ 87 w 239"/>
                <a:gd name="T13" fmla="*/ 123 h 243"/>
                <a:gd name="T14" fmla="*/ 84 w 239"/>
                <a:gd name="T15" fmla="*/ 153 h 243"/>
                <a:gd name="T16" fmla="*/ 78 w 239"/>
                <a:gd name="T17" fmla="*/ 181 h 243"/>
                <a:gd name="T18" fmla="*/ 72 w 239"/>
                <a:gd name="T19" fmla="*/ 202 h 243"/>
                <a:gd name="T20" fmla="*/ 68 w 239"/>
                <a:gd name="T21" fmla="*/ 212 h 243"/>
                <a:gd name="T22" fmla="*/ 64 w 239"/>
                <a:gd name="T23" fmla="*/ 220 h 243"/>
                <a:gd name="T24" fmla="*/ 59 w 239"/>
                <a:gd name="T25" fmla="*/ 227 h 243"/>
                <a:gd name="T26" fmla="*/ 53 w 239"/>
                <a:gd name="T27" fmla="*/ 233 h 243"/>
                <a:gd name="T28" fmla="*/ 46 w 239"/>
                <a:gd name="T29" fmla="*/ 237 h 243"/>
                <a:gd name="T30" fmla="*/ 39 w 239"/>
                <a:gd name="T31" fmla="*/ 240 h 243"/>
                <a:gd name="T32" fmla="*/ 32 w 239"/>
                <a:gd name="T33" fmla="*/ 243 h 243"/>
                <a:gd name="T34" fmla="*/ 23 w 239"/>
                <a:gd name="T35" fmla="*/ 243 h 243"/>
                <a:gd name="T36" fmla="*/ 13 w 239"/>
                <a:gd name="T37" fmla="*/ 241 h 243"/>
                <a:gd name="T38" fmla="*/ 0 w 239"/>
                <a:gd name="T39" fmla="*/ 238 h 243"/>
                <a:gd name="T40" fmla="*/ 3 w 239"/>
                <a:gd name="T41" fmla="*/ 211 h 243"/>
                <a:gd name="T42" fmla="*/ 9 w 239"/>
                <a:gd name="T43" fmla="*/ 212 h 243"/>
                <a:gd name="T44" fmla="*/ 13 w 239"/>
                <a:gd name="T45" fmla="*/ 212 h 243"/>
                <a:gd name="T46" fmla="*/ 23 w 239"/>
                <a:gd name="T47" fmla="*/ 212 h 243"/>
                <a:gd name="T48" fmla="*/ 30 w 239"/>
                <a:gd name="T49" fmla="*/ 208 h 243"/>
                <a:gd name="T50" fmla="*/ 36 w 239"/>
                <a:gd name="T51" fmla="*/ 204 h 243"/>
                <a:gd name="T52" fmla="*/ 42 w 239"/>
                <a:gd name="T53" fmla="*/ 195 h 243"/>
                <a:gd name="T54" fmla="*/ 46 w 239"/>
                <a:gd name="T55" fmla="*/ 187 h 243"/>
                <a:gd name="T56" fmla="*/ 51 w 239"/>
                <a:gd name="T57" fmla="*/ 176 h 243"/>
                <a:gd name="T58" fmla="*/ 53 w 239"/>
                <a:gd name="T59" fmla="*/ 165 h 243"/>
                <a:gd name="T60" fmla="*/ 55 w 239"/>
                <a:gd name="T61" fmla="*/ 153 h 243"/>
                <a:gd name="T62" fmla="*/ 56 w 239"/>
                <a:gd name="T63" fmla="*/ 139 h 243"/>
                <a:gd name="T64" fmla="*/ 58 w 239"/>
                <a:gd name="T65" fmla="*/ 123 h 243"/>
                <a:gd name="T66" fmla="*/ 59 w 239"/>
                <a:gd name="T67" fmla="*/ 106 h 243"/>
                <a:gd name="T68" fmla="*/ 61 w 239"/>
                <a:gd name="T69" fmla="*/ 86 h 243"/>
                <a:gd name="T70" fmla="*/ 65 w 239"/>
                <a:gd name="T71" fmla="*/ 0 h 243"/>
                <a:gd name="T72" fmla="*/ 239 w 239"/>
                <a:gd name="T7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" h="243">
                  <a:moveTo>
                    <a:pt x="239" y="0"/>
                  </a:moveTo>
                  <a:lnTo>
                    <a:pt x="239" y="240"/>
                  </a:lnTo>
                  <a:lnTo>
                    <a:pt x="208" y="240"/>
                  </a:lnTo>
                  <a:lnTo>
                    <a:pt x="208" y="28"/>
                  </a:lnTo>
                  <a:lnTo>
                    <a:pt x="92" y="28"/>
                  </a:lnTo>
                  <a:lnTo>
                    <a:pt x="89" y="87"/>
                  </a:lnTo>
                  <a:lnTo>
                    <a:pt x="87" y="123"/>
                  </a:lnTo>
                  <a:lnTo>
                    <a:pt x="84" y="153"/>
                  </a:lnTo>
                  <a:lnTo>
                    <a:pt x="78" y="181"/>
                  </a:lnTo>
                  <a:lnTo>
                    <a:pt x="72" y="202"/>
                  </a:lnTo>
                  <a:lnTo>
                    <a:pt x="68" y="212"/>
                  </a:lnTo>
                  <a:lnTo>
                    <a:pt x="64" y="220"/>
                  </a:lnTo>
                  <a:lnTo>
                    <a:pt x="59" y="227"/>
                  </a:lnTo>
                  <a:lnTo>
                    <a:pt x="53" y="233"/>
                  </a:lnTo>
                  <a:lnTo>
                    <a:pt x="46" y="237"/>
                  </a:lnTo>
                  <a:lnTo>
                    <a:pt x="39" y="240"/>
                  </a:lnTo>
                  <a:lnTo>
                    <a:pt x="32" y="243"/>
                  </a:lnTo>
                  <a:lnTo>
                    <a:pt x="23" y="243"/>
                  </a:lnTo>
                  <a:lnTo>
                    <a:pt x="13" y="241"/>
                  </a:lnTo>
                  <a:lnTo>
                    <a:pt x="0" y="238"/>
                  </a:lnTo>
                  <a:lnTo>
                    <a:pt x="3" y="211"/>
                  </a:lnTo>
                  <a:lnTo>
                    <a:pt x="9" y="212"/>
                  </a:lnTo>
                  <a:lnTo>
                    <a:pt x="13" y="212"/>
                  </a:lnTo>
                  <a:lnTo>
                    <a:pt x="23" y="212"/>
                  </a:lnTo>
                  <a:lnTo>
                    <a:pt x="30" y="208"/>
                  </a:lnTo>
                  <a:lnTo>
                    <a:pt x="36" y="204"/>
                  </a:lnTo>
                  <a:lnTo>
                    <a:pt x="42" y="195"/>
                  </a:lnTo>
                  <a:lnTo>
                    <a:pt x="46" y="187"/>
                  </a:lnTo>
                  <a:lnTo>
                    <a:pt x="51" y="176"/>
                  </a:lnTo>
                  <a:lnTo>
                    <a:pt x="53" y="165"/>
                  </a:lnTo>
                  <a:lnTo>
                    <a:pt x="55" y="153"/>
                  </a:lnTo>
                  <a:lnTo>
                    <a:pt x="56" y="139"/>
                  </a:lnTo>
                  <a:lnTo>
                    <a:pt x="58" y="123"/>
                  </a:lnTo>
                  <a:lnTo>
                    <a:pt x="59" y="106"/>
                  </a:lnTo>
                  <a:lnTo>
                    <a:pt x="61" y="86"/>
                  </a:lnTo>
                  <a:lnTo>
                    <a:pt x="65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31"/>
            <p:cNvSpPr>
              <a:spLocks noEditPoints="1"/>
            </p:cNvSpPr>
            <p:nvPr/>
          </p:nvSpPr>
          <p:spPr bwMode="auto">
            <a:xfrm>
              <a:off x="6061075" y="5051425"/>
              <a:ext cx="106363" cy="128588"/>
            </a:xfrm>
            <a:custGeom>
              <a:avLst/>
              <a:gdLst>
                <a:gd name="T0" fmla="*/ 115 w 201"/>
                <a:gd name="T1" fmla="*/ 0 h 243"/>
                <a:gd name="T2" fmla="*/ 137 w 201"/>
                <a:gd name="T3" fmla="*/ 3 h 243"/>
                <a:gd name="T4" fmla="*/ 154 w 201"/>
                <a:gd name="T5" fmla="*/ 9 h 243"/>
                <a:gd name="T6" fmla="*/ 170 w 201"/>
                <a:gd name="T7" fmla="*/ 19 h 243"/>
                <a:gd name="T8" fmla="*/ 183 w 201"/>
                <a:gd name="T9" fmla="*/ 30 h 243"/>
                <a:gd name="T10" fmla="*/ 191 w 201"/>
                <a:gd name="T11" fmla="*/ 45 h 243"/>
                <a:gd name="T12" fmla="*/ 198 w 201"/>
                <a:gd name="T13" fmla="*/ 62 h 243"/>
                <a:gd name="T14" fmla="*/ 201 w 201"/>
                <a:gd name="T15" fmla="*/ 82 h 243"/>
                <a:gd name="T16" fmla="*/ 201 w 201"/>
                <a:gd name="T17" fmla="*/ 242 h 243"/>
                <a:gd name="T18" fmla="*/ 170 w 201"/>
                <a:gd name="T19" fmla="*/ 204 h 243"/>
                <a:gd name="T20" fmla="*/ 157 w 201"/>
                <a:gd name="T21" fmla="*/ 220 h 243"/>
                <a:gd name="T22" fmla="*/ 138 w 201"/>
                <a:gd name="T23" fmla="*/ 233 h 243"/>
                <a:gd name="T24" fmla="*/ 115 w 201"/>
                <a:gd name="T25" fmla="*/ 242 h 243"/>
                <a:gd name="T26" fmla="*/ 88 w 201"/>
                <a:gd name="T27" fmla="*/ 243 h 243"/>
                <a:gd name="T28" fmla="*/ 52 w 201"/>
                <a:gd name="T29" fmla="*/ 239 h 243"/>
                <a:gd name="T30" fmla="*/ 37 w 201"/>
                <a:gd name="T31" fmla="*/ 233 h 243"/>
                <a:gd name="T32" fmla="*/ 24 w 201"/>
                <a:gd name="T33" fmla="*/ 224 h 243"/>
                <a:gd name="T34" fmla="*/ 14 w 201"/>
                <a:gd name="T35" fmla="*/ 214 h 243"/>
                <a:gd name="T36" fmla="*/ 7 w 201"/>
                <a:gd name="T37" fmla="*/ 203 h 243"/>
                <a:gd name="T38" fmla="*/ 1 w 201"/>
                <a:gd name="T39" fmla="*/ 189 h 243"/>
                <a:gd name="T40" fmla="*/ 0 w 201"/>
                <a:gd name="T41" fmla="*/ 174 h 243"/>
                <a:gd name="T42" fmla="*/ 1 w 201"/>
                <a:gd name="T43" fmla="*/ 160 h 243"/>
                <a:gd name="T44" fmla="*/ 6 w 201"/>
                <a:gd name="T45" fmla="*/ 147 h 243"/>
                <a:gd name="T46" fmla="*/ 13 w 201"/>
                <a:gd name="T47" fmla="*/ 135 h 243"/>
                <a:gd name="T48" fmla="*/ 23 w 201"/>
                <a:gd name="T49" fmla="*/ 125 h 243"/>
                <a:gd name="T50" fmla="*/ 36 w 201"/>
                <a:gd name="T51" fmla="*/ 117 h 243"/>
                <a:gd name="T52" fmla="*/ 52 w 201"/>
                <a:gd name="T53" fmla="*/ 111 h 243"/>
                <a:gd name="T54" fmla="*/ 93 w 201"/>
                <a:gd name="T55" fmla="*/ 107 h 243"/>
                <a:gd name="T56" fmla="*/ 170 w 201"/>
                <a:gd name="T57" fmla="*/ 92 h 243"/>
                <a:gd name="T58" fmla="*/ 164 w 201"/>
                <a:gd name="T59" fmla="*/ 65 h 243"/>
                <a:gd name="T60" fmla="*/ 151 w 201"/>
                <a:gd name="T61" fmla="*/ 45 h 243"/>
                <a:gd name="T62" fmla="*/ 131 w 201"/>
                <a:gd name="T63" fmla="*/ 33 h 243"/>
                <a:gd name="T64" fmla="*/ 101 w 201"/>
                <a:gd name="T65" fmla="*/ 29 h 243"/>
                <a:gd name="T66" fmla="*/ 79 w 201"/>
                <a:gd name="T67" fmla="*/ 30 h 243"/>
                <a:gd name="T68" fmla="*/ 57 w 201"/>
                <a:gd name="T69" fmla="*/ 36 h 243"/>
                <a:gd name="T70" fmla="*/ 37 w 201"/>
                <a:gd name="T71" fmla="*/ 45 h 243"/>
                <a:gd name="T72" fmla="*/ 21 w 201"/>
                <a:gd name="T73" fmla="*/ 56 h 243"/>
                <a:gd name="T74" fmla="*/ 17 w 201"/>
                <a:gd name="T75" fmla="*/ 25 h 243"/>
                <a:gd name="T76" fmla="*/ 39 w 201"/>
                <a:gd name="T77" fmla="*/ 13 h 243"/>
                <a:gd name="T78" fmla="*/ 63 w 201"/>
                <a:gd name="T79" fmla="*/ 4 h 243"/>
                <a:gd name="T80" fmla="*/ 90 w 201"/>
                <a:gd name="T81" fmla="*/ 0 h 243"/>
                <a:gd name="T82" fmla="*/ 93 w 201"/>
                <a:gd name="T83" fmla="*/ 219 h 243"/>
                <a:gd name="T84" fmla="*/ 118 w 201"/>
                <a:gd name="T85" fmla="*/ 214 h 243"/>
                <a:gd name="T86" fmla="*/ 139 w 201"/>
                <a:gd name="T87" fmla="*/ 206 h 243"/>
                <a:gd name="T88" fmla="*/ 157 w 201"/>
                <a:gd name="T89" fmla="*/ 190 h 243"/>
                <a:gd name="T90" fmla="*/ 170 w 201"/>
                <a:gd name="T91" fmla="*/ 170 h 243"/>
                <a:gd name="T92" fmla="*/ 93 w 201"/>
                <a:gd name="T93" fmla="*/ 131 h 243"/>
                <a:gd name="T94" fmla="*/ 67 w 201"/>
                <a:gd name="T95" fmla="*/ 132 h 243"/>
                <a:gd name="T96" fmla="*/ 47 w 201"/>
                <a:gd name="T97" fmla="*/ 141 h 243"/>
                <a:gd name="T98" fmla="*/ 36 w 201"/>
                <a:gd name="T99" fmla="*/ 154 h 243"/>
                <a:gd name="T100" fmla="*/ 33 w 201"/>
                <a:gd name="T101" fmla="*/ 173 h 243"/>
                <a:gd name="T102" fmla="*/ 36 w 201"/>
                <a:gd name="T103" fmla="*/ 191 h 243"/>
                <a:gd name="T104" fmla="*/ 49 w 201"/>
                <a:gd name="T105" fmla="*/ 206 h 243"/>
                <a:gd name="T106" fmla="*/ 67 w 201"/>
                <a:gd name="T107" fmla="*/ 216 h 243"/>
                <a:gd name="T108" fmla="*/ 93 w 201"/>
                <a:gd name="T109" fmla="*/ 21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243">
                  <a:moveTo>
                    <a:pt x="105" y="0"/>
                  </a:moveTo>
                  <a:lnTo>
                    <a:pt x="115" y="0"/>
                  </a:lnTo>
                  <a:lnTo>
                    <a:pt x="126" y="2"/>
                  </a:lnTo>
                  <a:lnTo>
                    <a:pt x="137" y="3"/>
                  </a:lnTo>
                  <a:lnTo>
                    <a:pt x="145" y="6"/>
                  </a:lnTo>
                  <a:lnTo>
                    <a:pt x="154" y="9"/>
                  </a:lnTo>
                  <a:lnTo>
                    <a:pt x="162" y="13"/>
                  </a:lnTo>
                  <a:lnTo>
                    <a:pt x="170" y="19"/>
                  </a:lnTo>
                  <a:lnTo>
                    <a:pt x="177" y="23"/>
                  </a:lnTo>
                  <a:lnTo>
                    <a:pt x="183" y="30"/>
                  </a:lnTo>
                  <a:lnTo>
                    <a:pt x="187" y="36"/>
                  </a:lnTo>
                  <a:lnTo>
                    <a:pt x="191" y="45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200" y="72"/>
                  </a:lnTo>
                  <a:lnTo>
                    <a:pt x="201" y="82"/>
                  </a:lnTo>
                  <a:lnTo>
                    <a:pt x="201" y="94"/>
                  </a:lnTo>
                  <a:lnTo>
                    <a:pt x="201" y="242"/>
                  </a:lnTo>
                  <a:lnTo>
                    <a:pt x="170" y="242"/>
                  </a:lnTo>
                  <a:lnTo>
                    <a:pt x="170" y="204"/>
                  </a:lnTo>
                  <a:lnTo>
                    <a:pt x="164" y="213"/>
                  </a:lnTo>
                  <a:lnTo>
                    <a:pt x="157" y="220"/>
                  </a:lnTo>
                  <a:lnTo>
                    <a:pt x="148" y="227"/>
                  </a:lnTo>
                  <a:lnTo>
                    <a:pt x="138" y="233"/>
                  </a:lnTo>
                  <a:lnTo>
                    <a:pt x="126" y="237"/>
                  </a:lnTo>
                  <a:lnTo>
                    <a:pt x="115" y="242"/>
                  </a:lnTo>
                  <a:lnTo>
                    <a:pt x="102" y="243"/>
                  </a:lnTo>
                  <a:lnTo>
                    <a:pt x="88" y="243"/>
                  </a:lnTo>
                  <a:lnTo>
                    <a:pt x="69" y="243"/>
                  </a:lnTo>
                  <a:lnTo>
                    <a:pt x="52" y="239"/>
                  </a:lnTo>
                  <a:lnTo>
                    <a:pt x="44" y="236"/>
                  </a:lnTo>
                  <a:lnTo>
                    <a:pt x="37" y="233"/>
                  </a:lnTo>
                  <a:lnTo>
                    <a:pt x="30" y="229"/>
                  </a:lnTo>
                  <a:lnTo>
                    <a:pt x="24" y="224"/>
                  </a:lnTo>
                  <a:lnTo>
                    <a:pt x="18" y="220"/>
                  </a:lnTo>
                  <a:lnTo>
                    <a:pt x="14" y="214"/>
                  </a:lnTo>
                  <a:lnTo>
                    <a:pt x="10" y="209"/>
                  </a:lnTo>
                  <a:lnTo>
                    <a:pt x="7" y="203"/>
                  </a:lnTo>
                  <a:lnTo>
                    <a:pt x="4" y="196"/>
                  </a:lnTo>
                  <a:lnTo>
                    <a:pt x="1" y="189"/>
                  </a:lnTo>
                  <a:lnTo>
                    <a:pt x="1" y="181"/>
                  </a:lnTo>
                  <a:lnTo>
                    <a:pt x="0" y="174"/>
                  </a:lnTo>
                  <a:lnTo>
                    <a:pt x="1" y="167"/>
                  </a:lnTo>
                  <a:lnTo>
                    <a:pt x="1" y="160"/>
                  </a:lnTo>
                  <a:lnTo>
                    <a:pt x="4" y="153"/>
                  </a:lnTo>
                  <a:lnTo>
                    <a:pt x="6" y="147"/>
                  </a:lnTo>
                  <a:lnTo>
                    <a:pt x="8" y="141"/>
                  </a:lnTo>
                  <a:lnTo>
                    <a:pt x="13" y="135"/>
                  </a:lnTo>
                  <a:lnTo>
                    <a:pt x="17" y="130"/>
                  </a:lnTo>
                  <a:lnTo>
                    <a:pt x="23" y="125"/>
                  </a:lnTo>
                  <a:lnTo>
                    <a:pt x="29" y="121"/>
                  </a:lnTo>
                  <a:lnTo>
                    <a:pt x="36" y="117"/>
                  </a:lnTo>
                  <a:lnTo>
                    <a:pt x="43" y="114"/>
                  </a:lnTo>
                  <a:lnTo>
                    <a:pt x="52" y="111"/>
                  </a:lnTo>
                  <a:lnTo>
                    <a:pt x="70" y="108"/>
                  </a:lnTo>
                  <a:lnTo>
                    <a:pt x="93" y="107"/>
                  </a:lnTo>
                  <a:lnTo>
                    <a:pt x="170" y="107"/>
                  </a:lnTo>
                  <a:lnTo>
                    <a:pt x="170" y="92"/>
                  </a:lnTo>
                  <a:lnTo>
                    <a:pt x="168" y="78"/>
                  </a:lnTo>
                  <a:lnTo>
                    <a:pt x="164" y="65"/>
                  </a:lnTo>
                  <a:lnTo>
                    <a:pt x="160" y="53"/>
                  </a:lnTo>
                  <a:lnTo>
                    <a:pt x="151" y="45"/>
                  </a:lnTo>
                  <a:lnTo>
                    <a:pt x="142" y="38"/>
                  </a:lnTo>
                  <a:lnTo>
                    <a:pt x="131" y="33"/>
                  </a:lnTo>
                  <a:lnTo>
                    <a:pt x="116" y="29"/>
                  </a:lnTo>
                  <a:lnTo>
                    <a:pt x="101" y="29"/>
                  </a:lnTo>
                  <a:lnTo>
                    <a:pt x="90" y="29"/>
                  </a:lnTo>
                  <a:lnTo>
                    <a:pt x="79" y="30"/>
                  </a:lnTo>
                  <a:lnTo>
                    <a:pt x="67" y="33"/>
                  </a:lnTo>
                  <a:lnTo>
                    <a:pt x="57" y="36"/>
                  </a:lnTo>
                  <a:lnTo>
                    <a:pt x="47" y="40"/>
                  </a:lnTo>
                  <a:lnTo>
                    <a:pt x="37" y="45"/>
                  </a:lnTo>
                  <a:lnTo>
                    <a:pt x="29" y="50"/>
                  </a:lnTo>
                  <a:lnTo>
                    <a:pt x="21" y="56"/>
                  </a:lnTo>
                  <a:lnTo>
                    <a:pt x="7" y="33"/>
                  </a:lnTo>
                  <a:lnTo>
                    <a:pt x="17" y="25"/>
                  </a:lnTo>
                  <a:lnTo>
                    <a:pt x="27" y="19"/>
                  </a:lnTo>
                  <a:lnTo>
                    <a:pt x="39" y="13"/>
                  </a:lnTo>
                  <a:lnTo>
                    <a:pt x="50" y="9"/>
                  </a:lnTo>
                  <a:lnTo>
                    <a:pt x="63" y="4"/>
                  </a:lnTo>
                  <a:lnTo>
                    <a:pt x="76" y="3"/>
                  </a:lnTo>
                  <a:lnTo>
                    <a:pt x="90" y="0"/>
                  </a:lnTo>
                  <a:lnTo>
                    <a:pt x="105" y="0"/>
                  </a:lnTo>
                  <a:close/>
                  <a:moveTo>
                    <a:pt x="93" y="219"/>
                  </a:moveTo>
                  <a:lnTo>
                    <a:pt x="106" y="217"/>
                  </a:lnTo>
                  <a:lnTo>
                    <a:pt x="118" y="214"/>
                  </a:lnTo>
                  <a:lnTo>
                    <a:pt x="129" y="212"/>
                  </a:lnTo>
                  <a:lnTo>
                    <a:pt x="139" y="206"/>
                  </a:lnTo>
                  <a:lnTo>
                    <a:pt x="150" y="199"/>
                  </a:lnTo>
                  <a:lnTo>
                    <a:pt x="157" y="190"/>
                  </a:lnTo>
                  <a:lnTo>
                    <a:pt x="164" y="181"/>
                  </a:lnTo>
                  <a:lnTo>
                    <a:pt x="170" y="170"/>
                  </a:lnTo>
                  <a:lnTo>
                    <a:pt x="170" y="131"/>
                  </a:lnTo>
                  <a:lnTo>
                    <a:pt x="93" y="131"/>
                  </a:lnTo>
                  <a:lnTo>
                    <a:pt x="79" y="131"/>
                  </a:lnTo>
                  <a:lnTo>
                    <a:pt x="67" y="132"/>
                  </a:lnTo>
                  <a:lnTo>
                    <a:pt x="56" y="137"/>
                  </a:lnTo>
                  <a:lnTo>
                    <a:pt x="47" y="141"/>
                  </a:lnTo>
                  <a:lnTo>
                    <a:pt x="42" y="147"/>
                  </a:lnTo>
                  <a:lnTo>
                    <a:pt x="36" y="154"/>
                  </a:lnTo>
                  <a:lnTo>
                    <a:pt x="33" y="163"/>
                  </a:lnTo>
                  <a:lnTo>
                    <a:pt x="33" y="173"/>
                  </a:lnTo>
                  <a:lnTo>
                    <a:pt x="33" y="183"/>
                  </a:lnTo>
                  <a:lnTo>
                    <a:pt x="36" y="191"/>
                  </a:lnTo>
                  <a:lnTo>
                    <a:pt x="42" y="200"/>
                  </a:lnTo>
                  <a:lnTo>
                    <a:pt x="49" y="206"/>
                  </a:lnTo>
                  <a:lnTo>
                    <a:pt x="57" y="212"/>
                  </a:lnTo>
                  <a:lnTo>
                    <a:pt x="67" y="216"/>
                  </a:lnTo>
                  <a:lnTo>
                    <a:pt x="79" y="217"/>
                  </a:lnTo>
                  <a:lnTo>
                    <a:pt x="93" y="219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32"/>
            <p:cNvSpPr/>
            <p:nvPr/>
          </p:nvSpPr>
          <p:spPr bwMode="auto">
            <a:xfrm>
              <a:off x="6200775" y="5051425"/>
              <a:ext cx="115888" cy="128588"/>
            </a:xfrm>
            <a:custGeom>
              <a:avLst/>
              <a:gdLst>
                <a:gd name="T0" fmla="*/ 105 w 217"/>
                <a:gd name="T1" fmla="*/ 243 h 243"/>
                <a:gd name="T2" fmla="*/ 73 w 217"/>
                <a:gd name="T3" fmla="*/ 235 h 243"/>
                <a:gd name="T4" fmla="*/ 46 w 217"/>
                <a:gd name="T5" fmla="*/ 220 h 243"/>
                <a:gd name="T6" fmla="*/ 24 w 217"/>
                <a:gd name="T7" fmla="*/ 199 h 243"/>
                <a:gd name="T8" fmla="*/ 8 w 217"/>
                <a:gd name="T9" fmla="*/ 170 h 243"/>
                <a:gd name="T10" fmla="*/ 0 w 217"/>
                <a:gd name="T11" fmla="*/ 138 h 243"/>
                <a:gd name="T12" fmla="*/ 0 w 217"/>
                <a:gd name="T13" fmla="*/ 105 h 243"/>
                <a:gd name="T14" fmla="*/ 8 w 217"/>
                <a:gd name="T15" fmla="*/ 73 h 243"/>
                <a:gd name="T16" fmla="*/ 24 w 217"/>
                <a:gd name="T17" fmla="*/ 46 h 243"/>
                <a:gd name="T18" fmla="*/ 46 w 217"/>
                <a:gd name="T19" fmla="*/ 25 h 243"/>
                <a:gd name="T20" fmla="*/ 73 w 217"/>
                <a:gd name="T21" fmla="*/ 9 h 243"/>
                <a:gd name="T22" fmla="*/ 105 w 217"/>
                <a:gd name="T23" fmla="*/ 2 h 243"/>
                <a:gd name="T24" fmla="*/ 138 w 217"/>
                <a:gd name="T25" fmla="*/ 2 h 243"/>
                <a:gd name="T26" fmla="*/ 165 w 217"/>
                <a:gd name="T27" fmla="*/ 7 h 243"/>
                <a:gd name="T28" fmla="*/ 190 w 217"/>
                <a:gd name="T29" fmla="*/ 19 h 243"/>
                <a:gd name="T30" fmla="*/ 209 w 217"/>
                <a:gd name="T31" fmla="*/ 36 h 243"/>
                <a:gd name="T32" fmla="*/ 193 w 217"/>
                <a:gd name="T33" fmla="*/ 63 h 243"/>
                <a:gd name="T34" fmla="*/ 178 w 217"/>
                <a:gd name="T35" fmla="*/ 49 h 243"/>
                <a:gd name="T36" fmla="*/ 162 w 217"/>
                <a:gd name="T37" fmla="*/ 38 h 243"/>
                <a:gd name="T38" fmla="*/ 144 w 217"/>
                <a:gd name="T39" fmla="*/ 30 h 243"/>
                <a:gd name="T40" fmla="*/ 122 w 217"/>
                <a:gd name="T41" fmla="*/ 29 h 243"/>
                <a:gd name="T42" fmla="*/ 98 w 217"/>
                <a:gd name="T43" fmla="*/ 32 h 243"/>
                <a:gd name="T44" fmla="*/ 76 w 217"/>
                <a:gd name="T45" fmla="*/ 40 h 243"/>
                <a:gd name="T46" fmla="*/ 57 w 217"/>
                <a:gd name="T47" fmla="*/ 55 h 243"/>
                <a:gd name="T48" fmla="*/ 43 w 217"/>
                <a:gd name="T49" fmla="*/ 73 h 243"/>
                <a:gd name="T50" fmla="*/ 34 w 217"/>
                <a:gd name="T51" fmla="*/ 96 h 243"/>
                <a:gd name="T52" fmla="*/ 31 w 217"/>
                <a:gd name="T53" fmla="*/ 122 h 243"/>
                <a:gd name="T54" fmla="*/ 34 w 217"/>
                <a:gd name="T55" fmla="*/ 148 h 243"/>
                <a:gd name="T56" fmla="*/ 43 w 217"/>
                <a:gd name="T57" fmla="*/ 171 h 243"/>
                <a:gd name="T58" fmla="*/ 57 w 217"/>
                <a:gd name="T59" fmla="*/ 190 h 243"/>
                <a:gd name="T60" fmla="*/ 76 w 217"/>
                <a:gd name="T61" fmla="*/ 203 h 243"/>
                <a:gd name="T62" fmla="*/ 98 w 217"/>
                <a:gd name="T63" fmla="*/ 212 h 243"/>
                <a:gd name="T64" fmla="*/ 122 w 217"/>
                <a:gd name="T65" fmla="*/ 214 h 243"/>
                <a:gd name="T66" fmla="*/ 144 w 217"/>
                <a:gd name="T67" fmla="*/ 213 h 243"/>
                <a:gd name="T68" fmla="*/ 162 w 217"/>
                <a:gd name="T69" fmla="*/ 206 h 243"/>
                <a:gd name="T70" fmla="*/ 178 w 217"/>
                <a:gd name="T71" fmla="*/ 196 h 243"/>
                <a:gd name="T72" fmla="*/ 193 w 217"/>
                <a:gd name="T73" fmla="*/ 180 h 243"/>
                <a:gd name="T74" fmla="*/ 209 w 217"/>
                <a:gd name="T75" fmla="*/ 207 h 243"/>
                <a:gd name="T76" fmla="*/ 190 w 217"/>
                <a:gd name="T77" fmla="*/ 224 h 243"/>
                <a:gd name="T78" fmla="*/ 165 w 217"/>
                <a:gd name="T79" fmla="*/ 237 h 243"/>
                <a:gd name="T80" fmla="*/ 138 w 217"/>
                <a:gd name="T8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243">
                  <a:moveTo>
                    <a:pt x="122" y="243"/>
                  </a:moveTo>
                  <a:lnTo>
                    <a:pt x="105" y="243"/>
                  </a:lnTo>
                  <a:lnTo>
                    <a:pt x="89" y="240"/>
                  </a:lnTo>
                  <a:lnTo>
                    <a:pt x="73" y="235"/>
                  </a:lnTo>
                  <a:lnTo>
                    <a:pt x="59" y="229"/>
                  </a:lnTo>
                  <a:lnTo>
                    <a:pt x="46" y="220"/>
                  </a:lnTo>
                  <a:lnTo>
                    <a:pt x="34" y="210"/>
                  </a:lnTo>
                  <a:lnTo>
                    <a:pt x="24" y="199"/>
                  </a:lnTo>
                  <a:lnTo>
                    <a:pt x="16" y="184"/>
                  </a:lnTo>
                  <a:lnTo>
                    <a:pt x="8" y="170"/>
                  </a:lnTo>
                  <a:lnTo>
                    <a:pt x="3" y="155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0" y="105"/>
                  </a:lnTo>
                  <a:lnTo>
                    <a:pt x="3" y="88"/>
                  </a:lnTo>
                  <a:lnTo>
                    <a:pt x="8" y="73"/>
                  </a:lnTo>
                  <a:lnTo>
                    <a:pt x="16" y="59"/>
                  </a:lnTo>
                  <a:lnTo>
                    <a:pt x="24" y="46"/>
                  </a:lnTo>
                  <a:lnTo>
                    <a:pt x="34" y="35"/>
                  </a:lnTo>
                  <a:lnTo>
                    <a:pt x="46" y="25"/>
                  </a:lnTo>
                  <a:lnTo>
                    <a:pt x="59" y="16"/>
                  </a:lnTo>
                  <a:lnTo>
                    <a:pt x="73" y="9"/>
                  </a:lnTo>
                  <a:lnTo>
                    <a:pt x="89" y="4"/>
                  </a:lnTo>
                  <a:lnTo>
                    <a:pt x="105" y="2"/>
                  </a:lnTo>
                  <a:lnTo>
                    <a:pt x="122" y="0"/>
                  </a:lnTo>
                  <a:lnTo>
                    <a:pt x="138" y="2"/>
                  </a:lnTo>
                  <a:lnTo>
                    <a:pt x="152" y="3"/>
                  </a:lnTo>
                  <a:lnTo>
                    <a:pt x="165" y="7"/>
                  </a:lnTo>
                  <a:lnTo>
                    <a:pt x="178" y="12"/>
                  </a:lnTo>
                  <a:lnTo>
                    <a:pt x="190" y="19"/>
                  </a:lnTo>
                  <a:lnTo>
                    <a:pt x="200" y="27"/>
                  </a:lnTo>
                  <a:lnTo>
                    <a:pt x="209" y="36"/>
                  </a:lnTo>
                  <a:lnTo>
                    <a:pt x="217" y="48"/>
                  </a:lnTo>
                  <a:lnTo>
                    <a:pt x="193" y="63"/>
                  </a:lnTo>
                  <a:lnTo>
                    <a:pt x="185" y="56"/>
                  </a:lnTo>
                  <a:lnTo>
                    <a:pt x="178" y="49"/>
                  </a:lnTo>
                  <a:lnTo>
                    <a:pt x="171" y="42"/>
                  </a:lnTo>
                  <a:lnTo>
                    <a:pt x="162" y="38"/>
                  </a:lnTo>
                  <a:lnTo>
                    <a:pt x="152" y="33"/>
                  </a:lnTo>
                  <a:lnTo>
                    <a:pt x="144" y="30"/>
                  </a:lnTo>
                  <a:lnTo>
                    <a:pt x="134" y="29"/>
                  </a:lnTo>
                  <a:lnTo>
                    <a:pt x="122" y="29"/>
                  </a:lnTo>
                  <a:lnTo>
                    <a:pt x="111" y="29"/>
                  </a:lnTo>
                  <a:lnTo>
                    <a:pt x="98" y="32"/>
                  </a:lnTo>
                  <a:lnTo>
                    <a:pt x="86" y="35"/>
                  </a:lnTo>
                  <a:lnTo>
                    <a:pt x="76" y="40"/>
                  </a:lnTo>
                  <a:lnTo>
                    <a:pt x="66" y="46"/>
                  </a:lnTo>
                  <a:lnTo>
                    <a:pt x="57" y="55"/>
                  </a:lnTo>
                  <a:lnTo>
                    <a:pt x="50" y="63"/>
                  </a:lnTo>
                  <a:lnTo>
                    <a:pt x="43" y="73"/>
                  </a:lnTo>
                  <a:lnTo>
                    <a:pt x="39" y="84"/>
                  </a:lnTo>
                  <a:lnTo>
                    <a:pt x="34" y="96"/>
                  </a:lnTo>
                  <a:lnTo>
                    <a:pt x="33" y="108"/>
                  </a:lnTo>
                  <a:lnTo>
                    <a:pt x="31" y="122"/>
                  </a:lnTo>
                  <a:lnTo>
                    <a:pt x="33" y="135"/>
                  </a:lnTo>
                  <a:lnTo>
                    <a:pt x="34" y="148"/>
                  </a:lnTo>
                  <a:lnTo>
                    <a:pt x="39" y="160"/>
                  </a:lnTo>
                  <a:lnTo>
                    <a:pt x="43" y="171"/>
                  </a:lnTo>
                  <a:lnTo>
                    <a:pt x="50" y="181"/>
                  </a:lnTo>
                  <a:lnTo>
                    <a:pt x="57" y="190"/>
                  </a:lnTo>
                  <a:lnTo>
                    <a:pt x="66" y="197"/>
                  </a:lnTo>
                  <a:lnTo>
                    <a:pt x="76" y="203"/>
                  </a:lnTo>
                  <a:lnTo>
                    <a:pt x="86" y="209"/>
                  </a:lnTo>
                  <a:lnTo>
                    <a:pt x="98" y="212"/>
                  </a:lnTo>
                  <a:lnTo>
                    <a:pt x="111" y="214"/>
                  </a:lnTo>
                  <a:lnTo>
                    <a:pt x="122" y="214"/>
                  </a:lnTo>
                  <a:lnTo>
                    <a:pt x="134" y="214"/>
                  </a:lnTo>
                  <a:lnTo>
                    <a:pt x="144" y="213"/>
                  </a:lnTo>
                  <a:lnTo>
                    <a:pt x="152" y="210"/>
                  </a:lnTo>
                  <a:lnTo>
                    <a:pt x="162" y="206"/>
                  </a:lnTo>
                  <a:lnTo>
                    <a:pt x="171" y="201"/>
                  </a:lnTo>
                  <a:lnTo>
                    <a:pt x="178" y="196"/>
                  </a:lnTo>
                  <a:lnTo>
                    <a:pt x="185" y="189"/>
                  </a:lnTo>
                  <a:lnTo>
                    <a:pt x="193" y="180"/>
                  </a:lnTo>
                  <a:lnTo>
                    <a:pt x="217" y="196"/>
                  </a:lnTo>
                  <a:lnTo>
                    <a:pt x="209" y="207"/>
                  </a:lnTo>
                  <a:lnTo>
                    <a:pt x="200" y="217"/>
                  </a:lnTo>
                  <a:lnTo>
                    <a:pt x="190" y="224"/>
                  </a:lnTo>
                  <a:lnTo>
                    <a:pt x="178" y="232"/>
                  </a:lnTo>
                  <a:lnTo>
                    <a:pt x="165" y="237"/>
                  </a:lnTo>
                  <a:lnTo>
                    <a:pt x="152" y="240"/>
                  </a:lnTo>
                  <a:lnTo>
                    <a:pt x="138" y="243"/>
                  </a:lnTo>
                  <a:lnTo>
                    <a:pt x="122" y="243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33"/>
            <p:cNvSpPr/>
            <p:nvPr/>
          </p:nvSpPr>
          <p:spPr bwMode="auto">
            <a:xfrm>
              <a:off x="6323013" y="5051425"/>
              <a:ext cx="112713" cy="127000"/>
            </a:xfrm>
            <a:custGeom>
              <a:avLst/>
              <a:gdLst>
                <a:gd name="T0" fmla="*/ 214 w 214"/>
                <a:gd name="T1" fmla="*/ 28 h 240"/>
                <a:gd name="T2" fmla="*/ 124 w 214"/>
                <a:gd name="T3" fmla="*/ 28 h 240"/>
                <a:gd name="T4" fmla="*/ 124 w 214"/>
                <a:gd name="T5" fmla="*/ 240 h 240"/>
                <a:gd name="T6" fmla="*/ 90 w 214"/>
                <a:gd name="T7" fmla="*/ 240 h 240"/>
                <a:gd name="T8" fmla="*/ 90 w 214"/>
                <a:gd name="T9" fmla="*/ 28 h 240"/>
                <a:gd name="T10" fmla="*/ 0 w 214"/>
                <a:gd name="T11" fmla="*/ 28 h 240"/>
                <a:gd name="T12" fmla="*/ 0 w 214"/>
                <a:gd name="T13" fmla="*/ 0 h 240"/>
                <a:gd name="T14" fmla="*/ 214 w 214"/>
                <a:gd name="T15" fmla="*/ 0 h 240"/>
                <a:gd name="T16" fmla="*/ 214 w 214"/>
                <a:gd name="T17" fmla="*/ 2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40">
                  <a:moveTo>
                    <a:pt x="214" y="28"/>
                  </a:moveTo>
                  <a:lnTo>
                    <a:pt x="124" y="28"/>
                  </a:lnTo>
                  <a:lnTo>
                    <a:pt x="124" y="240"/>
                  </a:lnTo>
                  <a:lnTo>
                    <a:pt x="90" y="240"/>
                  </a:lnTo>
                  <a:lnTo>
                    <a:pt x="90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14" y="0"/>
                  </a:lnTo>
                  <a:lnTo>
                    <a:pt x="214" y="28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34"/>
            <p:cNvSpPr>
              <a:spLocks noEditPoints="1"/>
            </p:cNvSpPr>
            <p:nvPr/>
          </p:nvSpPr>
          <p:spPr bwMode="auto">
            <a:xfrm>
              <a:off x="6459538" y="5051425"/>
              <a:ext cx="104775" cy="127000"/>
            </a:xfrm>
            <a:custGeom>
              <a:avLst/>
              <a:gdLst>
                <a:gd name="T0" fmla="*/ 104 w 196"/>
                <a:gd name="T1" fmla="*/ 84 h 240"/>
                <a:gd name="T2" fmla="*/ 126 w 196"/>
                <a:gd name="T3" fmla="*/ 86 h 240"/>
                <a:gd name="T4" fmla="*/ 144 w 196"/>
                <a:gd name="T5" fmla="*/ 90 h 240"/>
                <a:gd name="T6" fmla="*/ 152 w 196"/>
                <a:gd name="T7" fmla="*/ 93 h 240"/>
                <a:gd name="T8" fmla="*/ 159 w 196"/>
                <a:gd name="T9" fmla="*/ 96 h 240"/>
                <a:gd name="T10" fmla="*/ 166 w 196"/>
                <a:gd name="T11" fmla="*/ 100 h 240"/>
                <a:gd name="T12" fmla="*/ 173 w 196"/>
                <a:gd name="T13" fmla="*/ 105 h 240"/>
                <a:gd name="T14" fmla="*/ 177 w 196"/>
                <a:gd name="T15" fmla="*/ 110 h 240"/>
                <a:gd name="T16" fmla="*/ 183 w 196"/>
                <a:gd name="T17" fmla="*/ 116 h 240"/>
                <a:gd name="T18" fmla="*/ 188 w 196"/>
                <a:gd name="T19" fmla="*/ 122 h 240"/>
                <a:gd name="T20" fmla="*/ 190 w 196"/>
                <a:gd name="T21" fmla="*/ 129 h 240"/>
                <a:gd name="T22" fmla="*/ 193 w 196"/>
                <a:gd name="T23" fmla="*/ 136 h 240"/>
                <a:gd name="T24" fmla="*/ 195 w 196"/>
                <a:gd name="T25" fmla="*/ 143 h 240"/>
                <a:gd name="T26" fmla="*/ 196 w 196"/>
                <a:gd name="T27" fmla="*/ 152 h 240"/>
                <a:gd name="T28" fmla="*/ 196 w 196"/>
                <a:gd name="T29" fmla="*/ 161 h 240"/>
                <a:gd name="T30" fmla="*/ 196 w 196"/>
                <a:gd name="T31" fmla="*/ 171 h 240"/>
                <a:gd name="T32" fmla="*/ 195 w 196"/>
                <a:gd name="T33" fmla="*/ 179 h 240"/>
                <a:gd name="T34" fmla="*/ 192 w 196"/>
                <a:gd name="T35" fmla="*/ 188 h 240"/>
                <a:gd name="T36" fmla="*/ 189 w 196"/>
                <a:gd name="T37" fmla="*/ 195 h 240"/>
                <a:gd name="T38" fmla="*/ 186 w 196"/>
                <a:gd name="T39" fmla="*/ 202 h 240"/>
                <a:gd name="T40" fmla="*/ 182 w 196"/>
                <a:gd name="T41" fmla="*/ 208 h 240"/>
                <a:gd name="T42" fmla="*/ 176 w 196"/>
                <a:gd name="T43" fmla="*/ 214 h 240"/>
                <a:gd name="T44" fmla="*/ 170 w 196"/>
                <a:gd name="T45" fmla="*/ 220 h 240"/>
                <a:gd name="T46" fmla="*/ 164 w 196"/>
                <a:gd name="T47" fmla="*/ 225 h 240"/>
                <a:gd name="T48" fmla="*/ 157 w 196"/>
                <a:gd name="T49" fmla="*/ 228 h 240"/>
                <a:gd name="T50" fmla="*/ 149 w 196"/>
                <a:gd name="T51" fmla="*/ 233 h 240"/>
                <a:gd name="T52" fmla="*/ 140 w 196"/>
                <a:gd name="T53" fmla="*/ 235 h 240"/>
                <a:gd name="T54" fmla="*/ 130 w 196"/>
                <a:gd name="T55" fmla="*/ 237 h 240"/>
                <a:gd name="T56" fmla="*/ 120 w 196"/>
                <a:gd name="T57" fmla="*/ 238 h 240"/>
                <a:gd name="T58" fmla="*/ 110 w 196"/>
                <a:gd name="T59" fmla="*/ 240 h 240"/>
                <a:gd name="T60" fmla="*/ 98 w 196"/>
                <a:gd name="T61" fmla="*/ 240 h 240"/>
                <a:gd name="T62" fmla="*/ 0 w 196"/>
                <a:gd name="T63" fmla="*/ 240 h 240"/>
                <a:gd name="T64" fmla="*/ 0 w 196"/>
                <a:gd name="T65" fmla="*/ 0 h 240"/>
                <a:gd name="T66" fmla="*/ 33 w 196"/>
                <a:gd name="T67" fmla="*/ 0 h 240"/>
                <a:gd name="T68" fmla="*/ 33 w 196"/>
                <a:gd name="T69" fmla="*/ 84 h 240"/>
                <a:gd name="T70" fmla="*/ 104 w 196"/>
                <a:gd name="T71" fmla="*/ 84 h 240"/>
                <a:gd name="T72" fmla="*/ 95 w 196"/>
                <a:gd name="T73" fmla="*/ 215 h 240"/>
                <a:gd name="T74" fmla="*/ 111 w 196"/>
                <a:gd name="T75" fmla="*/ 215 h 240"/>
                <a:gd name="T76" fmla="*/ 126 w 196"/>
                <a:gd name="T77" fmla="*/ 212 h 240"/>
                <a:gd name="T78" fmla="*/ 137 w 196"/>
                <a:gd name="T79" fmla="*/ 208 h 240"/>
                <a:gd name="T80" fmla="*/ 146 w 196"/>
                <a:gd name="T81" fmla="*/ 202 h 240"/>
                <a:gd name="T82" fmla="*/ 153 w 196"/>
                <a:gd name="T83" fmla="*/ 194 h 240"/>
                <a:gd name="T84" fmla="*/ 159 w 196"/>
                <a:gd name="T85" fmla="*/ 185 h 240"/>
                <a:gd name="T86" fmla="*/ 162 w 196"/>
                <a:gd name="T87" fmla="*/ 174 h 240"/>
                <a:gd name="T88" fmla="*/ 163 w 196"/>
                <a:gd name="T89" fmla="*/ 161 h 240"/>
                <a:gd name="T90" fmla="*/ 162 w 196"/>
                <a:gd name="T91" fmla="*/ 149 h 240"/>
                <a:gd name="T92" fmla="*/ 159 w 196"/>
                <a:gd name="T93" fmla="*/ 138 h 240"/>
                <a:gd name="T94" fmla="*/ 154 w 196"/>
                <a:gd name="T95" fmla="*/ 129 h 240"/>
                <a:gd name="T96" fmla="*/ 146 w 196"/>
                <a:gd name="T97" fmla="*/ 122 h 240"/>
                <a:gd name="T98" fmla="*/ 137 w 196"/>
                <a:gd name="T99" fmla="*/ 116 h 240"/>
                <a:gd name="T100" fmla="*/ 126 w 196"/>
                <a:gd name="T101" fmla="*/ 112 h 240"/>
                <a:gd name="T102" fmla="*/ 111 w 196"/>
                <a:gd name="T103" fmla="*/ 110 h 240"/>
                <a:gd name="T104" fmla="*/ 95 w 196"/>
                <a:gd name="T105" fmla="*/ 109 h 240"/>
                <a:gd name="T106" fmla="*/ 33 w 196"/>
                <a:gd name="T107" fmla="*/ 107 h 240"/>
                <a:gd name="T108" fmla="*/ 33 w 196"/>
                <a:gd name="T109" fmla="*/ 214 h 240"/>
                <a:gd name="T110" fmla="*/ 95 w 196"/>
                <a:gd name="T111" fmla="*/ 21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" h="240">
                  <a:moveTo>
                    <a:pt x="104" y="84"/>
                  </a:moveTo>
                  <a:lnTo>
                    <a:pt x="126" y="86"/>
                  </a:lnTo>
                  <a:lnTo>
                    <a:pt x="144" y="90"/>
                  </a:lnTo>
                  <a:lnTo>
                    <a:pt x="152" y="93"/>
                  </a:lnTo>
                  <a:lnTo>
                    <a:pt x="159" y="96"/>
                  </a:lnTo>
                  <a:lnTo>
                    <a:pt x="166" y="100"/>
                  </a:lnTo>
                  <a:lnTo>
                    <a:pt x="173" y="105"/>
                  </a:lnTo>
                  <a:lnTo>
                    <a:pt x="177" y="110"/>
                  </a:lnTo>
                  <a:lnTo>
                    <a:pt x="183" y="116"/>
                  </a:lnTo>
                  <a:lnTo>
                    <a:pt x="188" y="122"/>
                  </a:lnTo>
                  <a:lnTo>
                    <a:pt x="190" y="129"/>
                  </a:lnTo>
                  <a:lnTo>
                    <a:pt x="193" y="136"/>
                  </a:lnTo>
                  <a:lnTo>
                    <a:pt x="195" y="143"/>
                  </a:lnTo>
                  <a:lnTo>
                    <a:pt x="196" y="152"/>
                  </a:lnTo>
                  <a:lnTo>
                    <a:pt x="196" y="161"/>
                  </a:lnTo>
                  <a:lnTo>
                    <a:pt x="196" y="171"/>
                  </a:lnTo>
                  <a:lnTo>
                    <a:pt x="195" y="179"/>
                  </a:lnTo>
                  <a:lnTo>
                    <a:pt x="192" y="188"/>
                  </a:lnTo>
                  <a:lnTo>
                    <a:pt x="189" y="195"/>
                  </a:lnTo>
                  <a:lnTo>
                    <a:pt x="186" y="202"/>
                  </a:lnTo>
                  <a:lnTo>
                    <a:pt x="182" y="208"/>
                  </a:lnTo>
                  <a:lnTo>
                    <a:pt x="176" y="214"/>
                  </a:lnTo>
                  <a:lnTo>
                    <a:pt x="170" y="220"/>
                  </a:lnTo>
                  <a:lnTo>
                    <a:pt x="164" y="225"/>
                  </a:lnTo>
                  <a:lnTo>
                    <a:pt x="157" y="228"/>
                  </a:lnTo>
                  <a:lnTo>
                    <a:pt x="149" y="233"/>
                  </a:lnTo>
                  <a:lnTo>
                    <a:pt x="140" y="235"/>
                  </a:lnTo>
                  <a:lnTo>
                    <a:pt x="130" y="237"/>
                  </a:lnTo>
                  <a:lnTo>
                    <a:pt x="120" y="238"/>
                  </a:lnTo>
                  <a:lnTo>
                    <a:pt x="110" y="240"/>
                  </a:lnTo>
                  <a:lnTo>
                    <a:pt x="9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84"/>
                  </a:lnTo>
                  <a:lnTo>
                    <a:pt x="104" y="84"/>
                  </a:lnTo>
                  <a:close/>
                  <a:moveTo>
                    <a:pt x="95" y="215"/>
                  </a:moveTo>
                  <a:lnTo>
                    <a:pt x="111" y="215"/>
                  </a:lnTo>
                  <a:lnTo>
                    <a:pt x="126" y="212"/>
                  </a:lnTo>
                  <a:lnTo>
                    <a:pt x="137" y="208"/>
                  </a:lnTo>
                  <a:lnTo>
                    <a:pt x="146" y="202"/>
                  </a:lnTo>
                  <a:lnTo>
                    <a:pt x="153" y="194"/>
                  </a:lnTo>
                  <a:lnTo>
                    <a:pt x="159" y="185"/>
                  </a:lnTo>
                  <a:lnTo>
                    <a:pt x="162" y="174"/>
                  </a:lnTo>
                  <a:lnTo>
                    <a:pt x="163" y="161"/>
                  </a:lnTo>
                  <a:lnTo>
                    <a:pt x="162" y="149"/>
                  </a:lnTo>
                  <a:lnTo>
                    <a:pt x="159" y="138"/>
                  </a:lnTo>
                  <a:lnTo>
                    <a:pt x="154" y="129"/>
                  </a:lnTo>
                  <a:lnTo>
                    <a:pt x="146" y="122"/>
                  </a:lnTo>
                  <a:lnTo>
                    <a:pt x="137" y="116"/>
                  </a:lnTo>
                  <a:lnTo>
                    <a:pt x="126" y="112"/>
                  </a:lnTo>
                  <a:lnTo>
                    <a:pt x="111" y="110"/>
                  </a:lnTo>
                  <a:lnTo>
                    <a:pt x="95" y="109"/>
                  </a:lnTo>
                  <a:lnTo>
                    <a:pt x="33" y="107"/>
                  </a:lnTo>
                  <a:lnTo>
                    <a:pt x="33" y="214"/>
                  </a:lnTo>
                  <a:lnTo>
                    <a:pt x="95" y="215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35"/>
            <p:cNvSpPr/>
            <p:nvPr/>
          </p:nvSpPr>
          <p:spPr bwMode="auto">
            <a:xfrm>
              <a:off x="6583363" y="5153025"/>
              <a:ext cx="25400" cy="60325"/>
            </a:xfrm>
            <a:custGeom>
              <a:avLst/>
              <a:gdLst>
                <a:gd name="T0" fmla="*/ 25 w 49"/>
                <a:gd name="T1" fmla="*/ 0 h 114"/>
                <a:gd name="T2" fmla="*/ 29 w 49"/>
                <a:gd name="T3" fmla="*/ 0 h 114"/>
                <a:gd name="T4" fmla="*/ 35 w 49"/>
                <a:gd name="T5" fmla="*/ 2 h 114"/>
                <a:gd name="T6" fmla="*/ 38 w 49"/>
                <a:gd name="T7" fmla="*/ 5 h 114"/>
                <a:gd name="T8" fmla="*/ 42 w 49"/>
                <a:gd name="T9" fmla="*/ 7 h 114"/>
                <a:gd name="T10" fmla="*/ 45 w 49"/>
                <a:gd name="T11" fmla="*/ 10 h 114"/>
                <a:gd name="T12" fmla="*/ 48 w 49"/>
                <a:gd name="T13" fmla="*/ 15 h 114"/>
                <a:gd name="T14" fmla="*/ 48 w 49"/>
                <a:gd name="T15" fmla="*/ 19 h 114"/>
                <a:gd name="T16" fmla="*/ 49 w 49"/>
                <a:gd name="T17" fmla="*/ 25 h 114"/>
                <a:gd name="T18" fmla="*/ 48 w 49"/>
                <a:gd name="T19" fmla="*/ 30 h 114"/>
                <a:gd name="T20" fmla="*/ 48 w 49"/>
                <a:gd name="T21" fmla="*/ 36 h 114"/>
                <a:gd name="T22" fmla="*/ 45 w 49"/>
                <a:gd name="T23" fmla="*/ 43 h 114"/>
                <a:gd name="T24" fmla="*/ 42 w 49"/>
                <a:gd name="T25" fmla="*/ 51 h 114"/>
                <a:gd name="T26" fmla="*/ 23 w 49"/>
                <a:gd name="T27" fmla="*/ 114 h 114"/>
                <a:gd name="T28" fmla="*/ 2 w 49"/>
                <a:gd name="T29" fmla="*/ 114 h 114"/>
                <a:gd name="T30" fmla="*/ 17 w 49"/>
                <a:gd name="T31" fmla="*/ 48 h 114"/>
                <a:gd name="T32" fmla="*/ 10 w 49"/>
                <a:gd name="T33" fmla="*/ 45 h 114"/>
                <a:gd name="T34" fmla="*/ 4 w 49"/>
                <a:gd name="T35" fmla="*/ 39 h 114"/>
                <a:gd name="T36" fmla="*/ 2 w 49"/>
                <a:gd name="T37" fmla="*/ 33 h 114"/>
                <a:gd name="T38" fmla="*/ 0 w 49"/>
                <a:gd name="T39" fmla="*/ 25 h 114"/>
                <a:gd name="T40" fmla="*/ 0 w 49"/>
                <a:gd name="T41" fmla="*/ 19 h 114"/>
                <a:gd name="T42" fmla="*/ 2 w 49"/>
                <a:gd name="T43" fmla="*/ 15 h 114"/>
                <a:gd name="T44" fmla="*/ 4 w 49"/>
                <a:gd name="T45" fmla="*/ 10 h 114"/>
                <a:gd name="T46" fmla="*/ 7 w 49"/>
                <a:gd name="T47" fmla="*/ 7 h 114"/>
                <a:gd name="T48" fmla="*/ 10 w 49"/>
                <a:gd name="T49" fmla="*/ 5 h 114"/>
                <a:gd name="T50" fmla="*/ 15 w 49"/>
                <a:gd name="T51" fmla="*/ 2 h 114"/>
                <a:gd name="T52" fmla="*/ 19 w 49"/>
                <a:gd name="T53" fmla="*/ 0 h 114"/>
                <a:gd name="T54" fmla="*/ 25 w 49"/>
                <a:gd name="T5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" h="114">
                  <a:moveTo>
                    <a:pt x="25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42" y="7"/>
                  </a:lnTo>
                  <a:lnTo>
                    <a:pt x="45" y="10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9" y="25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5" y="43"/>
                  </a:lnTo>
                  <a:lnTo>
                    <a:pt x="42" y="51"/>
                  </a:lnTo>
                  <a:lnTo>
                    <a:pt x="23" y="114"/>
                  </a:lnTo>
                  <a:lnTo>
                    <a:pt x="2" y="114"/>
                  </a:lnTo>
                  <a:lnTo>
                    <a:pt x="17" y="48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36"/>
            <p:cNvSpPr/>
            <p:nvPr/>
          </p:nvSpPr>
          <p:spPr bwMode="auto">
            <a:xfrm>
              <a:off x="6708775" y="5051425"/>
              <a:ext cx="90488" cy="127000"/>
            </a:xfrm>
            <a:custGeom>
              <a:avLst/>
              <a:gdLst>
                <a:gd name="T0" fmla="*/ 170 w 170"/>
                <a:gd name="T1" fmla="*/ 28 h 240"/>
                <a:gd name="T2" fmla="*/ 33 w 170"/>
                <a:gd name="T3" fmla="*/ 28 h 240"/>
                <a:gd name="T4" fmla="*/ 33 w 170"/>
                <a:gd name="T5" fmla="*/ 240 h 240"/>
                <a:gd name="T6" fmla="*/ 0 w 170"/>
                <a:gd name="T7" fmla="*/ 240 h 240"/>
                <a:gd name="T8" fmla="*/ 0 w 170"/>
                <a:gd name="T9" fmla="*/ 0 h 240"/>
                <a:gd name="T10" fmla="*/ 170 w 170"/>
                <a:gd name="T11" fmla="*/ 0 h 240"/>
                <a:gd name="T12" fmla="*/ 170 w 170"/>
                <a:gd name="T13" fmla="*/ 2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40">
                  <a:moveTo>
                    <a:pt x="170" y="28"/>
                  </a:moveTo>
                  <a:lnTo>
                    <a:pt x="33" y="28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170" y="28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37"/>
            <p:cNvSpPr/>
            <p:nvPr/>
          </p:nvSpPr>
          <p:spPr bwMode="auto">
            <a:xfrm>
              <a:off x="6800850" y="5153025"/>
              <a:ext cx="25400" cy="26988"/>
            </a:xfrm>
            <a:custGeom>
              <a:avLst/>
              <a:gdLst>
                <a:gd name="T0" fmla="*/ 24 w 49"/>
                <a:gd name="T1" fmla="*/ 49 h 49"/>
                <a:gd name="T2" fmla="*/ 19 w 49"/>
                <a:gd name="T3" fmla="*/ 49 h 49"/>
                <a:gd name="T4" fmla="*/ 14 w 49"/>
                <a:gd name="T5" fmla="*/ 48 h 49"/>
                <a:gd name="T6" fmla="*/ 10 w 49"/>
                <a:gd name="T7" fmla="*/ 46 h 49"/>
                <a:gd name="T8" fmla="*/ 7 w 49"/>
                <a:gd name="T9" fmla="*/ 42 h 49"/>
                <a:gd name="T10" fmla="*/ 4 w 49"/>
                <a:gd name="T11" fmla="*/ 39 h 49"/>
                <a:gd name="T12" fmla="*/ 1 w 49"/>
                <a:gd name="T13" fmla="*/ 35 h 49"/>
                <a:gd name="T14" fmla="*/ 0 w 49"/>
                <a:gd name="T15" fmla="*/ 29 h 49"/>
                <a:gd name="T16" fmla="*/ 0 w 49"/>
                <a:gd name="T17" fmla="*/ 25 h 49"/>
                <a:gd name="T18" fmla="*/ 0 w 49"/>
                <a:gd name="T19" fmla="*/ 19 h 49"/>
                <a:gd name="T20" fmla="*/ 1 w 49"/>
                <a:gd name="T21" fmla="*/ 15 h 49"/>
                <a:gd name="T22" fmla="*/ 4 w 49"/>
                <a:gd name="T23" fmla="*/ 10 h 49"/>
                <a:gd name="T24" fmla="*/ 7 w 49"/>
                <a:gd name="T25" fmla="*/ 7 h 49"/>
                <a:gd name="T26" fmla="*/ 10 w 49"/>
                <a:gd name="T27" fmla="*/ 5 h 49"/>
                <a:gd name="T28" fmla="*/ 14 w 49"/>
                <a:gd name="T29" fmla="*/ 2 h 49"/>
                <a:gd name="T30" fmla="*/ 19 w 49"/>
                <a:gd name="T31" fmla="*/ 0 h 49"/>
                <a:gd name="T32" fmla="*/ 24 w 49"/>
                <a:gd name="T33" fmla="*/ 0 h 49"/>
                <a:gd name="T34" fmla="*/ 29 w 49"/>
                <a:gd name="T35" fmla="*/ 0 h 49"/>
                <a:gd name="T36" fmla="*/ 33 w 49"/>
                <a:gd name="T37" fmla="*/ 2 h 49"/>
                <a:gd name="T38" fmla="*/ 37 w 49"/>
                <a:gd name="T39" fmla="*/ 5 h 49"/>
                <a:gd name="T40" fmla="*/ 42 w 49"/>
                <a:gd name="T41" fmla="*/ 7 h 49"/>
                <a:gd name="T42" fmla="*/ 45 w 49"/>
                <a:gd name="T43" fmla="*/ 10 h 49"/>
                <a:gd name="T44" fmla="*/ 48 w 49"/>
                <a:gd name="T45" fmla="*/ 15 h 49"/>
                <a:gd name="T46" fmla="*/ 48 w 49"/>
                <a:gd name="T47" fmla="*/ 19 h 49"/>
                <a:gd name="T48" fmla="*/ 49 w 49"/>
                <a:gd name="T49" fmla="*/ 25 h 49"/>
                <a:gd name="T50" fmla="*/ 48 w 49"/>
                <a:gd name="T51" fmla="*/ 29 h 49"/>
                <a:gd name="T52" fmla="*/ 48 w 49"/>
                <a:gd name="T53" fmla="*/ 35 h 49"/>
                <a:gd name="T54" fmla="*/ 45 w 49"/>
                <a:gd name="T55" fmla="*/ 39 h 49"/>
                <a:gd name="T56" fmla="*/ 42 w 49"/>
                <a:gd name="T57" fmla="*/ 42 h 49"/>
                <a:gd name="T58" fmla="*/ 37 w 49"/>
                <a:gd name="T59" fmla="*/ 46 h 49"/>
                <a:gd name="T60" fmla="*/ 33 w 49"/>
                <a:gd name="T61" fmla="*/ 48 h 49"/>
                <a:gd name="T62" fmla="*/ 29 w 49"/>
                <a:gd name="T63" fmla="*/ 49 h 49"/>
                <a:gd name="T64" fmla="*/ 24 w 49"/>
                <a:gd name="T6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lnTo>
                    <a:pt x="19" y="49"/>
                  </a:lnTo>
                  <a:lnTo>
                    <a:pt x="14" y="48"/>
                  </a:lnTo>
                  <a:lnTo>
                    <a:pt x="10" y="46"/>
                  </a:lnTo>
                  <a:lnTo>
                    <a:pt x="7" y="42"/>
                  </a:lnTo>
                  <a:lnTo>
                    <a:pt x="4" y="39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7" y="5"/>
                  </a:lnTo>
                  <a:lnTo>
                    <a:pt x="42" y="7"/>
                  </a:lnTo>
                  <a:lnTo>
                    <a:pt x="45" y="10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9" y="25"/>
                  </a:lnTo>
                  <a:lnTo>
                    <a:pt x="48" y="29"/>
                  </a:lnTo>
                  <a:lnTo>
                    <a:pt x="48" y="35"/>
                  </a:lnTo>
                  <a:lnTo>
                    <a:pt x="45" y="39"/>
                  </a:lnTo>
                  <a:lnTo>
                    <a:pt x="42" y="42"/>
                  </a:lnTo>
                  <a:lnTo>
                    <a:pt x="37" y="46"/>
                  </a:lnTo>
                  <a:lnTo>
                    <a:pt x="33" y="48"/>
                  </a:lnTo>
                  <a:lnTo>
                    <a:pt x="29" y="49"/>
                  </a:lnTo>
                  <a:lnTo>
                    <a:pt x="24" y="49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38"/>
            <p:cNvSpPr/>
            <p:nvPr/>
          </p:nvSpPr>
          <p:spPr bwMode="auto">
            <a:xfrm>
              <a:off x="6931025" y="5010150"/>
              <a:ext cx="119063" cy="168275"/>
            </a:xfrm>
            <a:custGeom>
              <a:avLst/>
              <a:gdLst>
                <a:gd name="T0" fmla="*/ 226 w 226"/>
                <a:gd name="T1" fmla="*/ 291 h 320"/>
                <a:gd name="T2" fmla="*/ 226 w 226"/>
                <a:gd name="T3" fmla="*/ 320 h 320"/>
                <a:gd name="T4" fmla="*/ 0 w 226"/>
                <a:gd name="T5" fmla="*/ 320 h 320"/>
                <a:gd name="T6" fmla="*/ 0 w 226"/>
                <a:gd name="T7" fmla="*/ 0 h 320"/>
                <a:gd name="T8" fmla="*/ 219 w 226"/>
                <a:gd name="T9" fmla="*/ 0 h 320"/>
                <a:gd name="T10" fmla="*/ 219 w 226"/>
                <a:gd name="T11" fmla="*/ 31 h 320"/>
                <a:gd name="T12" fmla="*/ 34 w 226"/>
                <a:gd name="T13" fmla="*/ 31 h 320"/>
                <a:gd name="T14" fmla="*/ 34 w 226"/>
                <a:gd name="T15" fmla="*/ 143 h 320"/>
                <a:gd name="T16" fmla="*/ 199 w 226"/>
                <a:gd name="T17" fmla="*/ 143 h 320"/>
                <a:gd name="T18" fmla="*/ 199 w 226"/>
                <a:gd name="T19" fmla="*/ 172 h 320"/>
                <a:gd name="T20" fmla="*/ 34 w 226"/>
                <a:gd name="T21" fmla="*/ 172 h 320"/>
                <a:gd name="T22" fmla="*/ 34 w 226"/>
                <a:gd name="T23" fmla="*/ 291 h 320"/>
                <a:gd name="T24" fmla="*/ 226 w 226"/>
                <a:gd name="T25" fmla="*/ 29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" h="320">
                  <a:moveTo>
                    <a:pt x="226" y="291"/>
                  </a:moveTo>
                  <a:lnTo>
                    <a:pt x="226" y="320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219" y="0"/>
                  </a:lnTo>
                  <a:lnTo>
                    <a:pt x="219" y="31"/>
                  </a:lnTo>
                  <a:lnTo>
                    <a:pt x="34" y="31"/>
                  </a:lnTo>
                  <a:lnTo>
                    <a:pt x="34" y="143"/>
                  </a:lnTo>
                  <a:lnTo>
                    <a:pt x="199" y="143"/>
                  </a:lnTo>
                  <a:lnTo>
                    <a:pt x="199" y="172"/>
                  </a:lnTo>
                  <a:lnTo>
                    <a:pt x="34" y="172"/>
                  </a:lnTo>
                  <a:lnTo>
                    <a:pt x="34" y="291"/>
                  </a:lnTo>
                  <a:lnTo>
                    <a:pt x="226" y="291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239"/>
            <p:cNvSpPr/>
            <p:nvPr/>
          </p:nvSpPr>
          <p:spPr bwMode="auto">
            <a:xfrm>
              <a:off x="7086600" y="5051425"/>
              <a:ext cx="112713" cy="127000"/>
            </a:xfrm>
            <a:custGeom>
              <a:avLst/>
              <a:gdLst>
                <a:gd name="T0" fmla="*/ 86 w 213"/>
                <a:gd name="T1" fmla="*/ 133 h 240"/>
                <a:gd name="T2" fmla="*/ 31 w 213"/>
                <a:gd name="T3" fmla="*/ 133 h 240"/>
                <a:gd name="T4" fmla="*/ 31 w 213"/>
                <a:gd name="T5" fmla="*/ 240 h 240"/>
                <a:gd name="T6" fmla="*/ 0 w 213"/>
                <a:gd name="T7" fmla="*/ 240 h 240"/>
                <a:gd name="T8" fmla="*/ 0 w 213"/>
                <a:gd name="T9" fmla="*/ 0 h 240"/>
                <a:gd name="T10" fmla="*/ 31 w 213"/>
                <a:gd name="T11" fmla="*/ 0 h 240"/>
                <a:gd name="T12" fmla="*/ 31 w 213"/>
                <a:gd name="T13" fmla="*/ 105 h 240"/>
                <a:gd name="T14" fmla="*/ 86 w 213"/>
                <a:gd name="T15" fmla="*/ 105 h 240"/>
                <a:gd name="T16" fmla="*/ 171 w 213"/>
                <a:gd name="T17" fmla="*/ 0 h 240"/>
                <a:gd name="T18" fmla="*/ 205 w 213"/>
                <a:gd name="T19" fmla="*/ 0 h 240"/>
                <a:gd name="T20" fmla="*/ 112 w 213"/>
                <a:gd name="T21" fmla="*/ 116 h 240"/>
                <a:gd name="T22" fmla="*/ 213 w 213"/>
                <a:gd name="T23" fmla="*/ 240 h 240"/>
                <a:gd name="T24" fmla="*/ 174 w 213"/>
                <a:gd name="T25" fmla="*/ 240 h 240"/>
                <a:gd name="T26" fmla="*/ 86 w 213"/>
                <a:gd name="T27" fmla="*/ 13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240">
                  <a:moveTo>
                    <a:pt x="86" y="133"/>
                  </a:moveTo>
                  <a:lnTo>
                    <a:pt x="31" y="133"/>
                  </a:lnTo>
                  <a:lnTo>
                    <a:pt x="31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05"/>
                  </a:lnTo>
                  <a:lnTo>
                    <a:pt x="86" y="105"/>
                  </a:lnTo>
                  <a:lnTo>
                    <a:pt x="171" y="0"/>
                  </a:lnTo>
                  <a:lnTo>
                    <a:pt x="205" y="0"/>
                  </a:lnTo>
                  <a:lnTo>
                    <a:pt x="112" y="116"/>
                  </a:lnTo>
                  <a:lnTo>
                    <a:pt x="213" y="240"/>
                  </a:lnTo>
                  <a:lnTo>
                    <a:pt x="174" y="240"/>
                  </a:lnTo>
                  <a:lnTo>
                    <a:pt x="86" y="133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240"/>
            <p:cNvSpPr>
              <a:spLocks noEditPoints="1"/>
            </p:cNvSpPr>
            <p:nvPr/>
          </p:nvSpPr>
          <p:spPr bwMode="auto">
            <a:xfrm>
              <a:off x="7212013" y="5051425"/>
              <a:ext cx="106363" cy="128588"/>
            </a:xfrm>
            <a:custGeom>
              <a:avLst/>
              <a:gdLst>
                <a:gd name="T0" fmla="*/ 115 w 202"/>
                <a:gd name="T1" fmla="*/ 0 h 243"/>
                <a:gd name="T2" fmla="*/ 137 w 202"/>
                <a:gd name="T3" fmla="*/ 3 h 243"/>
                <a:gd name="T4" fmla="*/ 154 w 202"/>
                <a:gd name="T5" fmla="*/ 9 h 243"/>
                <a:gd name="T6" fmla="*/ 170 w 202"/>
                <a:gd name="T7" fmla="*/ 19 h 243"/>
                <a:gd name="T8" fmla="*/ 183 w 202"/>
                <a:gd name="T9" fmla="*/ 30 h 243"/>
                <a:gd name="T10" fmla="*/ 192 w 202"/>
                <a:gd name="T11" fmla="*/ 45 h 243"/>
                <a:gd name="T12" fmla="*/ 199 w 202"/>
                <a:gd name="T13" fmla="*/ 62 h 243"/>
                <a:gd name="T14" fmla="*/ 202 w 202"/>
                <a:gd name="T15" fmla="*/ 82 h 243"/>
                <a:gd name="T16" fmla="*/ 202 w 202"/>
                <a:gd name="T17" fmla="*/ 242 h 243"/>
                <a:gd name="T18" fmla="*/ 170 w 202"/>
                <a:gd name="T19" fmla="*/ 204 h 243"/>
                <a:gd name="T20" fmla="*/ 157 w 202"/>
                <a:gd name="T21" fmla="*/ 220 h 243"/>
                <a:gd name="T22" fmla="*/ 138 w 202"/>
                <a:gd name="T23" fmla="*/ 233 h 243"/>
                <a:gd name="T24" fmla="*/ 115 w 202"/>
                <a:gd name="T25" fmla="*/ 242 h 243"/>
                <a:gd name="T26" fmla="*/ 88 w 202"/>
                <a:gd name="T27" fmla="*/ 243 h 243"/>
                <a:gd name="T28" fmla="*/ 52 w 202"/>
                <a:gd name="T29" fmla="*/ 239 h 243"/>
                <a:gd name="T30" fmla="*/ 38 w 202"/>
                <a:gd name="T31" fmla="*/ 233 h 243"/>
                <a:gd name="T32" fmla="*/ 25 w 202"/>
                <a:gd name="T33" fmla="*/ 224 h 243"/>
                <a:gd name="T34" fmla="*/ 15 w 202"/>
                <a:gd name="T35" fmla="*/ 214 h 243"/>
                <a:gd name="T36" fmla="*/ 7 w 202"/>
                <a:gd name="T37" fmla="*/ 203 h 243"/>
                <a:gd name="T38" fmla="*/ 2 w 202"/>
                <a:gd name="T39" fmla="*/ 189 h 243"/>
                <a:gd name="T40" fmla="*/ 0 w 202"/>
                <a:gd name="T41" fmla="*/ 174 h 243"/>
                <a:gd name="T42" fmla="*/ 2 w 202"/>
                <a:gd name="T43" fmla="*/ 160 h 243"/>
                <a:gd name="T44" fmla="*/ 6 w 202"/>
                <a:gd name="T45" fmla="*/ 147 h 243"/>
                <a:gd name="T46" fmla="*/ 13 w 202"/>
                <a:gd name="T47" fmla="*/ 135 h 243"/>
                <a:gd name="T48" fmla="*/ 23 w 202"/>
                <a:gd name="T49" fmla="*/ 125 h 243"/>
                <a:gd name="T50" fmla="*/ 36 w 202"/>
                <a:gd name="T51" fmla="*/ 117 h 243"/>
                <a:gd name="T52" fmla="*/ 52 w 202"/>
                <a:gd name="T53" fmla="*/ 111 h 243"/>
                <a:gd name="T54" fmla="*/ 94 w 202"/>
                <a:gd name="T55" fmla="*/ 107 h 243"/>
                <a:gd name="T56" fmla="*/ 170 w 202"/>
                <a:gd name="T57" fmla="*/ 92 h 243"/>
                <a:gd name="T58" fmla="*/ 166 w 202"/>
                <a:gd name="T59" fmla="*/ 65 h 243"/>
                <a:gd name="T60" fmla="*/ 151 w 202"/>
                <a:gd name="T61" fmla="*/ 45 h 243"/>
                <a:gd name="T62" fmla="*/ 131 w 202"/>
                <a:gd name="T63" fmla="*/ 33 h 243"/>
                <a:gd name="T64" fmla="*/ 101 w 202"/>
                <a:gd name="T65" fmla="*/ 29 h 243"/>
                <a:gd name="T66" fmla="*/ 79 w 202"/>
                <a:gd name="T67" fmla="*/ 30 h 243"/>
                <a:gd name="T68" fmla="*/ 58 w 202"/>
                <a:gd name="T69" fmla="*/ 36 h 243"/>
                <a:gd name="T70" fmla="*/ 38 w 202"/>
                <a:gd name="T71" fmla="*/ 45 h 243"/>
                <a:gd name="T72" fmla="*/ 22 w 202"/>
                <a:gd name="T73" fmla="*/ 56 h 243"/>
                <a:gd name="T74" fmla="*/ 17 w 202"/>
                <a:gd name="T75" fmla="*/ 25 h 243"/>
                <a:gd name="T76" fmla="*/ 39 w 202"/>
                <a:gd name="T77" fmla="*/ 13 h 243"/>
                <a:gd name="T78" fmla="*/ 64 w 202"/>
                <a:gd name="T79" fmla="*/ 4 h 243"/>
                <a:gd name="T80" fmla="*/ 91 w 202"/>
                <a:gd name="T81" fmla="*/ 0 h 243"/>
                <a:gd name="T82" fmla="*/ 94 w 202"/>
                <a:gd name="T83" fmla="*/ 219 h 243"/>
                <a:gd name="T84" fmla="*/ 118 w 202"/>
                <a:gd name="T85" fmla="*/ 214 h 243"/>
                <a:gd name="T86" fmla="*/ 140 w 202"/>
                <a:gd name="T87" fmla="*/ 206 h 243"/>
                <a:gd name="T88" fmla="*/ 157 w 202"/>
                <a:gd name="T89" fmla="*/ 190 h 243"/>
                <a:gd name="T90" fmla="*/ 170 w 202"/>
                <a:gd name="T91" fmla="*/ 170 h 243"/>
                <a:gd name="T92" fmla="*/ 94 w 202"/>
                <a:gd name="T93" fmla="*/ 131 h 243"/>
                <a:gd name="T94" fmla="*/ 68 w 202"/>
                <a:gd name="T95" fmla="*/ 132 h 243"/>
                <a:gd name="T96" fmla="*/ 48 w 202"/>
                <a:gd name="T97" fmla="*/ 141 h 243"/>
                <a:gd name="T98" fmla="*/ 36 w 202"/>
                <a:gd name="T99" fmla="*/ 154 h 243"/>
                <a:gd name="T100" fmla="*/ 33 w 202"/>
                <a:gd name="T101" fmla="*/ 173 h 243"/>
                <a:gd name="T102" fmla="*/ 36 w 202"/>
                <a:gd name="T103" fmla="*/ 191 h 243"/>
                <a:gd name="T104" fmla="*/ 49 w 202"/>
                <a:gd name="T105" fmla="*/ 206 h 243"/>
                <a:gd name="T106" fmla="*/ 68 w 202"/>
                <a:gd name="T107" fmla="*/ 216 h 243"/>
                <a:gd name="T108" fmla="*/ 94 w 202"/>
                <a:gd name="T109" fmla="*/ 21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243">
                  <a:moveTo>
                    <a:pt x="105" y="0"/>
                  </a:moveTo>
                  <a:lnTo>
                    <a:pt x="115" y="0"/>
                  </a:lnTo>
                  <a:lnTo>
                    <a:pt x="127" y="2"/>
                  </a:lnTo>
                  <a:lnTo>
                    <a:pt x="137" y="3"/>
                  </a:lnTo>
                  <a:lnTo>
                    <a:pt x="146" y="6"/>
                  </a:lnTo>
                  <a:lnTo>
                    <a:pt x="154" y="9"/>
                  </a:lnTo>
                  <a:lnTo>
                    <a:pt x="163" y="13"/>
                  </a:lnTo>
                  <a:lnTo>
                    <a:pt x="170" y="19"/>
                  </a:lnTo>
                  <a:lnTo>
                    <a:pt x="177" y="23"/>
                  </a:lnTo>
                  <a:lnTo>
                    <a:pt x="183" y="30"/>
                  </a:lnTo>
                  <a:lnTo>
                    <a:pt x="187" y="36"/>
                  </a:lnTo>
                  <a:lnTo>
                    <a:pt x="192" y="45"/>
                  </a:lnTo>
                  <a:lnTo>
                    <a:pt x="196" y="53"/>
                  </a:lnTo>
                  <a:lnTo>
                    <a:pt x="199" y="62"/>
                  </a:lnTo>
                  <a:lnTo>
                    <a:pt x="200" y="72"/>
                  </a:lnTo>
                  <a:lnTo>
                    <a:pt x="202" y="82"/>
                  </a:lnTo>
                  <a:lnTo>
                    <a:pt x="202" y="94"/>
                  </a:lnTo>
                  <a:lnTo>
                    <a:pt x="202" y="242"/>
                  </a:lnTo>
                  <a:lnTo>
                    <a:pt x="170" y="242"/>
                  </a:lnTo>
                  <a:lnTo>
                    <a:pt x="170" y="204"/>
                  </a:lnTo>
                  <a:lnTo>
                    <a:pt x="164" y="213"/>
                  </a:lnTo>
                  <a:lnTo>
                    <a:pt x="157" y="220"/>
                  </a:lnTo>
                  <a:lnTo>
                    <a:pt x="148" y="227"/>
                  </a:lnTo>
                  <a:lnTo>
                    <a:pt x="138" y="233"/>
                  </a:lnTo>
                  <a:lnTo>
                    <a:pt x="127" y="237"/>
                  </a:lnTo>
                  <a:lnTo>
                    <a:pt x="115" y="242"/>
                  </a:lnTo>
                  <a:lnTo>
                    <a:pt x="102" y="243"/>
                  </a:lnTo>
                  <a:lnTo>
                    <a:pt x="88" y="243"/>
                  </a:lnTo>
                  <a:lnTo>
                    <a:pt x="69" y="243"/>
                  </a:lnTo>
                  <a:lnTo>
                    <a:pt x="52" y="239"/>
                  </a:lnTo>
                  <a:lnTo>
                    <a:pt x="45" y="236"/>
                  </a:lnTo>
                  <a:lnTo>
                    <a:pt x="38" y="233"/>
                  </a:lnTo>
                  <a:lnTo>
                    <a:pt x="30" y="229"/>
                  </a:lnTo>
                  <a:lnTo>
                    <a:pt x="25" y="224"/>
                  </a:lnTo>
                  <a:lnTo>
                    <a:pt x="19" y="220"/>
                  </a:lnTo>
                  <a:lnTo>
                    <a:pt x="15" y="214"/>
                  </a:lnTo>
                  <a:lnTo>
                    <a:pt x="10" y="209"/>
                  </a:lnTo>
                  <a:lnTo>
                    <a:pt x="7" y="203"/>
                  </a:lnTo>
                  <a:lnTo>
                    <a:pt x="4" y="196"/>
                  </a:lnTo>
                  <a:lnTo>
                    <a:pt x="2" y="189"/>
                  </a:lnTo>
                  <a:lnTo>
                    <a:pt x="2" y="181"/>
                  </a:lnTo>
                  <a:lnTo>
                    <a:pt x="0" y="174"/>
                  </a:lnTo>
                  <a:lnTo>
                    <a:pt x="2" y="167"/>
                  </a:lnTo>
                  <a:lnTo>
                    <a:pt x="2" y="160"/>
                  </a:lnTo>
                  <a:lnTo>
                    <a:pt x="4" y="153"/>
                  </a:lnTo>
                  <a:lnTo>
                    <a:pt x="6" y="147"/>
                  </a:lnTo>
                  <a:lnTo>
                    <a:pt x="9" y="141"/>
                  </a:lnTo>
                  <a:lnTo>
                    <a:pt x="13" y="135"/>
                  </a:lnTo>
                  <a:lnTo>
                    <a:pt x="17" y="130"/>
                  </a:lnTo>
                  <a:lnTo>
                    <a:pt x="23" y="125"/>
                  </a:lnTo>
                  <a:lnTo>
                    <a:pt x="29" y="121"/>
                  </a:lnTo>
                  <a:lnTo>
                    <a:pt x="36" y="117"/>
                  </a:lnTo>
                  <a:lnTo>
                    <a:pt x="43" y="114"/>
                  </a:lnTo>
                  <a:lnTo>
                    <a:pt x="52" y="111"/>
                  </a:lnTo>
                  <a:lnTo>
                    <a:pt x="71" y="108"/>
                  </a:lnTo>
                  <a:lnTo>
                    <a:pt x="94" y="107"/>
                  </a:lnTo>
                  <a:lnTo>
                    <a:pt x="170" y="107"/>
                  </a:lnTo>
                  <a:lnTo>
                    <a:pt x="170" y="92"/>
                  </a:lnTo>
                  <a:lnTo>
                    <a:pt x="169" y="78"/>
                  </a:lnTo>
                  <a:lnTo>
                    <a:pt x="166" y="65"/>
                  </a:lnTo>
                  <a:lnTo>
                    <a:pt x="160" y="53"/>
                  </a:lnTo>
                  <a:lnTo>
                    <a:pt x="151" y="45"/>
                  </a:lnTo>
                  <a:lnTo>
                    <a:pt x="143" y="38"/>
                  </a:lnTo>
                  <a:lnTo>
                    <a:pt x="131" y="33"/>
                  </a:lnTo>
                  <a:lnTo>
                    <a:pt x="117" y="29"/>
                  </a:lnTo>
                  <a:lnTo>
                    <a:pt x="101" y="29"/>
                  </a:lnTo>
                  <a:lnTo>
                    <a:pt x="91" y="29"/>
                  </a:lnTo>
                  <a:lnTo>
                    <a:pt x="79" y="30"/>
                  </a:lnTo>
                  <a:lnTo>
                    <a:pt x="68" y="33"/>
                  </a:lnTo>
                  <a:lnTo>
                    <a:pt x="58" y="36"/>
                  </a:lnTo>
                  <a:lnTo>
                    <a:pt x="48" y="40"/>
                  </a:lnTo>
                  <a:lnTo>
                    <a:pt x="38" y="45"/>
                  </a:lnTo>
                  <a:lnTo>
                    <a:pt x="29" y="50"/>
                  </a:lnTo>
                  <a:lnTo>
                    <a:pt x="22" y="56"/>
                  </a:lnTo>
                  <a:lnTo>
                    <a:pt x="7" y="33"/>
                  </a:lnTo>
                  <a:lnTo>
                    <a:pt x="17" y="25"/>
                  </a:lnTo>
                  <a:lnTo>
                    <a:pt x="28" y="19"/>
                  </a:lnTo>
                  <a:lnTo>
                    <a:pt x="39" y="13"/>
                  </a:lnTo>
                  <a:lnTo>
                    <a:pt x="51" y="9"/>
                  </a:lnTo>
                  <a:lnTo>
                    <a:pt x="64" y="4"/>
                  </a:lnTo>
                  <a:lnTo>
                    <a:pt x="76" y="3"/>
                  </a:lnTo>
                  <a:lnTo>
                    <a:pt x="91" y="0"/>
                  </a:lnTo>
                  <a:lnTo>
                    <a:pt x="105" y="0"/>
                  </a:lnTo>
                  <a:close/>
                  <a:moveTo>
                    <a:pt x="94" y="219"/>
                  </a:moveTo>
                  <a:lnTo>
                    <a:pt x="107" y="217"/>
                  </a:lnTo>
                  <a:lnTo>
                    <a:pt x="118" y="214"/>
                  </a:lnTo>
                  <a:lnTo>
                    <a:pt x="130" y="212"/>
                  </a:lnTo>
                  <a:lnTo>
                    <a:pt x="140" y="206"/>
                  </a:lnTo>
                  <a:lnTo>
                    <a:pt x="150" y="199"/>
                  </a:lnTo>
                  <a:lnTo>
                    <a:pt x="157" y="190"/>
                  </a:lnTo>
                  <a:lnTo>
                    <a:pt x="164" y="181"/>
                  </a:lnTo>
                  <a:lnTo>
                    <a:pt x="170" y="170"/>
                  </a:lnTo>
                  <a:lnTo>
                    <a:pt x="170" y="131"/>
                  </a:lnTo>
                  <a:lnTo>
                    <a:pt x="94" y="131"/>
                  </a:lnTo>
                  <a:lnTo>
                    <a:pt x="79" y="131"/>
                  </a:lnTo>
                  <a:lnTo>
                    <a:pt x="68" y="132"/>
                  </a:lnTo>
                  <a:lnTo>
                    <a:pt x="56" y="137"/>
                  </a:lnTo>
                  <a:lnTo>
                    <a:pt x="48" y="141"/>
                  </a:lnTo>
                  <a:lnTo>
                    <a:pt x="42" y="147"/>
                  </a:lnTo>
                  <a:lnTo>
                    <a:pt x="36" y="154"/>
                  </a:lnTo>
                  <a:lnTo>
                    <a:pt x="33" y="163"/>
                  </a:lnTo>
                  <a:lnTo>
                    <a:pt x="33" y="173"/>
                  </a:lnTo>
                  <a:lnTo>
                    <a:pt x="33" y="183"/>
                  </a:lnTo>
                  <a:lnTo>
                    <a:pt x="36" y="191"/>
                  </a:lnTo>
                  <a:lnTo>
                    <a:pt x="42" y="200"/>
                  </a:lnTo>
                  <a:lnTo>
                    <a:pt x="49" y="206"/>
                  </a:lnTo>
                  <a:lnTo>
                    <a:pt x="58" y="212"/>
                  </a:lnTo>
                  <a:lnTo>
                    <a:pt x="68" y="216"/>
                  </a:lnTo>
                  <a:lnTo>
                    <a:pt x="79" y="217"/>
                  </a:lnTo>
                  <a:lnTo>
                    <a:pt x="94" y="219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241"/>
            <p:cNvSpPr/>
            <p:nvPr/>
          </p:nvSpPr>
          <p:spPr bwMode="auto">
            <a:xfrm>
              <a:off x="7339013" y="5051425"/>
              <a:ext cx="114300" cy="127000"/>
            </a:xfrm>
            <a:custGeom>
              <a:avLst/>
              <a:gdLst>
                <a:gd name="T0" fmla="*/ 215 w 215"/>
                <a:gd name="T1" fmla="*/ 28 h 240"/>
                <a:gd name="T2" fmla="*/ 124 w 215"/>
                <a:gd name="T3" fmla="*/ 28 h 240"/>
                <a:gd name="T4" fmla="*/ 124 w 215"/>
                <a:gd name="T5" fmla="*/ 240 h 240"/>
                <a:gd name="T6" fmla="*/ 91 w 215"/>
                <a:gd name="T7" fmla="*/ 240 h 240"/>
                <a:gd name="T8" fmla="*/ 91 w 215"/>
                <a:gd name="T9" fmla="*/ 28 h 240"/>
                <a:gd name="T10" fmla="*/ 0 w 215"/>
                <a:gd name="T11" fmla="*/ 28 h 240"/>
                <a:gd name="T12" fmla="*/ 0 w 215"/>
                <a:gd name="T13" fmla="*/ 0 h 240"/>
                <a:gd name="T14" fmla="*/ 215 w 215"/>
                <a:gd name="T15" fmla="*/ 0 h 240"/>
                <a:gd name="T16" fmla="*/ 215 w 215"/>
                <a:gd name="T17" fmla="*/ 2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240">
                  <a:moveTo>
                    <a:pt x="215" y="28"/>
                  </a:moveTo>
                  <a:lnTo>
                    <a:pt x="124" y="28"/>
                  </a:lnTo>
                  <a:lnTo>
                    <a:pt x="124" y="240"/>
                  </a:lnTo>
                  <a:lnTo>
                    <a:pt x="91" y="240"/>
                  </a:lnTo>
                  <a:lnTo>
                    <a:pt x="91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15" y="28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242"/>
            <p:cNvSpPr>
              <a:spLocks noEditPoints="1"/>
            </p:cNvSpPr>
            <p:nvPr/>
          </p:nvSpPr>
          <p:spPr bwMode="auto">
            <a:xfrm>
              <a:off x="7459663" y="5051425"/>
              <a:ext cx="123825" cy="128588"/>
            </a:xfrm>
            <a:custGeom>
              <a:avLst/>
              <a:gdLst>
                <a:gd name="T0" fmla="*/ 31 w 233"/>
                <a:gd name="T1" fmla="*/ 132 h 243"/>
                <a:gd name="T2" fmla="*/ 34 w 233"/>
                <a:gd name="T3" fmla="*/ 150 h 243"/>
                <a:gd name="T4" fmla="*/ 40 w 233"/>
                <a:gd name="T5" fmla="*/ 166 h 243"/>
                <a:gd name="T6" fmla="*/ 49 w 233"/>
                <a:gd name="T7" fmla="*/ 180 h 243"/>
                <a:gd name="T8" fmla="*/ 60 w 233"/>
                <a:gd name="T9" fmla="*/ 191 h 243"/>
                <a:gd name="T10" fmla="*/ 74 w 233"/>
                <a:gd name="T11" fmla="*/ 201 h 243"/>
                <a:gd name="T12" fmla="*/ 90 w 233"/>
                <a:gd name="T13" fmla="*/ 209 h 243"/>
                <a:gd name="T14" fmla="*/ 108 w 233"/>
                <a:gd name="T15" fmla="*/ 213 h 243"/>
                <a:gd name="T16" fmla="*/ 126 w 233"/>
                <a:gd name="T17" fmla="*/ 214 h 243"/>
                <a:gd name="T18" fmla="*/ 148 w 233"/>
                <a:gd name="T19" fmla="*/ 213 h 243"/>
                <a:gd name="T20" fmla="*/ 167 w 233"/>
                <a:gd name="T21" fmla="*/ 207 h 243"/>
                <a:gd name="T22" fmla="*/ 184 w 233"/>
                <a:gd name="T23" fmla="*/ 197 h 243"/>
                <a:gd name="T24" fmla="*/ 200 w 233"/>
                <a:gd name="T25" fmla="*/ 184 h 243"/>
                <a:gd name="T26" fmla="*/ 208 w 233"/>
                <a:gd name="T27" fmla="*/ 213 h 243"/>
                <a:gd name="T28" fmla="*/ 190 w 233"/>
                <a:gd name="T29" fmla="*/ 229 h 243"/>
                <a:gd name="T30" fmla="*/ 165 w 233"/>
                <a:gd name="T31" fmla="*/ 237 h 243"/>
                <a:gd name="T32" fmla="*/ 139 w 233"/>
                <a:gd name="T33" fmla="*/ 243 h 243"/>
                <a:gd name="T34" fmla="*/ 108 w 233"/>
                <a:gd name="T35" fmla="*/ 243 h 243"/>
                <a:gd name="T36" fmla="*/ 74 w 233"/>
                <a:gd name="T37" fmla="*/ 235 h 243"/>
                <a:gd name="T38" fmla="*/ 46 w 233"/>
                <a:gd name="T39" fmla="*/ 219 h 243"/>
                <a:gd name="T40" fmla="*/ 24 w 233"/>
                <a:gd name="T41" fmla="*/ 197 h 243"/>
                <a:gd name="T42" fmla="*/ 8 w 233"/>
                <a:gd name="T43" fmla="*/ 170 h 243"/>
                <a:gd name="T44" fmla="*/ 0 w 233"/>
                <a:gd name="T45" fmla="*/ 138 h 243"/>
                <a:gd name="T46" fmla="*/ 0 w 233"/>
                <a:gd name="T47" fmla="*/ 105 h 243"/>
                <a:gd name="T48" fmla="*/ 8 w 233"/>
                <a:gd name="T49" fmla="*/ 73 h 243"/>
                <a:gd name="T50" fmla="*/ 23 w 233"/>
                <a:gd name="T51" fmla="*/ 46 h 243"/>
                <a:gd name="T52" fmla="*/ 44 w 233"/>
                <a:gd name="T53" fmla="*/ 25 h 243"/>
                <a:gd name="T54" fmla="*/ 70 w 233"/>
                <a:gd name="T55" fmla="*/ 9 h 243"/>
                <a:gd name="T56" fmla="*/ 100 w 233"/>
                <a:gd name="T57" fmla="*/ 2 h 243"/>
                <a:gd name="T58" fmla="*/ 132 w 233"/>
                <a:gd name="T59" fmla="*/ 2 h 243"/>
                <a:gd name="T60" fmla="*/ 162 w 233"/>
                <a:gd name="T61" fmla="*/ 9 h 243"/>
                <a:gd name="T62" fmla="*/ 188 w 233"/>
                <a:gd name="T63" fmla="*/ 25 h 243"/>
                <a:gd name="T64" fmla="*/ 210 w 233"/>
                <a:gd name="T65" fmla="*/ 46 h 243"/>
                <a:gd name="T66" fmla="*/ 224 w 233"/>
                <a:gd name="T67" fmla="*/ 73 h 243"/>
                <a:gd name="T68" fmla="*/ 231 w 233"/>
                <a:gd name="T69" fmla="*/ 105 h 243"/>
                <a:gd name="T70" fmla="*/ 231 w 233"/>
                <a:gd name="T71" fmla="*/ 132 h 243"/>
                <a:gd name="T72" fmla="*/ 108 w 233"/>
                <a:gd name="T73" fmla="*/ 29 h 243"/>
                <a:gd name="T74" fmla="*/ 92 w 233"/>
                <a:gd name="T75" fmla="*/ 32 h 243"/>
                <a:gd name="T76" fmla="*/ 77 w 233"/>
                <a:gd name="T77" fmla="*/ 36 h 243"/>
                <a:gd name="T78" fmla="*/ 64 w 233"/>
                <a:gd name="T79" fmla="*/ 45 h 243"/>
                <a:gd name="T80" fmla="*/ 53 w 233"/>
                <a:gd name="T81" fmla="*/ 56 h 243"/>
                <a:gd name="T82" fmla="*/ 43 w 233"/>
                <a:gd name="T83" fmla="*/ 69 h 243"/>
                <a:gd name="T84" fmla="*/ 34 w 233"/>
                <a:gd name="T85" fmla="*/ 91 h 243"/>
                <a:gd name="T86" fmla="*/ 201 w 233"/>
                <a:gd name="T87" fmla="*/ 108 h 243"/>
                <a:gd name="T88" fmla="*/ 193 w 233"/>
                <a:gd name="T89" fmla="*/ 75 h 243"/>
                <a:gd name="T90" fmla="*/ 185 w 233"/>
                <a:gd name="T91" fmla="*/ 62 h 243"/>
                <a:gd name="T92" fmla="*/ 175 w 233"/>
                <a:gd name="T93" fmla="*/ 50 h 243"/>
                <a:gd name="T94" fmla="*/ 162 w 233"/>
                <a:gd name="T95" fmla="*/ 40 h 243"/>
                <a:gd name="T96" fmla="*/ 148 w 233"/>
                <a:gd name="T97" fmla="*/ 33 h 243"/>
                <a:gd name="T98" fmla="*/ 134 w 233"/>
                <a:gd name="T99" fmla="*/ 29 h 243"/>
                <a:gd name="T100" fmla="*/ 116 w 233"/>
                <a:gd name="T101" fmla="*/ 2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3" h="243">
                  <a:moveTo>
                    <a:pt x="231" y="132"/>
                  </a:moveTo>
                  <a:lnTo>
                    <a:pt x="31" y="132"/>
                  </a:lnTo>
                  <a:lnTo>
                    <a:pt x="33" y="141"/>
                  </a:lnTo>
                  <a:lnTo>
                    <a:pt x="34" y="150"/>
                  </a:lnTo>
                  <a:lnTo>
                    <a:pt x="37" y="158"/>
                  </a:lnTo>
                  <a:lnTo>
                    <a:pt x="40" y="166"/>
                  </a:lnTo>
                  <a:lnTo>
                    <a:pt x="44" y="173"/>
                  </a:lnTo>
                  <a:lnTo>
                    <a:pt x="49" y="180"/>
                  </a:lnTo>
                  <a:lnTo>
                    <a:pt x="54" y="186"/>
                  </a:lnTo>
                  <a:lnTo>
                    <a:pt x="60" y="191"/>
                  </a:lnTo>
                  <a:lnTo>
                    <a:pt x="67" y="197"/>
                  </a:lnTo>
                  <a:lnTo>
                    <a:pt x="74" y="201"/>
                  </a:lnTo>
                  <a:lnTo>
                    <a:pt x="82" y="206"/>
                  </a:lnTo>
                  <a:lnTo>
                    <a:pt x="90" y="209"/>
                  </a:lnTo>
                  <a:lnTo>
                    <a:pt x="98" y="212"/>
                  </a:lnTo>
                  <a:lnTo>
                    <a:pt x="108" y="213"/>
                  </a:lnTo>
                  <a:lnTo>
                    <a:pt x="116" y="214"/>
                  </a:lnTo>
                  <a:lnTo>
                    <a:pt x="126" y="214"/>
                  </a:lnTo>
                  <a:lnTo>
                    <a:pt x="136" y="214"/>
                  </a:lnTo>
                  <a:lnTo>
                    <a:pt x="148" y="213"/>
                  </a:lnTo>
                  <a:lnTo>
                    <a:pt x="158" y="210"/>
                  </a:lnTo>
                  <a:lnTo>
                    <a:pt x="167" y="207"/>
                  </a:lnTo>
                  <a:lnTo>
                    <a:pt x="175" y="203"/>
                  </a:lnTo>
                  <a:lnTo>
                    <a:pt x="184" y="197"/>
                  </a:lnTo>
                  <a:lnTo>
                    <a:pt x="193" y="191"/>
                  </a:lnTo>
                  <a:lnTo>
                    <a:pt x="200" y="184"/>
                  </a:lnTo>
                  <a:lnTo>
                    <a:pt x="217" y="204"/>
                  </a:lnTo>
                  <a:lnTo>
                    <a:pt x="208" y="213"/>
                  </a:lnTo>
                  <a:lnTo>
                    <a:pt x="200" y="222"/>
                  </a:lnTo>
                  <a:lnTo>
                    <a:pt x="190" y="229"/>
                  </a:lnTo>
                  <a:lnTo>
                    <a:pt x="178" y="233"/>
                  </a:lnTo>
                  <a:lnTo>
                    <a:pt x="165" y="237"/>
                  </a:lnTo>
                  <a:lnTo>
                    <a:pt x="152" y="242"/>
                  </a:lnTo>
                  <a:lnTo>
                    <a:pt x="139" y="243"/>
                  </a:lnTo>
                  <a:lnTo>
                    <a:pt x="125" y="243"/>
                  </a:lnTo>
                  <a:lnTo>
                    <a:pt x="108" y="243"/>
                  </a:lnTo>
                  <a:lnTo>
                    <a:pt x="90" y="240"/>
                  </a:lnTo>
                  <a:lnTo>
                    <a:pt x="74" y="235"/>
                  </a:lnTo>
                  <a:lnTo>
                    <a:pt x="60" y="227"/>
                  </a:lnTo>
                  <a:lnTo>
                    <a:pt x="46" y="219"/>
                  </a:lnTo>
                  <a:lnTo>
                    <a:pt x="34" y="209"/>
                  </a:lnTo>
                  <a:lnTo>
                    <a:pt x="24" y="197"/>
                  </a:lnTo>
                  <a:lnTo>
                    <a:pt x="15" y="184"/>
                  </a:lnTo>
                  <a:lnTo>
                    <a:pt x="8" y="170"/>
                  </a:lnTo>
                  <a:lnTo>
                    <a:pt x="2" y="155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0" y="105"/>
                  </a:lnTo>
                  <a:lnTo>
                    <a:pt x="2" y="88"/>
                  </a:lnTo>
                  <a:lnTo>
                    <a:pt x="8" y="73"/>
                  </a:lnTo>
                  <a:lnTo>
                    <a:pt x="14" y="59"/>
                  </a:lnTo>
                  <a:lnTo>
                    <a:pt x="23" y="46"/>
                  </a:lnTo>
                  <a:lnTo>
                    <a:pt x="33" y="35"/>
                  </a:lnTo>
                  <a:lnTo>
                    <a:pt x="44" y="25"/>
                  </a:lnTo>
                  <a:lnTo>
                    <a:pt x="56" y="16"/>
                  </a:lnTo>
                  <a:lnTo>
                    <a:pt x="70" y="9"/>
                  </a:lnTo>
                  <a:lnTo>
                    <a:pt x="85" y="4"/>
                  </a:lnTo>
                  <a:lnTo>
                    <a:pt x="100" y="2"/>
                  </a:lnTo>
                  <a:lnTo>
                    <a:pt x="116" y="0"/>
                  </a:lnTo>
                  <a:lnTo>
                    <a:pt x="132" y="2"/>
                  </a:lnTo>
                  <a:lnTo>
                    <a:pt x="148" y="4"/>
                  </a:lnTo>
                  <a:lnTo>
                    <a:pt x="162" y="9"/>
                  </a:lnTo>
                  <a:lnTo>
                    <a:pt x="175" y="16"/>
                  </a:lnTo>
                  <a:lnTo>
                    <a:pt x="188" y="25"/>
                  </a:lnTo>
                  <a:lnTo>
                    <a:pt x="200" y="35"/>
                  </a:lnTo>
                  <a:lnTo>
                    <a:pt x="210" y="46"/>
                  </a:lnTo>
                  <a:lnTo>
                    <a:pt x="217" y="59"/>
                  </a:lnTo>
                  <a:lnTo>
                    <a:pt x="224" y="73"/>
                  </a:lnTo>
                  <a:lnTo>
                    <a:pt x="229" y="88"/>
                  </a:lnTo>
                  <a:lnTo>
                    <a:pt x="231" y="105"/>
                  </a:lnTo>
                  <a:lnTo>
                    <a:pt x="233" y="122"/>
                  </a:lnTo>
                  <a:lnTo>
                    <a:pt x="231" y="132"/>
                  </a:lnTo>
                  <a:close/>
                  <a:moveTo>
                    <a:pt x="116" y="27"/>
                  </a:moveTo>
                  <a:lnTo>
                    <a:pt x="108" y="29"/>
                  </a:lnTo>
                  <a:lnTo>
                    <a:pt x="100" y="29"/>
                  </a:lnTo>
                  <a:lnTo>
                    <a:pt x="92" y="32"/>
                  </a:lnTo>
                  <a:lnTo>
                    <a:pt x="85" y="33"/>
                  </a:lnTo>
                  <a:lnTo>
                    <a:pt x="77" y="36"/>
                  </a:lnTo>
                  <a:lnTo>
                    <a:pt x="70" y="40"/>
                  </a:lnTo>
                  <a:lnTo>
                    <a:pt x="64" y="45"/>
                  </a:lnTo>
                  <a:lnTo>
                    <a:pt x="59" y="50"/>
                  </a:lnTo>
                  <a:lnTo>
                    <a:pt x="53" y="56"/>
                  </a:lnTo>
                  <a:lnTo>
                    <a:pt x="47" y="62"/>
                  </a:lnTo>
                  <a:lnTo>
                    <a:pt x="43" y="69"/>
                  </a:lnTo>
                  <a:lnTo>
                    <a:pt x="40" y="75"/>
                  </a:lnTo>
                  <a:lnTo>
                    <a:pt x="34" y="91"/>
                  </a:lnTo>
                  <a:lnTo>
                    <a:pt x="31" y="108"/>
                  </a:lnTo>
                  <a:lnTo>
                    <a:pt x="201" y="108"/>
                  </a:lnTo>
                  <a:lnTo>
                    <a:pt x="198" y="91"/>
                  </a:lnTo>
                  <a:lnTo>
                    <a:pt x="193" y="75"/>
                  </a:lnTo>
                  <a:lnTo>
                    <a:pt x="190" y="69"/>
                  </a:lnTo>
                  <a:lnTo>
                    <a:pt x="185" y="62"/>
                  </a:lnTo>
                  <a:lnTo>
                    <a:pt x="181" y="56"/>
                  </a:lnTo>
                  <a:lnTo>
                    <a:pt x="175" y="50"/>
                  </a:lnTo>
                  <a:lnTo>
                    <a:pt x="170" y="45"/>
                  </a:lnTo>
                  <a:lnTo>
                    <a:pt x="162" y="40"/>
                  </a:lnTo>
                  <a:lnTo>
                    <a:pt x="155" y="36"/>
                  </a:lnTo>
                  <a:lnTo>
                    <a:pt x="148" y="33"/>
                  </a:lnTo>
                  <a:lnTo>
                    <a:pt x="141" y="32"/>
                  </a:lnTo>
                  <a:lnTo>
                    <a:pt x="134" y="29"/>
                  </a:lnTo>
                  <a:lnTo>
                    <a:pt x="125" y="29"/>
                  </a:lnTo>
                  <a:lnTo>
                    <a:pt x="116" y="27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243"/>
            <p:cNvSpPr>
              <a:spLocks noEditPoints="1"/>
            </p:cNvSpPr>
            <p:nvPr/>
          </p:nvSpPr>
          <p:spPr bwMode="auto">
            <a:xfrm>
              <a:off x="7620000" y="5051425"/>
              <a:ext cx="130175" cy="173038"/>
            </a:xfrm>
            <a:custGeom>
              <a:avLst/>
              <a:gdLst>
                <a:gd name="T0" fmla="*/ 142 w 244"/>
                <a:gd name="T1" fmla="*/ 2 h 329"/>
                <a:gd name="T2" fmla="*/ 172 w 244"/>
                <a:gd name="T3" fmla="*/ 9 h 329"/>
                <a:gd name="T4" fmla="*/ 199 w 244"/>
                <a:gd name="T5" fmla="*/ 25 h 329"/>
                <a:gd name="T6" fmla="*/ 219 w 244"/>
                <a:gd name="T7" fmla="*/ 45 h 329"/>
                <a:gd name="T8" fmla="*/ 235 w 244"/>
                <a:gd name="T9" fmla="*/ 73 h 329"/>
                <a:gd name="T10" fmla="*/ 242 w 244"/>
                <a:gd name="T11" fmla="*/ 105 h 329"/>
                <a:gd name="T12" fmla="*/ 242 w 244"/>
                <a:gd name="T13" fmla="*/ 140 h 329"/>
                <a:gd name="T14" fmla="*/ 235 w 244"/>
                <a:gd name="T15" fmla="*/ 171 h 329"/>
                <a:gd name="T16" fmla="*/ 219 w 244"/>
                <a:gd name="T17" fmla="*/ 199 h 329"/>
                <a:gd name="T18" fmla="*/ 199 w 244"/>
                <a:gd name="T19" fmla="*/ 220 h 329"/>
                <a:gd name="T20" fmla="*/ 172 w 244"/>
                <a:gd name="T21" fmla="*/ 235 h 329"/>
                <a:gd name="T22" fmla="*/ 142 w 244"/>
                <a:gd name="T23" fmla="*/ 243 h 329"/>
                <a:gd name="T24" fmla="*/ 110 w 244"/>
                <a:gd name="T25" fmla="*/ 243 h 329"/>
                <a:gd name="T26" fmla="*/ 84 w 244"/>
                <a:gd name="T27" fmla="*/ 237 h 329"/>
                <a:gd name="T28" fmla="*/ 61 w 244"/>
                <a:gd name="T29" fmla="*/ 224 h 329"/>
                <a:gd name="T30" fmla="*/ 41 w 244"/>
                <a:gd name="T31" fmla="*/ 207 h 329"/>
                <a:gd name="T32" fmla="*/ 34 w 244"/>
                <a:gd name="T33" fmla="*/ 329 h 329"/>
                <a:gd name="T34" fmla="*/ 0 w 244"/>
                <a:gd name="T35" fmla="*/ 2 h 329"/>
                <a:gd name="T36" fmla="*/ 32 w 244"/>
                <a:gd name="T37" fmla="*/ 49 h 329"/>
                <a:gd name="T38" fmla="*/ 49 w 244"/>
                <a:gd name="T39" fmla="*/ 29 h 329"/>
                <a:gd name="T40" fmla="*/ 71 w 244"/>
                <a:gd name="T41" fmla="*/ 13 h 329"/>
                <a:gd name="T42" fmla="*/ 95 w 244"/>
                <a:gd name="T43" fmla="*/ 3 h 329"/>
                <a:gd name="T44" fmla="*/ 124 w 244"/>
                <a:gd name="T45" fmla="*/ 0 h 329"/>
                <a:gd name="T46" fmla="*/ 134 w 244"/>
                <a:gd name="T47" fmla="*/ 214 h 329"/>
                <a:gd name="T48" fmla="*/ 157 w 244"/>
                <a:gd name="T49" fmla="*/ 209 h 329"/>
                <a:gd name="T50" fmla="*/ 178 w 244"/>
                <a:gd name="T51" fmla="*/ 197 h 329"/>
                <a:gd name="T52" fmla="*/ 193 w 244"/>
                <a:gd name="T53" fmla="*/ 180 h 329"/>
                <a:gd name="T54" fmla="*/ 205 w 244"/>
                <a:gd name="T55" fmla="*/ 160 h 329"/>
                <a:gd name="T56" fmla="*/ 211 w 244"/>
                <a:gd name="T57" fmla="*/ 135 h 329"/>
                <a:gd name="T58" fmla="*/ 211 w 244"/>
                <a:gd name="T59" fmla="*/ 108 h 329"/>
                <a:gd name="T60" fmla="*/ 205 w 244"/>
                <a:gd name="T61" fmla="*/ 84 h 329"/>
                <a:gd name="T62" fmla="*/ 193 w 244"/>
                <a:gd name="T63" fmla="*/ 63 h 329"/>
                <a:gd name="T64" fmla="*/ 178 w 244"/>
                <a:gd name="T65" fmla="*/ 46 h 329"/>
                <a:gd name="T66" fmla="*/ 157 w 244"/>
                <a:gd name="T67" fmla="*/ 35 h 329"/>
                <a:gd name="T68" fmla="*/ 134 w 244"/>
                <a:gd name="T69" fmla="*/ 29 h 329"/>
                <a:gd name="T70" fmla="*/ 110 w 244"/>
                <a:gd name="T71" fmla="*/ 29 h 329"/>
                <a:gd name="T72" fmla="*/ 87 w 244"/>
                <a:gd name="T73" fmla="*/ 35 h 329"/>
                <a:gd name="T74" fmla="*/ 67 w 244"/>
                <a:gd name="T75" fmla="*/ 46 h 329"/>
                <a:gd name="T76" fmla="*/ 51 w 244"/>
                <a:gd name="T77" fmla="*/ 63 h 329"/>
                <a:gd name="T78" fmla="*/ 39 w 244"/>
                <a:gd name="T79" fmla="*/ 84 h 329"/>
                <a:gd name="T80" fmla="*/ 34 w 244"/>
                <a:gd name="T81" fmla="*/ 108 h 329"/>
                <a:gd name="T82" fmla="*/ 34 w 244"/>
                <a:gd name="T83" fmla="*/ 135 h 329"/>
                <a:gd name="T84" fmla="*/ 39 w 244"/>
                <a:gd name="T85" fmla="*/ 160 h 329"/>
                <a:gd name="T86" fmla="*/ 51 w 244"/>
                <a:gd name="T87" fmla="*/ 180 h 329"/>
                <a:gd name="T88" fmla="*/ 67 w 244"/>
                <a:gd name="T89" fmla="*/ 197 h 329"/>
                <a:gd name="T90" fmla="*/ 87 w 244"/>
                <a:gd name="T91" fmla="*/ 209 h 329"/>
                <a:gd name="T92" fmla="*/ 110 w 244"/>
                <a:gd name="T93" fmla="*/ 21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4" h="329">
                  <a:moveTo>
                    <a:pt x="124" y="0"/>
                  </a:moveTo>
                  <a:lnTo>
                    <a:pt x="142" y="2"/>
                  </a:lnTo>
                  <a:lnTo>
                    <a:pt x="156" y="4"/>
                  </a:lnTo>
                  <a:lnTo>
                    <a:pt x="172" y="9"/>
                  </a:lnTo>
                  <a:lnTo>
                    <a:pt x="186" y="16"/>
                  </a:lnTo>
                  <a:lnTo>
                    <a:pt x="199" y="25"/>
                  </a:lnTo>
                  <a:lnTo>
                    <a:pt x="209" y="33"/>
                  </a:lnTo>
                  <a:lnTo>
                    <a:pt x="219" y="45"/>
                  </a:lnTo>
                  <a:lnTo>
                    <a:pt x="228" y="59"/>
                  </a:lnTo>
                  <a:lnTo>
                    <a:pt x="235" y="73"/>
                  </a:lnTo>
                  <a:lnTo>
                    <a:pt x="239" y="88"/>
                  </a:lnTo>
                  <a:lnTo>
                    <a:pt x="242" y="105"/>
                  </a:lnTo>
                  <a:lnTo>
                    <a:pt x="244" y="122"/>
                  </a:lnTo>
                  <a:lnTo>
                    <a:pt x="242" y="140"/>
                  </a:lnTo>
                  <a:lnTo>
                    <a:pt x="239" y="155"/>
                  </a:lnTo>
                  <a:lnTo>
                    <a:pt x="235" y="171"/>
                  </a:lnTo>
                  <a:lnTo>
                    <a:pt x="228" y="186"/>
                  </a:lnTo>
                  <a:lnTo>
                    <a:pt x="219" y="199"/>
                  </a:lnTo>
                  <a:lnTo>
                    <a:pt x="211" y="210"/>
                  </a:lnTo>
                  <a:lnTo>
                    <a:pt x="199" y="220"/>
                  </a:lnTo>
                  <a:lnTo>
                    <a:pt x="186" y="229"/>
                  </a:lnTo>
                  <a:lnTo>
                    <a:pt x="172" y="235"/>
                  </a:lnTo>
                  <a:lnTo>
                    <a:pt x="157" y="240"/>
                  </a:lnTo>
                  <a:lnTo>
                    <a:pt x="142" y="243"/>
                  </a:lnTo>
                  <a:lnTo>
                    <a:pt x="124" y="243"/>
                  </a:lnTo>
                  <a:lnTo>
                    <a:pt x="110" y="243"/>
                  </a:lnTo>
                  <a:lnTo>
                    <a:pt x="97" y="240"/>
                  </a:lnTo>
                  <a:lnTo>
                    <a:pt x="84" y="237"/>
                  </a:lnTo>
                  <a:lnTo>
                    <a:pt x="72" y="232"/>
                  </a:lnTo>
                  <a:lnTo>
                    <a:pt x="61" y="224"/>
                  </a:lnTo>
                  <a:lnTo>
                    <a:pt x="51" y="217"/>
                  </a:lnTo>
                  <a:lnTo>
                    <a:pt x="41" y="207"/>
                  </a:lnTo>
                  <a:lnTo>
                    <a:pt x="34" y="196"/>
                  </a:lnTo>
                  <a:lnTo>
                    <a:pt x="34" y="329"/>
                  </a:lnTo>
                  <a:lnTo>
                    <a:pt x="0" y="329"/>
                  </a:lnTo>
                  <a:lnTo>
                    <a:pt x="0" y="2"/>
                  </a:lnTo>
                  <a:lnTo>
                    <a:pt x="32" y="2"/>
                  </a:lnTo>
                  <a:lnTo>
                    <a:pt x="32" y="49"/>
                  </a:lnTo>
                  <a:lnTo>
                    <a:pt x="39" y="38"/>
                  </a:lnTo>
                  <a:lnTo>
                    <a:pt x="49" y="29"/>
                  </a:lnTo>
                  <a:lnTo>
                    <a:pt x="59" y="20"/>
                  </a:lnTo>
                  <a:lnTo>
                    <a:pt x="71" y="13"/>
                  </a:lnTo>
                  <a:lnTo>
                    <a:pt x="83" y="7"/>
                  </a:lnTo>
                  <a:lnTo>
                    <a:pt x="95" y="3"/>
                  </a:lnTo>
                  <a:lnTo>
                    <a:pt x="110" y="2"/>
                  </a:lnTo>
                  <a:lnTo>
                    <a:pt x="124" y="0"/>
                  </a:lnTo>
                  <a:close/>
                  <a:moveTo>
                    <a:pt x="123" y="214"/>
                  </a:moveTo>
                  <a:lnTo>
                    <a:pt x="134" y="214"/>
                  </a:lnTo>
                  <a:lnTo>
                    <a:pt x="146" y="212"/>
                  </a:lnTo>
                  <a:lnTo>
                    <a:pt x="157" y="209"/>
                  </a:lnTo>
                  <a:lnTo>
                    <a:pt x="167" y="203"/>
                  </a:lnTo>
                  <a:lnTo>
                    <a:pt x="178" y="197"/>
                  </a:lnTo>
                  <a:lnTo>
                    <a:pt x="186" y="190"/>
                  </a:lnTo>
                  <a:lnTo>
                    <a:pt x="193" y="180"/>
                  </a:lnTo>
                  <a:lnTo>
                    <a:pt x="201" y="170"/>
                  </a:lnTo>
                  <a:lnTo>
                    <a:pt x="205" y="160"/>
                  </a:lnTo>
                  <a:lnTo>
                    <a:pt x="209" y="148"/>
                  </a:lnTo>
                  <a:lnTo>
                    <a:pt x="211" y="135"/>
                  </a:lnTo>
                  <a:lnTo>
                    <a:pt x="212" y="122"/>
                  </a:lnTo>
                  <a:lnTo>
                    <a:pt x="211" y="108"/>
                  </a:lnTo>
                  <a:lnTo>
                    <a:pt x="209" y="96"/>
                  </a:lnTo>
                  <a:lnTo>
                    <a:pt x="205" y="84"/>
                  </a:lnTo>
                  <a:lnTo>
                    <a:pt x="201" y="73"/>
                  </a:lnTo>
                  <a:lnTo>
                    <a:pt x="193" y="63"/>
                  </a:lnTo>
                  <a:lnTo>
                    <a:pt x="186" y="55"/>
                  </a:lnTo>
                  <a:lnTo>
                    <a:pt x="178" y="46"/>
                  </a:lnTo>
                  <a:lnTo>
                    <a:pt x="167" y="40"/>
                  </a:lnTo>
                  <a:lnTo>
                    <a:pt x="157" y="35"/>
                  </a:lnTo>
                  <a:lnTo>
                    <a:pt x="146" y="32"/>
                  </a:lnTo>
                  <a:lnTo>
                    <a:pt x="134" y="29"/>
                  </a:lnTo>
                  <a:lnTo>
                    <a:pt x="123" y="29"/>
                  </a:lnTo>
                  <a:lnTo>
                    <a:pt x="110" y="29"/>
                  </a:lnTo>
                  <a:lnTo>
                    <a:pt x="98" y="32"/>
                  </a:lnTo>
                  <a:lnTo>
                    <a:pt x="87" y="35"/>
                  </a:lnTo>
                  <a:lnTo>
                    <a:pt x="77" y="40"/>
                  </a:lnTo>
                  <a:lnTo>
                    <a:pt x="67" y="46"/>
                  </a:lnTo>
                  <a:lnTo>
                    <a:pt x="58" y="55"/>
                  </a:lnTo>
                  <a:lnTo>
                    <a:pt x="51" y="63"/>
                  </a:lnTo>
                  <a:lnTo>
                    <a:pt x="45" y="73"/>
                  </a:lnTo>
                  <a:lnTo>
                    <a:pt x="39" y="84"/>
                  </a:lnTo>
                  <a:lnTo>
                    <a:pt x="36" y="96"/>
                  </a:lnTo>
                  <a:lnTo>
                    <a:pt x="34" y="108"/>
                  </a:lnTo>
                  <a:lnTo>
                    <a:pt x="34" y="122"/>
                  </a:lnTo>
                  <a:lnTo>
                    <a:pt x="34" y="135"/>
                  </a:lnTo>
                  <a:lnTo>
                    <a:pt x="36" y="148"/>
                  </a:lnTo>
                  <a:lnTo>
                    <a:pt x="39" y="160"/>
                  </a:lnTo>
                  <a:lnTo>
                    <a:pt x="45" y="170"/>
                  </a:lnTo>
                  <a:lnTo>
                    <a:pt x="51" y="180"/>
                  </a:lnTo>
                  <a:lnTo>
                    <a:pt x="58" y="190"/>
                  </a:lnTo>
                  <a:lnTo>
                    <a:pt x="67" y="197"/>
                  </a:lnTo>
                  <a:lnTo>
                    <a:pt x="77" y="203"/>
                  </a:lnTo>
                  <a:lnTo>
                    <a:pt x="87" y="209"/>
                  </a:lnTo>
                  <a:lnTo>
                    <a:pt x="98" y="212"/>
                  </a:lnTo>
                  <a:lnTo>
                    <a:pt x="110" y="214"/>
                  </a:lnTo>
                  <a:lnTo>
                    <a:pt x="123" y="214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244"/>
            <p:cNvSpPr/>
            <p:nvPr/>
          </p:nvSpPr>
          <p:spPr bwMode="auto">
            <a:xfrm>
              <a:off x="7786688" y="5051425"/>
              <a:ext cx="117475" cy="127000"/>
            </a:xfrm>
            <a:custGeom>
              <a:avLst/>
              <a:gdLst>
                <a:gd name="T0" fmla="*/ 0 w 222"/>
                <a:gd name="T1" fmla="*/ 0 h 240"/>
                <a:gd name="T2" fmla="*/ 33 w 222"/>
                <a:gd name="T3" fmla="*/ 0 h 240"/>
                <a:gd name="T4" fmla="*/ 33 w 222"/>
                <a:gd name="T5" fmla="*/ 191 h 240"/>
                <a:gd name="T6" fmla="*/ 193 w 222"/>
                <a:gd name="T7" fmla="*/ 0 h 240"/>
                <a:gd name="T8" fmla="*/ 222 w 222"/>
                <a:gd name="T9" fmla="*/ 0 h 240"/>
                <a:gd name="T10" fmla="*/ 222 w 222"/>
                <a:gd name="T11" fmla="*/ 240 h 240"/>
                <a:gd name="T12" fmla="*/ 189 w 222"/>
                <a:gd name="T13" fmla="*/ 240 h 240"/>
                <a:gd name="T14" fmla="*/ 189 w 222"/>
                <a:gd name="T15" fmla="*/ 50 h 240"/>
                <a:gd name="T16" fmla="*/ 30 w 222"/>
                <a:gd name="T17" fmla="*/ 240 h 240"/>
                <a:gd name="T18" fmla="*/ 0 w 222"/>
                <a:gd name="T19" fmla="*/ 240 h 240"/>
                <a:gd name="T20" fmla="*/ 0 w 222"/>
                <a:gd name="T2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40">
                  <a:moveTo>
                    <a:pt x="0" y="0"/>
                  </a:moveTo>
                  <a:lnTo>
                    <a:pt x="33" y="0"/>
                  </a:lnTo>
                  <a:lnTo>
                    <a:pt x="33" y="191"/>
                  </a:lnTo>
                  <a:lnTo>
                    <a:pt x="193" y="0"/>
                  </a:lnTo>
                  <a:lnTo>
                    <a:pt x="222" y="0"/>
                  </a:lnTo>
                  <a:lnTo>
                    <a:pt x="222" y="240"/>
                  </a:lnTo>
                  <a:lnTo>
                    <a:pt x="189" y="240"/>
                  </a:lnTo>
                  <a:lnTo>
                    <a:pt x="189" y="50"/>
                  </a:lnTo>
                  <a:lnTo>
                    <a:pt x="3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245"/>
            <p:cNvSpPr/>
            <p:nvPr/>
          </p:nvSpPr>
          <p:spPr bwMode="auto">
            <a:xfrm>
              <a:off x="7951788" y="5051425"/>
              <a:ext cx="114300" cy="127000"/>
            </a:xfrm>
            <a:custGeom>
              <a:avLst/>
              <a:gdLst>
                <a:gd name="T0" fmla="*/ 0 w 216"/>
                <a:gd name="T1" fmla="*/ 0 h 240"/>
                <a:gd name="T2" fmla="*/ 33 w 216"/>
                <a:gd name="T3" fmla="*/ 0 h 240"/>
                <a:gd name="T4" fmla="*/ 33 w 216"/>
                <a:gd name="T5" fmla="*/ 106 h 240"/>
                <a:gd name="T6" fmla="*/ 183 w 216"/>
                <a:gd name="T7" fmla="*/ 106 h 240"/>
                <a:gd name="T8" fmla="*/ 183 w 216"/>
                <a:gd name="T9" fmla="*/ 0 h 240"/>
                <a:gd name="T10" fmla="*/ 216 w 216"/>
                <a:gd name="T11" fmla="*/ 0 h 240"/>
                <a:gd name="T12" fmla="*/ 216 w 216"/>
                <a:gd name="T13" fmla="*/ 240 h 240"/>
                <a:gd name="T14" fmla="*/ 183 w 216"/>
                <a:gd name="T15" fmla="*/ 240 h 240"/>
                <a:gd name="T16" fmla="*/ 183 w 216"/>
                <a:gd name="T17" fmla="*/ 133 h 240"/>
                <a:gd name="T18" fmla="*/ 33 w 216"/>
                <a:gd name="T19" fmla="*/ 133 h 240"/>
                <a:gd name="T20" fmla="*/ 33 w 216"/>
                <a:gd name="T21" fmla="*/ 240 h 240"/>
                <a:gd name="T22" fmla="*/ 0 w 216"/>
                <a:gd name="T23" fmla="*/ 240 h 240"/>
                <a:gd name="T24" fmla="*/ 0 w 216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" h="240">
                  <a:moveTo>
                    <a:pt x="0" y="0"/>
                  </a:moveTo>
                  <a:lnTo>
                    <a:pt x="33" y="0"/>
                  </a:lnTo>
                  <a:lnTo>
                    <a:pt x="33" y="106"/>
                  </a:lnTo>
                  <a:lnTo>
                    <a:pt x="183" y="106"/>
                  </a:lnTo>
                  <a:lnTo>
                    <a:pt x="183" y="0"/>
                  </a:lnTo>
                  <a:lnTo>
                    <a:pt x="216" y="0"/>
                  </a:lnTo>
                  <a:lnTo>
                    <a:pt x="216" y="240"/>
                  </a:lnTo>
                  <a:lnTo>
                    <a:pt x="183" y="240"/>
                  </a:lnTo>
                  <a:lnTo>
                    <a:pt x="183" y="133"/>
                  </a:lnTo>
                  <a:lnTo>
                    <a:pt x="33" y="133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246"/>
            <p:cNvSpPr>
              <a:spLocks noEditPoints="1"/>
            </p:cNvSpPr>
            <p:nvPr/>
          </p:nvSpPr>
          <p:spPr bwMode="auto">
            <a:xfrm>
              <a:off x="8107363" y="4992688"/>
              <a:ext cx="130175" cy="187325"/>
            </a:xfrm>
            <a:custGeom>
              <a:avLst/>
              <a:gdLst>
                <a:gd name="T0" fmla="*/ 163 w 246"/>
                <a:gd name="T1" fmla="*/ 123 h 356"/>
                <a:gd name="T2" fmla="*/ 203 w 246"/>
                <a:gd name="T3" fmla="*/ 141 h 356"/>
                <a:gd name="T4" fmla="*/ 232 w 246"/>
                <a:gd name="T5" fmla="*/ 176 h 356"/>
                <a:gd name="T6" fmla="*/ 246 w 246"/>
                <a:gd name="T7" fmla="*/ 219 h 356"/>
                <a:gd name="T8" fmla="*/ 244 w 246"/>
                <a:gd name="T9" fmla="*/ 269 h 356"/>
                <a:gd name="T10" fmla="*/ 223 w 246"/>
                <a:gd name="T11" fmla="*/ 311 h 356"/>
                <a:gd name="T12" fmla="*/ 189 w 246"/>
                <a:gd name="T13" fmla="*/ 340 h 356"/>
                <a:gd name="T14" fmla="*/ 143 w 246"/>
                <a:gd name="T15" fmla="*/ 354 h 356"/>
                <a:gd name="T16" fmla="*/ 98 w 246"/>
                <a:gd name="T17" fmla="*/ 353 h 356"/>
                <a:gd name="T18" fmla="*/ 62 w 246"/>
                <a:gd name="T19" fmla="*/ 338 h 356"/>
                <a:gd name="T20" fmla="*/ 33 w 246"/>
                <a:gd name="T21" fmla="*/ 314 h 356"/>
                <a:gd name="T22" fmla="*/ 13 w 246"/>
                <a:gd name="T23" fmla="*/ 278 h 356"/>
                <a:gd name="T24" fmla="*/ 3 w 246"/>
                <a:gd name="T25" fmla="*/ 232 h 356"/>
                <a:gd name="T26" fmla="*/ 2 w 246"/>
                <a:gd name="T27" fmla="*/ 179 h 356"/>
                <a:gd name="T28" fmla="*/ 7 w 246"/>
                <a:gd name="T29" fmla="*/ 130 h 356"/>
                <a:gd name="T30" fmla="*/ 23 w 246"/>
                <a:gd name="T31" fmla="*/ 91 h 356"/>
                <a:gd name="T32" fmla="*/ 46 w 246"/>
                <a:gd name="T33" fmla="*/ 61 h 356"/>
                <a:gd name="T34" fmla="*/ 79 w 246"/>
                <a:gd name="T35" fmla="*/ 39 h 356"/>
                <a:gd name="T36" fmla="*/ 123 w 246"/>
                <a:gd name="T37" fmla="*/ 25 h 356"/>
                <a:gd name="T38" fmla="*/ 134 w 246"/>
                <a:gd name="T39" fmla="*/ 52 h 356"/>
                <a:gd name="T40" fmla="*/ 100 w 246"/>
                <a:gd name="T41" fmla="*/ 64 h 356"/>
                <a:gd name="T42" fmla="*/ 72 w 246"/>
                <a:gd name="T43" fmla="*/ 79 h 356"/>
                <a:gd name="T44" fmla="*/ 52 w 246"/>
                <a:gd name="T45" fmla="*/ 101 h 356"/>
                <a:gd name="T46" fmla="*/ 39 w 246"/>
                <a:gd name="T47" fmla="*/ 128 h 356"/>
                <a:gd name="T48" fmla="*/ 32 w 246"/>
                <a:gd name="T49" fmla="*/ 164 h 356"/>
                <a:gd name="T50" fmla="*/ 49 w 246"/>
                <a:gd name="T51" fmla="*/ 153 h 356"/>
                <a:gd name="T52" fmla="*/ 85 w 246"/>
                <a:gd name="T53" fmla="*/ 128 h 356"/>
                <a:gd name="T54" fmla="*/ 131 w 246"/>
                <a:gd name="T55" fmla="*/ 118 h 356"/>
                <a:gd name="T56" fmla="*/ 150 w 246"/>
                <a:gd name="T57" fmla="*/ 325 h 356"/>
                <a:gd name="T58" fmla="*/ 182 w 246"/>
                <a:gd name="T59" fmla="*/ 311 h 356"/>
                <a:gd name="T60" fmla="*/ 203 w 246"/>
                <a:gd name="T61" fmla="*/ 284 h 356"/>
                <a:gd name="T62" fmla="*/ 213 w 246"/>
                <a:gd name="T63" fmla="*/ 249 h 356"/>
                <a:gd name="T64" fmla="*/ 212 w 246"/>
                <a:gd name="T65" fmla="*/ 212 h 356"/>
                <a:gd name="T66" fmla="*/ 197 w 246"/>
                <a:gd name="T67" fmla="*/ 182 h 356"/>
                <a:gd name="T68" fmla="*/ 172 w 246"/>
                <a:gd name="T69" fmla="*/ 159 h 356"/>
                <a:gd name="T70" fmla="*/ 140 w 246"/>
                <a:gd name="T71" fmla="*/ 149 h 356"/>
                <a:gd name="T72" fmla="*/ 102 w 246"/>
                <a:gd name="T73" fmla="*/ 151 h 356"/>
                <a:gd name="T74" fmla="*/ 72 w 246"/>
                <a:gd name="T75" fmla="*/ 166 h 356"/>
                <a:gd name="T76" fmla="*/ 51 w 246"/>
                <a:gd name="T77" fmla="*/ 190 h 356"/>
                <a:gd name="T78" fmla="*/ 40 w 246"/>
                <a:gd name="T79" fmla="*/ 225 h 356"/>
                <a:gd name="T80" fmla="*/ 42 w 246"/>
                <a:gd name="T81" fmla="*/ 262 h 356"/>
                <a:gd name="T82" fmla="*/ 56 w 246"/>
                <a:gd name="T83" fmla="*/ 294 h 356"/>
                <a:gd name="T84" fmla="*/ 82 w 246"/>
                <a:gd name="T85" fmla="*/ 317 h 356"/>
                <a:gd name="T86" fmla="*/ 114 w 246"/>
                <a:gd name="T87" fmla="*/ 32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6" h="356">
                  <a:moveTo>
                    <a:pt x="131" y="118"/>
                  </a:moveTo>
                  <a:lnTo>
                    <a:pt x="148" y="120"/>
                  </a:lnTo>
                  <a:lnTo>
                    <a:pt x="163" y="123"/>
                  </a:lnTo>
                  <a:lnTo>
                    <a:pt x="177" y="127"/>
                  </a:lnTo>
                  <a:lnTo>
                    <a:pt x="192" y="134"/>
                  </a:lnTo>
                  <a:lnTo>
                    <a:pt x="203" y="141"/>
                  </a:lnTo>
                  <a:lnTo>
                    <a:pt x="215" y="151"/>
                  </a:lnTo>
                  <a:lnTo>
                    <a:pt x="225" y="163"/>
                  </a:lnTo>
                  <a:lnTo>
                    <a:pt x="232" y="176"/>
                  </a:lnTo>
                  <a:lnTo>
                    <a:pt x="239" y="189"/>
                  </a:lnTo>
                  <a:lnTo>
                    <a:pt x="244" y="203"/>
                  </a:lnTo>
                  <a:lnTo>
                    <a:pt x="246" y="219"/>
                  </a:lnTo>
                  <a:lnTo>
                    <a:pt x="246" y="236"/>
                  </a:lnTo>
                  <a:lnTo>
                    <a:pt x="246" y="254"/>
                  </a:lnTo>
                  <a:lnTo>
                    <a:pt x="244" y="269"/>
                  </a:lnTo>
                  <a:lnTo>
                    <a:pt x="238" y="284"/>
                  </a:lnTo>
                  <a:lnTo>
                    <a:pt x="232" y="298"/>
                  </a:lnTo>
                  <a:lnTo>
                    <a:pt x="223" y="311"/>
                  </a:lnTo>
                  <a:lnTo>
                    <a:pt x="213" y="323"/>
                  </a:lnTo>
                  <a:lnTo>
                    <a:pt x="202" y="331"/>
                  </a:lnTo>
                  <a:lnTo>
                    <a:pt x="189" y="340"/>
                  </a:lnTo>
                  <a:lnTo>
                    <a:pt x="174" y="347"/>
                  </a:lnTo>
                  <a:lnTo>
                    <a:pt x="160" y="351"/>
                  </a:lnTo>
                  <a:lnTo>
                    <a:pt x="143" y="354"/>
                  </a:lnTo>
                  <a:lnTo>
                    <a:pt x="125" y="356"/>
                  </a:lnTo>
                  <a:lnTo>
                    <a:pt x="111" y="354"/>
                  </a:lnTo>
                  <a:lnTo>
                    <a:pt x="98" y="353"/>
                  </a:lnTo>
                  <a:lnTo>
                    <a:pt x="85" y="350"/>
                  </a:lnTo>
                  <a:lnTo>
                    <a:pt x="74" y="344"/>
                  </a:lnTo>
                  <a:lnTo>
                    <a:pt x="62" y="338"/>
                  </a:lnTo>
                  <a:lnTo>
                    <a:pt x="52" y="331"/>
                  </a:lnTo>
                  <a:lnTo>
                    <a:pt x="42" y="323"/>
                  </a:lnTo>
                  <a:lnTo>
                    <a:pt x="33" y="314"/>
                  </a:lnTo>
                  <a:lnTo>
                    <a:pt x="26" y="302"/>
                  </a:lnTo>
                  <a:lnTo>
                    <a:pt x="19" y="291"/>
                  </a:lnTo>
                  <a:lnTo>
                    <a:pt x="13" y="278"/>
                  </a:lnTo>
                  <a:lnTo>
                    <a:pt x="9" y="264"/>
                  </a:lnTo>
                  <a:lnTo>
                    <a:pt x="6" y="249"/>
                  </a:lnTo>
                  <a:lnTo>
                    <a:pt x="3" y="232"/>
                  </a:lnTo>
                  <a:lnTo>
                    <a:pt x="2" y="216"/>
                  </a:lnTo>
                  <a:lnTo>
                    <a:pt x="0" y="197"/>
                  </a:lnTo>
                  <a:lnTo>
                    <a:pt x="2" y="179"/>
                  </a:lnTo>
                  <a:lnTo>
                    <a:pt x="3" y="161"/>
                  </a:lnTo>
                  <a:lnTo>
                    <a:pt x="4" y="146"/>
                  </a:lnTo>
                  <a:lnTo>
                    <a:pt x="7" y="130"/>
                  </a:lnTo>
                  <a:lnTo>
                    <a:pt x="12" y="115"/>
                  </a:lnTo>
                  <a:lnTo>
                    <a:pt x="17" y="102"/>
                  </a:lnTo>
                  <a:lnTo>
                    <a:pt x="23" y="91"/>
                  </a:lnTo>
                  <a:lnTo>
                    <a:pt x="30" y="79"/>
                  </a:lnTo>
                  <a:lnTo>
                    <a:pt x="38" y="69"/>
                  </a:lnTo>
                  <a:lnTo>
                    <a:pt x="46" y="61"/>
                  </a:lnTo>
                  <a:lnTo>
                    <a:pt x="56" y="52"/>
                  </a:lnTo>
                  <a:lnTo>
                    <a:pt x="68" y="45"/>
                  </a:lnTo>
                  <a:lnTo>
                    <a:pt x="79" y="39"/>
                  </a:lnTo>
                  <a:lnTo>
                    <a:pt x="92" y="33"/>
                  </a:lnTo>
                  <a:lnTo>
                    <a:pt x="107" y="28"/>
                  </a:lnTo>
                  <a:lnTo>
                    <a:pt x="123" y="25"/>
                  </a:lnTo>
                  <a:lnTo>
                    <a:pt x="229" y="0"/>
                  </a:lnTo>
                  <a:lnTo>
                    <a:pt x="235" y="29"/>
                  </a:lnTo>
                  <a:lnTo>
                    <a:pt x="134" y="52"/>
                  </a:lnTo>
                  <a:lnTo>
                    <a:pt x="121" y="55"/>
                  </a:lnTo>
                  <a:lnTo>
                    <a:pt x="110" y="59"/>
                  </a:lnTo>
                  <a:lnTo>
                    <a:pt x="100" y="64"/>
                  </a:lnTo>
                  <a:lnTo>
                    <a:pt x="89" y="68"/>
                  </a:lnTo>
                  <a:lnTo>
                    <a:pt x="79" y="74"/>
                  </a:lnTo>
                  <a:lnTo>
                    <a:pt x="72" y="79"/>
                  </a:lnTo>
                  <a:lnTo>
                    <a:pt x="65" y="85"/>
                  </a:lnTo>
                  <a:lnTo>
                    <a:pt x="58" y="92"/>
                  </a:lnTo>
                  <a:lnTo>
                    <a:pt x="52" y="101"/>
                  </a:lnTo>
                  <a:lnTo>
                    <a:pt x="48" y="110"/>
                  </a:lnTo>
                  <a:lnTo>
                    <a:pt x="43" y="118"/>
                  </a:lnTo>
                  <a:lnTo>
                    <a:pt x="39" y="128"/>
                  </a:lnTo>
                  <a:lnTo>
                    <a:pt x="36" y="140"/>
                  </a:lnTo>
                  <a:lnTo>
                    <a:pt x="35" y="151"/>
                  </a:lnTo>
                  <a:lnTo>
                    <a:pt x="32" y="164"/>
                  </a:lnTo>
                  <a:lnTo>
                    <a:pt x="32" y="179"/>
                  </a:lnTo>
                  <a:lnTo>
                    <a:pt x="39" y="164"/>
                  </a:lnTo>
                  <a:lnTo>
                    <a:pt x="49" y="153"/>
                  </a:lnTo>
                  <a:lnTo>
                    <a:pt x="59" y="143"/>
                  </a:lnTo>
                  <a:lnTo>
                    <a:pt x="72" y="134"/>
                  </a:lnTo>
                  <a:lnTo>
                    <a:pt x="85" y="128"/>
                  </a:lnTo>
                  <a:lnTo>
                    <a:pt x="100" y="123"/>
                  </a:lnTo>
                  <a:lnTo>
                    <a:pt x="115" y="120"/>
                  </a:lnTo>
                  <a:lnTo>
                    <a:pt x="131" y="118"/>
                  </a:lnTo>
                  <a:close/>
                  <a:moveTo>
                    <a:pt x="127" y="328"/>
                  </a:moveTo>
                  <a:lnTo>
                    <a:pt x="138" y="328"/>
                  </a:lnTo>
                  <a:lnTo>
                    <a:pt x="150" y="325"/>
                  </a:lnTo>
                  <a:lnTo>
                    <a:pt x="161" y="321"/>
                  </a:lnTo>
                  <a:lnTo>
                    <a:pt x="172" y="317"/>
                  </a:lnTo>
                  <a:lnTo>
                    <a:pt x="182" y="311"/>
                  </a:lnTo>
                  <a:lnTo>
                    <a:pt x="189" y="302"/>
                  </a:lnTo>
                  <a:lnTo>
                    <a:pt x="196" y="294"/>
                  </a:lnTo>
                  <a:lnTo>
                    <a:pt x="203" y="284"/>
                  </a:lnTo>
                  <a:lnTo>
                    <a:pt x="208" y="274"/>
                  </a:lnTo>
                  <a:lnTo>
                    <a:pt x="210" y="262"/>
                  </a:lnTo>
                  <a:lnTo>
                    <a:pt x="213" y="249"/>
                  </a:lnTo>
                  <a:lnTo>
                    <a:pt x="213" y="236"/>
                  </a:lnTo>
                  <a:lnTo>
                    <a:pt x="213" y="225"/>
                  </a:lnTo>
                  <a:lnTo>
                    <a:pt x="212" y="212"/>
                  </a:lnTo>
                  <a:lnTo>
                    <a:pt x="208" y="200"/>
                  </a:lnTo>
                  <a:lnTo>
                    <a:pt x="203" y="190"/>
                  </a:lnTo>
                  <a:lnTo>
                    <a:pt x="197" y="182"/>
                  </a:lnTo>
                  <a:lnTo>
                    <a:pt x="190" y="173"/>
                  </a:lnTo>
                  <a:lnTo>
                    <a:pt x="182" y="166"/>
                  </a:lnTo>
                  <a:lnTo>
                    <a:pt x="172" y="159"/>
                  </a:lnTo>
                  <a:lnTo>
                    <a:pt x="161" y="154"/>
                  </a:lnTo>
                  <a:lnTo>
                    <a:pt x="151" y="151"/>
                  </a:lnTo>
                  <a:lnTo>
                    <a:pt x="140" y="149"/>
                  </a:lnTo>
                  <a:lnTo>
                    <a:pt x="127" y="149"/>
                  </a:lnTo>
                  <a:lnTo>
                    <a:pt x="114" y="149"/>
                  </a:lnTo>
                  <a:lnTo>
                    <a:pt x="102" y="151"/>
                  </a:lnTo>
                  <a:lnTo>
                    <a:pt x="92" y="154"/>
                  </a:lnTo>
                  <a:lnTo>
                    <a:pt x="81" y="159"/>
                  </a:lnTo>
                  <a:lnTo>
                    <a:pt x="72" y="166"/>
                  </a:lnTo>
                  <a:lnTo>
                    <a:pt x="64" y="173"/>
                  </a:lnTo>
                  <a:lnTo>
                    <a:pt x="56" y="182"/>
                  </a:lnTo>
                  <a:lnTo>
                    <a:pt x="51" y="190"/>
                  </a:lnTo>
                  <a:lnTo>
                    <a:pt x="46" y="200"/>
                  </a:lnTo>
                  <a:lnTo>
                    <a:pt x="42" y="212"/>
                  </a:lnTo>
                  <a:lnTo>
                    <a:pt x="40" y="225"/>
                  </a:lnTo>
                  <a:lnTo>
                    <a:pt x="39" y="236"/>
                  </a:lnTo>
                  <a:lnTo>
                    <a:pt x="40" y="249"/>
                  </a:lnTo>
                  <a:lnTo>
                    <a:pt x="42" y="262"/>
                  </a:lnTo>
                  <a:lnTo>
                    <a:pt x="46" y="274"/>
                  </a:lnTo>
                  <a:lnTo>
                    <a:pt x="51" y="284"/>
                  </a:lnTo>
                  <a:lnTo>
                    <a:pt x="56" y="294"/>
                  </a:lnTo>
                  <a:lnTo>
                    <a:pt x="64" y="302"/>
                  </a:lnTo>
                  <a:lnTo>
                    <a:pt x="72" y="311"/>
                  </a:lnTo>
                  <a:lnTo>
                    <a:pt x="82" y="317"/>
                  </a:lnTo>
                  <a:lnTo>
                    <a:pt x="92" y="321"/>
                  </a:lnTo>
                  <a:lnTo>
                    <a:pt x="102" y="325"/>
                  </a:lnTo>
                  <a:lnTo>
                    <a:pt x="114" y="328"/>
                  </a:lnTo>
                  <a:lnTo>
                    <a:pt x="127" y="328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247"/>
            <p:cNvSpPr/>
            <p:nvPr/>
          </p:nvSpPr>
          <p:spPr bwMode="auto">
            <a:xfrm>
              <a:off x="8242300" y="5051425"/>
              <a:ext cx="136525" cy="174625"/>
            </a:xfrm>
            <a:custGeom>
              <a:avLst/>
              <a:gdLst>
                <a:gd name="T0" fmla="*/ 258 w 258"/>
                <a:gd name="T1" fmla="*/ 0 h 330"/>
                <a:gd name="T2" fmla="*/ 138 w 258"/>
                <a:gd name="T3" fmla="*/ 269 h 330"/>
                <a:gd name="T4" fmla="*/ 131 w 258"/>
                <a:gd name="T5" fmla="*/ 284 h 330"/>
                <a:gd name="T6" fmla="*/ 122 w 258"/>
                <a:gd name="T7" fmla="*/ 297 h 330"/>
                <a:gd name="T8" fmla="*/ 114 w 258"/>
                <a:gd name="T9" fmla="*/ 307 h 330"/>
                <a:gd name="T10" fmla="*/ 104 w 258"/>
                <a:gd name="T11" fmla="*/ 316 h 330"/>
                <a:gd name="T12" fmla="*/ 94 w 258"/>
                <a:gd name="T13" fmla="*/ 322 h 330"/>
                <a:gd name="T14" fmla="*/ 84 w 258"/>
                <a:gd name="T15" fmla="*/ 326 h 330"/>
                <a:gd name="T16" fmla="*/ 71 w 258"/>
                <a:gd name="T17" fmla="*/ 329 h 330"/>
                <a:gd name="T18" fmla="*/ 58 w 258"/>
                <a:gd name="T19" fmla="*/ 330 h 330"/>
                <a:gd name="T20" fmla="*/ 49 w 258"/>
                <a:gd name="T21" fmla="*/ 330 h 330"/>
                <a:gd name="T22" fmla="*/ 42 w 258"/>
                <a:gd name="T23" fmla="*/ 329 h 330"/>
                <a:gd name="T24" fmla="*/ 33 w 258"/>
                <a:gd name="T25" fmla="*/ 327 h 330"/>
                <a:gd name="T26" fmla="*/ 26 w 258"/>
                <a:gd name="T27" fmla="*/ 325 h 330"/>
                <a:gd name="T28" fmla="*/ 19 w 258"/>
                <a:gd name="T29" fmla="*/ 322 h 330"/>
                <a:gd name="T30" fmla="*/ 12 w 258"/>
                <a:gd name="T31" fmla="*/ 317 h 330"/>
                <a:gd name="T32" fmla="*/ 6 w 258"/>
                <a:gd name="T33" fmla="*/ 313 h 330"/>
                <a:gd name="T34" fmla="*/ 0 w 258"/>
                <a:gd name="T35" fmla="*/ 309 h 330"/>
                <a:gd name="T36" fmla="*/ 14 w 258"/>
                <a:gd name="T37" fmla="*/ 284 h 330"/>
                <a:gd name="T38" fmla="*/ 25 w 258"/>
                <a:gd name="T39" fmla="*/ 292 h 330"/>
                <a:gd name="T40" fmla="*/ 35 w 258"/>
                <a:gd name="T41" fmla="*/ 297 h 330"/>
                <a:gd name="T42" fmla="*/ 46 w 258"/>
                <a:gd name="T43" fmla="*/ 302 h 330"/>
                <a:gd name="T44" fmla="*/ 59 w 258"/>
                <a:gd name="T45" fmla="*/ 302 h 330"/>
                <a:gd name="T46" fmla="*/ 66 w 258"/>
                <a:gd name="T47" fmla="*/ 302 h 330"/>
                <a:gd name="T48" fmla="*/ 73 w 258"/>
                <a:gd name="T49" fmla="*/ 300 h 330"/>
                <a:gd name="T50" fmla="*/ 81 w 258"/>
                <a:gd name="T51" fmla="*/ 297 h 330"/>
                <a:gd name="T52" fmla="*/ 86 w 258"/>
                <a:gd name="T53" fmla="*/ 293 h 330"/>
                <a:gd name="T54" fmla="*/ 92 w 258"/>
                <a:gd name="T55" fmla="*/ 287 h 330"/>
                <a:gd name="T56" fmla="*/ 98 w 258"/>
                <a:gd name="T57" fmla="*/ 281 h 330"/>
                <a:gd name="T58" fmla="*/ 104 w 258"/>
                <a:gd name="T59" fmla="*/ 273 h 330"/>
                <a:gd name="T60" fmla="*/ 108 w 258"/>
                <a:gd name="T61" fmla="*/ 263 h 330"/>
                <a:gd name="T62" fmla="*/ 118 w 258"/>
                <a:gd name="T63" fmla="*/ 238 h 330"/>
                <a:gd name="T64" fmla="*/ 12 w 258"/>
                <a:gd name="T65" fmla="*/ 0 h 330"/>
                <a:gd name="T66" fmla="*/ 46 w 258"/>
                <a:gd name="T67" fmla="*/ 0 h 330"/>
                <a:gd name="T68" fmla="*/ 135 w 258"/>
                <a:gd name="T69" fmla="*/ 204 h 330"/>
                <a:gd name="T70" fmla="*/ 226 w 258"/>
                <a:gd name="T71" fmla="*/ 0 h 330"/>
                <a:gd name="T72" fmla="*/ 258 w 258"/>
                <a:gd name="T7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330">
                  <a:moveTo>
                    <a:pt x="258" y="0"/>
                  </a:moveTo>
                  <a:lnTo>
                    <a:pt x="138" y="269"/>
                  </a:lnTo>
                  <a:lnTo>
                    <a:pt x="131" y="284"/>
                  </a:lnTo>
                  <a:lnTo>
                    <a:pt x="122" y="297"/>
                  </a:lnTo>
                  <a:lnTo>
                    <a:pt x="114" y="307"/>
                  </a:lnTo>
                  <a:lnTo>
                    <a:pt x="104" y="316"/>
                  </a:lnTo>
                  <a:lnTo>
                    <a:pt x="94" y="322"/>
                  </a:lnTo>
                  <a:lnTo>
                    <a:pt x="84" y="326"/>
                  </a:lnTo>
                  <a:lnTo>
                    <a:pt x="71" y="329"/>
                  </a:lnTo>
                  <a:lnTo>
                    <a:pt x="58" y="330"/>
                  </a:lnTo>
                  <a:lnTo>
                    <a:pt x="49" y="330"/>
                  </a:lnTo>
                  <a:lnTo>
                    <a:pt x="42" y="329"/>
                  </a:lnTo>
                  <a:lnTo>
                    <a:pt x="33" y="327"/>
                  </a:lnTo>
                  <a:lnTo>
                    <a:pt x="26" y="325"/>
                  </a:lnTo>
                  <a:lnTo>
                    <a:pt x="19" y="322"/>
                  </a:lnTo>
                  <a:lnTo>
                    <a:pt x="12" y="317"/>
                  </a:lnTo>
                  <a:lnTo>
                    <a:pt x="6" y="313"/>
                  </a:lnTo>
                  <a:lnTo>
                    <a:pt x="0" y="309"/>
                  </a:lnTo>
                  <a:lnTo>
                    <a:pt x="14" y="284"/>
                  </a:lnTo>
                  <a:lnTo>
                    <a:pt x="25" y="292"/>
                  </a:lnTo>
                  <a:lnTo>
                    <a:pt x="35" y="297"/>
                  </a:lnTo>
                  <a:lnTo>
                    <a:pt x="46" y="302"/>
                  </a:lnTo>
                  <a:lnTo>
                    <a:pt x="59" y="302"/>
                  </a:lnTo>
                  <a:lnTo>
                    <a:pt x="66" y="302"/>
                  </a:lnTo>
                  <a:lnTo>
                    <a:pt x="73" y="300"/>
                  </a:lnTo>
                  <a:lnTo>
                    <a:pt x="81" y="297"/>
                  </a:lnTo>
                  <a:lnTo>
                    <a:pt x="86" y="293"/>
                  </a:lnTo>
                  <a:lnTo>
                    <a:pt x="92" y="287"/>
                  </a:lnTo>
                  <a:lnTo>
                    <a:pt x="98" y="281"/>
                  </a:lnTo>
                  <a:lnTo>
                    <a:pt x="104" y="273"/>
                  </a:lnTo>
                  <a:lnTo>
                    <a:pt x="108" y="263"/>
                  </a:lnTo>
                  <a:lnTo>
                    <a:pt x="118" y="238"/>
                  </a:lnTo>
                  <a:lnTo>
                    <a:pt x="12" y="0"/>
                  </a:lnTo>
                  <a:lnTo>
                    <a:pt x="46" y="0"/>
                  </a:lnTo>
                  <a:lnTo>
                    <a:pt x="135" y="204"/>
                  </a:lnTo>
                  <a:lnTo>
                    <a:pt x="226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248"/>
            <p:cNvSpPr>
              <a:spLocks noEditPoints="1"/>
            </p:cNvSpPr>
            <p:nvPr/>
          </p:nvSpPr>
          <p:spPr bwMode="auto">
            <a:xfrm>
              <a:off x="8404225" y="5051425"/>
              <a:ext cx="130175" cy="173038"/>
            </a:xfrm>
            <a:custGeom>
              <a:avLst/>
              <a:gdLst>
                <a:gd name="T0" fmla="*/ 140 w 244"/>
                <a:gd name="T1" fmla="*/ 2 h 329"/>
                <a:gd name="T2" fmla="*/ 172 w 244"/>
                <a:gd name="T3" fmla="*/ 9 h 329"/>
                <a:gd name="T4" fmla="*/ 197 w 244"/>
                <a:gd name="T5" fmla="*/ 25 h 329"/>
                <a:gd name="T6" fmla="*/ 219 w 244"/>
                <a:gd name="T7" fmla="*/ 45 h 329"/>
                <a:gd name="T8" fmla="*/ 235 w 244"/>
                <a:gd name="T9" fmla="*/ 73 h 329"/>
                <a:gd name="T10" fmla="*/ 242 w 244"/>
                <a:gd name="T11" fmla="*/ 105 h 329"/>
                <a:gd name="T12" fmla="*/ 242 w 244"/>
                <a:gd name="T13" fmla="*/ 140 h 329"/>
                <a:gd name="T14" fmla="*/ 235 w 244"/>
                <a:gd name="T15" fmla="*/ 171 h 329"/>
                <a:gd name="T16" fmla="*/ 219 w 244"/>
                <a:gd name="T17" fmla="*/ 199 h 329"/>
                <a:gd name="T18" fmla="*/ 197 w 244"/>
                <a:gd name="T19" fmla="*/ 220 h 329"/>
                <a:gd name="T20" fmla="*/ 172 w 244"/>
                <a:gd name="T21" fmla="*/ 235 h 329"/>
                <a:gd name="T22" fmla="*/ 140 w 244"/>
                <a:gd name="T23" fmla="*/ 243 h 329"/>
                <a:gd name="T24" fmla="*/ 110 w 244"/>
                <a:gd name="T25" fmla="*/ 243 h 329"/>
                <a:gd name="T26" fmla="*/ 84 w 244"/>
                <a:gd name="T27" fmla="*/ 237 h 329"/>
                <a:gd name="T28" fmla="*/ 61 w 244"/>
                <a:gd name="T29" fmla="*/ 224 h 329"/>
                <a:gd name="T30" fmla="*/ 41 w 244"/>
                <a:gd name="T31" fmla="*/ 207 h 329"/>
                <a:gd name="T32" fmla="*/ 33 w 244"/>
                <a:gd name="T33" fmla="*/ 329 h 329"/>
                <a:gd name="T34" fmla="*/ 0 w 244"/>
                <a:gd name="T35" fmla="*/ 2 h 329"/>
                <a:gd name="T36" fmla="*/ 32 w 244"/>
                <a:gd name="T37" fmla="*/ 49 h 329"/>
                <a:gd name="T38" fmla="*/ 48 w 244"/>
                <a:gd name="T39" fmla="*/ 29 h 329"/>
                <a:gd name="T40" fmla="*/ 69 w 244"/>
                <a:gd name="T41" fmla="*/ 13 h 329"/>
                <a:gd name="T42" fmla="*/ 95 w 244"/>
                <a:gd name="T43" fmla="*/ 3 h 329"/>
                <a:gd name="T44" fmla="*/ 124 w 244"/>
                <a:gd name="T45" fmla="*/ 0 h 329"/>
                <a:gd name="T46" fmla="*/ 134 w 244"/>
                <a:gd name="T47" fmla="*/ 214 h 329"/>
                <a:gd name="T48" fmla="*/ 157 w 244"/>
                <a:gd name="T49" fmla="*/ 209 h 329"/>
                <a:gd name="T50" fmla="*/ 177 w 244"/>
                <a:gd name="T51" fmla="*/ 197 h 329"/>
                <a:gd name="T52" fmla="*/ 193 w 244"/>
                <a:gd name="T53" fmla="*/ 180 h 329"/>
                <a:gd name="T54" fmla="*/ 205 w 244"/>
                <a:gd name="T55" fmla="*/ 160 h 329"/>
                <a:gd name="T56" fmla="*/ 210 w 244"/>
                <a:gd name="T57" fmla="*/ 135 h 329"/>
                <a:gd name="T58" fmla="*/ 210 w 244"/>
                <a:gd name="T59" fmla="*/ 108 h 329"/>
                <a:gd name="T60" fmla="*/ 205 w 244"/>
                <a:gd name="T61" fmla="*/ 84 h 329"/>
                <a:gd name="T62" fmla="*/ 193 w 244"/>
                <a:gd name="T63" fmla="*/ 63 h 329"/>
                <a:gd name="T64" fmla="*/ 177 w 244"/>
                <a:gd name="T65" fmla="*/ 46 h 329"/>
                <a:gd name="T66" fmla="*/ 157 w 244"/>
                <a:gd name="T67" fmla="*/ 35 h 329"/>
                <a:gd name="T68" fmla="*/ 134 w 244"/>
                <a:gd name="T69" fmla="*/ 29 h 329"/>
                <a:gd name="T70" fmla="*/ 110 w 244"/>
                <a:gd name="T71" fmla="*/ 29 h 329"/>
                <a:gd name="T72" fmla="*/ 87 w 244"/>
                <a:gd name="T73" fmla="*/ 35 h 329"/>
                <a:gd name="T74" fmla="*/ 66 w 244"/>
                <a:gd name="T75" fmla="*/ 46 h 329"/>
                <a:gd name="T76" fmla="*/ 51 w 244"/>
                <a:gd name="T77" fmla="*/ 63 h 329"/>
                <a:gd name="T78" fmla="*/ 39 w 244"/>
                <a:gd name="T79" fmla="*/ 84 h 329"/>
                <a:gd name="T80" fmla="*/ 33 w 244"/>
                <a:gd name="T81" fmla="*/ 108 h 329"/>
                <a:gd name="T82" fmla="*/ 33 w 244"/>
                <a:gd name="T83" fmla="*/ 135 h 329"/>
                <a:gd name="T84" fmla="*/ 39 w 244"/>
                <a:gd name="T85" fmla="*/ 160 h 329"/>
                <a:gd name="T86" fmla="*/ 51 w 244"/>
                <a:gd name="T87" fmla="*/ 180 h 329"/>
                <a:gd name="T88" fmla="*/ 66 w 244"/>
                <a:gd name="T89" fmla="*/ 197 h 329"/>
                <a:gd name="T90" fmla="*/ 87 w 244"/>
                <a:gd name="T91" fmla="*/ 209 h 329"/>
                <a:gd name="T92" fmla="*/ 110 w 244"/>
                <a:gd name="T93" fmla="*/ 21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4" h="329">
                  <a:moveTo>
                    <a:pt x="124" y="0"/>
                  </a:moveTo>
                  <a:lnTo>
                    <a:pt x="140" y="2"/>
                  </a:lnTo>
                  <a:lnTo>
                    <a:pt x="156" y="4"/>
                  </a:lnTo>
                  <a:lnTo>
                    <a:pt x="172" y="9"/>
                  </a:lnTo>
                  <a:lnTo>
                    <a:pt x="185" y="16"/>
                  </a:lnTo>
                  <a:lnTo>
                    <a:pt x="197" y="25"/>
                  </a:lnTo>
                  <a:lnTo>
                    <a:pt x="209" y="33"/>
                  </a:lnTo>
                  <a:lnTo>
                    <a:pt x="219" y="45"/>
                  </a:lnTo>
                  <a:lnTo>
                    <a:pt x="228" y="59"/>
                  </a:lnTo>
                  <a:lnTo>
                    <a:pt x="235" y="73"/>
                  </a:lnTo>
                  <a:lnTo>
                    <a:pt x="239" y="88"/>
                  </a:lnTo>
                  <a:lnTo>
                    <a:pt x="242" y="105"/>
                  </a:lnTo>
                  <a:lnTo>
                    <a:pt x="244" y="122"/>
                  </a:lnTo>
                  <a:lnTo>
                    <a:pt x="242" y="140"/>
                  </a:lnTo>
                  <a:lnTo>
                    <a:pt x="239" y="155"/>
                  </a:lnTo>
                  <a:lnTo>
                    <a:pt x="235" y="171"/>
                  </a:lnTo>
                  <a:lnTo>
                    <a:pt x="228" y="186"/>
                  </a:lnTo>
                  <a:lnTo>
                    <a:pt x="219" y="199"/>
                  </a:lnTo>
                  <a:lnTo>
                    <a:pt x="209" y="210"/>
                  </a:lnTo>
                  <a:lnTo>
                    <a:pt x="197" y="220"/>
                  </a:lnTo>
                  <a:lnTo>
                    <a:pt x="185" y="229"/>
                  </a:lnTo>
                  <a:lnTo>
                    <a:pt x="172" y="235"/>
                  </a:lnTo>
                  <a:lnTo>
                    <a:pt x="156" y="240"/>
                  </a:lnTo>
                  <a:lnTo>
                    <a:pt x="140" y="243"/>
                  </a:lnTo>
                  <a:lnTo>
                    <a:pt x="124" y="243"/>
                  </a:lnTo>
                  <a:lnTo>
                    <a:pt x="110" y="243"/>
                  </a:lnTo>
                  <a:lnTo>
                    <a:pt x="97" y="240"/>
                  </a:lnTo>
                  <a:lnTo>
                    <a:pt x="84" y="237"/>
                  </a:lnTo>
                  <a:lnTo>
                    <a:pt x="71" y="232"/>
                  </a:lnTo>
                  <a:lnTo>
                    <a:pt x="61" y="224"/>
                  </a:lnTo>
                  <a:lnTo>
                    <a:pt x="49" y="217"/>
                  </a:lnTo>
                  <a:lnTo>
                    <a:pt x="41" y="207"/>
                  </a:lnTo>
                  <a:lnTo>
                    <a:pt x="33" y="196"/>
                  </a:lnTo>
                  <a:lnTo>
                    <a:pt x="33" y="329"/>
                  </a:lnTo>
                  <a:lnTo>
                    <a:pt x="0" y="329"/>
                  </a:lnTo>
                  <a:lnTo>
                    <a:pt x="0" y="2"/>
                  </a:lnTo>
                  <a:lnTo>
                    <a:pt x="32" y="2"/>
                  </a:lnTo>
                  <a:lnTo>
                    <a:pt x="32" y="49"/>
                  </a:lnTo>
                  <a:lnTo>
                    <a:pt x="39" y="38"/>
                  </a:lnTo>
                  <a:lnTo>
                    <a:pt x="48" y="29"/>
                  </a:lnTo>
                  <a:lnTo>
                    <a:pt x="58" y="20"/>
                  </a:lnTo>
                  <a:lnTo>
                    <a:pt x="69" y="13"/>
                  </a:lnTo>
                  <a:lnTo>
                    <a:pt x="82" y="7"/>
                  </a:lnTo>
                  <a:lnTo>
                    <a:pt x="95" y="3"/>
                  </a:lnTo>
                  <a:lnTo>
                    <a:pt x="110" y="2"/>
                  </a:lnTo>
                  <a:lnTo>
                    <a:pt x="124" y="0"/>
                  </a:lnTo>
                  <a:close/>
                  <a:moveTo>
                    <a:pt x="121" y="214"/>
                  </a:moveTo>
                  <a:lnTo>
                    <a:pt x="134" y="214"/>
                  </a:lnTo>
                  <a:lnTo>
                    <a:pt x="146" y="212"/>
                  </a:lnTo>
                  <a:lnTo>
                    <a:pt x="157" y="209"/>
                  </a:lnTo>
                  <a:lnTo>
                    <a:pt x="167" y="203"/>
                  </a:lnTo>
                  <a:lnTo>
                    <a:pt x="177" y="197"/>
                  </a:lnTo>
                  <a:lnTo>
                    <a:pt x="186" y="190"/>
                  </a:lnTo>
                  <a:lnTo>
                    <a:pt x="193" y="180"/>
                  </a:lnTo>
                  <a:lnTo>
                    <a:pt x="199" y="170"/>
                  </a:lnTo>
                  <a:lnTo>
                    <a:pt x="205" y="160"/>
                  </a:lnTo>
                  <a:lnTo>
                    <a:pt x="208" y="148"/>
                  </a:lnTo>
                  <a:lnTo>
                    <a:pt x="210" y="135"/>
                  </a:lnTo>
                  <a:lnTo>
                    <a:pt x="210" y="122"/>
                  </a:lnTo>
                  <a:lnTo>
                    <a:pt x="210" y="108"/>
                  </a:lnTo>
                  <a:lnTo>
                    <a:pt x="208" y="96"/>
                  </a:lnTo>
                  <a:lnTo>
                    <a:pt x="205" y="84"/>
                  </a:lnTo>
                  <a:lnTo>
                    <a:pt x="199" y="73"/>
                  </a:lnTo>
                  <a:lnTo>
                    <a:pt x="193" y="63"/>
                  </a:lnTo>
                  <a:lnTo>
                    <a:pt x="186" y="55"/>
                  </a:lnTo>
                  <a:lnTo>
                    <a:pt x="177" y="46"/>
                  </a:lnTo>
                  <a:lnTo>
                    <a:pt x="167" y="40"/>
                  </a:lnTo>
                  <a:lnTo>
                    <a:pt x="157" y="35"/>
                  </a:lnTo>
                  <a:lnTo>
                    <a:pt x="146" y="32"/>
                  </a:lnTo>
                  <a:lnTo>
                    <a:pt x="134" y="29"/>
                  </a:lnTo>
                  <a:lnTo>
                    <a:pt x="121" y="29"/>
                  </a:lnTo>
                  <a:lnTo>
                    <a:pt x="110" y="29"/>
                  </a:lnTo>
                  <a:lnTo>
                    <a:pt x="97" y="32"/>
                  </a:lnTo>
                  <a:lnTo>
                    <a:pt x="87" y="35"/>
                  </a:lnTo>
                  <a:lnTo>
                    <a:pt x="75" y="40"/>
                  </a:lnTo>
                  <a:lnTo>
                    <a:pt x="66" y="46"/>
                  </a:lnTo>
                  <a:lnTo>
                    <a:pt x="58" y="55"/>
                  </a:lnTo>
                  <a:lnTo>
                    <a:pt x="51" y="63"/>
                  </a:lnTo>
                  <a:lnTo>
                    <a:pt x="43" y="73"/>
                  </a:lnTo>
                  <a:lnTo>
                    <a:pt x="39" y="84"/>
                  </a:lnTo>
                  <a:lnTo>
                    <a:pt x="35" y="96"/>
                  </a:lnTo>
                  <a:lnTo>
                    <a:pt x="33" y="108"/>
                  </a:lnTo>
                  <a:lnTo>
                    <a:pt x="32" y="122"/>
                  </a:lnTo>
                  <a:lnTo>
                    <a:pt x="33" y="135"/>
                  </a:lnTo>
                  <a:lnTo>
                    <a:pt x="35" y="148"/>
                  </a:lnTo>
                  <a:lnTo>
                    <a:pt x="39" y="160"/>
                  </a:lnTo>
                  <a:lnTo>
                    <a:pt x="43" y="170"/>
                  </a:lnTo>
                  <a:lnTo>
                    <a:pt x="51" y="180"/>
                  </a:lnTo>
                  <a:lnTo>
                    <a:pt x="58" y="190"/>
                  </a:lnTo>
                  <a:lnTo>
                    <a:pt x="66" y="197"/>
                  </a:lnTo>
                  <a:lnTo>
                    <a:pt x="75" y="203"/>
                  </a:lnTo>
                  <a:lnTo>
                    <a:pt x="87" y="209"/>
                  </a:lnTo>
                  <a:lnTo>
                    <a:pt x="97" y="212"/>
                  </a:lnTo>
                  <a:lnTo>
                    <a:pt x="110" y="214"/>
                  </a:lnTo>
                  <a:lnTo>
                    <a:pt x="121" y="214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249"/>
            <p:cNvSpPr/>
            <p:nvPr/>
          </p:nvSpPr>
          <p:spPr bwMode="auto">
            <a:xfrm>
              <a:off x="8570913" y="5051425"/>
              <a:ext cx="88900" cy="127000"/>
            </a:xfrm>
            <a:custGeom>
              <a:avLst/>
              <a:gdLst>
                <a:gd name="T0" fmla="*/ 170 w 170"/>
                <a:gd name="T1" fmla="*/ 28 h 240"/>
                <a:gd name="T2" fmla="*/ 33 w 170"/>
                <a:gd name="T3" fmla="*/ 28 h 240"/>
                <a:gd name="T4" fmla="*/ 33 w 170"/>
                <a:gd name="T5" fmla="*/ 240 h 240"/>
                <a:gd name="T6" fmla="*/ 0 w 170"/>
                <a:gd name="T7" fmla="*/ 240 h 240"/>
                <a:gd name="T8" fmla="*/ 0 w 170"/>
                <a:gd name="T9" fmla="*/ 0 h 240"/>
                <a:gd name="T10" fmla="*/ 170 w 170"/>
                <a:gd name="T11" fmla="*/ 0 h 240"/>
                <a:gd name="T12" fmla="*/ 170 w 170"/>
                <a:gd name="T13" fmla="*/ 2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40">
                  <a:moveTo>
                    <a:pt x="170" y="28"/>
                  </a:moveTo>
                  <a:lnTo>
                    <a:pt x="33" y="28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170" y="28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250"/>
            <p:cNvSpPr/>
            <p:nvPr/>
          </p:nvSpPr>
          <p:spPr bwMode="auto">
            <a:xfrm>
              <a:off x="8662988" y="5153025"/>
              <a:ext cx="25400" cy="60325"/>
            </a:xfrm>
            <a:custGeom>
              <a:avLst/>
              <a:gdLst>
                <a:gd name="T0" fmla="*/ 24 w 49"/>
                <a:gd name="T1" fmla="*/ 0 h 114"/>
                <a:gd name="T2" fmla="*/ 30 w 49"/>
                <a:gd name="T3" fmla="*/ 0 h 114"/>
                <a:gd name="T4" fmla="*/ 34 w 49"/>
                <a:gd name="T5" fmla="*/ 2 h 114"/>
                <a:gd name="T6" fmla="*/ 39 w 49"/>
                <a:gd name="T7" fmla="*/ 5 h 114"/>
                <a:gd name="T8" fmla="*/ 42 w 49"/>
                <a:gd name="T9" fmla="*/ 7 h 114"/>
                <a:gd name="T10" fmla="*/ 45 w 49"/>
                <a:gd name="T11" fmla="*/ 10 h 114"/>
                <a:gd name="T12" fmla="*/ 47 w 49"/>
                <a:gd name="T13" fmla="*/ 15 h 114"/>
                <a:gd name="T14" fmla="*/ 49 w 49"/>
                <a:gd name="T15" fmla="*/ 19 h 114"/>
                <a:gd name="T16" fmla="*/ 49 w 49"/>
                <a:gd name="T17" fmla="*/ 25 h 114"/>
                <a:gd name="T18" fmla="*/ 49 w 49"/>
                <a:gd name="T19" fmla="*/ 30 h 114"/>
                <a:gd name="T20" fmla="*/ 47 w 49"/>
                <a:gd name="T21" fmla="*/ 36 h 114"/>
                <a:gd name="T22" fmla="*/ 45 w 49"/>
                <a:gd name="T23" fmla="*/ 43 h 114"/>
                <a:gd name="T24" fmla="*/ 42 w 49"/>
                <a:gd name="T25" fmla="*/ 51 h 114"/>
                <a:gd name="T26" fmla="*/ 23 w 49"/>
                <a:gd name="T27" fmla="*/ 114 h 114"/>
                <a:gd name="T28" fmla="*/ 1 w 49"/>
                <a:gd name="T29" fmla="*/ 114 h 114"/>
                <a:gd name="T30" fmla="*/ 17 w 49"/>
                <a:gd name="T31" fmla="*/ 48 h 114"/>
                <a:gd name="T32" fmla="*/ 10 w 49"/>
                <a:gd name="T33" fmla="*/ 45 h 114"/>
                <a:gd name="T34" fmla="*/ 6 w 49"/>
                <a:gd name="T35" fmla="*/ 39 h 114"/>
                <a:gd name="T36" fmla="*/ 1 w 49"/>
                <a:gd name="T37" fmla="*/ 33 h 114"/>
                <a:gd name="T38" fmla="*/ 0 w 49"/>
                <a:gd name="T39" fmla="*/ 25 h 114"/>
                <a:gd name="T40" fmla="*/ 1 w 49"/>
                <a:gd name="T41" fmla="*/ 19 h 114"/>
                <a:gd name="T42" fmla="*/ 3 w 49"/>
                <a:gd name="T43" fmla="*/ 15 h 114"/>
                <a:gd name="T44" fmla="*/ 4 w 49"/>
                <a:gd name="T45" fmla="*/ 10 h 114"/>
                <a:gd name="T46" fmla="*/ 7 w 49"/>
                <a:gd name="T47" fmla="*/ 7 h 114"/>
                <a:gd name="T48" fmla="*/ 11 w 49"/>
                <a:gd name="T49" fmla="*/ 5 h 114"/>
                <a:gd name="T50" fmla="*/ 16 w 49"/>
                <a:gd name="T51" fmla="*/ 2 h 114"/>
                <a:gd name="T52" fmla="*/ 20 w 49"/>
                <a:gd name="T53" fmla="*/ 0 h 114"/>
                <a:gd name="T54" fmla="*/ 24 w 49"/>
                <a:gd name="T5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" h="114">
                  <a:moveTo>
                    <a:pt x="24" y="0"/>
                  </a:moveTo>
                  <a:lnTo>
                    <a:pt x="30" y="0"/>
                  </a:lnTo>
                  <a:lnTo>
                    <a:pt x="34" y="2"/>
                  </a:lnTo>
                  <a:lnTo>
                    <a:pt x="39" y="5"/>
                  </a:lnTo>
                  <a:lnTo>
                    <a:pt x="42" y="7"/>
                  </a:lnTo>
                  <a:lnTo>
                    <a:pt x="45" y="10"/>
                  </a:lnTo>
                  <a:lnTo>
                    <a:pt x="47" y="15"/>
                  </a:lnTo>
                  <a:lnTo>
                    <a:pt x="49" y="19"/>
                  </a:lnTo>
                  <a:lnTo>
                    <a:pt x="49" y="25"/>
                  </a:lnTo>
                  <a:lnTo>
                    <a:pt x="49" y="30"/>
                  </a:lnTo>
                  <a:lnTo>
                    <a:pt x="47" y="36"/>
                  </a:lnTo>
                  <a:lnTo>
                    <a:pt x="45" y="43"/>
                  </a:lnTo>
                  <a:lnTo>
                    <a:pt x="42" y="51"/>
                  </a:lnTo>
                  <a:lnTo>
                    <a:pt x="23" y="114"/>
                  </a:lnTo>
                  <a:lnTo>
                    <a:pt x="1" y="114"/>
                  </a:lnTo>
                  <a:lnTo>
                    <a:pt x="17" y="48"/>
                  </a:lnTo>
                  <a:lnTo>
                    <a:pt x="10" y="45"/>
                  </a:lnTo>
                  <a:lnTo>
                    <a:pt x="6" y="39"/>
                  </a:lnTo>
                  <a:lnTo>
                    <a:pt x="1" y="33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1" y="5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251"/>
            <p:cNvSpPr/>
            <p:nvPr/>
          </p:nvSpPr>
          <p:spPr bwMode="auto">
            <a:xfrm>
              <a:off x="8759825" y="5051425"/>
              <a:ext cx="136525" cy="174625"/>
            </a:xfrm>
            <a:custGeom>
              <a:avLst/>
              <a:gdLst>
                <a:gd name="T0" fmla="*/ 258 w 258"/>
                <a:gd name="T1" fmla="*/ 0 h 330"/>
                <a:gd name="T2" fmla="*/ 137 w 258"/>
                <a:gd name="T3" fmla="*/ 269 h 330"/>
                <a:gd name="T4" fmla="*/ 130 w 258"/>
                <a:gd name="T5" fmla="*/ 284 h 330"/>
                <a:gd name="T6" fmla="*/ 123 w 258"/>
                <a:gd name="T7" fmla="*/ 297 h 330"/>
                <a:gd name="T8" fmla="*/ 113 w 258"/>
                <a:gd name="T9" fmla="*/ 307 h 330"/>
                <a:gd name="T10" fmla="*/ 104 w 258"/>
                <a:gd name="T11" fmla="*/ 316 h 330"/>
                <a:gd name="T12" fmla="*/ 94 w 258"/>
                <a:gd name="T13" fmla="*/ 322 h 330"/>
                <a:gd name="T14" fmla="*/ 82 w 258"/>
                <a:gd name="T15" fmla="*/ 326 h 330"/>
                <a:gd name="T16" fmla="*/ 71 w 258"/>
                <a:gd name="T17" fmla="*/ 329 h 330"/>
                <a:gd name="T18" fmla="*/ 58 w 258"/>
                <a:gd name="T19" fmla="*/ 330 h 330"/>
                <a:gd name="T20" fmla="*/ 49 w 258"/>
                <a:gd name="T21" fmla="*/ 330 h 330"/>
                <a:gd name="T22" fmla="*/ 41 w 258"/>
                <a:gd name="T23" fmla="*/ 329 h 330"/>
                <a:gd name="T24" fmla="*/ 33 w 258"/>
                <a:gd name="T25" fmla="*/ 327 h 330"/>
                <a:gd name="T26" fmla="*/ 26 w 258"/>
                <a:gd name="T27" fmla="*/ 325 h 330"/>
                <a:gd name="T28" fmla="*/ 19 w 258"/>
                <a:gd name="T29" fmla="*/ 322 h 330"/>
                <a:gd name="T30" fmla="*/ 12 w 258"/>
                <a:gd name="T31" fmla="*/ 317 h 330"/>
                <a:gd name="T32" fmla="*/ 6 w 258"/>
                <a:gd name="T33" fmla="*/ 313 h 330"/>
                <a:gd name="T34" fmla="*/ 0 w 258"/>
                <a:gd name="T35" fmla="*/ 309 h 330"/>
                <a:gd name="T36" fmla="*/ 15 w 258"/>
                <a:gd name="T37" fmla="*/ 284 h 330"/>
                <a:gd name="T38" fmla="*/ 25 w 258"/>
                <a:gd name="T39" fmla="*/ 292 h 330"/>
                <a:gd name="T40" fmla="*/ 35 w 258"/>
                <a:gd name="T41" fmla="*/ 297 h 330"/>
                <a:gd name="T42" fmla="*/ 46 w 258"/>
                <a:gd name="T43" fmla="*/ 302 h 330"/>
                <a:gd name="T44" fmla="*/ 58 w 258"/>
                <a:gd name="T45" fmla="*/ 302 h 330"/>
                <a:gd name="T46" fmla="*/ 66 w 258"/>
                <a:gd name="T47" fmla="*/ 302 h 330"/>
                <a:gd name="T48" fmla="*/ 74 w 258"/>
                <a:gd name="T49" fmla="*/ 300 h 330"/>
                <a:gd name="T50" fmla="*/ 81 w 258"/>
                <a:gd name="T51" fmla="*/ 297 h 330"/>
                <a:gd name="T52" fmla="*/ 87 w 258"/>
                <a:gd name="T53" fmla="*/ 293 h 330"/>
                <a:gd name="T54" fmla="*/ 92 w 258"/>
                <a:gd name="T55" fmla="*/ 287 h 330"/>
                <a:gd name="T56" fmla="*/ 98 w 258"/>
                <a:gd name="T57" fmla="*/ 281 h 330"/>
                <a:gd name="T58" fmla="*/ 102 w 258"/>
                <a:gd name="T59" fmla="*/ 273 h 330"/>
                <a:gd name="T60" fmla="*/ 108 w 258"/>
                <a:gd name="T61" fmla="*/ 263 h 330"/>
                <a:gd name="T62" fmla="*/ 118 w 258"/>
                <a:gd name="T63" fmla="*/ 238 h 330"/>
                <a:gd name="T64" fmla="*/ 12 w 258"/>
                <a:gd name="T65" fmla="*/ 0 h 330"/>
                <a:gd name="T66" fmla="*/ 45 w 258"/>
                <a:gd name="T67" fmla="*/ 0 h 330"/>
                <a:gd name="T68" fmla="*/ 136 w 258"/>
                <a:gd name="T69" fmla="*/ 204 h 330"/>
                <a:gd name="T70" fmla="*/ 226 w 258"/>
                <a:gd name="T71" fmla="*/ 0 h 330"/>
                <a:gd name="T72" fmla="*/ 258 w 258"/>
                <a:gd name="T7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330">
                  <a:moveTo>
                    <a:pt x="258" y="0"/>
                  </a:moveTo>
                  <a:lnTo>
                    <a:pt x="137" y="269"/>
                  </a:lnTo>
                  <a:lnTo>
                    <a:pt x="130" y="284"/>
                  </a:lnTo>
                  <a:lnTo>
                    <a:pt x="123" y="297"/>
                  </a:lnTo>
                  <a:lnTo>
                    <a:pt x="113" y="307"/>
                  </a:lnTo>
                  <a:lnTo>
                    <a:pt x="104" y="316"/>
                  </a:lnTo>
                  <a:lnTo>
                    <a:pt x="94" y="322"/>
                  </a:lnTo>
                  <a:lnTo>
                    <a:pt x="82" y="326"/>
                  </a:lnTo>
                  <a:lnTo>
                    <a:pt x="71" y="329"/>
                  </a:lnTo>
                  <a:lnTo>
                    <a:pt x="58" y="330"/>
                  </a:lnTo>
                  <a:lnTo>
                    <a:pt x="49" y="330"/>
                  </a:lnTo>
                  <a:lnTo>
                    <a:pt x="41" y="329"/>
                  </a:lnTo>
                  <a:lnTo>
                    <a:pt x="33" y="327"/>
                  </a:lnTo>
                  <a:lnTo>
                    <a:pt x="26" y="325"/>
                  </a:lnTo>
                  <a:lnTo>
                    <a:pt x="19" y="322"/>
                  </a:lnTo>
                  <a:lnTo>
                    <a:pt x="12" y="317"/>
                  </a:lnTo>
                  <a:lnTo>
                    <a:pt x="6" y="313"/>
                  </a:lnTo>
                  <a:lnTo>
                    <a:pt x="0" y="309"/>
                  </a:lnTo>
                  <a:lnTo>
                    <a:pt x="15" y="284"/>
                  </a:lnTo>
                  <a:lnTo>
                    <a:pt x="25" y="292"/>
                  </a:lnTo>
                  <a:lnTo>
                    <a:pt x="35" y="297"/>
                  </a:lnTo>
                  <a:lnTo>
                    <a:pt x="46" y="302"/>
                  </a:lnTo>
                  <a:lnTo>
                    <a:pt x="58" y="302"/>
                  </a:lnTo>
                  <a:lnTo>
                    <a:pt x="66" y="302"/>
                  </a:lnTo>
                  <a:lnTo>
                    <a:pt x="74" y="300"/>
                  </a:lnTo>
                  <a:lnTo>
                    <a:pt x="81" y="297"/>
                  </a:lnTo>
                  <a:lnTo>
                    <a:pt x="87" y="293"/>
                  </a:lnTo>
                  <a:lnTo>
                    <a:pt x="92" y="287"/>
                  </a:lnTo>
                  <a:lnTo>
                    <a:pt x="98" y="281"/>
                  </a:lnTo>
                  <a:lnTo>
                    <a:pt x="102" y="273"/>
                  </a:lnTo>
                  <a:lnTo>
                    <a:pt x="108" y="263"/>
                  </a:lnTo>
                  <a:lnTo>
                    <a:pt x="118" y="238"/>
                  </a:lnTo>
                  <a:lnTo>
                    <a:pt x="12" y="0"/>
                  </a:lnTo>
                  <a:lnTo>
                    <a:pt x="45" y="0"/>
                  </a:lnTo>
                  <a:lnTo>
                    <a:pt x="136" y="204"/>
                  </a:lnTo>
                  <a:lnTo>
                    <a:pt x="226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252"/>
            <p:cNvSpPr/>
            <p:nvPr/>
          </p:nvSpPr>
          <p:spPr bwMode="auto">
            <a:xfrm>
              <a:off x="8894763" y="5051425"/>
              <a:ext cx="127000" cy="128588"/>
            </a:xfrm>
            <a:custGeom>
              <a:avLst/>
              <a:gdLst>
                <a:gd name="T0" fmla="*/ 240 w 240"/>
                <a:gd name="T1" fmla="*/ 0 h 243"/>
                <a:gd name="T2" fmla="*/ 240 w 240"/>
                <a:gd name="T3" fmla="*/ 240 h 243"/>
                <a:gd name="T4" fmla="*/ 207 w 240"/>
                <a:gd name="T5" fmla="*/ 240 h 243"/>
                <a:gd name="T6" fmla="*/ 207 w 240"/>
                <a:gd name="T7" fmla="*/ 28 h 243"/>
                <a:gd name="T8" fmla="*/ 92 w 240"/>
                <a:gd name="T9" fmla="*/ 28 h 243"/>
                <a:gd name="T10" fmla="*/ 89 w 240"/>
                <a:gd name="T11" fmla="*/ 87 h 243"/>
                <a:gd name="T12" fmla="*/ 86 w 240"/>
                <a:gd name="T13" fmla="*/ 123 h 243"/>
                <a:gd name="T14" fmla="*/ 83 w 240"/>
                <a:gd name="T15" fmla="*/ 153 h 243"/>
                <a:gd name="T16" fmla="*/ 77 w 240"/>
                <a:gd name="T17" fmla="*/ 181 h 243"/>
                <a:gd name="T18" fmla="*/ 72 w 240"/>
                <a:gd name="T19" fmla="*/ 202 h 243"/>
                <a:gd name="T20" fmla="*/ 69 w 240"/>
                <a:gd name="T21" fmla="*/ 212 h 243"/>
                <a:gd name="T22" fmla="*/ 63 w 240"/>
                <a:gd name="T23" fmla="*/ 220 h 243"/>
                <a:gd name="T24" fmla="*/ 59 w 240"/>
                <a:gd name="T25" fmla="*/ 227 h 243"/>
                <a:gd name="T26" fmla="*/ 53 w 240"/>
                <a:gd name="T27" fmla="*/ 233 h 243"/>
                <a:gd name="T28" fmla="*/ 46 w 240"/>
                <a:gd name="T29" fmla="*/ 237 h 243"/>
                <a:gd name="T30" fmla="*/ 40 w 240"/>
                <a:gd name="T31" fmla="*/ 240 h 243"/>
                <a:gd name="T32" fmla="*/ 31 w 240"/>
                <a:gd name="T33" fmla="*/ 243 h 243"/>
                <a:gd name="T34" fmla="*/ 23 w 240"/>
                <a:gd name="T35" fmla="*/ 243 h 243"/>
                <a:gd name="T36" fmla="*/ 13 w 240"/>
                <a:gd name="T37" fmla="*/ 241 h 243"/>
                <a:gd name="T38" fmla="*/ 0 w 240"/>
                <a:gd name="T39" fmla="*/ 238 h 243"/>
                <a:gd name="T40" fmla="*/ 3 w 240"/>
                <a:gd name="T41" fmla="*/ 211 h 243"/>
                <a:gd name="T42" fmla="*/ 10 w 240"/>
                <a:gd name="T43" fmla="*/ 212 h 243"/>
                <a:gd name="T44" fmla="*/ 14 w 240"/>
                <a:gd name="T45" fmla="*/ 212 h 243"/>
                <a:gd name="T46" fmla="*/ 23 w 240"/>
                <a:gd name="T47" fmla="*/ 212 h 243"/>
                <a:gd name="T48" fmla="*/ 30 w 240"/>
                <a:gd name="T49" fmla="*/ 208 h 243"/>
                <a:gd name="T50" fmla="*/ 37 w 240"/>
                <a:gd name="T51" fmla="*/ 204 h 243"/>
                <a:gd name="T52" fmla="*/ 41 w 240"/>
                <a:gd name="T53" fmla="*/ 195 h 243"/>
                <a:gd name="T54" fmla="*/ 46 w 240"/>
                <a:gd name="T55" fmla="*/ 187 h 243"/>
                <a:gd name="T56" fmla="*/ 50 w 240"/>
                <a:gd name="T57" fmla="*/ 176 h 243"/>
                <a:gd name="T58" fmla="*/ 53 w 240"/>
                <a:gd name="T59" fmla="*/ 165 h 243"/>
                <a:gd name="T60" fmla="*/ 54 w 240"/>
                <a:gd name="T61" fmla="*/ 153 h 243"/>
                <a:gd name="T62" fmla="*/ 56 w 240"/>
                <a:gd name="T63" fmla="*/ 139 h 243"/>
                <a:gd name="T64" fmla="*/ 57 w 240"/>
                <a:gd name="T65" fmla="*/ 123 h 243"/>
                <a:gd name="T66" fmla="*/ 59 w 240"/>
                <a:gd name="T67" fmla="*/ 106 h 243"/>
                <a:gd name="T68" fmla="*/ 60 w 240"/>
                <a:gd name="T69" fmla="*/ 86 h 243"/>
                <a:gd name="T70" fmla="*/ 64 w 240"/>
                <a:gd name="T71" fmla="*/ 0 h 243"/>
                <a:gd name="T72" fmla="*/ 240 w 240"/>
                <a:gd name="T7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0" h="243">
                  <a:moveTo>
                    <a:pt x="240" y="0"/>
                  </a:moveTo>
                  <a:lnTo>
                    <a:pt x="240" y="240"/>
                  </a:lnTo>
                  <a:lnTo>
                    <a:pt x="207" y="240"/>
                  </a:lnTo>
                  <a:lnTo>
                    <a:pt x="207" y="28"/>
                  </a:lnTo>
                  <a:lnTo>
                    <a:pt x="92" y="28"/>
                  </a:lnTo>
                  <a:lnTo>
                    <a:pt x="89" y="87"/>
                  </a:lnTo>
                  <a:lnTo>
                    <a:pt x="86" y="123"/>
                  </a:lnTo>
                  <a:lnTo>
                    <a:pt x="83" y="153"/>
                  </a:lnTo>
                  <a:lnTo>
                    <a:pt x="77" y="181"/>
                  </a:lnTo>
                  <a:lnTo>
                    <a:pt x="72" y="202"/>
                  </a:lnTo>
                  <a:lnTo>
                    <a:pt x="69" y="212"/>
                  </a:lnTo>
                  <a:lnTo>
                    <a:pt x="63" y="220"/>
                  </a:lnTo>
                  <a:lnTo>
                    <a:pt x="59" y="227"/>
                  </a:lnTo>
                  <a:lnTo>
                    <a:pt x="53" y="233"/>
                  </a:lnTo>
                  <a:lnTo>
                    <a:pt x="46" y="237"/>
                  </a:lnTo>
                  <a:lnTo>
                    <a:pt x="40" y="240"/>
                  </a:lnTo>
                  <a:lnTo>
                    <a:pt x="31" y="243"/>
                  </a:lnTo>
                  <a:lnTo>
                    <a:pt x="23" y="243"/>
                  </a:lnTo>
                  <a:lnTo>
                    <a:pt x="13" y="241"/>
                  </a:lnTo>
                  <a:lnTo>
                    <a:pt x="0" y="238"/>
                  </a:lnTo>
                  <a:lnTo>
                    <a:pt x="3" y="211"/>
                  </a:lnTo>
                  <a:lnTo>
                    <a:pt x="10" y="212"/>
                  </a:lnTo>
                  <a:lnTo>
                    <a:pt x="14" y="212"/>
                  </a:lnTo>
                  <a:lnTo>
                    <a:pt x="23" y="212"/>
                  </a:lnTo>
                  <a:lnTo>
                    <a:pt x="30" y="208"/>
                  </a:lnTo>
                  <a:lnTo>
                    <a:pt x="37" y="204"/>
                  </a:lnTo>
                  <a:lnTo>
                    <a:pt x="41" y="195"/>
                  </a:lnTo>
                  <a:lnTo>
                    <a:pt x="46" y="187"/>
                  </a:lnTo>
                  <a:lnTo>
                    <a:pt x="50" y="176"/>
                  </a:lnTo>
                  <a:lnTo>
                    <a:pt x="53" y="165"/>
                  </a:lnTo>
                  <a:lnTo>
                    <a:pt x="54" y="153"/>
                  </a:lnTo>
                  <a:lnTo>
                    <a:pt x="56" y="139"/>
                  </a:lnTo>
                  <a:lnTo>
                    <a:pt x="57" y="123"/>
                  </a:lnTo>
                  <a:lnTo>
                    <a:pt x="59" y="106"/>
                  </a:lnTo>
                  <a:lnTo>
                    <a:pt x="60" y="86"/>
                  </a:lnTo>
                  <a:lnTo>
                    <a:pt x="64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253"/>
            <p:cNvSpPr/>
            <p:nvPr/>
          </p:nvSpPr>
          <p:spPr bwMode="auto">
            <a:xfrm>
              <a:off x="9058275" y="5153025"/>
              <a:ext cx="25400" cy="26988"/>
            </a:xfrm>
            <a:custGeom>
              <a:avLst/>
              <a:gdLst>
                <a:gd name="T0" fmla="*/ 25 w 49"/>
                <a:gd name="T1" fmla="*/ 49 h 49"/>
                <a:gd name="T2" fmla="*/ 20 w 49"/>
                <a:gd name="T3" fmla="*/ 49 h 49"/>
                <a:gd name="T4" fmla="*/ 16 w 49"/>
                <a:gd name="T5" fmla="*/ 48 h 49"/>
                <a:gd name="T6" fmla="*/ 12 w 49"/>
                <a:gd name="T7" fmla="*/ 46 h 49"/>
                <a:gd name="T8" fmla="*/ 7 w 49"/>
                <a:gd name="T9" fmla="*/ 42 h 49"/>
                <a:gd name="T10" fmla="*/ 5 w 49"/>
                <a:gd name="T11" fmla="*/ 39 h 49"/>
                <a:gd name="T12" fmla="*/ 3 w 49"/>
                <a:gd name="T13" fmla="*/ 35 h 49"/>
                <a:gd name="T14" fmla="*/ 2 w 49"/>
                <a:gd name="T15" fmla="*/ 29 h 49"/>
                <a:gd name="T16" fmla="*/ 0 w 49"/>
                <a:gd name="T17" fmla="*/ 25 h 49"/>
                <a:gd name="T18" fmla="*/ 2 w 49"/>
                <a:gd name="T19" fmla="*/ 19 h 49"/>
                <a:gd name="T20" fmla="*/ 3 w 49"/>
                <a:gd name="T21" fmla="*/ 15 h 49"/>
                <a:gd name="T22" fmla="*/ 5 w 49"/>
                <a:gd name="T23" fmla="*/ 10 h 49"/>
                <a:gd name="T24" fmla="*/ 7 w 49"/>
                <a:gd name="T25" fmla="*/ 7 h 49"/>
                <a:gd name="T26" fmla="*/ 12 w 49"/>
                <a:gd name="T27" fmla="*/ 5 h 49"/>
                <a:gd name="T28" fmla="*/ 16 w 49"/>
                <a:gd name="T29" fmla="*/ 2 h 49"/>
                <a:gd name="T30" fmla="*/ 20 w 49"/>
                <a:gd name="T31" fmla="*/ 0 h 49"/>
                <a:gd name="T32" fmla="*/ 25 w 49"/>
                <a:gd name="T33" fmla="*/ 0 h 49"/>
                <a:gd name="T34" fmla="*/ 29 w 49"/>
                <a:gd name="T35" fmla="*/ 0 h 49"/>
                <a:gd name="T36" fmla="*/ 35 w 49"/>
                <a:gd name="T37" fmla="*/ 2 h 49"/>
                <a:gd name="T38" fmla="*/ 38 w 49"/>
                <a:gd name="T39" fmla="*/ 5 h 49"/>
                <a:gd name="T40" fmla="*/ 42 w 49"/>
                <a:gd name="T41" fmla="*/ 7 h 49"/>
                <a:gd name="T42" fmla="*/ 45 w 49"/>
                <a:gd name="T43" fmla="*/ 10 h 49"/>
                <a:gd name="T44" fmla="*/ 48 w 49"/>
                <a:gd name="T45" fmla="*/ 15 h 49"/>
                <a:gd name="T46" fmla="*/ 49 w 49"/>
                <a:gd name="T47" fmla="*/ 19 h 49"/>
                <a:gd name="T48" fmla="*/ 49 w 49"/>
                <a:gd name="T49" fmla="*/ 25 h 49"/>
                <a:gd name="T50" fmla="*/ 49 w 49"/>
                <a:gd name="T51" fmla="*/ 29 h 49"/>
                <a:gd name="T52" fmla="*/ 48 w 49"/>
                <a:gd name="T53" fmla="*/ 35 h 49"/>
                <a:gd name="T54" fmla="*/ 45 w 49"/>
                <a:gd name="T55" fmla="*/ 39 h 49"/>
                <a:gd name="T56" fmla="*/ 42 w 49"/>
                <a:gd name="T57" fmla="*/ 42 h 49"/>
                <a:gd name="T58" fmla="*/ 38 w 49"/>
                <a:gd name="T59" fmla="*/ 46 h 49"/>
                <a:gd name="T60" fmla="*/ 35 w 49"/>
                <a:gd name="T61" fmla="*/ 48 h 49"/>
                <a:gd name="T62" fmla="*/ 29 w 49"/>
                <a:gd name="T63" fmla="*/ 49 h 49"/>
                <a:gd name="T64" fmla="*/ 25 w 49"/>
                <a:gd name="T6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lnTo>
                    <a:pt x="20" y="49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3" y="35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42" y="7"/>
                  </a:lnTo>
                  <a:lnTo>
                    <a:pt x="45" y="10"/>
                  </a:lnTo>
                  <a:lnTo>
                    <a:pt x="48" y="15"/>
                  </a:lnTo>
                  <a:lnTo>
                    <a:pt x="49" y="19"/>
                  </a:lnTo>
                  <a:lnTo>
                    <a:pt x="49" y="25"/>
                  </a:lnTo>
                  <a:lnTo>
                    <a:pt x="49" y="29"/>
                  </a:lnTo>
                  <a:lnTo>
                    <a:pt x="48" y="35"/>
                  </a:lnTo>
                  <a:lnTo>
                    <a:pt x="45" y="39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5" y="48"/>
                  </a:lnTo>
                  <a:lnTo>
                    <a:pt x="29" y="4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254"/>
            <p:cNvSpPr/>
            <p:nvPr/>
          </p:nvSpPr>
          <p:spPr bwMode="auto">
            <a:xfrm>
              <a:off x="9188450" y="5010150"/>
              <a:ext cx="141288" cy="168275"/>
            </a:xfrm>
            <a:custGeom>
              <a:avLst/>
              <a:gdLst>
                <a:gd name="T0" fmla="*/ 267 w 267"/>
                <a:gd name="T1" fmla="*/ 0 h 320"/>
                <a:gd name="T2" fmla="*/ 267 w 267"/>
                <a:gd name="T3" fmla="*/ 320 h 320"/>
                <a:gd name="T4" fmla="*/ 234 w 267"/>
                <a:gd name="T5" fmla="*/ 320 h 320"/>
                <a:gd name="T6" fmla="*/ 234 w 267"/>
                <a:gd name="T7" fmla="*/ 31 h 320"/>
                <a:gd name="T8" fmla="*/ 33 w 267"/>
                <a:gd name="T9" fmla="*/ 31 h 320"/>
                <a:gd name="T10" fmla="*/ 33 w 267"/>
                <a:gd name="T11" fmla="*/ 320 h 320"/>
                <a:gd name="T12" fmla="*/ 0 w 267"/>
                <a:gd name="T13" fmla="*/ 320 h 320"/>
                <a:gd name="T14" fmla="*/ 0 w 267"/>
                <a:gd name="T15" fmla="*/ 0 h 320"/>
                <a:gd name="T16" fmla="*/ 267 w 267"/>
                <a:gd name="T17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320">
                  <a:moveTo>
                    <a:pt x="267" y="0"/>
                  </a:moveTo>
                  <a:lnTo>
                    <a:pt x="267" y="320"/>
                  </a:lnTo>
                  <a:lnTo>
                    <a:pt x="234" y="320"/>
                  </a:lnTo>
                  <a:lnTo>
                    <a:pt x="234" y="31"/>
                  </a:lnTo>
                  <a:lnTo>
                    <a:pt x="33" y="31"/>
                  </a:lnTo>
                  <a:lnTo>
                    <a:pt x="33" y="320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255"/>
            <p:cNvSpPr>
              <a:spLocks noEditPoints="1"/>
            </p:cNvSpPr>
            <p:nvPr/>
          </p:nvSpPr>
          <p:spPr bwMode="auto">
            <a:xfrm>
              <a:off x="9383713" y="5051425"/>
              <a:ext cx="127000" cy="173038"/>
            </a:xfrm>
            <a:custGeom>
              <a:avLst/>
              <a:gdLst>
                <a:gd name="T0" fmla="*/ 140 w 242"/>
                <a:gd name="T1" fmla="*/ 2 h 329"/>
                <a:gd name="T2" fmla="*/ 170 w 242"/>
                <a:gd name="T3" fmla="*/ 9 h 329"/>
                <a:gd name="T4" fmla="*/ 197 w 242"/>
                <a:gd name="T5" fmla="*/ 25 h 329"/>
                <a:gd name="T6" fmla="*/ 219 w 242"/>
                <a:gd name="T7" fmla="*/ 45 h 329"/>
                <a:gd name="T8" fmla="*/ 233 w 242"/>
                <a:gd name="T9" fmla="*/ 73 h 329"/>
                <a:gd name="T10" fmla="*/ 242 w 242"/>
                <a:gd name="T11" fmla="*/ 105 h 329"/>
                <a:gd name="T12" fmla="*/ 242 w 242"/>
                <a:gd name="T13" fmla="*/ 140 h 329"/>
                <a:gd name="T14" fmla="*/ 233 w 242"/>
                <a:gd name="T15" fmla="*/ 171 h 329"/>
                <a:gd name="T16" fmla="*/ 219 w 242"/>
                <a:gd name="T17" fmla="*/ 199 h 329"/>
                <a:gd name="T18" fmla="*/ 197 w 242"/>
                <a:gd name="T19" fmla="*/ 220 h 329"/>
                <a:gd name="T20" fmla="*/ 170 w 242"/>
                <a:gd name="T21" fmla="*/ 235 h 329"/>
                <a:gd name="T22" fmla="*/ 140 w 242"/>
                <a:gd name="T23" fmla="*/ 243 h 329"/>
                <a:gd name="T24" fmla="*/ 108 w 242"/>
                <a:gd name="T25" fmla="*/ 243 h 329"/>
                <a:gd name="T26" fmla="*/ 82 w 242"/>
                <a:gd name="T27" fmla="*/ 237 h 329"/>
                <a:gd name="T28" fmla="*/ 59 w 242"/>
                <a:gd name="T29" fmla="*/ 224 h 329"/>
                <a:gd name="T30" fmla="*/ 40 w 242"/>
                <a:gd name="T31" fmla="*/ 207 h 329"/>
                <a:gd name="T32" fmla="*/ 32 w 242"/>
                <a:gd name="T33" fmla="*/ 329 h 329"/>
                <a:gd name="T34" fmla="*/ 0 w 242"/>
                <a:gd name="T35" fmla="*/ 2 h 329"/>
                <a:gd name="T36" fmla="*/ 30 w 242"/>
                <a:gd name="T37" fmla="*/ 49 h 329"/>
                <a:gd name="T38" fmla="*/ 48 w 242"/>
                <a:gd name="T39" fmla="*/ 29 h 329"/>
                <a:gd name="T40" fmla="*/ 69 w 242"/>
                <a:gd name="T41" fmla="*/ 13 h 329"/>
                <a:gd name="T42" fmla="*/ 95 w 242"/>
                <a:gd name="T43" fmla="*/ 3 h 329"/>
                <a:gd name="T44" fmla="*/ 123 w 242"/>
                <a:gd name="T45" fmla="*/ 0 h 329"/>
                <a:gd name="T46" fmla="*/ 133 w 242"/>
                <a:gd name="T47" fmla="*/ 214 h 329"/>
                <a:gd name="T48" fmla="*/ 156 w 242"/>
                <a:gd name="T49" fmla="*/ 209 h 329"/>
                <a:gd name="T50" fmla="*/ 176 w 242"/>
                <a:gd name="T51" fmla="*/ 197 h 329"/>
                <a:gd name="T52" fmla="*/ 192 w 242"/>
                <a:gd name="T53" fmla="*/ 180 h 329"/>
                <a:gd name="T54" fmla="*/ 203 w 242"/>
                <a:gd name="T55" fmla="*/ 160 h 329"/>
                <a:gd name="T56" fmla="*/ 209 w 242"/>
                <a:gd name="T57" fmla="*/ 135 h 329"/>
                <a:gd name="T58" fmla="*/ 209 w 242"/>
                <a:gd name="T59" fmla="*/ 108 h 329"/>
                <a:gd name="T60" fmla="*/ 203 w 242"/>
                <a:gd name="T61" fmla="*/ 84 h 329"/>
                <a:gd name="T62" fmla="*/ 192 w 242"/>
                <a:gd name="T63" fmla="*/ 63 h 329"/>
                <a:gd name="T64" fmla="*/ 176 w 242"/>
                <a:gd name="T65" fmla="*/ 46 h 329"/>
                <a:gd name="T66" fmla="*/ 156 w 242"/>
                <a:gd name="T67" fmla="*/ 35 h 329"/>
                <a:gd name="T68" fmla="*/ 133 w 242"/>
                <a:gd name="T69" fmla="*/ 29 h 329"/>
                <a:gd name="T70" fmla="*/ 108 w 242"/>
                <a:gd name="T71" fmla="*/ 29 h 329"/>
                <a:gd name="T72" fmla="*/ 85 w 242"/>
                <a:gd name="T73" fmla="*/ 35 h 329"/>
                <a:gd name="T74" fmla="*/ 65 w 242"/>
                <a:gd name="T75" fmla="*/ 46 h 329"/>
                <a:gd name="T76" fmla="*/ 49 w 242"/>
                <a:gd name="T77" fmla="*/ 63 h 329"/>
                <a:gd name="T78" fmla="*/ 38 w 242"/>
                <a:gd name="T79" fmla="*/ 84 h 329"/>
                <a:gd name="T80" fmla="*/ 32 w 242"/>
                <a:gd name="T81" fmla="*/ 108 h 329"/>
                <a:gd name="T82" fmla="*/ 32 w 242"/>
                <a:gd name="T83" fmla="*/ 135 h 329"/>
                <a:gd name="T84" fmla="*/ 38 w 242"/>
                <a:gd name="T85" fmla="*/ 160 h 329"/>
                <a:gd name="T86" fmla="*/ 49 w 242"/>
                <a:gd name="T87" fmla="*/ 180 h 329"/>
                <a:gd name="T88" fmla="*/ 65 w 242"/>
                <a:gd name="T89" fmla="*/ 197 h 329"/>
                <a:gd name="T90" fmla="*/ 85 w 242"/>
                <a:gd name="T91" fmla="*/ 209 h 329"/>
                <a:gd name="T92" fmla="*/ 108 w 242"/>
                <a:gd name="T93" fmla="*/ 21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329">
                  <a:moveTo>
                    <a:pt x="123" y="0"/>
                  </a:moveTo>
                  <a:lnTo>
                    <a:pt x="140" y="2"/>
                  </a:lnTo>
                  <a:lnTo>
                    <a:pt x="156" y="4"/>
                  </a:lnTo>
                  <a:lnTo>
                    <a:pt x="170" y="9"/>
                  </a:lnTo>
                  <a:lnTo>
                    <a:pt x="184" y="16"/>
                  </a:lnTo>
                  <a:lnTo>
                    <a:pt x="197" y="25"/>
                  </a:lnTo>
                  <a:lnTo>
                    <a:pt x="209" y="33"/>
                  </a:lnTo>
                  <a:lnTo>
                    <a:pt x="219" y="45"/>
                  </a:lnTo>
                  <a:lnTo>
                    <a:pt x="226" y="59"/>
                  </a:lnTo>
                  <a:lnTo>
                    <a:pt x="233" y="73"/>
                  </a:lnTo>
                  <a:lnTo>
                    <a:pt x="239" y="88"/>
                  </a:lnTo>
                  <a:lnTo>
                    <a:pt x="242" y="105"/>
                  </a:lnTo>
                  <a:lnTo>
                    <a:pt x="242" y="122"/>
                  </a:lnTo>
                  <a:lnTo>
                    <a:pt x="242" y="140"/>
                  </a:lnTo>
                  <a:lnTo>
                    <a:pt x="239" y="155"/>
                  </a:lnTo>
                  <a:lnTo>
                    <a:pt x="233" y="171"/>
                  </a:lnTo>
                  <a:lnTo>
                    <a:pt x="226" y="186"/>
                  </a:lnTo>
                  <a:lnTo>
                    <a:pt x="219" y="199"/>
                  </a:lnTo>
                  <a:lnTo>
                    <a:pt x="209" y="210"/>
                  </a:lnTo>
                  <a:lnTo>
                    <a:pt x="197" y="220"/>
                  </a:lnTo>
                  <a:lnTo>
                    <a:pt x="184" y="229"/>
                  </a:lnTo>
                  <a:lnTo>
                    <a:pt x="170" y="235"/>
                  </a:lnTo>
                  <a:lnTo>
                    <a:pt x="156" y="240"/>
                  </a:lnTo>
                  <a:lnTo>
                    <a:pt x="140" y="243"/>
                  </a:lnTo>
                  <a:lnTo>
                    <a:pt x="123" y="243"/>
                  </a:lnTo>
                  <a:lnTo>
                    <a:pt x="108" y="243"/>
                  </a:lnTo>
                  <a:lnTo>
                    <a:pt x="95" y="240"/>
                  </a:lnTo>
                  <a:lnTo>
                    <a:pt x="82" y="237"/>
                  </a:lnTo>
                  <a:lnTo>
                    <a:pt x="71" y="232"/>
                  </a:lnTo>
                  <a:lnTo>
                    <a:pt x="59" y="224"/>
                  </a:lnTo>
                  <a:lnTo>
                    <a:pt x="49" y="217"/>
                  </a:lnTo>
                  <a:lnTo>
                    <a:pt x="40" y="207"/>
                  </a:lnTo>
                  <a:lnTo>
                    <a:pt x="32" y="196"/>
                  </a:lnTo>
                  <a:lnTo>
                    <a:pt x="32" y="329"/>
                  </a:lnTo>
                  <a:lnTo>
                    <a:pt x="0" y="329"/>
                  </a:lnTo>
                  <a:lnTo>
                    <a:pt x="0" y="2"/>
                  </a:lnTo>
                  <a:lnTo>
                    <a:pt x="30" y="2"/>
                  </a:lnTo>
                  <a:lnTo>
                    <a:pt x="30" y="49"/>
                  </a:lnTo>
                  <a:lnTo>
                    <a:pt x="39" y="38"/>
                  </a:lnTo>
                  <a:lnTo>
                    <a:pt x="48" y="29"/>
                  </a:lnTo>
                  <a:lnTo>
                    <a:pt x="58" y="20"/>
                  </a:lnTo>
                  <a:lnTo>
                    <a:pt x="69" y="13"/>
                  </a:lnTo>
                  <a:lnTo>
                    <a:pt x="81" y="7"/>
                  </a:lnTo>
                  <a:lnTo>
                    <a:pt x="95" y="3"/>
                  </a:lnTo>
                  <a:lnTo>
                    <a:pt x="108" y="2"/>
                  </a:lnTo>
                  <a:lnTo>
                    <a:pt x="123" y="0"/>
                  </a:lnTo>
                  <a:close/>
                  <a:moveTo>
                    <a:pt x="121" y="214"/>
                  </a:moveTo>
                  <a:lnTo>
                    <a:pt x="133" y="214"/>
                  </a:lnTo>
                  <a:lnTo>
                    <a:pt x="144" y="212"/>
                  </a:lnTo>
                  <a:lnTo>
                    <a:pt x="156" y="209"/>
                  </a:lnTo>
                  <a:lnTo>
                    <a:pt x="166" y="203"/>
                  </a:lnTo>
                  <a:lnTo>
                    <a:pt x="176" y="197"/>
                  </a:lnTo>
                  <a:lnTo>
                    <a:pt x="184" y="190"/>
                  </a:lnTo>
                  <a:lnTo>
                    <a:pt x="192" y="180"/>
                  </a:lnTo>
                  <a:lnTo>
                    <a:pt x="199" y="170"/>
                  </a:lnTo>
                  <a:lnTo>
                    <a:pt x="203" y="160"/>
                  </a:lnTo>
                  <a:lnTo>
                    <a:pt x="208" y="148"/>
                  </a:lnTo>
                  <a:lnTo>
                    <a:pt x="209" y="135"/>
                  </a:lnTo>
                  <a:lnTo>
                    <a:pt x="210" y="122"/>
                  </a:lnTo>
                  <a:lnTo>
                    <a:pt x="209" y="108"/>
                  </a:lnTo>
                  <a:lnTo>
                    <a:pt x="208" y="96"/>
                  </a:lnTo>
                  <a:lnTo>
                    <a:pt x="203" y="84"/>
                  </a:lnTo>
                  <a:lnTo>
                    <a:pt x="199" y="73"/>
                  </a:lnTo>
                  <a:lnTo>
                    <a:pt x="192" y="63"/>
                  </a:lnTo>
                  <a:lnTo>
                    <a:pt x="184" y="55"/>
                  </a:lnTo>
                  <a:lnTo>
                    <a:pt x="176" y="46"/>
                  </a:lnTo>
                  <a:lnTo>
                    <a:pt x="166" y="40"/>
                  </a:lnTo>
                  <a:lnTo>
                    <a:pt x="156" y="35"/>
                  </a:lnTo>
                  <a:lnTo>
                    <a:pt x="144" y="32"/>
                  </a:lnTo>
                  <a:lnTo>
                    <a:pt x="133" y="29"/>
                  </a:lnTo>
                  <a:lnTo>
                    <a:pt x="121" y="29"/>
                  </a:lnTo>
                  <a:lnTo>
                    <a:pt x="108" y="29"/>
                  </a:lnTo>
                  <a:lnTo>
                    <a:pt x="97" y="32"/>
                  </a:lnTo>
                  <a:lnTo>
                    <a:pt x="85" y="35"/>
                  </a:lnTo>
                  <a:lnTo>
                    <a:pt x="75" y="40"/>
                  </a:lnTo>
                  <a:lnTo>
                    <a:pt x="65" y="46"/>
                  </a:lnTo>
                  <a:lnTo>
                    <a:pt x="56" y="55"/>
                  </a:lnTo>
                  <a:lnTo>
                    <a:pt x="49" y="63"/>
                  </a:lnTo>
                  <a:lnTo>
                    <a:pt x="43" y="73"/>
                  </a:lnTo>
                  <a:lnTo>
                    <a:pt x="38" y="84"/>
                  </a:lnTo>
                  <a:lnTo>
                    <a:pt x="35" y="96"/>
                  </a:lnTo>
                  <a:lnTo>
                    <a:pt x="32" y="108"/>
                  </a:lnTo>
                  <a:lnTo>
                    <a:pt x="32" y="122"/>
                  </a:lnTo>
                  <a:lnTo>
                    <a:pt x="32" y="135"/>
                  </a:lnTo>
                  <a:lnTo>
                    <a:pt x="35" y="148"/>
                  </a:lnTo>
                  <a:lnTo>
                    <a:pt x="38" y="160"/>
                  </a:lnTo>
                  <a:lnTo>
                    <a:pt x="43" y="170"/>
                  </a:lnTo>
                  <a:lnTo>
                    <a:pt x="49" y="180"/>
                  </a:lnTo>
                  <a:lnTo>
                    <a:pt x="56" y="190"/>
                  </a:lnTo>
                  <a:lnTo>
                    <a:pt x="65" y="197"/>
                  </a:lnTo>
                  <a:lnTo>
                    <a:pt x="75" y="203"/>
                  </a:lnTo>
                  <a:lnTo>
                    <a:pt x="85" y="209"/>
                  </a:lnTo>
                  <a:lnTo>
                    <a:pt x="97" y="212"/>
                  </a:lnTo>
                  <a:lnTo>
                    <a:pt x="108" y="214"/>
                  </a:lnTo>
                  <a:lnTo>
                    <a:pt x="121" y="214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256"/>
            <p:cNvSpPr>
              <a:spLocks noEditPoints="1"/>
            </p:cNvSpPr>
            <p:nvPr/>
          </p:nvSpPr>
          <p:spPr bwMode="auto">
            <a:xfrm>
              <a:off x="9536113" y="5051425"/>
              <a:ext cx="128588" cy="128588"/>
            </a:xfrm>
            <a:custGeom>
              <a:avLst/>
              <a:gdLst>
                <a:gd name="T0" fmla="*/ 107 w 245"/>
                <a:gd name="T1" fmla="*/ 243 h 243"/>
                <a:gd name="T2" fmla="*/ 75 w 245"/>
                <a:gd name="T3" fmla="*/ 235 h 243"/>
                <a:gd name="T4" fmla="*/ 48 w 245"/>
                <a:gd name="T5" fmla="*/ 219 h 243"/>
                <a:gd name="T6" fmla="*/ 26 w 245"/>
                <a:gd name="T7" fmla="*/ 197 h 243"/>
                <a:gd name="T8" fmla="*/ 10 w 245"/>
                <a:gd name="T9" fmla="*/ 170 h 243"/>
                <a:gd name="T10" fmla="*/ 2 w 245"/>
                <a:gd name="T11" fmla="*/ 138 h 243"/>
                <a:gd name="T12" fmla="*/ 2 w 245"/>
                <a:gd name="T13" fmla="*/ 105 h 243"/>
                <a:gd name="T14" fmla="*/ 10 w 245"/>
                <a:gd name="T15" fmla="*/ 73 h 243"/>
                <a:gd name="T16" fmla="*/ 26 w 245"/>
                <a:gd name="T17" fmla="*/ 46 h 243"/>
                <a:gd name="T18" fmla="*/ 48 w 245"/>
                <a:gd name="T19" fmla="*/ 25 h 243"/>
                <a:gd name="T20" fmla="*/ 75 w 245"/>
                <a:gd name="T21" fmla="*/ 9 h 243"/>
                <a:gd name="T22" fmla="*/ 107 w 245"/>
                <a:gd name="T23" fmla="*/ 2 h 243"/>
                <a:gd name="T24" fmla="*/ 140 w 245"/>
                <a:gd name="T25" fmla="*/ 2 h 243"/>
                <a:gd name="T26" fmla="*/ 172 w 245"/>
                <a:gd name="T27" fmla="*/ 9 h 243"/>
                <a:gd name="T28" fmla="*/ 199 w 245"/>
                <a:gd name="T29" fmla="*/ 25 h 243"/>
                <a:gd name="T30" fmla="*/ 220 w 245"/>
                <a:gd name="T31" fmla="*/ 46 h 243"/>
                <a:gd name="T32" fmla="*/ 236 w 245"/>
                <a:gd name="T33" fmla="*/ 73 h 243"/>
                <a:gd name="T34" fmla="*/ 244 w 245"/>
                <a:gd name="T35" fmla="*/ 105 h 243"/>
                <a:gd name="T36" fmla="*/ 244 w 245"/>
                <a:gd name="T37" fmla="*/ 138 h 243"/>
                <a:gd name="T38" fmla="*/ 236 w 245"/>
                <a:gd name="T39" fmla="*/ 170 h 243"/>
                <a:gd name="T40" fmla="*/ 220 w 245"/>
                <a:gd name="T41" fmla="*/ 197 h 243"/>
                <a:gd name="T42" fmla="*/ 199 w 245"/>
                <a:gd name="T43" fmla="*/ 219 h 243"/>
                <a:gd name="T44" fmla="*/ 172 w 245"/>
                <a:gd name="T45" fmla="*/ 235 h 243"/>
                <a:gd name="T46" fmla="*/ 140 w 245"/>
                <a:gd name="T47" fmla="*/ 243 h 243"/>
                <a:gd name="T48" fmla="*/ 123 w 245"/>
                <a:gd name="T49" fmla="*/ 214 h 243"/>
                <a:gd name="T50" fmla="*/ 147 w 245"/>
                <a:gd name="T51" fmla="*/ 212 h 243"/>
                <a:gd name="T52" fmla="*/ 169 w 245"/>
                <a:gd name="T53" fmla="*/ 203 h 243"/>
                <a:gd name="T54" fmla="*/ 187 w 245"/>
                <a:gd name="T55" fmla="*/ 190 h 243"/>
                <a:gd name="T56" fmla="*/ 200 w 245"/>
                <a:gd name="T57" fmla="*/ 170 h 243"/>
                <a:gd name="T58" fmla="*/ 209 w 245"/>
                <a:gd name="T59" fmla="*/ 148 h 243"/>
                <a:gd name="T60" fmla="*/ 212 w 245"/>
                <a:gd name="T61" fmla="*/ 122 h 243"/>
                <a:gd name="T62" fmla="*/ 209 w 245"/>
                <a:gd name="T63" fmla="*/ 96 h 243"/>
                <a:gd name="T64" fmla="*/ 200 w 245"/>
                <a:gd name="T65" fmla="*/ 73 h 243"/>
                <a:gd name="T66" fmla="*/ 187 w 245"/>
                <a:gd name="T67" fmla="*/ 55 h 243"/>
                <a:gd name="T68" fmla="*/ 169 w 245"/>
                <a:gd name="T69" fmla="*/ 40 h 243"/>
                <a:gd name="T70" fmla="*/ 147 w 245"/>
                <a:gd name="T71" fmla="*/ 32 h 243"/>
                <a:gd name="T72" fmla="*/ 123 w 245"/>
                <a:gd name="T73" fmla="*/ 29 h 243"/>
                <a:gd name="T74" fmla="*/ 98 w 245"/>
                <a:gd name="T75" fmla="*/ 32 h 243"/>
                <a:gd name="T76" fmla="*/ 76 w 245"/>
                <a:gd name="T77" fmla="*/ 40 h 243"/>
                <a:gd name="T78" fmla="*/ 59 w 245"/>
                <a:gd name="T79" fmla="*/ 55 h 243"/>
                <a:gd name="T80" fmla="*/ 45 w 245"/>
                <a:gd name="T81" fmla="*/ 73 h 243"/>
                <a:gd name="T82" fmla="*/ 36 w 245"/>
                <a:gd name="T83" fmla="*/ 96 h 243"/>
                <a:gd name="T84" fmla="*/ 33 w 245"/>
                <a:gd name="T85" fmla="*/ 122 h 243"/>
                <a:gd name="T86" fmla="*/ 36 w 245"/>
                <a:gd name="T87" fmla="*/ 148 h 243"/>
                <a:gd name="T88" fmla="*/ 45 w 245"/>
                <a:gd name="T89" fmla="*/ 170 h 243"/>
                <a:gd name="T90" fmla="*/ 59 w 245"/>
                <a:gd name="T91" fmla="*/ 190 h 243"/>
                <a:gd name="T92" fmla="*/ 76 w 245"/>
                <a:gd name="T93" fmla="*/ 203 h 243"/>
                <a:gd name="T94" fmla="*/ 98 w 245"/>
                <a:gd name="T95" fmla="*/ 212 h 243"/>
                <a:gd name="T96" fmla="*/ 123 w 245"/>
                <a:gd name="T97" fmla="*/ 21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" h="243">
                  <a:moveTo>
                    <a:pt x="123" y="243"/>
                  </a:moveTo>
                  <a:lnTo>
                    <a:pt x="107" y="243"/>
                  </a:lnTo>
                  <a:lnTo>
                    <a:pt x="89" y="240"/>
                  </a:lnTo>
                  <a:lnTo>
                    <a:pt x="75" y="235"/>
                  </a:lnTo>
                  <a:lnTo>
                    <a:pt x="61" y="227"/>
                  </a:lnTo>
                  <a:lnTo>
                    <a:pt x="48" y="219"/>
                  </a:lnTo>
                  <a:lnTo>
                    <a:pt x="36" y="209"/>
                  </a:lnTo>
                  <a:lnTo>
                    <a:pt x="26" y="197"/>
                  </a:lnTo>
                  <a:lnTo>
                    <a:pt x="17" y="184"/>
                  </a:lnTo>
                  <a:lnTo>
                    <a:pt x="10" y="170"/>
                  </a:lnTo>
                  <a:lnTo>
                    <a:pt x="4" y="155"/>
                  </a:lnTo>
                  <a:lnTo>
                    <a:pt x="2" y="138"/>
                  </a:lnTo>
                  <a:lnTo>
                    <a:pt x="0" y="122"/>
                  </a:lnTo>
                  <a:lnTo>
                    <a:pt x="2" y="105"/>
                  </a:lnTo>
                  <a:lnTo>
                    <a:pt x="4" y="88"/>
                  </a:lnTo>
                  <a:lnTo>
                    <a:pt x="10" y="73"/>
                  </a:lnTo>
                  <a:lnTo>
                    <a:pt x="17" y="59"/>
                  </a:lnTo>
                  <a:lnTo>
                    <a:pt x="26" y="46"/>
                  </a:lnTo>
                  <a:lnTo>
                    <a:pt x="36" y="35"/>
                  </a:lnTo>
                  <a:lnTo>
                    <a:pt x="48" y="25"/>
                  </a:lnTo>
                  <a:lnTo>
                    <a:pt x="61" y="16"/>
                  </a:lnTo>
                  <a:lnTo>
                    <a:pt x="75" y="9"/>
                  </a:lnTo>
                  <a:lnTo>
                    <a:pt x="89" y="4"/>
                  </a:lnTo>
                  <a:lnTo>
                    <a:pt x="107" y="2"/>
                  </a:lnTo>
                  <a:lnTo>
                    <a:pt x="123" y="0"/>
                  </a:lnTo>
                  <a:lnTo>
                    <a:pt x="140" y="2"/>
                  </a:lnTo>
                  <a:lnTo>
                    <a:pt x="156" y="4"/>
                  </a:lnTo>
                  <a:lnTo>
                    <a:pt x="172" y="9"/>
                  </a:lnTo>
                  <a:lnTo>
                    <a:pt x="186" y="16"/>
                  </a:lnTo>
                  <a:lnTo>
                    <a:pt x="199" y="25"/>
                  </a:lnTo>
                  <a:lnTo>
                    <a:pt x="210" y="35"/>
                  </a:lnTo>
                  <a:lnTo>
                    <a:pt x="220" y="46"/>
                  </a:lnTo>
                  <a:lnTo>
                    <a:pt x="229" y="59"/>
                  </a:lnTo>
                  <a:lnTo>
                    <a:pt x="236" y="73"/>
                  </a:lnTo>
                  <a:lnTo>
                    <a:pt x="241" y="88"/>
                  </a:lnTo>
                  <a:lnTo>
                    <a:pt x="244" y="105"/>
                  </a:lnTo>
                  <a:lnTo>
                    <a:pt x="245" y="122"/>
                  </a:lnTo>
                  <a:lnTo>
                    <a:pt x="244" y="138"/>
                  </a:lnTo>
                  <a:lnTo>
                    <a:pt x="241" y="155"/>
                  </a:lnTo>
                  <a:lnTo>
                    <a:pt x="236" y="170"/>
                  </a:lnTo>
                  <a:lnTo>
                    <a:pt x="229" y="184"/>
                  </a:lnTo>
                  <a:lnTo>
                    <a:pt x="220" y="197"/>
                  </a:lnTo>
                  <a:lnTo>
                    <a:pt x="210" y="209"/>
                  </a:lnTo>
                  <a:lnTo>
                    <a:pt x="199" y="219"/>
                  </a:lnTo>
                  <a:lnTo>
                    <a:pt x="186" y="227"/>
                  </a:lnTo>
                  <a:lnTo>
                    <a:pt x="172" y="235"/>
                  </a:lnTo>
                  <a:lnTo>
                    <a:pt x="156" y="240"/>
                  </a:lnTo>
                  <a:lnTo>
                    <a:pt x="140" y="243"/>
                  </a:lnTo>
                  <a:lnTo>
                    <a:pt x="123" y="243"/>
                  </a:lnTo>
                  <a:close/>
                  <a:moveTo>
                    <a:pt x="123" y="214"/>
                  </a:moveTo>
                  <a:lnTo>
                    <a:pt x="136" y="214"/>
                  </a:lnTo>
                  <a:lnTo>
                    <a:pt x="147" y="212"/>
                  </a:lnTo>
                  <a:lnTo>
                    <a:pt x="159" y="209"/>
                  </a:lnTo>
                  <a:lnTo>
                    <a:pt x="169" y="203"/>
                  </a:lnTo>
                  <a:lnTo>
                    <a:pt x="179" y="197"/>
                  </a:lnTo>
                  <a:lnTo>
                    <a:pt x="187" y="190"/>
                  </a:lnTo>
                  <a:lnTo>
                    <a:pt x="195" y="180"/>
                  </a:lnTo>
                  <a:lnTo>
                    <a:pt x="200" y="170"/>
                  </a:lnTo>
                  <a:lnTo>
                    <a:pt x="206" y="160"/>
                  </a:lnTo>
                  <a:lnTo>
                    <a:pt x="209" y="148"/>
                  </a:lnTo>
                  <a:lnTo>
                    <a:pt x="212" y="135"/>
                  </a:lnTo>
                  <a:lnTo>
                    <a:pt x="212" y="122"/>
                  </a:lnTo>
                  <a:lnTo>
                    <a:pt x="212" y="108"/>
                  </a:lnTo>
                  <a:lnTo>
                    <a:pt x="209" y="96"/>
                  </a:lnTo>
                  <a:lnTo>
                    <a:pt x="206" y="84"/>
                  </a:lnTo>
                  <a:lnTo>
                    <a:pt x="200" y="73"/>
                  </a:lnTo>
                  <a:lnTo>
                    <a:pt x="195" y="63"/>
                  </a:lnTo>
                  <a:lnTo>
                    <a:pt x="187" y="55"/>
                  </a:lnTo>
                  <a:lnTo>
                    <a:pt x="179" y="46"/>
                  </a:lnTo>
                  <a:lnTo>
                    <a:pt x="169" y="40"/>
                  </a:lnTo>
                  <a:lnTo>
                    <a:pt x="159" y="35"/>
                  </a:lnTo>
                  <a:lnTo>
                    <a:pt x="147" y="32"/>
                  </a:lnTo>
                  <a:lnTo>
                    <a:pt x="136" y="29"/>
                  </a:lnTo>
                  <a:lnTo>
                    <a:pt x="123" y="29"/>
                  </a:lnTo>
                  <a:lnTo>
                    <a:pt x="111" y="29"/>
                  </a:lnTo>
                  <a:lnTo>
                    <a:pt x="98" y="32"/>
                  </a:lnTo>
                  <a:lnTo>
                    <a:pt x="88" y="35"/>
                  </a:lnTo>
                  <a:lnTo>
                    <a:pt x="76" y="40"/>
                  </a:lnTo>
                  <a:lnTo>
                    <a:pt x="68" y="46"/>
                  </a:lnTo>
                  <a:lnTo>
                    <a:pt x="59" y="55"/>
                  </a:lnTo>
                  <a:lnTo>
                    <a:pt x="52" y="63"/>
                  </a:lnTo>
                  <a:lnTo>
                    <a:pt x="45" y="73"/>
                  </a:lnTo>
                  <a:lnTo>
                    <a:pt x="40" y="84"/>
                  </a:lnTo>
                  <a:lnTo>
                    <a:pt x="36" y="96"/>
                  </a:lnTo>
                  <a:lnTo>
                    <a:pt x="35" y="108"/>
                  </a:lnTo>
                  <a:lnTo>
                    <a:pt x="33" y="122"/>
                  </a:lnTo>
                  <a:lnTo>
                    <a:pt x="35" y="135"/>
                  </a:lnTo>
                  <a:lnTo>
                    <a:pt x="36" y="148"/>
                  </a:lnTo>
                  <a:lnTo>
                    <a:pt x="40" y="160"/>
                  </a:lnTo>
                  <a:lnTo>
                    <a:pt x="45" y="170"/>
                  </a:lnTo>
                  <a:lnTo>
                    <a:pt x="52" y="180"/>
                  </a:lnTo>
                  <a:lnTo>
                    <a:pt x="59" y="190"/>
                  </a:lnTo>
                  <a:lnTo>
                    <a:pt x="68" y="197"/>
                  </a:lnTo>
                  <a:lnTo>
                    <a:pt x="76" y="203"/>
                  </a:lnTo>
                  <a:lnTo>
                    <a:pt x="88" y="209"/>
                  </a:lnTo>
                  <a:lnTo>
                    <a:pt x="98" y="212"/>
                  </a:lnTo>
                  <a:lnTo>
                    <a:pt x="111" y="214"/>
                  </a:lnTo>
                  <a:lnTo>
                    <a:pt x="123" y="214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257"/>
            <p:cNvSpPr/>
            <p:nvPr/>
          </p:nvSpPr>
          <p:spPr bwMode="auto">
            <a:xfrm>
              <a:off x="9690100" y="5051425"/>
              <a:ext cx="114300" cy="128588"/>
            </a:xfrm>
            <a:custGeom>
              <a:avLst/>
              <a:gdLst>
                <a:gd name="T0" fmla="*/ 105 w 217"/>
                <a:gd name="T1" fmla="*/ 243 h 243"/>
                <a:gd name="T2" fmla="*/ 73 w 217"/>
                <a:gd name="T3" fmla="*/ 235 h 243"/>
                <a:gd name="T4" fmla="*/ 46 w 217"/>
                <a:gd name="T5" fmla="*/ 220 h 243"/>
                <a:gd name="T6" fmla="*/ 25 w 217"/>
                <a:gd name="T7" fmla="*/ 199 h 243"/>
                <a:gd name="T8" fmla="*/ 9 w 217"/>
                <a:gd name="T9" fmla="*/ 170 h 243"/>
                <a:gd name="T10" fmla="*/ 0 w 217"/>
                <a:gd name="T11" fmla="*/ 138 h 243"/>
                <a:gd name="T12" fmla="*/ 0 w 217"/>
                <a:gd name="T13" fmla="*/ 105 h 243"/>
                <a:gd name="T14" fmla="*/ 9 w 217"/>
                <a:gd name="T15" fmla="*/ 73 h 243"/>
                <a:gd name="T16" fmla="*/ 25 w 217"/>
                <a:gd name="T17" fmla="*/ 46 h 243"/>
                <a:gd name="T18" fmla="*/ 46 w 217"/>
                <a:gd name="T19" fmla="*/ 25 h 243"/>
                <a:gd name="T20" fmla="*/ 73 w 217"/>
                <a:gd name="T21" fmla="*/ 9 h 243"/>
                <a:gd name="T22" fmla="*/ 105 w 217"/>
                <a:gd name="T23" fmla="*/ 2 h 243"/>
                <a:gd name="T24" fmla="*/ 138 w 217"/>
                <a:gd name="T25" fmla="*/ 2 h 243"/>
                <a:gd name="T26" fmla="*/ 166 w 217"/>
                <a:gd name="T27" fmla="*/ 7 h 243"/>
                <a:gd name="T28" fmla="*/ 190 w 217"/>
                <a:gd name="T29" fmla="*/ 19 h 243"/>
                <a:gd name="T30" fmla="*/ 209 w 217"/>
                <a:gd name="T31" fmla="*/ 36 h 243"/>
                <a:gd name="T32" fmla="*/ 193 w 217"/>
                <a:gd name="T33" fmla="*/ 63 h 243"/>
                <a:gd name="T34" fmla="*/ 180 w 217"/>
                <a:gd name="T35" fmla="*/ 49 h 243"/>
                <a:gd name="T36" fmla="*/ 163 w 217"/>
                <a:gd name="T37" fmla="*/ 38 h 243"/>
                <a:gd name="T38" fmla="*/ 144 w 217"/>
                <a:gd name="T39" fmla="*/ 30 h 243"/>
                <a:gd name="T40" fmla="*/ 122 w 217"/>
                <a:gd name="T41" fmla="*/ 29 h 243"/>
                <a:gd name="T42" fmla="*/ 98 w 217"/>
                <a:gd name="T43" fmla="*/ 32 h 243"/>
                <a:gd name="T44" fmla="*/ 76 w 217"/>
                <a:gd name="T45" fmla="*/ 40 h 243"/>
                <a:gd name="T46" fmla="*/ 58 w 217"/>
                <a:gd name="T47" fmla="*/ 55 h 243"/>
                <a:gd name="T48" fmla="*/ 45 w 217"/>
                <a:gd name="T49" fmla="*/ 73 h 243"/>
                <a:gd name="T50" fmla="*/ 36 w 217"/>
                <a:gd name="T51" fmla="*/ 96 h 243"/>
                <a:gd name="T52" fmla="*/ 33 w 217"/>
                <a:gd name="T53" fmla="*/ 122 h 243"/>
                <a:gd name="T54" fmla="*/ 36 w 217"/>
                <a:gd name="T55" fmla="*/ 148 h 243"/>
                <a:gd name="T56" fmla="*/ 45 w 217"/>
                <a:gd name="T57" fmla="*/ 171 h 243"/>
                <a:gd name="T58" fmla="*/ 58 w 217"/>
                <a:gd name="T59" fmla="*/ 190 h 243"/>
                <a:gd name="T60" fmla="*/ 76 w 217"/>
                <a:gd name="T61" fmla="*/ 203 h 243"/>
                <a:gd name="T62" fmla="*/ 98 w 217"/>
                <a:gd name="T63" fmla="*/ 212 h 243"/>
                <a:gd name="T64" fmla="*/ 122 w 217"/>
                <a:gd name="T65" fmla="*/ 214 h 243"/>
                <a:gd name="T66" fmla="*/ 144 w 217"/>
                <a:gd name="T67" fmla="*/ 213 h 243"/>
                <a:gd name="T68" fmla="*/ 163 w 217"/>
                <a:gd name="T69" fmla="*/ 206 h 243"/>
                <a:gd name="T70" fmla="*/ 180 w 217"/>
                <a:gd name="T71" fmla="*/ 196 h 243"/>
                <a:gd name="T72" fmla="*/ 193 w 217"/>
                <a:gd name="T73" fmla="*/ 180 h 243"/>
                <a:gd name="T74" fmla="*/ 209 w 217"/>
                <a:gd name="T75" fmla="*/ 207 h 243"/>
                <a:gd name="T76" fmla="*/ 190 w 217"/>
                <a:gd name="T77" fmla="*/ 224 h 243"/>
                <a:gd name="T78" fmla="*/ 166 w 217"/>
                <a:gd name="T79" fmla="*/ 237 h 243"/>
                <a:gd name="T80" fmla="*/ 138 w 217"/>
                <a:gd name="T81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243">
                  <a:moveTo>
                    <a:pt x="122" y="243"/>
                  </a:moveTo>
                  <a:lnTo>
                    <a:pt x="105" y="243"/>
                  </a:lnTo>
                  <a:lnTo>
                    <a:pt x="89" y="240"/>
                  </a:lnTo>
                  <a:lnTo>
                    <a:pt x="73" y="235"/>
                  </a:lnTo>
                  <a:lnTo>
                    <a:pt x="59" y="229"/>
                  </a:lnTo>
                  <a:lnTo>
                    <a:pt x="46" y="220"/>
                  </a:lnTo>
                  <a:lnTo>
                    <a:pt x="35" y="210"/>
                  </a:lnTo>
                  <a:lnTo>
                    <a:pt x="25" y="199"/>
                  </a:lnTo>
                  <a:lnTo>
                    <a:pt x="16" y="184"/>
                  </a:lnTo>
                  <a:lnTo>
                    <a:pt x="9" y="170"/>
                  </a:lnTo>
                  <a:lnTo>
                    <a:pt x="4" y="155"/>
                  </a:lnTo>
                  <a:lnTo>
                    <a:pt x="0" y="138"/>
                  </a:lnTo>
                  <a:lnTo>
                    <a:pt x="0" y="122"/>
                  </a:lnTo>
                  <a:lnTo>
                    <a:pt x="0" y="105"/>
                  </a:lnTo>
                  <a:lnTo>
                    <a:pt x="4" y="88"/>
                  </a:lnTo>
                  <a:lnTo>
                    <a:pt x="9" y="73"/>
                  </a:lnTo>
                  <a:lnTo>
                    <a:pt x="16" y="59"/>
                  </a:lnTo>
                  <a:lnTo>
                    <a:pt x="25" y="46"/>
                  </a:lnTo>
                  <a:lnTo>
                    <a:pt x="35" y="35"/>
                  </a:lnTo>
                  <a:lnTo>
                    <a:pt x="46" y="25"/>
                  </a:lnTo>
                  <a:lnTo>
                    <a:pt x="59" y="16"/>
                  </a:lnTo>
                  <a:lnTo>
                    <a:pt x="73" y="9"/>
                  </a:lnTo>
                  <a:lnTo>
                    <a:pt x="89" y="4"/>
                  </a:lnTo>
                  <a:lnTo>
                    <a:pt x="105" y="2"/>
                  </a:lnTo>
                  <a:lnTo>
                    <a:pt x="122" y="0"/>
                  </a:lnTo>
                  <a:lnTo>
                    <a:pt x="138" y="2"/>
                  </a:lnTo>
                  <a:lnTo>
                    <a:pt x="153" y="3"/>
                  </a:lnTo>
                  <a:lnTo>
                    <a:pt x="166" y="7"/>
                  </a:lnTo>
                  <a:lnTo>
                    <a:pt x="179" y="12"/>
                  </a:lnTo>
                  <a:lnTo>
                    <a:pt x="190" y="19"/>
                  </a:lnTo>
                  <a:lnTo>
                    <a:pt x="200" y="27"/>
                  </a:lnTo>
                  <a:lnTo>
                    <a:pt x="209" y="36"/>
                  </a:lnTo>
                  <a:lnTo>
                    <a:pt x="217" y="48"/>
                  </a:lnTo>
                  <a:lnTo>
                    <a:pt x="193" y="63"/>
                  </a:lnTo>
                  <a:lnTo>
                    <a:pt x="187" y="56"/>
                  </a:lnTo>
                  <a:lnTo>
                    <a:pt x="180" y="49"/>
                  </a:lnTo>
                  <a:lnTo>
                    <a:pt x="171" y="42"/>
                  </a:lnTo>
                  <a:lnTo>
                    <a:pt x="163" y="38"/>
                  </a:lnTo>
                  <a:lnTo>
                    <a:pt x="154" y="33"/>
                  </a:lnTo>
                  <a:lnTo>
                    <a:pt x="144" y="30"/>
                  </a:lnTo>
                  <a:lnTo>
                    <a:pt x="134" y="29"/>
                  </a:lnTo>
                  <a:lnTo>
                    <a:pt x="122" y="29"/>
                  </a:lnTo>
                  <a:lnTo>
                    <a:pt x="111" y="29"/>
                  </a:lnTo>
                  <a:lnTo>
                    <a:pt x="98" y="32"/>
                  </a:lnTo>
                  <a:lnTo>
                    <a:pt x="86" y="35"/>
                  </a:lnTo>
                  <a:lnTo>
                    <a:pt x="76" y="40"/>
                  </a:lnTo>
                  <a:lnTo>
                    <a:pt x="66" y="46"/>
                  </a:lnTo>
                  <a:lnTo>
                    <a:pt x="58" y="55"/>
                  </a:lnTo>
                  <a:lnTo>
                    <a:pt x="50" y="63"/>
                  </a:lnTo>
                  <a:lnTo>
                    <a:pt x="45" y="73"/>
                  </a:lnTo>
                  <a:lnTo>
                    <a:pt x="39" y="84"/>
                  </a:lnTo>
                  <a:lnTo>
                    <a:pt x="36" y="96"/>
                  </a:lnTo>
                  <a:lnTo>
                    <a:pt x="33" y="108"/>
                  </a:lnTo>
                  <a:lnTo>
                    <a:pt x="33" y="122"/>
                  </a:lnTo>
                  <a:lnTo>
                    <a:pt x="33" y="135"/>
                  </a:lnTo>
                  <a:lnTo>
                    <a:pt x="36" y="148"/>
                  </a:lnTo>
                  <a:lnTo>
                    <a:pt x="39" y="160"/>
                  </a:lnTo>
                  <a:lnTo>
                    <a:pt x="45" y="171"/>
                  </a:lnTo>
                  <a:lnTo>
                    <a:pt x="50" y="181"/>
                  </a:lnTo>
                  <a:lnTo>
                    <a:pt x="58" y="190"/>
                  </a:lnTo>
                  <a:lnTo>
                    <a:pt x="66" y="197"/>
                  </a:lnTo>
                  <a:lnTo>
                    <a:pt x="76" y="203"/>
                  </a:lnTo>
                  <a:lnTo>
                    <a:pt x="86" y="209"/>
                  </a:lnTo>
                  <a:lnTo>
                    <a:pt x="98" y="212"/>
                  </a:lnTo>
                  <a:lnTo>
                    <a:pt x="111" y="214"/>
                  </a:lnTo>
                  <a:lnTo>
                    <a:pt x="122" y="214"/>
                  </a:lnTo>
                  <a:lnTo>
                    <a:pt x="134" y="214"/>
                  </a:lnTo>
                  <a:lnTo>
                    <a:pt x="144" y="213"/>
                  </a:lnTo>
                  <a:lnTo>
                    <a:pt x="154" y="210"/>
                  </a:lnTo>
                  <a:lnTo>
                    <a:pt x="163" y="206"/>
                  </a:lnTo>
                  <a:lnTo>
                    <a:pt x="171" y="201"/>
                  </a:lnTo>
                  <a:lnTo>
                    <a:pt x="180" y="196"/>
                  </a:lnTo>
                  <a:lnTo>
                    <a:pt x="187" y="189"/>
                  </a:lnTo>
                  <a:lnTo>
                    <a:pt x="193" y="180"/>
                  </a:lnTo>
                  <a:lnTo>
                    <a:pt x="217" y="196"/>
                  </a:lnTo>
                  <a:lnTo>
                    <a:pt x="209" y="207"/>
                  </a:lnTo>
                  <a:lnTo>
                    <a:pt x="200" y="217"/>
                  </a:lnTo>
                  <a:lnTo>
                    <a:pt x="190" y="224"/>
                  </a:lnTo>
                  <a:lnTo>
                    <a:pt x="179" y="232"/>
                  </a:lnTo>
                  <a:lnTo>
                    <a:pt x="166" y="237"/>
                  </a:lnTo>
                  <a:lnTo>
                    <a:pt x="153" y="240"/>
                  </a:lnTo>
                  <a:lnTo>
                    <a:pt x="138" y="243"/>
                  </a:lnTo>
                  <a:lnTo>
                    <a:pt x="122" y="243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258"/>
            <p:cNvSpPr/>
            <p:nvPr/>
          </p:nvSpPr>
          <p:spPr bwMode="auto">
            <a:xfrm>
              <a:off x="9810750" y="5051425"/>
              <a:ext cx="114300" cy="127000"/>
            </a:xfrm>
            <a:custGeom>
              <a:avLst/>
              <a:gdLst>
                <a:gd name="T0" fmla="*/ 214 w 214"/>
                <a:gd name="T1" fmla="*/ 28 h 240"/>
                <a:gd name="T2" fmla="*/ 123 w 214"/>
                <a:gd name="T3" fmla="*/ 28 h 240"/>
                <a:gd name="T4" fmla="*/ 123 w 214"/>
                <a:gd name="T5" fmla="*/ 240 h 240"/>
                <a:gd name="T6" fmla="*/ 91 w 214"/>
                <a:gd name="T7" fmla="*/ 240 h 240"/>
                <a:gd name="T8" fmla="*/ 91 w 214"/>
                <a:gd name="T9" fmla="*/ 28 h 240"/>
                <a:gd name="T10" fmla="*/ 0 w 214"/>
                <a:gd name="T11" fmla="*/ 28 h 240"/>
                <a:gd name="T12" fmla="*/ 0 w 214"/>
                <a:gd name="T13" fmla="*/ 0 h 240"/>
                <a:gd name="T14" fmla="*/ 214 w 214"/>
                <a:gd name="T15" fmla="*/ 0 h 240"/>
                <a:gd name="T16" fmla="*/ 214 w 214"/>
                <a:gd name="T17" fmla="*/ 2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240">
                  <a:moveTo>
                    <a:pt x="214" y="28"/>
                  </a:moveTo>
                  <a:lnTo>
                    <a:pt x="123" y="28"/>
                  </a:lnTo>
                  <a:lnTo>
                    <a:pt x="123" y="240"/>
                  </a:lnTo>
                  <a:lnTo>
                    <a:pt x="91" y="240"/>
                  </a:lnTo>
                  <a:lnTo>
                    <a:pt x="91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14" y="0"/>
                  </a:lnTo>
                  <a:lnTo>
                    <a:pt x="214" y="28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259"/>
            <p:cNvSpPr>
              <a:spLocks noEditPoints="1"/>
            </p:cNvSpPr>
            <p:nvPr/>
          </p:nvSpPr>
          <p:spPr bwMode="auto">
            <a:xfrm>
              <a:off x="9931400" y="5051425"/>
              <a:ext cx="128588" cy="128588"/>
            </a:xfrm>
            <a:custGeom>
              <a:avLst/>
              <a:gdLst>
                <a:gd name="T0" fmla="*/ 105 w 243"/>
                <a:gd name="T1" fmla="*/ 243 h 243"/>
                <a:gd name="T2" fmla="*/ 73 w 243"/>
                <a:gd name="T3" fmla="*/ 235 h 243"/>
                <a:gd name="T4" fmla="*/ 46 w 243"/>
                <a:gd name="T5" fmla="*/ 219 h 243"/>
                <a:gd name="T6" fmla="*/ 24 w 243"/>
                <a:gd name="T7" fmla="*/ 197 h 243"/>
                <a:gd name="T8" fmla="*/ 8 w 243"/>
                <a:gd name="T9" fmla="*/ 170 h 243"/>
                <a:gd name="T10" fmla="*/ 1 w 243"/>
                <a:gd name="T11" fmla="*/ 138 h 243"/>
                <a:gd name="T12" fmla="*/ 1 w 243"/>
                <a:gd name="T13" fmla="*/ 105 h 243"/>
                <a:gd name="T14" fmla="*/ 8 w 243"/>
                <a:gd name="T15" fmla="*/ 73 h 243"/>
                <a:gd name="T16" fmla="*/ 24 w 243"/>
                <a:gd name="T17" fmla="*/ 46 h 243"/>
                <a:gd name="T18" fmla="*/ 46 w 243"/>
                <a:gd name="T19" fmla="*/ 25 h 243"/>
                <a:gd name="T20" fmla="*/ 73 w 243"/>
                <a:gd name="T21" fmla="*/ 9 h 243"/>
                <a:gd name="T22" fmla="*/ 105 w 243"/>
                <a:gd name="T23" fmla="*/ 2 h 243"/>
                <a:gd name="T24" fmla="*/ 138 w 243"/>
                <a:gd name="T25" fmla="*/ 2 h 243"/>
                <a:gd name="T26" fmla="*/ 169 w 243"/>
                <a:gd name="T27" fmla="*/ 9 h 243"/>
                <a:gd name="T28" fmla="*/ 197 w 243"/>
                <a:gd name="T29" fmla="*/ 25 h 243"/>
                <a:gd name="T30" fmla="*/ 218 w 243"/>
                <a:gd name="T31" fmla="*/ 46 h 243"/>
                <a:gd name="T32" fmla="*/ 234 w 243"/>
                <a:gd name="T33" fmla="*/ 73 h 243"/>
                <a:gd name="T34" fmla="*/ 241 w 243"/>
                <a:gd name="T35" fmla="*/ 105 h 243"/>
                <a:gd name="T36" fmla="*/ 241 w 243"/>
                <a:gd name="T37" fmla="*/ 138 h 243"/>
                <a:gd name="T38" fmla="*/ 234 w 243"/>
                <a:gd name="T39" fmla="*/ 170 h 243"/>
                <a:gd name="T40" fmla="*/ 218 w 243"/>
                <a:gd name="T41" fmla="*/ 197 h 243"/>
                <a:gd name="T42" fmla="*/ 197 w 243"/>
                <a:gd name="T43" fmla="*/ 219 h 243"/>
                <a:gd name="T44" fmla="*/ 169 w 243"/>
                <a:gd name="T45" fmla="*/ 235 h 243"/>
                <a:gd name="T46" fmla="*/ 138 w 243"/>
                <a:gd name="T47" fmla="*/ 243 h 243"/>
                <a:gd name="T48" fmla="*/ 122 w 243"/>
                <a:gd name="T49" fmla="*/ 214 h 243"/>
                <a:gd name="T50" fmla="*/ 145 w 243"/>
                <a:gd name="T51" fmla="*/ 212 h 243"/>
                <a:gd name="T52" fmla="*/ 167 w 243"/>
                <a:gd name="T53" fmla="*/ 203 h 243"/>
                <a:gd name="T54" fmla="*/ 185 w 243"/>
                <a:gd name="T55" fmla="*/ 190 h 243"/>
                <a:gd name="T56" fmla="*/ 198 w 243"/>
                <a:gd name="T57" fmla="*/ 170 h 243"/>
                <a:gd name="T58" fmla="*/ 207 w 243"/>
                <a:gd name="T59" fmla="*/ 148 h 243"/>
                <a:gd name="T60" fmla="*/ 210 w 243"/>
                <a:gd name="T61" fmla="*/ 122 h 243"/>
                <a:gd name="T62" fmla="*/ 207 w 243"/>
                <a:gd name="T63" fmla="*/ 96 h 243"/>
                <a:gd name="T64" fmla="*/ 198 w 243"/>
                <a:gd name="T65" fmla="*/ 73 h 243"/>
                <a:gd name="T66" fmla="*/ 185 w 243"/>
                <a:gd name="T67" fmla="*/ 55 h 243"/>
                <a:gd name="T68" fmla="*/ 167 w 243"/>
                <a:gd name="T69" fmla="*/ 40 h 243"/>
                <a:gd name="T70" fmla="*/ 145 w 243"/>
                <a:gd name="T71" fmla="*/ 32 h 243"/>
                <a:gd name="T72" fmla="*/ 122 w 243"/>
                <a:gd name="T73" fmla="*/ 29 h 243"/>
                <a:gd name="T74" fmla="*/ 97 w 243"/>
                <a:gd name="T75" fmla="*/ 32 h 243"/>
                <a:gd name="T76" fmla="*/ 76 w 243"/>
                <a:gd name="T77" fmla="*/ 40 h 243"/>
                <a:gd name="T78" fmla="*/ 57 w 243"/>
                <a:gd name="T79" fmla="*/ 55 h 243"/>
                <a:gd name="T80" fmla="*/ 44 w 243"/>
                <a:gd name="T81" fmla="*/ 73 h 243"/>
                <a:gd name="T82" fmla="*/ 36 w 243"/>
                <a:gd name="T83" fmla="*/ 96 h 243"/>
                <a:gd name="T84" fmla="*/ 33 w 243"/>
                <a:gd name="T85" fmla="*/ 122 h 243"/>
                <a:gd name="T86" fmla="*/ 36 w 243"/>
                <a:gd name="T87" fmla="*/ 148 h 243"/>
                <a:gd name="T88" fmla="*/ 44 w 243"/>
                <a:gd name="T89" fmla="*/ 170 h 243"/>
                <a:gd name="T90" fmla="*/ 57 w 243"/>
                <a:gd name="T91" fmla="*/ 190 h 243"/>
                <a:gd name="T92" fmla="*/ 76 w 243"/>
                <a:gd name="T93" fmla="*/ 203 h 243"/>
                <a:gd name="T94" fmla="*/ 97 w 243"/>
                <a:gd name="T95" fmla="*/ 212 h 243"/>
                <a:gd name="T96" fmla="*/ 122 w 243"/>
                <a:gd name="T97" fmla="*/ 21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3" h="243">
                  <a:moveTo>
                    <a:pt x="122" y="243"/>
                  </a:moveTo>
                  <a:lnTo>
                    <a:pt x="105" y="243"/>
                  </a:lnTo>
                  <a:lnTo>
                    <a:pt x="89" y="240"/>
                  </a:lnTo>
                  <a:lnTo>
                    <a:pt x="73" y="235"/>
                  </a:lnTo>
                  <a:lnTo>
                    <a:pt x="59" y="227"/>
                  </a:lnTo>
                  <a:lnTo>
                    <a:pt x="46" y="219"/>
                  </a:lnTo>
                  <a:lnTo>
                    <a:pt x="34" y="209"/>
                  </a:lnTo>
                  <a:lnTo>
                    <a:pt x="24" y="197"/>
                  </a:lnTo>
                  <a:lnTo>
                    <a:pt x="15" y="184"/>
                  </a:lnTo>
                  <a:lnTo>
                    <a:pt x="8" y="170"/>
                  </a:lnTo>
                  <a:lnTo>
                    <a:pt x="4" y="155"/>
                  </a:lnTo>
                  <a:lnTo>
                    <a:pt x="1" y="138"/>
                  </a:lnTo>
                  <a:lnTo>
                    <a:pt x="0" y="122"/>
                  </a:lnTo>
                  <a:lnTo>
                    <a:pt x="1" y="105"/>
                  </a:lnTo>
                  <a:lnTo>
                    <a:pt x="4" y="88"/>
                  </a:lnTo>
                  <a:lnTo>
                    <a:pt x="8" y="73"/>
                  </a:lnTo>
                  <a:lnTo>
                    <a:pt x="15" y="59"/>
                  </a:lnTo>
                  <a:lnTo>
                    <a:pt x="24" y="46"/>
                  </a:lnTo>
                  <a:lnTo>
                    <a:pt x="34" y="35"/>
                  </a:lnTo>
                  <a:lnTo>
                    <a:pt x="46" y="25"/>
                  </a:lnTo>
                  <a:lnTo>
                    <a:pt x="59" y="16"/>
                  </a:lnTo>
                  <a:lnTo>
                    <a:pt x="73" y="9"/>
                  </a:lnTo>
                  <a:lnTo>
                    <a:pt x="89" y="4"/>
                  </a:lnTo>
                  <a:lnTo>
                    <a:pt x="105" y="2"/>
                  </a:lnTo>
                  <a:lnTo>
                    <a:pt x="122" y="0"/>
                  </a:lnTo>
                  <a:lnTo>
                    <a:pt x="138" y="2"/>
                  </a:lnTo>
                  <a:lnTo>
                    <a:pt x="154" y="4"/>
                  </a:lnTo>
                  <a:lnTo>
                    <a:pt x="169" y="9"/>
                  </a:lnTo>
                  <a:lnTo>
                    <a:pt x="184" y="16"/>
                  </a:lnTo>
                  <a:lnTo>
                    <a:pt x="197" y="25"/>
                  </a:lnTo>
                  <a:lnTo>
                    <a:pt x="208" y="35"/>
                  </a:lnTo>
                  <a:lnTo>
                    <a:pt x="218" y="46"/>
                  </a:lnTo>
                  <a:lnTo>
                    <a:pt x="227" y="59"/>
                  </a:lnTo>
                  <a:lnTo>
                    <a:pt x="234" y="73"/>
                  </a:lnTo>
                  <a:lnTo>
                    <a:pt x="239" y="88"/>
                  </a:lnTo>
                  <a:lnTo>
                    <a:pt x="241" y="105"/>
                  </a:lnTo>
                  <a:lnTo>
                    <a:pt x="243" y="122"/>
                  </a:lnTo>
                  <a:lnTo>
                    <a:pt x="241" y="138"/>
                  </a:lnTo>
                  <a:lnTo>
                    <a:pt x="239" y="155"/>
                  </a:lnTo>
                  <a:lnTo>
                    <a:pt x="234" y="170"/>
                  </a:lnTo>
                  <a:lnTo>
                    <a:pt x="227" y="184"/>
                  </a:lnTo>
                  <a:lnTo>
                    <a:pt x="218" y="197"/>
                  </a:lnTo>
                  <a:lnTo>
                    <a:pt x="208" y="209"/>
                  </a:lnTo>
                  <a:lnTo>
                    <a:pt x="197" y="219"/>
                  </a:lnTo>
                  <a:lnTo>
                    <a:pt x="184" y="227"/>
                  </a:lnTo>
                  <a:lnTo>
                    <a:pt x="169" y="235"/>
                  </a:lnTo>
                  <a:lnTo>
                    <a:pt x="154" y="240"/>
                  </a:lnTo>
                  <a:lnTo>
                    <a:pt x="138" y="243"/>
                  </a:lnTo>
                  <a:lnTo>
                    <a:pt x="122" y="243"/>
                  </a:lnTo>
                  <a:close/>
                  <a:moveTo>
                    <a:pt x="122" y="214"/>
                  </a:moveTo>
                  <a:lnTo>
                    <a:pt x="133" y="214"/>
                  </a:lnTo>
                  <a:lnTo>
                    <a:pt x="145" y="212"/>
                  </a:lnTo>
                  <a:lnTo>
                    <a:pt x="156" y="209"/>
                  </a:lnTo>
                  <a:lnTo>
                    <a:pt x="167" y="203"/>
                  </a:lnTo>
                  <a:lnTo>
                    <a:pt x="177" y="197"/>
                  </a:lnTo>
                  <a:lnTo>
                    <a:pt x="185" y="190"/>
                  </a:lnTo>
                  <a:lnTo>
                    <a:pt x="192" y="180"/>
                  </a:lnTo>
                  <a:lnTo>
                    <a:pt x="198" y="170"/>
                  </a:lnTo>
                  <a:lnTo>
                    <a:pt x="204" y="160"/>
                  </a:lnTo>
                  <a:lnTo>
                    <a:pt x="207" y="148"/>
                  </a:lnTo>
                  <a:lnTo>
                    <a:pt x="210" y="135"/>
                  </a:lnTo>
                  <a:lnTo>
                    <a:pt x="210" y="122"/>
                  </a:lnTo>
                  <a:lnTo>
                    <a:pt x="210" y="108"/>
                  </a:lnTo>
                  <a:lnTo>
                    <a:pt x="207" y="96"/>
                  </a:lnTo>
                  <a:lnTo>
                    <a:pt x="204" y="84"/>
                  </a:lnTo>
                  <a:lnTo>
                    <a:pt x="198" y="73"/>
                  </a:lnTo>
                  <a:lnTo>
                    <a:pt x="192" y="63"/>
                  </a:lnTo>
                  <a:lnTo>
                    <a:pt x="185" y="55"/>
                  </a:lnTo>
                  <a:lnTo>
                    <a:pt x="177" y="46"/>
                  </a:lnTo>
                  <a:lnTo>
                    <a:pt x="167" y="40"/>
                  </a:lnTo>
                  <a:lnTo>
                    <a:pt x="156" y="35"/>
                  </a:lnTo>
                  <a:lnTo>
                    <a:pt x="145" y="32"/>
                  </a:lnTo>
                  <a:lnTo>
                    <a:pt x="133" y="29"/>
                  </a:lnTo>
                  <a:lnTo>
                    <a:pt x="122" y="29"/>
                  </a:lnTo>
                  <a:lnTo>
                    <a:pt x="109" y="29"/>
                  </a:lnTo>
                  <a:lnTo>
                    <a:pt x="97" y="32"/>
                  </a:lnTo>
                  <a:lnTo>
                    <a:pt x="86" y="35"/>
                  </a:lnTo>
                  <a:lnTo>
                    <a:pt x="76" y="40"/>
                  </a:lnTo>
                  <a:lnTo>
                    <a:pt x="66" y="46"/>
                  </a:lnTo>
                  <a:lnTo>
                    <a:pt x="57" y="55"/>
                  </a:lnTo>
                  <a:lnTo>
                    <a:pt x="50" y="63"/>
                  </a:lnTo>
                  <a:lnTo>
                    <a:pt x="44" y="73"/>
                  </a:lnTo>
                  <a:lnTo>
                    <a:pt x="38" y="84"/>
                  </a:lnTo>
                  <a:lnTo>
                    <a:pt x="36" y="96"/>
                  </a:lnTo>
                  <a:lnTo>
                    <a:pt x="33" y="108"/>
                  </a:lnTo>
                  <a:lnTo>
                    <a:pt x="33" y="122"/>
                  </a:lnTo>
                  <a:lnTo>
                    <a:pt x="33" y="135"/>
                  </a:lnTo>
                  <a:lnTo>
                    <a:pt x="36" y="148"/>
                  </a:lnTo>
                  <a:lnTo>
                    <a:pt x="38" y="160"/>
                  </a:lnTo>
                  <a:lnTo>
                    <a:pt x="44" y="170"/>
                  </a:lnTo>
                  <a:lnTo>
                    <a:pt x="50" y="180"/>
                  </a:lnTo>
                  <a:lnTo>
                    <a:pt x="57" y="190"/>
                  </a:lnTo>
                  <a:lnTo>
                    <a:pt x="66" y="197"/>
                  </a:lnTo>
                  <a:lnTo>
                    <a:pt x="76" y="203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9" y="214"/>
                  </a:lnTo>
                  <a:lnTo>
                    <a:pt x="122" y="214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260"/>
            <p:cNvSpPr>
              <a:spLocks noEditPoints="1"/>
            </p:cNvSpPr>
            <p:nvPr/>
          </p:nvSpPr>
          <p:spPr bwMode="auto">
            <a:xfrm>
              <a:off x="10096500" y="5051425"/>
              <a:ext cx="128588" cy="173038"/>
            </a:xfrm>
            <a:custGeom>
              <a:avLst/>
              <a:gdLst>
                <a:gd name="T0" fmla="*/ 140 w 243"/>
                <a:gd name="T1" fmla="*/ 2 h 329"/>
                <a:gd name="T2" fmla="*/ 171 w 243"/>
                <a:gd name="T3" fmla="*/ 9 h 329"/>
                <a:gd name="T4" fmla="*/ 197 w 243"/>
                <a:gd name="T5" fmla="*/ 25 h 329"/>
                <a:gd name="T6" fmla="*/ 219 w 243"/>
                <a:gd name="T7" fmla="*/ 45 h 329"/>
                <a:gd name="T8" fmla="*/ 235 w 243"/>
                <a:gd name="T9" fmla="*/ 73 h 329"/>
                <a:gd name="T10" fmla="*/ 242 w 243"/>
                <a:gd name="T11" fmla="*/ 105 h 329"/>
                <a:gd name="T12" fmla="*/ 242 w 243"/>
                <a:gd name="T13" fmla="*/ 140 h 329"/>
                <a:gd name="T14" fmla="*/ 235 w 243"/>
                <a:gd name="T15" fmla="*/ 171 h 329"/>
                <a:gd name="T16" fmla="*/ 219 w 243"/>
                <a:gd name="T17" fmla="*/ 199 h 329"/>
                <a:gd name="T18" fmla="*/ 197 w 243"/>
                <a:gd name="T19" fmla="*/ 220 h 329"/>
                <a:gd name="T20" fmla="*/ 171 w 243"/>
                <a:gd name="T21" fmla="*/ 235 h 329"/>
                <a:gd name="T22" fmla="*/ 141 w 243"/>
                <a:gd name="T23" fmla="*/ 243 h 329"/>
                <a:gd name="T24" fmla="*/ 109 w 243"/>
                <a:gd name="T25" fmla="*/ 243 h 329"/>
                <a:gd name="T26" fmla="*/ 84 w 243"/>
                <a:gd name="T27" fmla="*/ 237 h 329"/>
                <a:gd name="T28" fmla="*/ 60 w 243"/>
                <a:gd name="T29" fmla="*/ 224 h 329"/>
                <a:gd name="T30" fmla="*/ 40 w 243"/>
                <a:gd name="T31" fmla="*/ 207 h 329"/>
                <a:gd name="T32" fmla="*/ 33 w 243"/>
                <a:gd name="T33" fmla="*/ 329 h 329"/>
                <a:gd name="T34" fmla="*/ 0 w 243"/>
                <a:gd name="T35" fmla="*/ 2 h 329"/>
                <a:gd name="T36" fmla="*/ 32 w 243"/>
                <a:gd name="T37" fmla="*/ 49 h 329"/>
                <a:gd name="T38" fmla="*/ 48 w 243"/>
                <a:gd name="T39" fmla="*/ 29 h 329"/>
                <a:gd name="T40" fmla="*/ 69 w 243"/>
                <a:gd name="T41" fmla="*/ 13 h 329"/>
                <a:gd name="T42" fmla="*/ 95 w 243"/>
                <a:gd name="T43" fmla="*/ 3 h 329"/>
                <a:gd name="T44" fmla="*/ 124 w 243"/>
                <a:gd name="T45" fmla="*/ 0 h 329"/>
                <a:gd name="T46" fmla="*/ 134 w 243"/>
                <a:gd name="T47" fmla="*/ 214 h 329"/>
                <a:gd name="T48" fmla="*/ 157 w 243"/>
                <a:gd name="T49" fmla="*/ 209 h 329"/>
                <a:gd name="T50" fmla="*/ 177 w 243"/>
                <a:gd name="T51" fmla="*/ 197 h 329"/>
                <a:gd name="T52" fmla="*/ 193 w 243"/>
                <a:gd name="T53" fmla="*/ 180 h 329"/>
                <a:gd name="T54" fmla="*/ 204 w 243"/>
                <a:gd name="T55" fmla="*/ 160 h 329"/>
                <a:gd name="T56" fmla="*/ 210 w 243"/>
                <a:gd name="T57" fmla="*/ 135 h 329"/>
                <a:gd name="T58" fmla="*/ 210 w 243"/>
                <a:gd name="T59" fmla="*/ 108 h 329"/>
                <a:gd name="T60" fmla="*/ 204 w 243"/>
                <a:gd name="T61" fmla="*/ 84 h 329"/>
                <a:gd name="T62" fmla="*/ 193 w 243"/>
                <a:gd name="T63" fmla="*/ 63 h 329"/>
                <a:gd name="T64" fmla="*/ 177 w 243"/>
                <a:gd name="T65" fmla="*/ 46 h 329"/>
                <a:gd name="T66" fmla="*/ 157 w 243"/>
                <a:gd name="T67" fmla="*/ 35 h 329"/>
                <a:gd name="T68" fmla="*/ 134 w 243"/>
                <a:gd name="T69" fmla="*/ 29 h 329"/>
                <a:gd name="T70" fmla="*/ 109 w 243"/>
                <a:gd name="T71" fmla="*/ 29 h 329"/>
                <a:gd name="T72" fmla="*/ 86 w 243"/>
                <a:gd name="T73" fmla="*/ 35 h 329"/>
                <a:gd name="T74" fmla="*/ 66 w 243"/>
                <a:gd name="T75" fmla="*/ 46 h 329"/>
                <a:gd name="T76" fmla="*/ 50 w 243"/>
                <a:gd name="T77" fmla="*/ 63 h 329"/>
                <a:gd name="T78" fmla="*/ 39 w 243"/>
                <a:gd name="T79" fmla="*/ 84 h 329"/>
                <a:gd name="T80" fmla="*/ 33 w 243"/>
                <a:gd name="T81" fmla="*/ 108 h 329"/>
                <a:gd name="T82" fmla="*/ 33 w 243"/>
                <a:gd name="T83" fmla="*/ 135 h 329"/>
                <a:gd name="T84" fmla="*/ 39 w 243"/>
                <a:gd name="T85" fmla="*/ 160 h 329"/>
                <a:gd name="T86" fmla="*/ 50 w 243"/>
                <a:gd name="T87" fmla="*/ 180 h 329"/>
                <a:gd name="T88" fmla="*/ 66 w 243"/>
                <a:gd name="T89" fmla="*/ 197 h 329"/>
                <a:gd name="T90" fmla="*/ 86 w 243"/>
                <a:gd name="T91" fmla="*/ 209 h 329"/>
                <a:gd name="T92" fmla="*/ 109 w 243"/>
                <a:gd name="T93" fmla="*/ 21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3" h="329">
                  <a:moveTo>
                    <a:pt x="124" y="0"/>
                  </a:moveTo>
                  <a:lnTo>
                    <a:pt x="140" y="2"/>
                  </a:lnTo>
                  <a:lnTo>
                    <a:pt x="156" y="4"/>
                  </a:lnTo>
                  <a:lnTo>
                    <a:pt x="171" y="9"/>
                  </a:lnTo>
                  <a:lnTo>
                    <a:pt x="184" y="16"/>
                  </a:lnTo>
                  <a:lnTo>
                    <a:pt x="197" y="25"/>
                  </a:lnTo>
                  <a:lnTo>
                    <a:pt x="209" y="33"/>
                  </a:lnTo>
                  <a:lnTo>
                    <a:pt x="219" y="45"/>
                  </a:lnTo>
                  <a:lnTo>
                    <a:pt x="228" y="59"/>
                  </a:lnTo>
                  <a:lnTo>
                    <a:pt x="235" y="73"/>
                  </a:lnTo>
                  <a:lnTo>
                    <a:pt x="239" y="88"/>
                  </a:lnTo>
                  <a:lnTo>
                    <a:pt x="242" y="105"/>
                  </a:lnTo>
                  <a:lnTo>
                    <a:pt x="243" y="122"/>
                  </a:lnTo>
                  <a:lnTo>
                    <a:pt x="242" y="140"/>
                  </a:lnTo>
                  <a:lnTo>
                    <a:pt x="239" y="155"/>
                  </a:lnTo>
                  <a:lnTo>
                    <a:pt x="235" y="171"/>
                  </a:lnTo>
                  <a:lnTo>
                    <a:pt x="228" y="186"/>
                  </a:lnTo>
                  <a:lnTo>
                    <a:pt x="219" y="199"/>
                  </a:lnTo>
                  <a:lnTo>
                    <a:pt x="209" y="210"/>
                  </a:lnTo>
                  <a:lnTo>
                    <a:pt x="197" y="220"/>
                  </a:lnTo>
                  <a:lnTo>
                    <a:pt x="186" y="229"/>
                  </a:lnTo>
                  <a:lnTo>
                    <a:pt x="171" y="235"/>
                  </a:lnTo>
                  <a:lnTo>
                    <a:pt x="156" y="240"/>
                  </a:lnTo>
                  <a:lnTo>
                    <a:pt x="141" y="243"/>
                  </a:lnTo>
                  <a:lnTo>
                    <a:pt x="124" y="243"/>
                  </a:lnTo>
                  <a:lnTo>
                    <a:pt x="109" y="243"/>
                  </a:lnTo>
                  <a:lnTo>
                    <a:pt x="96" y="240"/>
                  </a:lnTo>
                  <a:lnTo>
                    <a:pt x="84" y="237"/>
                  </a:lnTo>
                  <a:lnTo>
                    <a:pt x="71" y="232"/>
                  </a:lnTo>
                  <a:lnTo>
                    <a:pt x="60" y="224"/>
                  </a:lnTo>
                  <a:lnTo>
                    <a:pt x="50" y="217"/>
                  </a:lnTo>
                  <a:lnTo>
                    <a:pt x="40" y="207"/>
                  </a:lnTo>
                  <a:lnTo>
                    <a:pt x="33" y="196"/>
                  </a:lnTo>
                  <a:lnTo>
                    <a:pt x="33" y="329"/>
                  </a:lnTo>
                  <a:lnTo>
                    <a:pt x="0" y="329"/>
                  </a:lnTo>
                  <a:lnTo>
                    <a:pt x="0" y="2"/>
                  </a:lnTo>
                  <a:lnTo>
                    <a:pt x="32" y="2"/>
                  </a:lnTo>
                  <a:lnTo>
                    <a:pt x="32" y="49"/>
                  </a:lnTo>
                  <a:lnTo>
                    <a:pt x="39" y="38"/>
                  </a:lnTo>
                  <a:lnTo>
                    <a:pt x="48" y="29"/>
                  </a:lnTo>
                  <a:lnTo>
                    <a:pt x="59" y="20"/>
                  </a:lnTo>
                  <a:lnTo>
                    <a:pt x="69" y="13"/>
                  </a:lnTo>
                  <a:lnTo>
                    <a:pt x="82" y="7"/>
                  </a:lnTo>
                  <a:lnTo>
                    <a:pt x="95" y="3"/>
                  </a:lnTo>
                  <a:lnTo>
                    <a:pt x="109" y="2"/>
                  </a:lnTo>
                  <a:lnTo>
                    <a:pt x="124" y="0"/>
                  </a:lnTo>
                  <a:close/>
                  <a:moveTo>
                    <a:pt x="121" y="214"/>
                  </a:moveTo>
                  <a:lnTo>
                    <a:pt x="134" y="214"/>
                  </a:lnTo>
                  <a:lnTo>
                    <a:pt x="145" y="212"/>
                  </a:lnTo>
                  <a:lnTo>
                    <a:pt x="157" y="209"/>
                  </a:lnTo>
                  <a:lnTo>
                    <a:pt x="167" y="203"/>
                  </a:lnTo>
                  <a:lnTo>
                    <a:pt x="177" y="197"/>
                  </a:lnTo>
                  <a:lnTo>
                    <a:pt x="186" y="190"/>
                  </a:lnTo>
                  <a:lnTo>
                    <a:pt x="193" y="180"/>
                  </a:lnTo>
                  <a:lnTo>
                    <a:pt x="199" y="170"/>
                  </a:lnTo>
                  <a:lnTo>
                    <a:pt x="204" y="160"/>
                  </a:lnTo>
                  <a:lnTo>
                    <a:pt x="207" y="148"/>
                  </a:lnTo>
                  <a:lnTo>
                    <a:pt x="210" y="135"/>
                  </a:lnTo>
                  <a:lnTo>
                    <a:pt x="210" y="122"/>
                  </a:lnTo>
                  <a:lnTo>
                    <a:pt x="210" y="108"/>
                  </a:lnTo>
                  <a:lnTo>
                    <a:pt x="207" y="96"/>
                  </a:lnTo>
                  <a:lnTo>
                    <a:pt x="204" y="84"/>
                  </a:lnTo>
                  <a:lnTo>
                    <a:pt x="199" y="73"/>
                  </a:lnTo>
                  <a:lnTo>
                    <a:pt x="193" y="63"/>
                  </a:lnTo>
                  <a:lnTo>
                    <a:pt x="186" y="55"/>
                  </a:lnTo>
                  <a:lnTo>
                    <a:pt x="177" y="46"/>
                  </a:lnTo>
                  <a:lnTo>
                    <a:pt x="167" y="40"/>
                  </a:lnTo>
                  <a:lnTo>
                    <a:pt x="157" y="35"/>
                  </a:lnTo>
                  <a:lnTo>
                    <a:pt x="145" y="32"/>
                  </a:lnTo>
                  <a:lnTo>
                    <a:pt x="134" y="29"/>
                  </a:lnTo>
                  <a:lnTo>
                    <a:pt x="121" y="29"/>
                  </a:lnTo>
                  <a:lnTo>
                    <a:pt x="109" y="29"/>
                  </a:lnTo>
                  <a:lnTo>
                    <a:pt x="98" y="32"/>
                  </a:lnTo>
                  <a:lnTo>
                    <a:pt x="86" y="35"/>
                  </a:lnTo>
                  <a:lnTo>
                    <a:pt x="76" y="40"/>
                  </a:lnTo>
                  <a:lnTo>
                    <a:pt x="66" y="46"/>
                  </a:lnTo>
                  <a:lnTo>
                    <a:pt x="58" y="55"/>
                  </a:lnTo>
                  <a:lnTo>
                    <a:pt x="50" y="63"/>
                  </a:lnTo>
                  <a:lnTo>
                    <a:pt x="43" y="73"/>
                  </a:lnTo>
                  <a:lnTo>
                    <a:pt x="39" y="84"/>
                  </a:lnTo>
                  <a:lnTo>
                    <a:pt x="35" y="96"/>
                  </a:lnTo>
                  <a:lnTo>
                    <a:pt x="33" y="108"/>
                  </a:lnTo>
                  <a:lnTo>
                    <a:pt x="32" y="122"/>
                  </a:lnTo>
                  <a:lnTo>
                    <a:pt x="33" y="135"/>
                  </a:lnTo>
                  <a:lnTo>
                    <a:pt x="35" y="148"/>
                  </a:lnTo>
                  <a:lnTo>
                    <a:pt x="39" y="160"/>
                  </a:lnTo>
                  <a:lnTo>
                    <a:pt x="43" y="170"/>
                  </a:lnTo>
                  <a:lnTo>
                    <a:pt x="50" y="180"/>
                  </a:lnTo>
                  <a:lnTo>
                    <a:pt x="58" y="190"/>
                  </a:lnTo>
                  <a:lnTo>
                    <a:pt x="66" y="197"/>
                  </a:lnTo>
                  <a:lnTo>
                    <a:pt x="76" y="203"/>
                  </a:lnTo>
                  <a:lnTo>
                    <a:pt x="86" y="209"/>
                  </a:lnTo>
                  <a:lnTo>
                    <a:pt x="98" y="212"/>
                  </a:lnTo>
                  <a:lnTo>
                    <a:pt x="109" y="214"/>
                  </a:lnTo>
                  <a:lnTo>
                    <a:pt x="121" y="214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261"/>
            <p:cNvSpPr/>
            <p:nvPr/>
          </p:nvSpPr>
          <p:spPr bwMode="auto">
            <a:xfrm>
              <a:off x="10261600" y="5051425"/>
              <a:ext cx="114300" cy="127000"/>
            </a:xfrm>
            <a:custGeom>
              <a:avLst/>
              <a:gdLst>
                <a:gd name="T0" fmla="*/ 0 w 216"/>
                <a:gd name="T1" fmla="*/ 0 h 240"/>
                <a:gd name="T2" fmla="*/ 34 w 216"/>
                <a:gd name="T3" fmla="*/ 0 h 240"/>
                <a:gd name="T4" fmla="*/ 34 w 216"/>
                <a:gd name="T5" fmla="*/ 106 h 240"/>
                <a:gd name="T6" fmla="*/ 183 w 216"/>
                <a:gd name="T7" fmla="*/ 106 h 240"/>
                <a:gd name="T8" fmla="*/ 183 w 216"/>
                <a:gd name="T9" fmla="*/ 0 h 240"/>
                <a:gd name="T10" fmla="*/ 216 w 216"/>
                <a:gd name="T11" fmla="*/ 0 h 240"/>
                <a:gd name="T12" fmla="*/ 216 w 216"/>
                <a:gd name="T13" fmla="*/ 240 h 240"/>
                <a:gd name="T14" fmla="*/ 183 w 216"/>
                <a:gd name="T15" fmla="*/ 240 h 240"/>
                <a:gd name="T16" fmla="*/ 183 w 216"/>
                <a:gd name="T17" fmla="*/ 133 h 240"/>
                <a:gd name="T18" fmla="*/ 34 w 216"/>
                <a:gd name="T19" fmla="*/ 133 h 240"/>
                <a:gd name="T20" fmla="*/ 34 w 216"/>
                <a:gd name="T21" fmla="*/ 240 h 240"/>
                <a:gd name="T22" fmla="*/ 0 w 216"/>
                <a:gd name="T23" fmla="*/ 240 h 240"/>
                <a:gd name="T24" fmla="*/ 0 w 216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" h="240">
                  <a:moveTo>
                    <a:pt x="0" y="0"/>
                  </a:moveTo>
                  <a:lnTo>
                    <a:pt x="34" y="0"/>
                  </a:lnTo>
                  <a:lnTo>
                    <a:pt x="34" y="106"/>
                  </a:lnTo>
                  <a:lnTo>
                    <a:pt x="183" y="106"/>
                  </a:lnTo>
                  <a:lnTo>
                    <a:pt x="183" y="0"/>
                  </a:lnTo>
                  <a:lnTo>
                    <a:pt x="216" y="0"/>
                  </a:lnTo>
                  <a:lnTo>
                    <a:pt x="216" y="240"/>
                  </a:lnTo>
                  <a:lnTo>
                    <a:pt x="183" y="240"/>
                  </a:lnTo>
                  <a:lnTo>
                    <a:pt x="183" y="133"/>
                  </a:lnTo>
                  <a:lnTo>
                    <a:pt x="34" y="133"/>
                  </a:lnTo>
                  <a:lnTo>
                    <a:pt x="34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262"/>
            <p:cNvSpPr>
              <a:spLocks noEditPoints="1"/>
            </p:cNvSpPr>
            <p:nvPr/>
          </p:nvSpPr>
          <p:spPr bwMode="auto">
            <a:xfrm>
              <a:off x="10414000" y="5051425"/>
              <a:ext cx="106363" cy="128588"/>
            </a:xfrm>
            <a:custGeom>
              <a:avLst/>
              <a:gdLst>
                <a:gd name="T0" fmla="*/ 115 w 202"/>
                <a:gd name="T1" fmla="*/ 0 h 243"/>
                <a:gd name="T2" fmla="*/ 135 w 202"/>
                <a:gd name="T3" fmla="*/ 3 h 243"/>
                <a:gd name="T4" fmla="*/ 154 w 202"/>
                <a:gd name="T5" fmla="*/ 9 h 243"/>
                <a:gd name="T6" fmla="*/ 170 w 202"/>
                <a:gd name="T7" fmla="*/ 19 h 243"/>
                <a:gd name="T8" fmla="*/ 181 w 202"/>
                <a:gd name="T9" fmla="*/ 30 h 243"/>
                <a:gd name="T10" fmla="*/ 192 w 202"/>
                <a:gd name="T11" fmla="*/ 45 h 243"/>
                <a:gd name="T12" fmla="*/ 197 w 202"/>
                <a:gd name="T13" fmla="*/ 62 h 243"/>
                <a:gd name="T14" fmla="*/ 200 w 202"/>
                <a:gd name="T15" fmla="*/ 82 h 243"/>
                <a:gd name="T16" fmla="*/ 202 w 202"/>
                <a:gd name="T17" fmla="*/ 242 h 243"/>
                <a:gd name="T18" fmla="*/ 170 w 202"/>
                <a:gd name="T19" fmla="*/ 204 h 243"/>
                <a:gd name="T20" fmla="*/ 157 w 202"/>
                <a:gd name="T21" fmla="*/ 220 h 243"/>
                <a:gd name="T22" fmla="*/ 138 w 202"/>
                <a:gd name="T23" fmla="*/ 233 h 243"/>
                <a:gd name="T24" fmla="*/ 115 w 202"/>
                <a:gd name="T25" fmla="*/ 242 h 243"/>
                <a:gd name="T26" fmla="*/ 88 w 202"/>
                <a:gd name="T27" fmla="*/ 243 h 243"/>
                <a:gd name="T28" fmla="*/ 52 w 202"/>
                <a:gd name="T29" fmla="*/ 239 h 243"/>
                <a:gd name="T30" fmla="*/ 36 w 202"/>
                <a:gd name="T31" fmla="*/ 233 h 243"/>
                <a:gd name="T32" fmla="*/ 23 w 202"/>
                <a:gd name="T33" fmla="*/ 224 h 243"/>
                <a:gd name="T34" fmla="*/ 13 w 202"/>
                <a:gd name="T35" fmla="*/ 214 h 243"/>
                <a:gd name="T36" fmla="*/ 6 w 202"/>
                <a:gd name="T37" fmla="*/ 203 h 243"/>
                <a:gd name="T38" fmla="*/ 1 w 202"/>
                <a:gd name="T39" fmla="*/ 189 h 243"/>
                <a:gd name="T40" fmla="*/ 0 w 202"/>
                <a:gd name="T41" fmla="*/ 174 h 243"/>
                <a:gd name="T42" fmla="*/ 1 w 202"/>
                <a:gd name="T43" fmla="*/ 160 h 243"/>
                <a:gd name="T44" fmla="*/ 6 w 202"/>
                <a:gd name="T45" fmla="*/ 147 h 243"/>
                <a:gd name="T46" fmla="*/ 13 w 202"/>
                <a:gd name="T47" fmla="*/ 135 h 243"/>
                <a:gd name="T48" fmla="*/ 22 w 202"/>
                <a:gd name="T49" fmla="*/ 125 h 243"/>
                <a:gd name="T50" fmla="*/ 35 w 202"/>
                <a:gd name="T51" fmla="*/ 117 h 243"/>
                <a:gd name="T52" fmla="*/ 50 w 202"/>
                <a:gd name="T53" fmla="*/ 111 h 243"/>
                <a:gd name="T54" fmla="*/ 92 w 202"/>
                <a:gd name="T55" fmla="*/ 107 h 243"/>
                <a:gd name="T56" fmla="*/ 169 w 202"/>
                <a:gd name="T57" fmla="*/ 92 h 243"/>
                <a:gd name="T58" fmla="*/ 164 w 202"/>
                <a:gd name="T59" fmla="*/ 65 h 243"/>
                <a:gd name="T60" fmla="*/ 151 w 202"/>
                <a:gd name="T61" fmla="*/ 45 h 243"/>
                <a:gd name="T62" fmla="*/ 130 w 202"/>
                <a:gd name="T63" fmla="*/ 33 h 243"/>
                <a:gd name="T64" fmla="*/ 101 w 202"/>
                <a:gd name="T65" fmla="*/ 29 h 243"/>
                <a:gd name="T66" fmla="*/ 78 w 202"/>
                <a:gd name="T67" fmla="*/ 30 h 243"/>
                <a:gd name="T68" fmla="*/ 58 w 202"/>
                <a:gd name="T69" fmla="*/ 36 h 243"/>
                <a:gd name="T70" fmla="*/ 37 w 202"/>
                <a:gd name="T71" fmla="*/ 45 h 243"/>
                <a:gd name="T72" fmla="*/ 22 w 202"/>
                <a:gd name="T73" fmla="*/ 56 h 243"/>
                <a:gd name="T74" fmla="*/ 16 w 202"/>
                <a:gd name="T75" fmla="*/ 25 h 243"/>
                <a:gd name="T76" fmla="*/ 37 w 202"/>
                <a:gd name="T77" fmla="*/ 13 h 243"/>
                <a:gd name="T78" fmla="*/ 63 w 202"/>
                <a:gd name="T79" fmla="*/ 4 h 243"/>
                <a:gd name="T80" fmla="*/ 89 w 202"/>
                <a:gd name="T81" fmla="*/ 0 h 243"/>
                <a:gd name="T82" fmla="*/ 92 w 202"/>
                <a:gd name="T83" fmla="*/ 219 h 243"/>
                <a:gd name="T84" fmla="*/ 118 w 202"/>
                <a:gd name="T85" fmla="*/ 214 h 243"/>
                <a:gd name="T86" fmla="*/ 140 w 202"/>
                <a:gd name="T87" fmla="*/ 206 h 243"/>
                <a:gd name="T88" fmla="*/ 157 w 202"/>
                <a:gd name="T89" fmla="*/ 190 h 243"/>
                <a:gd name="T90" fmla="*/ 169 w 202"/>
                <a:gd name="T91" fmla="*/ 170 h 243"/>
                <a:gd name="T92" fmla="*/ 94 w 202"/>
                <a:gd name="T93" fmla="*/ 131 h 243"/>
                <a:gd name="T94" fmla="*/ 66 w 202"/>
                <a:gd name="T95" fmla="*/ 132 h 243"/>
                <a:gd name="T96" fmla="*/ 48 w 202"/>
                <a:gd name="T97" fmla="*/ 141 h 243"/>
                <a:gd name="T98" fmla="*/ 36 w 202"/>
                <a:gd name="T99" fmla="*/ 154 h 243"/>
                <a:gd name="T100" fmla="*/ 32 w 202"/>
                <a:gd name="T101" fmla="*/ 173 h 243"/>
                <a:gd name="T102" fmla="*/ 36 w 202"/>
                <a:gd name="T103" fmla="*/ 191 h 243"/>
                <a:gd name="T104" fmla="*/ 48 w 202"/>
                <a:gd name="T105" fmla="*/ 206 h 243"/>
                <a:gd name="T106" fmla="*/ 66 w 202"/>
                <a:gd name="T107" fmla="*/ 216 h 243"/>
                <a:gd name="T108" fmla="*/ 92 w 202"/>
                <a:gd name="T109" fmla="*/ 21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243">
                  <a:moveTo>
                    <a:pt x="104" y="0"/>
                  </a:moveTo>
                  <a:lnTo>
                    <a:pt x="115" y="0"/>
                  </a:lnTo>
                  <a:lnTo>
                    <a:pt x="125" y="2"/>
                  </a:lnTo>
                  <a:lnTo>
                    <a:pt x="135" y="3"/>
                  </a:lnTo>
                  <a:lnTo>
                    <a:pt x="145" y="6"/>
                  </a:lnTo>
                  <a:lnTo>
                    <a:pt x="154" y="9"/>
                  </a:lnTo>
                  <a:lnTo>
                    <a:pt x="161" y="13"/>
                  </a:lnTo>
                  <a:lnTo>
                    <a:pt x="170" y="19"/>
                  </a:lnTo>
                  <a:lnTo>
                    <a:pt x="176" y="23"/>
                  </a:lnTo>
                  <a:lnTo>
                    <a:pt x="181" y="30"/>
                  </a:lnTo>
                  <a:lnTo>
                    <a:pt x="187" y="36"/>
                  </a:lnTo>
                  <a:lnTo>
                    <a:pt x="192" y="45"/>
                  </a:lnTo>
                  <a:lnTo>
                    <a:pt x="194" y="53"/>
                  </a:lnTo>
                  <a:lnTo>
                    <a:pt x="197" y="62"/>
                  </a:lnTo>
                  <a:lnTo>
                    <a:pt x="199" y="72"/>
                  </a:lnTo>
                  <a:lnTo>
                    <a:pt x="200" y="82"/>
                  </a:lnTo>
                  <a:lnTo>
                    <a:pt x="202" y="94"/>
                  </a:lnTo>
                  <a:lnTo>
                    <a:pt x="202" y="242"/>
                  </a:lnTo>
                  <a:lnTo>
                    <a:pt x="170" y="242"/>
                  </a:lnTo>
                  <a:lnTo>
                    <a:pt x="170" y="204"/>
                  </a:lnTo>
                  <a:lnTo>
                    <a:pt x="164" y="213"/>
                  </a:lnTo>
                  <a:lnTo>
                    <a:pt x="157" y="220"/>
                  </a:lnTo>
                  <a:lnTo>
                    <a:pt x="148" y="227"/>
                  </a:lnTo>
                  <a:lnTo>
                    <a:pt x="138" y="233"/>
                  </a:lnTo>
                  <a:lnTo>
                    <a:pt x="127" y="237"/>
                  </a:lnTo>
                  <a:lnTo>
                    <a:pt x="115" y="242"/>
                  </a:lnTo>
                  <a:lnTo>
                    <a:pt x="102" y="243"/>
                  </a:lnTo>
                  <a:lnTo>
                    <a:pt x="88" y="243"/>
                  </a:lnTo>
                  <a:lnTo>
                    <a:pt x="69" y="243"/>
                  </a:lnTo>
                  <a:lnTo>
                    <a:pt x="52" y="239"/>
                  </a:lnTo>
                  <a:lnTo>
                    <a:pt x="43" y="236"/>
                  </a:lnTo>
                  <a:lnTo>
                    <a:pt x="36" y="233"/>
                  </a:lnTo>
                  <a:lnTo>
                    <a:pt x="30" y="229"/>
                  </a:lnTo>
                  <a:lnTo>
                    <a:pt x="23" y="224"/>
                  </a:lnTo>
                  <a:lnTo>
                    <a:pt x="19" y="220"/>
                  </a:lnTo>
                  <a:lnTo>
                    <a:pt x="13" y="214"/>
                  </a:lnTo>
                  <a:lnTo>
                    <a:pt x="9" y="209"/>
                  </a:lnTo>
                  <a:lnTo>
                    <a:pt x="6" y="203"/>
                  </a:lnTo>
                  <a:lnTo>
                    <a:pt x="3" y="196"/>
                  </a:lnTo>
                  <a:lnTo>
                    <a:pt x="1" y="189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1" y="160"/>
                  </a:lnTo>
                  <a:lnTo>
                    <a:pt x="3" y="153"/>
                  </a:lnTo>
                  <a:lnTo>
                    <a:pt x="6" y="147"/>
                  </a:lnTo>
                  <a:lnTo>
                    <a:pt x="9" y="141"/>
                  </a:lnTo>
                  <a:lnTo>
                    <a:pt x="13" y="135"/>
                  </a:lnTo>
                  <a:lnTo>
                    <a:pt x="17" y="130"/>
                  </a:lnTo>
                  <a:lnTo>
                    <a:pt x="22" y="125"/>
                  </a:lnTo>
                  <a:lnTo>
                    <a:pt x="27" y="121"/>
                  </a:lnTo>
                  <a:lnTo>
                    <a:pt x="35" y="117"/>
                  </a:lnTo>
                  <a:lnTo>
                    <a:pt x="42" y="114"/>
                  </a:lnTo>
                  <a:lnTo>
                    <a:pt x="50" y="111"/>
                  </a:lnTo>
                  <a:lnTo>
                    <a:pt x="71" y="108"/>
                  </a:lnTo>
                  <a:lnTo>
                    <a:pt x="92" y="107"/>
                  </a:lnTo>
                  <a:lnTo>
                    <a:pt x="169" y="107"/>
                  </a:lnTo>
                  <a:lnTo>
                    <a:pt x="169" y="92"/>
                  </a:lnTo>
                  <a:lnTo>
                    <a:pt x="167" y="78"/>
                  </a:lnTo>
                  <a:lnTo>
                    <a:pt x="164" y="65"/>
                  </a:lnTo>
                  <a:lnTo>
                    <a:pt x="158" y="53"/>
                  </a:lnTo>
                  <a:lnTo>
                    <a:pt x="151" y="45"/>
                  </a:lnTo>
                  <a:lnTo>
                    <a:pt x="141" y="38"/>
                  </a:lnTo>
                  <a:lnTo>
                    <a:pt x="130" y="33"/>
                  </a:lnTo>
                  <a:lnTo>
                    <a:pt x="117" y="29"/>
                  </a:lnTo>
                  <a:lnTo>
                    <a:pt x="101" y="29"/>
                  </a:lnTo>
                  <a:lnTo>
                    <a:pt x="89" y="29"/>
                  </a:lnTo>
                  <a:lnTo>
                    <a:pt x="78" y="30"/>
                  </a:lnTo>
                  <a:lnTo>
                    <a:pt x="68" y="33"/>
                  </a:lnTo>
                  <a:lnTo>
                    <a:pt x="58" y="36"/>
                  </a:lnTo>
                  <a:lnTo>
                    <a:pt x="48" y="40"/>
                  </a:lnTo>
                  <a:lnTo>
                    <a:pt x="37" y="45"/>
                  </a:lnTo>
                  <a:lnTo>
                    <a:pt x="29" y="50"/>
                  </a:lnTo>
                  <a:lnTo>
                    <a:pt x="22" y="56"/>
                  </a:lnTo>
                  <a:lnTo>
                    <a:pt x="6" y="33"/>
                  </a:lnTo>
                  <a:lnTo>
                    <a:pt x="16" y="25"/>
                  </a:lnTo>
                  <a:lnTo>
                    <a:pt x="26" y="19"/>
                  </a:lnTo>
                  <a:lnTo>
                    <a:pt x="37" y="13"/>
                  </a:lnTo>
                  <a:lnTo>
                    <a:pt x="50" y="9"/>
                  </a:lnTo>
                  <a:lnTo>
                    <a:pt x="63" y="4"/>
                  </a:lnTo>
                  <a:lnTo>
                    <a:pt x="76" y="3"/>
                  </a:lnTo>
                  <a:lnTo>
                    <a:pt x="89" y="0"/>
                  </a:lnTo>
                  <a:lnTo>
                    <a:pt x="104" y="0"/>
                  </a:lnTo>
                  <a:close/>
                  <a:moveTo>
                    <a:pt x="92" y="219"/>
                  </a:moveTo>
                  <a:lnTo>
                    <a:pt x="105" y="217"/>
                  </a:lnTo>
                  <a:lnTo>
                    <a:pt x="118" y="214"/>
                  </a:lnTo>
                  <a:lnTo>
                    <a:pt x="130" y="212"/>
                  </a:lnTo>
                  <a:lnTo>
                    <a:pt x="140" y="206"/>
                  </a:lnTo>
                  <a:lnTo>
                    <a:pt x="148" y="199"/>
                  </a:lnTo>
                  <a:lnTo>
                    <a:pt x="157" y="190"/>
                  </a:lnTo>
                  <a:lnTo>
                    <a:pt x="163" y="181"/>
                  </a:lnTo>
                  <a:lnTo>
                    <a:pt x="169" y="170"/>
                  </a:lnTo>
                  <a:lnTo>
                    <a:pt x="169" y="131"/>
                  </a:lnTo>
                  <a:lnTo>
                    <a:pt x="94" y="131"/>
                  </a:lnTo>
                  <a:lnTo>
                    <a:pt x="79" y="131"/>
                  </a:lnTo>
                  <a:lnTo>
                    <a:pt x="66" y="132"/>
                  </a:lnTo>
                  <a:lnTo>
                    <a:pt x="56" y="137"/>
                  </a:lnTo>
                  <a:lnTo>
                    <a:pt x="48" y="141"/>
                  </a:lnTo>
                  <a:lnTo>
                    <a:pt x="40" y="147"/>
                  </a:lnTo>
                  <a:lnTo>
                    <a:pt x="36" y="154"/>
                  </a:lnTo>
                  <a:lnTo>
                    <a:pt x="33" y="163"/>
                  </a:lnTo>
                  <a:lnTo>
                    <a:pt x="32" y="173"/>
                  </a:lnTo>
                  <a:lnTo>
                    <a:pt x="33" y="183"/>
                  </a:lnTo>
                  <a:lnTo>
                    <a:pt x="36" y="191"/>
                  </a:lnTo>
                  <a:lnTo>
                    <a:pt x="40" y="200"/>
                  </a:lnTo>
                  <a:lnTo>
                    <a:pt x="48" y="206"/>
                  </a:lnTo>
                  <a:lnTo>
                    <a:pt x="56" y="212"/>
                  </a:lnTo>
                  <a:lnTo>
                    <a:pt x="66" y="216"/>
                  </a:lnTo>
                  <a:lnTo>
                    <a:pt x="79" y="217"/>
                  </a:lnTo>
                  <a:lnTo>
                    <a:pt x="92" y="219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263"/>
            <p:cNvSpPr>
              <a:spLocks noEditPoints="1"/>
            </p:cNvSpPr>
            <p:nvPr/>
          </p:nvSpPr>
          <p:spPr bwMode="auto">
            <a:xfrm>
              <a:off x="10553700" y="5051425"/>
              <a:ext cx="109538" cy="127000"/>
            </a:xfrm>
            <a:custGeom>
              <a:avLst/>
              <a:gdLst>
                <a:gd name="T0" fmla="*/ 205 w 205"/>
                <a:gd name="T1" fmla="*/ 0 h 240"/>
                <a:gd name="T2" fmla="*/ 205 w 205"/>
                <a:gd name="T3" fmla="*/ 240 h 240"/>
                <a:gd name="T4" fmla="*/ 176 w 205"/>
                <a:gd name="T5" fmla="*/ 240 h 240"/>
                <a:gd name="T6" fmla="*/ 176 w 205"/>
                <a:gd name="T7" fmla="*/ 161 h 240"/>
                <a:gd name="T8" fmla="*/ 100 w 205"/>
                <a:gd name="T9" fmla="*/ 161 h 240"/>
                <a:gd name="T10" fmla="*/ 91 w 205"/>
                <a:gd name="T11" fmla="*/ 161 h 240"/>
                <a:gd name="T12" fmla="*/ 35 w 205"/>
                <a:gd name="T13" fmla="*/ 240 h 240"/>
                <a:gd name="T14" fmla="*/ 0 w 205"/>
                <a:gd name="T15" fmla="*/ 240 h 240"/>
                <a:gd name="T16" fmla="*/ 61 w 205"/>
                <a:gd name="T17" fmla="*/ 156 h 240"/>
                <a:gd name="T18" fmla="*/ 47 w 205"/>
                <a:gd name="T19" fmla="*/ 151 h 240"/>
                <a:gd name="T20" fmla="*/ 35 w 205"/>
                <a:gd name="T21" fmla="*/ 145 h 240"/>
                <a:gd name="T22" fmla="*/ 26 w 205"/>
                <a:gd name="T23" fmla="*/ 138 h 240"/>
                <a:gd name="T24" fmla="*/ 18 w 205"/>
                <a:gd name="T25" fmla="*/ 129 h 240"/>
                <a:gd name="T26" fmla="*/ 11 w 205"/>
                <a:gd name="T27" fmla="*/ 119 h 240"/>
                <a:gd name="T28" fmla="*/ 6 w 205"/>
                <a:gd name="T29" fmla="*/ 107 h 240"/>
                <a:gd name="T30" fmla="*/ 3 w 205"/>
                <a:gd name="T31" fmla="*/ 96 h 240"/>
                <a:gd name="T32" fmla="*/ 2 w 205"/>
                <a:gd name="T33" fmla="*/ 82 h 240"/>
                <a:gd name="T34" fmla="*/ 3 w 205"/>
                <a:gd name="T35" fmla="*/ 73 h 240"/>
                <a:gd name="T36" fmla="*/ 5 w 205"/>
                <a:gd name="T37" fmla="*/ 63 h 240"/>
                <a:gd name="T38" fmla="*/ 6 w 205"/>
                <a:gd name="T39" fmla="*/ 54 h 240"/>
                <a:gd name="T40" fmla="*/ 9 w 205"/>
                <a:gd name="T41" fmla="*/ 47 h 240"/>
                <a:gd name="T42" fmla="*/ 13 w 205"/>
                <a:gd name="T43" fmla="*/ 40 h 240"/>
                <a:gd name="T44" fmla="*/ 18 w 205"/>
                <a:gd name="T45" fmla="*/ 33 h 240"/>
                <a:gd name="T46" fmla="*/ 23 w 205"/>
                <a:gd name="T47" fmla="*/ 27 h 240"/>
                <a:gd name="T48" fmla="*/ 29 w 205"/>
                <a:gd name="T49" fmla="*/ 21 h 240"/>
                <a:gd name="T50" fmla="*/ 36 w 205"/>
                <a:gd name="T51" fmla="*/ 15 h 240"/>
                <a:gd name="T52" fmla="*/ 45 w 205"/>
                <a:gd name="T53" fmla="*/ 13 h 240"/>
                <a:gd name="T54" fmla="*/ 54 w 205"/>
                <a:gd name="T55" fmla="*/ 8 h 240"/>
                <a:gd name="T56" fmla="*/ 62 w 205"/>
                <a:gd name="T57" fmla="*/ 5 h 240"/>
                <a:gd name="T58" fmla="*/ 72 w 205"/>
                <a:gd name="T59" fmla="*/ 2 h 240"/>
                <a:gd name="T60" fmla="*/ 83 w 205"/>
                <a:gd name="T61" fmla="*/ 1 h 240"/>
                <a:gd name="T62" fmla="*/ 93 w 205"/>
                <a:gd name="T63" fmla="*/ 1 h 240"/>
                <a:gd name="T64" fmla="*/ 104 w 205"/>
                <a:gd name="T65" fmla="*/ 0 h 240"/>
                <a:gd name="T66" fmla="*/ 205 w 205"/>
                <a:gd name="T67" fmla="*/ 0 h 240"/>
                <a:gd name="T68" fmla="*/ 35 w 205"/>
                <a:gd name="T69" fmla="*/ 83 h 240"/>
                <a:gd name="T70" fmla="*/ 36 w 205"/>
                <a:gd name="T71" fmla="*/ 96 h 240"/>
                <a:gd name="T72" fmla="*/ 39 w 205"/>
                <a:gd name="T73" fmla="*/ 106 h 240"/>
                <a:gd name="T74" fmla="*/ 45 w 205"/>
                <a:gd name="T75" fmla="*/ 115 h 240"/>
                <a:gd name="T76" fmla="*/ 52 w 205"/>
                <a:gd name="T77" fmla="*/ 123 h 240"/>
                <a:gd name="T78" fmla="*/ 62 w 205"/>
                <a:gd name="T79" fmla="*/ 129 h 240"/>
                <a:gd name="T80" fmla="*/ 74 w 205"/>
                <a:gd name="T81" fmla="*/ 133 h 240"/>
                <a:gd name="T82" fmla="*/ 87 w 205"/>
                <a:gd name="T83" fmla="*/ 135 h 240"/>
                <a:gd name="T84" fmla="*/ 103 w 205"/>
                <a:gd name="T85" fmla="*/ 136 h 240"/>
                <a:gd name="T86" fmla="*/ 176 w 205"/>
                <a:gd name="T87" fmla="*/ 136 h 240"/>
                <a:gd name="T88" fmla="*/ 176 w 205"/>
                <a:gd name="T89" fmla="*/ 28 h 240"/>
                <a:gd name="T90" fmla="*/ 106 w 205"/>
                <a:gd name="T91" fmla="*/ 28 h 240"/>
                <a:gd name="T92" fmla="*/ 88 w 205"/>
                <a:gd name="T93" fmla="*/ 30 h 240"/>
                <a:gd name="T94" fmla="*/ 75 w 205"/>
                <a:gd name="T95" fmla="*/ 33 h 240"/>
                <a:gd name="T96" fmla="*/ 62 w 205"/>
                <a:gd name="T97" fmla="*/ 37 h 240"/>
                <a:gd name="T98" fmla="*/ 52 w 205"/>
                <a:gd name="T99" fmla="*/ 43 h 240"/>
                <a:gd name="T100" fmla="*/ 45 w 205"/>
                <a:gd name="T101" fmla="*/ 50 h 240"/>
                <a:gd name="T102" fmla="*/ 39 w 205"/>
                <a:gd name="T103" fmla="*/ 59 h 240"/>
                <a:gd name="T104" fmla="*/ 36 w 205"/>
                <a:gd name="T105" fmla="*/ 70 h 240"/>
                <a:gd name="T106" fmla="*/ 35 w 205"/>
                <a:gd name="T107" fmla="*/ 8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5" h="240">
                  <a:moveTo>
                    <a:pt x="205" y="0"/>
                  </a:moveTo>
                  <a:lnTo>
                    <a:pt x="205" y="240"/>
                  </a:lnTo>
                  <a:lnTo>
                    <a:pt x="176" y="240"/>
                  </a:lnTo>
                  <a:lnTo>
                    <a:pt x="176" y="161"/>
                  </a:lnTo>
                  <a:lnTo>
                    <a:pt x="100" y="161"/>
                  </a:lnTo>
                  <a:lnTo>
                    <a:pt x="91" y="161"/>
                  </a:lnTo>
                  <a:lnTo>
                    <a:pt x="35" y="240"/>
                  </a:lnTo>
                  <a:lnTo>
                    <a:pt x="0" y="240"/>
                  </a:lnTo>
                  <a:lnTo>
                    <a:pt x="61" y="156"/>
                  </a:lnTo>
                  <a:lnTo>
                    <a:pt x="47" y="151"/>
                  </a:lnTo>
                  <a:lnTo>
                    <a:pt x="35" y="145"/>
                  </a:lnTo>
                  <a:lnTo>
                    <a:pt x="26" y="138"/>
                  </a:lnTo>
                  <a:lnTo>
                    <a:pt x="18" y="129"/>
                  </a:lnTo>
                  <a:lnTo>
                    <a:pt x="11" y="119"/>
                  </a:lnTo>
                  <a:lnTo>
                    <a:pt x="6" y="107"/>
                  </a:lnTo>
                  <a:lnTo>
                    <a:pt x="3" y="96"/>
                  </a:lnTo>
                  <a:lnTo>
                    <a:pt x="2" y="82"/>
                  </a:lnTo>
                  <a:lnTo>
                    <a:pt x="3" y="73"/>
                  </a:lnTo>
                  <a:lnTo>
                    <a:pt x="5" y="63"/>
                  </a:lnTo>
                  <a:lnTo>
                    <a:pt x="6" y="54"/>
                  </a:lnTo>
                  <a:lnTo>
                    <a:pt x="9" y="47"/>
                  </a:lnTo>
                  <a:lnTo>
                    <a:pt x="13" y="40"/>
                  </a:lnTo>
                  <a:lnTo>
                    <a:pt x="18" y="33"/>
                  </a:lnTo>
                  <a:lnTo>
                    <a:pt x="23" y="27"/>
                  </a:lnTo>
                  <a:lnTo>
                    <a:pt x="29" y="21"/>
                  </a:lnTo>
                  <a:lnTo>
                    <a:pt x="36" y="15"/>
                  </a:lnTo>
                  <a:lnTo>
                    <a:pt x="45" y="13"/>
                  </a:lnTo>
                  <a:lnTo>
                    <a:pt x="54" y="8"/>
                  </a:lnTo>
                  <a:lnTo>
                    <a:pt x="62" y="5"/>
                  </a:lnTo>
                  <a:lnTo>
                    <a:pt x="72" y="2"/>
                  </a:lnTo>
                  <a:lnTo>
                    <a:pt x="83" y="1"/>
                  </a:lnTo>
                  <a:lnTo>
                    <a:pt x="93" y="1"/>
                  </a:lnTo>
                  <a:lnTo>
                    <a:pt x="104" y="0"/>
                  </a:lnTo>
                  <a:lnTo>
                    <a:pt x="205" y="0"/>
                  </a:lnTo>
                  <a:close/>
                  <a:moveTo>
                    <a:pt x="35" y="83"/>
                  </a:moveTo>
                  <a:lnTo>
                    <a:pt x="36" y="96"/>
                  </a:lnTo>
                  <a:lnTo>
                    <a:pt x="39" y="106"/>
                  </a:lnTo>
                  <a:lnTo>
                    <a:pt x="45" y="115"/>
                  </a:lnTo>
                  <a:lnTo>
                    <a:pt x="52" y="123"/>
                  </a:lnTo>
                  <a:lnTo>
                    <a:pt x="62" y="129"/>
                  </a:lnTo>
                  <a:lnTo>
                    <a:pt x="74" y="133"/>
                  </a:lnTo>
                  <a:lnTo>
                    <a:pt x="87" y="135"/>
                  </a:lnTo>
                  <a:lnTo>
                    <a:pt x="103" y="136"/>
                  </a:lnTo>
                  <a:lnTo>
                    <a:pt x="176" y="136"/>
                  </a:lnTo>
                  <a:lnTo>
                    <a:pt x="176" y="28"/>
                  </a:lnTo>
                  <a:lnTo>
                    <a:pt x="106" y="28"/>
                  </a:lnTo>
                  <a:lnTo>
                    <a:pt x="88" y="30"/>
                  </a:lnTo>
                  <a:lnTo>
                    <a:pt x="75" y="33"/>
                  </a:lnTo>
                  <a:lnTo>
                    <a:pt x="62" y="37"/>
                  </a:lnTo>
                  <a:lnTo>
                    <a:pt x="52" y="43"/>
                  </a:lnTo>
                  <a:lnTo>
                    <a:pt x="45" y="50"/>
                  </a:lnTo>
                  <a:lnTo>
                    <a:pt x="39" y="59"/>
                  </a:lnTo>
                  <a:lnTo>
                    <a:pt x="36" y="70"/>
                  </a:lnTo>
                  <a:lnTo>
                    <a:pt x="35" y="83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264"/>
            <p:cNvSpPr/>
            <p:nvPr/>
          </p:nvSpPr>
          <p:spPr bwMode="auto">
            <a:xfrm>
              <a:off x="10699750" y="5153025"/>
              <a:ext cx="25400" cy="60325"/>
            </a:xfrm>
            <a:custGeom>
              <a:avLst/>
              <a:gdLst>
                <a:gd name="T0" fmla="*/ 25 w 49"/>
                <a:gd name="T1" fmla="*/ 0 h 114"/>
                <a:gd name="T2" fmla="*/ 29 w 49"/>
                <a:gd name="T3" fmla="*/ 0 h 114"/>
                <a:gd name="T4" fmla="*/ 35 w 49"/>
                <a:gd name="T5" fmla="*/ 2 h 114"/>
                <a:gd name="T6" fmla="*/ 38 w 49"/>
                <a:gd name="T7" fmla="*/ 5 h 114"/>
                <a:gd name="T8" fmla="*/ 42 w 49"/>
                <a:gd name="T9" fmla="*/ 7 h 114"/>
                <a:gd name="T10" fmla="*/ 45 w 49"/>
                <a:gd name="T11" fmla="*/ 10 h 114"/>
                <a:gd name="T12" fmla="*/ 48 w 49"/>
                <a:gd name="T13" fmla="*/ 15 h 114"/>
                <a:gd name="T14" fmla="*/ 48 w 49"/>
                <a:gd name="T15" fmla="*/ 19 h 114"/>
                <a:gd name="T16" fmla="*/ 49 w 49"/>
                <a:gd name="T17" fmla="*/ 25 h 114"/>
                <a:gd name="T18" fmla="*/ 48 w 49"/>
                <a:gd name="T19" fmla="*/ 30 h 114"/>
                <a:gd name="T20" fmla="*/ 48 w 49"/>
                <a:gd name="T21" fmla="*/ 36 h 114"/>
                <a:gd name="T22" fmla="*/ 45 w 49"/>
                <a:gd name="T23" fmla="*/ 43 h 114"/>
                <a:gd name="T24" fmla="*/ 42 w 49"/>
                <a:gd name="T25" fmla="*/ 51 h 114"/>
                <a:gd name="T26" fmla="*/ 24 w 49"/>
                <a:gd name="T27" fmla="*/ 114 h 114"/>
                <a:gd name="T28" fmla="*/ 2 w 49"/>
                <a:gd name="T29" fmla="*/ 114 h 114"/>
                <a:gd name="T30" fmla="*/ 18 w 49"/>
                <a:gd name="T31" fmla="*/ 48 h 114"/>
                <a:gd name="T32" fmla="*/ 11 w 49"/>
                <a:gd name="T33" fmla="*/ 45 h 114"/>
                <a:gd name="T34" fmla="*/ 5 w 49"/>
                <a:gd name="T35" fmla="*/ 39 h 114"/>
                <a:gd name="T36" fmla="*/ 2 w 49"/>
                <a:gd name="T37" fmla="*/ 33 h 114"/>
                <a:gd name="T38" fmla="*/ 0 w 49"/>
                <a:gd name="T39" fmla="*/ 25 h 114"/>
                <a:gd name="T40" fmla="*/ 2 w 49"/>
                <a:gd name="T41" fmla="*/ 19 h 114"/>
                <a:gd name="T42" fmla="*/ 2 w 49"/>
                <a:gd name="T43" fmla="*/ 15 h 114"/>
                <a:gd name="T44" fmla="*/ 5 w 49"/>
                <a:gd name="T45" fmla="*/ 10 h 114"/>
                <a:gd name="T46" fmla="*/ 8 w 49"/>
                <a:gd name="T47" fmla="*/ 7 h 114"/>
                <a:gd name="T48" fmla="*/ 11 w 49"/>
                <a:gd name="T49" fmla="*/ 5 h 114"/>
                <a:gd name="T50" fmla="*/ 15 w 49"/>
                <a:gd name="T51" fmla="*/ 2 h 114"/>
                <a:gd name="T52" fmla="*/ 21 w 49"/>
                <a:gd name="T53" fmla="*/ 0 h 114"/>
                <a:gd name="T54" fmla="*/ 25 w 49"/>
                <a:gd name="T5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" h="114">
                  <a:moveTo>
                    <a:pt x="25" y="0"/>
                  </a:moveTo>
                  <a:lnTo>
                    <a:pt x="29" y="0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42" y="7"/>
                  </a:lnTo>
                  <a:lnTo>
                    <a:pt x="45" y="10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9" y="25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5" y="43"/>
                  </a:lnTo>
                  <a:lnTo>
                    <a:pt x="42" y="51"/>
                  </a:lnTo>
                  <a:lnTo>
                    <a:pt x="24" y="114"/>
                  </a:lnTo>
                  <a:lnTo>
                    <a:pt x="2" y="114"/>
                  </a:lnTo>
                  <a:lnTo>
                    <a:pt x="18" y="48"/>
                  </a:lnTo>
                  <a:lnTo>
                    <a:pt x="11" y="45"/>
                  </a:lnTo>
                  <a:lnTo>
                    <a:pt x="5" y="39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265"/>
            <p:cNvSpPr>
              <a:spLocks noEditPoints="1"/>
            </p:cNvSpPr>
            <p:nvPr/>
          </p:nvSpPr>
          <p:spPr bwMode="auto">
            <a:xfrm>
              <a:off x="10802938" y="5051425"/>
              <a:ext cx="146050" cy="157163"/>
            </a:xfrm>
            <a:custGeom>
              <a:avLst/>
              <a:gdLst>
                <a:gd name="T0" fmla="*/ 275 w 275"/>
                <a:gd name="T1" fmla="*/ 211 h 297"/>
                <a:gd name="T2" fmla="*/ 275 w 275"/>
                <a:gd name="T3" fmla="*/ 297 h 297"/>
                <a:gd name="T4" fmla="*/ 245 w 275"/>
                <a:gd name="T5" fmla="*/ 297 h 297"/>
                <a:gd name="T6" fmla="*/ 245 w 275"/>
                <a:gd name="T7" fmla="*/ 240 h 297"/>
                <a:gd name="T8" fmla="*/ 31 w 275"/>
                <a:gd name="T9" fmla="*/ 240 h 297"/>
                <a:gd name="T10" fmla="*/ 31 w 275"/>
                <a:gd name="T11" fmla="*/ 297 h 297"/>
                <a:gd name="T12" fmla="*/ 0 w 275"/>
                <a:gd name="T13" fmla="*/ 297 h 297"/>
                <a:gd name="T14" fmla="*/ 0 w 275"/>
                <a:gd name="T15" fmla="*/ 211 h 297"/>
                <a:gd name="T16" fmla="*/ 13 w 275"/>
                <a:gd name="T17" fmla="*/ 211 h 297"/>
                <a:gd name="T18" fmla="*/ 19 w 275"/>
                <a:gd name="T19" fmla="*/ 211 h 297"/>
                <a:gd name="T20" fmla="*/ 25 w 275"/>
                <a:gd name="T21" fmla="*/ 208 h 297"/>
                <a:gd name="T22" fmla="*/ 31 w 275"/>
                <a:gd name="T23" fmla="*/ 205 h 297"/>
                <a:gd name="T24" fmla="*/ 35 w 275"/>
                <a:gd name="T25" fmla="*/ 202 h 297"/>
                <a:gd name="T26" fmla="*/ 38 w 275"/>
                <a:gd name="T27" fmla="*/ 197 h 297"/>
                <a:gd name="T28" fmla="*/ 42 w 275"/>
                <a:gd name="T29" fmla="*/ 191 h 297"/>
                <a:gd name="T30" fmla="*/ 45 w 275"/>
                <a:gd name="T31" fmla="*/ 184 h 297"/>
                <a:gd name="T32" fmla="*/ 46 w 275"/>
                <a:gd name="T33" fmla="*/ 175 h 297"/>
                <a:gd name="T34" fmla="*/ 51 w 275"/>
                <a:gd name="T35" fmla="*/ 156 h 297"/>
                <a:gd name="T36" fmla="*/ 54 w 275"/>
                <a:gd name="T37" fmla="*/ 135 h 297"/>
                <a:gd name="T38" fmla="*/ 56 w 275"/>
                <a:gd name="T39" fmla="*/ 109 h 297"/>
                <a:gd name="T40" fmla="*/ 58 w 275"/>
                <a:gd name="T41" fmla="*/ 80 h 297"/>
                <a:gd name="T42" fmla="*/ 62 w 275"/>
                <a:gd name="T43" fmla="*/ 0 h 297"/>
                <a:gd name="T44" fmla="*/ 238 w 275"/>
                <a:gd name="T45" fmla="*/ 0 h 297"/>
                <a:gd name="T46" fmla="*/ 238 w 275"/>
                <a:gd name="T47" fmla="*/ 211 h 297"/>
                <a:gd name="T48" fmla="*/ 275 w 275"/>
                <a:gd name="T49" fmla="*/ 211 h 297"/>
                <a:gd name="T50" fmla="*/ 88 w 275"/>
                <a:gd name="T51" fmla="*/ 82 h 297"/>
                <a:gd name="T52" fmla="*/ 87 w 275"/>
                <a:gd name="T53" fmla="*/ 106 h 297"/>
                <a:gd name="T54" fmla="*/ 85 w 275"/>
                <a:gd name="T55" fmla="*/ 129 h 297"/>
                <a:gd name="T56" fmla="*/ 82 w 275"/>
                <a:gd name="T57" fmla="*/ 148 h 297"/>
                <a:gd name="T58" fmla="*/ 80 w 275"/>
                <a:gd name="T59" fmla="*/ 166 h 297"/>
                <a:gd name="T60" fmla="*/ 75 w 275"/>
                <a:gd name="T61" fmla="*/ 181 h 297"/>
                <a:gd name="T62" fmla="*/ 71 w 275"/>
                <a:gd name="T63" fmla="*/ 194 h 297"/>
                <a:gd name="T64" fmla="*/ 64 w 275"/>
                <a:gd name="T65" fmla="*/ 204 h 297"/>
                <a:gd name="T66" fmla="*/ 56 w 275"/>
                <a:gd name="T67" fmla="*/ 211 h 297"/>
                <a:gd name="T68" fmla="*/ 206 w 275"/>
                <a:gd name="T69" fmla="*/ 211 h 297"/>
                <a:gd name="T70" fmla="*/ 206 w 275"/>
                <a:gd name="T71" fmla="*/ 28 h 297"/>
                <a:gd name="T72" fmla="*/ 91 w 275"/>
                <a:gd name="T73" fmla="*/ 28 h 297"/>
                <a:gd name="T74" fmla="*/ 88 w 275"/>
                <a:gd name="T75" fmla="*/ 8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5" h="297">
                  <a:moveTo>
                    <a:pt x="275" y="211"/>
                  </a:moveTo>
                  <a:lnTo>
                    <a:pt x="275" y="297"/>
                  </a:lnTo>
                  <a:lnTo>
                    <a:pt x="245" y="297"/>
                  </a:lnTo>
                  <a:lnTo>
                    <a:pt x="245" y="240"/>
                  </a:lnTo>
                  <a:lnTo>
                    <a:pt x="31" y="240"/>
                  </a:lnTo>
                  <a:lnTo>
                    <a:pt x="31" y="297"/>
                  </a:lnTo>
                  <a:lnTo>
                    <a:pt x="0" y="297"/>
                  </a:lnTo>
                  <a:lnTo>
                    <a:pt x="0" y="211"/>
                  </a:lnTo>
                  <a:lnTo>
                    <a:pt x="13" y="211"/>
                  </a:lnTo>
                  <a:lnTo>
                    <a:pt x="19" y="211"/>
                  </a:lnTo>
                  <a:lnTo>
                    <a:pt x="25" y="208"/>
                  </a:lnTo>
                  <a:lnTo>
                    <a:pt x="31" y="205"/>
                  </a:lnTo>
                  <a:lnTo>
                    <a:pt x="35" y="202"/>
                  </a:lnTo>
                  <a:lnTo>
                    <a:pt x="38" y="197"/>
                  </a:lnTo>
                  <a:lnTo>
                    <a:pt x="42" y="191"/>
                  </a:lnTo>
                  <a:lnTo>
                    <a:pt x="45" y="184"/>
                  </a:lnTo>
                  <a:lnTo>
                    <a:pt x="46" y="175"/>
                  </a:lnTo>
                  <a:lnTo>
                    <a:pt x="51" y="156"/>
                  </a:lnTo>
                  <a:lnTo>
                    <a:pt x="54" y="135"/>
                  </a:lnTo>
                  <a:lnTo>
                    <a:pt x="56" y="109"/>
                  </a:lnTo>
                  <a:lnTo>
                    <a:pt x="58" y="80"/>
                  </a:lnTo>
                  <a:lnTo>
                    <a:pt x="62" y="0"/>
                  </a:lnTo>
                  <a:lnTo>
                    <a:pt x="238" y="0"/>
                  </a:lnTo>
                  <a:lnTo>
                    <a:pt x="238" y="211"/>
                  </a:lnTo>
                  <a:lnTo>
                    <a:pt x="275" y="211"/>
                  </a:lnTo>
                  <a:close/>
                  <a:moveTo>
                    <a:pt x="88" y="82"/>
                  </a:moveTo>
                  <a:lnTo>
                    <a:pt x="87" y="106"/>
                  </a:lnTo>
                  <a:lnTo>
                    <a:pt x="85" y="129"/>
                  </a:lnTo>
                  <a:lnTo>
                    <a:pt x="82" y="148"/>
                  </a:lnTo>
                  <a:lnTo>
                    <a:pt x="80" y="166"/>
                  </a:lnTo>
                  <a:lnTo>
                    <a:pt x="75" y="181"/>
                  </a:lnTo>
                  <a:lnTo>
                    <a:pt x="71" y="194"/>
                  </a:lnTo>
                  <a:lnTo>
                    <a:pt x="64" y="204"/>
                  </a:lnTo>
                  <a:lnTo>
                    <a:pt x="56" y="211"/>
                  </a:lnTo>
                  <a:lnTo>
                    <a:pt x="206" y="211"/>
                  </a:lnTo>
                  <a:lnTo>
                    <a:pt x="206" y="28"/>
                  </a:lnTo>
                  <a:lnTo>
                    <a:pt x="91" y="28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266"/>
            <p:cNvSpPr/>
            <p:nvPr/>
          </p:nvSpPr>
          <p:spPr bwMode="auto">
            <a:xfrm>
              <a:off x="10971213" y="5153025"/>
              <a:ext cx="25400" cy="26988"/>
            </a:xfrm>
            <a:custGeom>
              <a:avLst/>
              <a:gdLst>
                <a:gd name="T0" fmla="*/ 25 w 49"/>
                <a:gd name="T1" fmla="*/ 49 h 49"/>
                <a:gd name="T2" fmla="*/ 19 w 49"/>
                <a:gd name="T3" fmla="*/ 49 h 49"/>
                <a:gd name="T4" fmla="*/ 15 w 49"/>
                <a:gd name="T5" fmla="*/ 48 h 49"/>
                <a:gd name="T6" fmla="*/ 10 w 49"/>
                <a:gd name="T7" fmla="*/ 46 h 49"/>
                <a:gd name="T8" fmla="*/ 7 w 49"/>
                <a:gd name="T9" fmla="*/ 42 h 49"/>
                <a:gd name="T10" fmla="*/ 4 w 49"/>
                <a:gd name="T11" fmla="*/ 39 h 49"/>
                <a:gd name="T12" fmla="*/ 2 w 49"/>
                <a:gd name="T13" fmla="*/ 35 h 49"/>
                <a:gd name="T14" fmla="*/ 0 w 49"/>
                <a:gd name="T15" fmla="*/ 29 h 49"/>
                <a:gd name="T16" fmla="*/ 0 w 49"/>
                <a:gd name="T17" fmla="*/ 25 h 49"/>
                <a:gd name="T18" fmla="*/ 0 w 49"/>
                <a:gd name="T19" fmla="*/ 19 h 49"/>
                <a:gd name="T20" fmla="*/ 2 w 49"/>
                <a:gd name="T21" fmla="*/ 15 h 49"/>
                <a:gd name="T22" fmla="*/ 4 w 49"/>
                <a:gd name="T23" fmla="*/ 10 h 49"/>
                <a:gd name="T24" fmla="*/ 7 w 49"/>
                <a:gd name="T25" fmla="*/ 7 h 49"/>
                <a:gd name="T26" fmla="*/ 10 w 49"/>
                <a:gd name="T27" fmla="*/ 5 h 49"/>
                <a:gd name="T28" fmla="*/ 15 w 49"/>
                <a:gd name="T29" fmla="*/ 2 h 49"/>
                <a:gd name="T30" fmla="*/ 19 w 49"/>
                <a:gd name="T31" fmla="*/ 0 h 49"/>
                <a:gd name="T32" fmla="*/ 25 w 49"/>
                <a:gd name="T33" fmla="*/ 0 h 49"/>
                <a:gd name="T34" fmla="*/ 29 w 49"/>
                <a:gd name="T35" fmla="*/ 0 h 49"/>
                <a:gd name="T36" fmla="*/ 33 w 49"/>
                <a:gd name="T37" fmla="*/ 2 h 49"/>
                <a:gd name="T38" fmla="*/ 38 w 49"/>
                <a:gd name="T39" fmla="*/ 5 h 49"/>
                <a:gd name="T40" fmla="*/ 42 w 49"/>
                <a:gd name="T41" fmla="*/ 7 h 49"/>
                <a:gd name="T42" fmla="*/ 45 w 49"/>
                <a:gd name="T43" fmla="*/ 10 h 49"/>
                <a:gd name="T44" fmla="*/ 46 w 49"/>
                <a:gd name="T45" fmla="*/ 15 h 49"/>
                <a:gd name="T46" fmla="*/ 48 w 49"/>
                <a:gd name="T47" fmla="*/ 19 h 49"/>
                <a:gd name="T48" fmla="*/ 49 w 49"/>
                <a:gd name="T49" fmla="*/ 25 h 49"/>
                <a:gd name="T50" fmla="*/ 48 w 49"/>
                <a:gd name="T51" fmla="*/ 29 h 49"/>
                <a:gd name="T52" fmla="*/ 46 w 49"/>
                <a:gd name="T53" fmla="*/ 35 h 49"/>
                <a:gd name="T54" fmla="*/ 45 w 49"/>
                <a:gd name="T55" fmla="*/ 39 h 49"/>
                <a:gd name="T56" fmla="*/ 42 w 49"/>
                <a:gd name="T57" fmla="*/ 42 h 49"/>
                <a:gd name="T58" fmla="*/ 38 w 49"/>
                <a:gd name="T59" fmla="*/ 46 h 49"/>
                <a:gd name="T60" fmla="*/ 33 w 49"/>
                <a:gd name="T61" fmla="*/ 48 h 49"/>
                <a:gd name="T62" fmla="*/ 29 w 49"/>
                <a:gd name="T63" fmla="*/ 49 h 49"/>
                <a:gd name="T64" fmla="*/ 25 w 49"/>
                <a:gd name="T6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lnTo>
                    <a:pt x="19" y="49"/>
                  </a:lnTo>
                  <a:lnTo>
                    <a:pt x="15" y="48"/>
                  </a:lnTo>
                  <a:lnTo>
                    <a:pt x="10" y="46"/>
                  </a:lnTo>
                  <a:lnTo>
                    <a:pt x="7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2" y="7"/>
                  </a:lnTo>
                  <a:lnTo>
                    <a:pt x="45" y="10"/>
                  </a:lnTo>
                  <a:lnTo>
                    <a:pt x="46" y="15"/>
                  </a:lnTo>
                  <a:lnTo>
                    <a:pt x="48" y="19"/>
                  </a:lnTo>
                  <a:lnTo>
                    <a:pt x="49" y="25"/>
                  </a:lnTo>
                  <a:lnTo>
                    <a:pt x="48" y="29"/>
                  </a:lnTo>
                  <a:lnTo>
                    <a:pt x="46" y="35"/>
                  </a:lnTo>
                  <a:lnTo>
                    <a:pt x="45" y="39"/>
                  </a:lnTo>
                  <a:lnTo>
                    <a:pt x="42" y="42"/>
                  </a:lnTo>
                  <a:lnTo>
                    <a:pt x="38" y="46"/>
                  </a:lnTo>
                  <a:lnTo>
                    <a:pt x="33" y="48"/>
                  </a:lnTo>
                  <a:lnTo>
                    <a:pt x="29" y="4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267"/>
            <p:cNvSpPr/>
            <p:nvPr/>
          </p:nvSpPr>
          <p:spPr bwMode="auto">
            <a:xfrm>
              <a:off x="11080750" y="5010150"/>
              <a:ext cx="123825" cy="168275"/>
            </a:xfrm>
            <a:custGeom>
              <a:avLst/>
              <a:gdLst>
                <a:gd name="T0" fmla="*/ 235 w 235"/>
                <a:gd name="T1" fmla="*/ 0 h 320"/>
                <a:gd name="T2" fmla="*/ 235 w 235"/>
                <a:gd name="T3" fmla="*/ 23 h 320"/>
                <a:gd name="T4" fmla="*/ 101 w 235"/>
                <a:gd name="T5" fmla="*/ 320 h 320"/>
                <a:gd name="T6" fmla="*/ 65 w 235"/>
                <a:gd name="T7" fmla="*/ 320 h 320"/>
                <a:gd name="T8" fmla="*/ 197 w 235"/>
                <a:gd name="T9" fmla="*/ 31 h 320"/>
                <a:gd name="T10" fmla="*/ 33 w 235"/>
                <a:gd name="T11" fmla="*/ 31 h 320"/>
                <a:gd name="T12" fmla="*/ 33 w 235"/>
                <a:gd name="T13" fmla="*/ 90 h 320"/>
                <a:gd name="T14" fmla="*/ 0 w 235"/>
                <a:gd name="T15" fmla="*/ 90 h 320"/>
                <a:gd name="T16" fmla="*/ 0 w 235"/>
                <a:gd name="T17" fmla="*/ 0 h 320"/>
                <a:gd name="T18" fmla="*/ 235 w 235"/>
                <a:gd name="T1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320">
                  <a:moveTo>
                    <a:pt x="235" y="0"/>
                  </a:moveTo>
                  <a:lnTo>
                    <a:pt x="235" y="23"/>
                  </a:lnTo>
                  <a:lnTo>
                    <a:pt x="101" y="320"/>
                  </a:lnTo>
                  <a:lnTo>
                    <a:pt x="65" y="320"/>
                  </a:lnTo>
                  <a:lnTo>
                    <a:pt x="197" y="31"/>
                  </a:lnTo>
                  <a:lnTo>
                    <a:pt x="33" y="31"/>
                  </a:lnTo>
                  <a:lnTo>
                    <a:pt x="33" y="90"/>
                  </a:lnTo>
                  <a:lnTo>
                    <a:pt x="0" y="90"/>
                  </a:lnTo>
                  <a:lnTo>
                    <a:pt x="0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268"/>
            <p:cNvSpPr/>
            <p:nvPr/>
          </p:nvSpPr>
          <p:spPr bwMode="auto">
            <a:xfrm>
              <a:off x="11214100" y="5010150"/>
              <a:ext cx="122238" cy="169863"/>
            </a:xfrm>
            <a:custGeom>
              <a:avLst/>
              <a:gdLst>
                <a:gd name="T0" fmla="*/ 142 w 232"/>
                <a:gd name="T1" fmla="*/ 139 h 323"/>
                <a:gd name="T2" fmla="*/ 163 w 232"/>
                <a:gd name="T3" fmla="*/ 143 h 323"/>
                <a:gd name="T4" fmla="*/ 182 w 232"/>
                <a:gd name="T5" fmla="*/ 149 h 323"/>
                <a:gd name="T6" fmla="*/ 199 w 232"/>
                <a:gd name="T7" fmla="*/ 159 h 323"/>
                <a:gd name="T8" fmla="*/ 212 w 232"/>
                <a:gd name="T9" fmla="*/ 170 h 323"/>
                <a:gd name="T10" fmla="*/ 221 w 232"/>
                <a:gd name="T11" fmla="*/ 185 h 323"/>
                <a:gd name="T12" fmla="*/ 228 w 232"/>
                <a:gd name="T13" fmla="*/ 200 h 323"/>
                <a:gd name="T14" fmla="*/ 231 w 232"/>
                <a:gd name="T15" fmla="*/ 219 h 323"/>
                <a:gd name="T16" fmla="*/ 231 w 232"/>
                <a:gd name="T17" fmla="*/ 241 h 323"/>
                <a:gd name="T18" fmla="*/ 224 w 232"/>
                <a:gd name="T19" fmla="*/ 265 h 323"/>
                <a:gd name="T20" fmla="*/ 211 w 232"/>
                <a:gd name="T21" fmla="*/ 287 h 323"/>
                <a:gd name="T22" fmla="*/ 192 w 232"/>
                <a:gd name="T23" fmla="*/ 302 h 323"/>
                <a:gd name="T24" fmla="*/ 166 w 232"/>
                <a:gd name="T25" fmla="*/ 315 h 323"/>
                <a:gd name="T26" fmla="*/ 134 w 232"/>
                <a:gd name="T27" fmla="*/ 321 h 323"/>
                <a:gd name="T28" fmla="*/ 98 w 232"/>
                <a:gd name="T29" fmla="*/ 321 h 323"/>
                <a:gd name="T30" fmla="*/ 67 w 232"/>
                <a:gd name="T31" fmla="*/ 315 h 323"/>
                <a:gd name="T32" fmla="*/ 36 w 232"/>
                <a:gd name="T33" fmla="*/ 305 h 323"/>
                <a:gd name="T34" fmla="*/ 11 w 232"/>
                <a:gd name="T35" fmla="*/ 290 h 323"/>
                <a:gd name="T36" fmla="*/ 18 w 232"/>
                <a:gd name="T37" fmla="*/ 255 h 323"/>
                <a:gd name="T38" fmla="*/ 35 w 232"/>
                <a:gd name="T39" fmla="*/ 269 h 323"/>
                <a:gd name="T40" fmla="*/ 60 w 232"/>
                <a:gd name="T41" fmla="*/ 282 h 323"/>
                <a:gd name="T42" fmla="*/ 87 w 232"/>
                <a:gd name="T43" fmla="*/ 290 h 323"/>
                <a:gd name="T44" fmla="*/ 116 w 232"/>
                <a:gd name="T45" fmla="*/ 292 h 323"/>
                <a:gd name="T46" fmla="*/ 150 w 232"/>
                <a:gd name="T47" fmla="*/ 288 h 323"/>
                <a:gd name="T48" fmla="*/ 165 w 232"/>
                <a:gd name="T49" fmla="*/ 282 h 323"/>
                <a:gd name="T50" fmla="*/ 176 w 232"/>
                <a:gd name="T51" fmla="*/ 275 h 323"/>
                <a:gd name="T52" fmla="*/ 186 w 232"/>
                <a:gd name="T53" fmla="*/ 265 h 323"/>
                <a:gd name="T54" fmla="*/ 192 w 232"/>
                <a:gd name="T55" fmla="*/ 255 h 323"/>
                <a:gd name="T56" fmla="*/ 196 w 232"/>
                <a:gd name="T57" fmla="*/ 242 h 323"/>
                <a:gd name="T58" fmla="*/ 198 w 232"/>
                <a:gd name="T59" fmla="*/ 228 h 323"/>
                <a:gd name="T60" fmla="*/ 196 w 232"/>
                <a:gd name="T61" fmla="*/ 213 h 323"/>
                <a:gd name="T62" fmla="*/ 192 w 232"/>
                <a:gd name="T63" fmla="*/ 202 h 323"/>
                <a:gd name="T64" fmla="*/ 186 w 232"/>
                <a:gd name="T65" fmla="*/ 190 h 323"/>
                <a:gd name="T66" fmla="*/ 176 w 232"/>
                <a:gd name="T67" fmla="*/ 182 h 323"/>
                <a:gd name="T68" fmla="*/ 165 w 232"/>
                <a:gd name="T69" fmla="*/ 174 h 323"/>
                <a:gd name="T70" fmla="*/ 150 w 232"/>
                <a:gd name="T71" fmla="*/ 169 h 323"/>
                <a:gd name="T72" fmla="*/ 111 w 232"/>
                <a:gd name="T73" fmla="*/ 164 h 323"/>
                <a:gd name="T74" fmla="*/ 90 w 232"/>
                <a:gd name="T75" fmla="*/ 140 h 323"/>
                <a:gd name="T76" fmla="*/ 15 w 232"/>
                <a:gd name="T77" fmla="*/ 31 h 323"/>
                <a:gd name="T78" fmla="*/ 219 w 232"/>
                <a:gd name="T79" fmla="*/ 0 h 323"/>
                <a:gd name="T80" fmla="*/ 129 w 232"/>
                <a:gd name="T81" fmla="*/ 13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1" h="323">
                  <a:moveTo>
                    <a:pt x="129" y="137"/>
                  </a:moveTo>
                  <a:lnTo>
                    <a:pt x="142" y="139"/>
                  </a:lnTo>
                  <a:lnTo>
                    <a:pt x="153" y="140"/>
                  </a:lnTo>
                  <a:lnTo>
                    <a:pt x="163" y="143"/>
                  </a:lnTo>
                  <a:lnTo>
                    <a:pt x="173" y="146"/>
                  </a:lnTo>
                  <a:lnTo>
                    <a:pt x="182" y="149"/>
                  </a:lnTo>
                  <a:lnTo>
                    <a:pt x="191" y="154"/>
                  </a:lnTo>
                  <a:lnTo>
                    <a:pt x="199" y="159"/>
                  </a:lnTo>
                  <a:lnTo>
                    <a:pt x="205" y="164"/>
                  </a:lnTo>
                  <a:lnTo>
                    <a:pt x="212" y="170"/>
                  </a:lnTo>
                  <a:lnTo>
                    <a:pt x="216" y="177"/>
                  </a:lnTo>
                  <a:lnTo>
                    <a:pt x="221" y="185"/>
                  </a:lnTo>
                  <a:lnTo>
                    <a:pt x="225" y="193"/>
                  </a:lnTo>
                  <a:lnTo>
                    <a:pt x="228" y="200"/>
                  </a:lnTo>
                  <a:lnTo>
                    <a:pt x="229" y="209"/>
                  </a:lnTo>
                  <a:lnTo>
                    <a:pt x="231" y="219"/>
                  </a:lnTo>
                  <a:lnTo>
                    <a:pt x="232" y="228"/>
                  </a:lnTo>
                  <a:lnTo>
                    <a:pt x="231" y="241"/>
                  </a:lnTo>
                  <a:lnTo>
                    <a:pt x="228" y="254"/>
                  </a:lnTo>
                  <a:lnTo>
                    <a:pt x="224" y="265"/>
                  </a:lnTo>
                  <a:lnTo>
                    <a:pt x="218" y="277"/>
                  </a:lnTo>
                  <a:lnTo>
                    <a:pt x="211" y="287"/>
                  </a:lnTo>
                  <a:lnTo>
                    <a:pt x="202" y="295"/>
                  </a:lnTo>
                  <a:lnTo>
                    <a:pt x="192" y="302"/>
                  </a:lnTo>
                  <a:lnTo>
                    <a:pt x="179" y="310"/>
                  </a:lnTo>
                  <a:lnTo>
                    <a:pt x="166" y="315"/>
                  </a:lnTo>
                  <a:lnTo>
                    <a:pt x="150" y="320"/>
                  </a:lnTo>
                  <a:lnTo>
                    <a:pt x="134" y="321"/>
                  </a:lnTo>
                  <a:lnTo>
                    <a:pt x="116" y="323"/>
                  </a:lnTo>
                  <a:lnTo>
                    <a:pt x="98" y="321"/>
                  </a:lnTo>
                  <a:lnTo>
                    <a:pt x="83" y="320"/>
                  </a:lnTo>
                  <a:lnTo>
                    <a:pt x="67" y="315"/>
                  </a:lnTo>
                  <a:lnTo>
                    <a:pt x="51" y="311"/>
                  </a:lnTo>
                  <a:lnTo>
                    <a:pt x="36" y="305"/>
                  </a:lnTo>
                  <a:lnTo>
                    <a:pt x="24" y="298"/>
                  </a:lnTo>
                  <a:lnTo>
                    <a:pt x="11" y="290"/>
                  </a:lnTo>
                  <a:lnTo>
                    <a:pt x="0" y="281"/>
                  </a:lnTo>
                  <a:lnTo>
                    <a:pt x="18" y="255"/>
                  </a:lnTo>
                  <a:lnTo>
                    <a:pt x="26" y="264"/>
                  </a:lnTo>
                  <a:lnTo>
                    <a:pt x="35" y="269"/>
                  </a:lnTo>
                  <a:lnTo>
                    <a:pt x="47" y="277"/>
                  </a:lnTo>
                  <a:lnTo>
                    <a:pt x="60" y="282"/>
                  </a:lnTo>
                  <a:lnTo>
                    <a:pt x="72" y="287"/>
                  </a:lnTo>
                  <a:lnTo>
                    <a:pt x="87" y="290"/>
                  </a:lnTo>
                  <a:lnTo>
                    <a:pt x="101" y="291"/>
                  </a:lnTo>
                  <a:lnTo>
                    <a:pt x="116" y="292"/>
                  </a:lnTo>
                  <a:lnTo>
                    <a:pt x="134" y="291"/>
                  </a:lnTo>
                  <a:lnTo>
                    <a:pt x="150" y="288"/>
                  </a:lnTo>
                  <a:lnTo>
                    <a:pt x="157" y="285"/>
                  </a:lnTo>
                  <a:lnTo>
                    <a:pt x="165" y="282"/>
                  </a:lnTo>
                  <a:lnTo>
                    <a:pt x="170" y="279"/>
                  </a:lnTo>
                  <a:lnTo>
                    <a:pt x="176" y="275"/>
                  </a:lnTo>
                  <a:lnTo>
                    <a:pt x="182" y="271"/>
                  </a:lnTo>
                  <a:lnTo>
                    <a:pt x="186" y="265"/>
                  </a:lnTo>
                  <a:lnTo>
                    <a:pt x="189" y="261"/>
                  </a:lnTo>
                  <a:lnTo>
                    <a:pt x="192" y="255"/>
                  </a:lnTo>
                  <a:lnTo>
                    <a:pt x="195" y="249"/>
                  </a:lnTo>
                  <a:lnTo>
                    <a:pt x="196" y="242"/>
                  </a:lnTo>
                  <a:lnTo>
                    <a:pt x="198" y="235"/>
                  </a:lnTo>
                  <a:lnTo>
                    <a:pt x="198" y="228"/>
                  </a:lnTo>
                  <a:lnTo>
                    <a:pt x="198" y="221"/>
                  </a:lnTo>
                  <a:lnTo>
                    <a:pt x="196" y="213"/>
                  </a:lnTo>
                  <a:lnTo>
                    <a:pt x="195" y="208"/>
                  </a:lnTo>
                  <a:lnTo>
                    <a:pt x="192" y="202"/>
                  </a:lnTo>
                  <a:lnTo>
                    <a:pt x="189" y="196"/>
                  </a:lnTo>
                  <a:lnTo>
                    <a:pt x="186" y="190"/>
                  </a:lnTo>
                  <a:lnTo>
                    <a:pt x="182" y="186"/>
                  </a:lnTo>
                  <a:lnTo>
                    <a:pt x="176" y="182"/>
                  </a:lnTo>
                  <a:lnTo>
                    <a:pt x="170" y="177"/>
                  </a:lnTo>
                  <a:lnTo>
                    <a:pt x="165" y="174"/>
                  </a:lnTo>
                  <a:lnTo>
                    <a:pt x="157" y="172"/>
                  </a:lnTo>
                  <a:lnTo>
                    <a:pt x="150" y="169"/>
                  </a:lnTo>
                  <a:lnTo>
                    <a:pt x="132" y="166"/>
                  </a:lnTo>
                  <a:lnTo>
                    <a:pt x="111" y="164"/>
                  </a:lnTo>
                  <a:lnTo>
                    <a:pt x="90" y="164"/>
                  </a:lnTo>
                  <a:lnTo>
                    <a:pt x="90" y="140"/>
                  </a:lnTo>
                  <a:lnTo>
                    <a:pt x="178" y="31"/>
                  </a:lnTo>
                  <a:lnTo>
                    <a:pt x="15" y="31"/>
                  </a:lnTo>
                  <a:lnTo>
                    <a:pt x="15" y="0"/>
                  </a:lnTo>
                  <a:lnTo>
                    <a:pt x="219" y="0"/>
                  </a:lnTo>
                  <a:lnTo>
                    <a:pt x="219" y="23"/>
                  </a:lnTo>
                  <a:lnTo>
                    <a:pt x="129" y="137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269"/>
            <p:cNvSpPr>
              <a:spLocks noChangeArrowheads="1"/>
            </p:cNvSpPr>
            <p:nvPr/>
          </p:nvSpPr>
          <p:spPr bwMode="auto">
            <a:xfrm>
              <a:off x="11363325" y="5105400"/>
              <a:ext cx="63500" cy="15875"/>
            </a:xfrm>
            <a:prstGeom prst="rect">
              <a:avLst/>
            </a:pr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270"/>
            <p:cNvSpPr>
              <a:spLocks noEditPoints="1"/>
            </p:cNvSpPr>
            <p:nvPr/>
          </p:nvSpPr>
          <p:spPr bwMode="auto">
            <a:xfrm>
              <a:off x="11453813" y="5051425"/>
              <a:ext cx="106363" cy="128588"/>
            </a:xfrm>
            <a:custGeom>
              <a:avLst/>
              <a:gdLst>
                <a:gd name="T0" fmla="*/ 115 w 201"/>
                <a:gd name="T1" fmla="*/ 0 h 243"/>
                <a:gd name="T2" fmla="*/ 136 w 201"/>
                <a:gd name="T3" fmla="*/ 3 h 243"/>
                <a:gd name="T4" fmla="*/ 154 w 201"/>
                <a:gd name="T5" fmla="*/ 9 h 243"/>
                <a:gd name="T6" fmla="*/ 170 w 201"/>
                <a:gd name="T7" fmla="*/ 19 h 243"/>
                <a:gd name="T8" fmla="*/ 181 w 201"/>
                <a:gd name="T9" fmla="*/ 30 h 243"/>
                <a:gd name="T10" fmla="*/ 191 w 201"/>
                <a:gd name="T11" fmla="*/ 45 h 243"/>
                <a:gd name="T12" fmla="*/ 197 w 201"/>
                <a:gd name="T13" fmla="*/ 62 h 243"/>
                <a:gd name="T14" fmla="*/ 200 w 201"/>
                <a:gd name="T15" fmla="*/ 82 h 243"/>
                <a:gd name="T16" fmla="*/ 201 w 201"/>
                <a:gd name="T17" fmla="*/ 242 h 243"/>
                <a:gd name="T18" fmla="*/ 170 w 201"/>
                <a:gd name="T19" fmla="*/ 204 h 243"/>
                <a:gd name="T20" fmla="*/ 157 w 201"/>
                <a:gd name="T21" fmla="*/ 220 h 243"/>
                <a:gd name="T22" fmla="*/ 138 w 201"/>
                <a:gd name="T23" fmla="*/ 233 h 243"/>
                <a:gd name="T24" fmla="*/ 115 w 201"/>
                <a:gd name="T25" fmla="*/ 242 h 243"/>
                <a:gd name="T26" fmla="*/ 87 w 201"/>
                <a:gd name="T27" fmla="*/ 243 h 243"/>
                <a:gd name="T28" fmla="*/ 51 w 201"/>
                <a:gd name="T29" fmla="*/ 239 h 243"/>
                <a:gd name="T30" fmla="*/ 36 w 201"/>
                <a:gd name="T31" fmla="*/ 233 h 243"/>
                <a:gd name="T32" fmla="*/ 24 w 201"/>
                <a:gd name="T33" fmla="*/ 224 h 243"/>
                <a:gd name="T34" fmla="*/ 13 w 201"/>
                <a:gd name="T35" fmla="*/ 214 h 243"/>
                <a:gd name="T36" fmla="*/ 5 w 201"/>
                <a:gd name="T37" fmla="*/ 203 h 243"/>
                <a:gd name="T38" fmla="*/ 1 w 201"/>
                <a:gd name="T39" fmla="*/ 189 h 243"/>
                <a:gd name="T40" fmla="*/ 0 w 201"/>
                <a:gd name="T41" fmla="*/ 174 h 243"/>
                <a:gd name="T42" fmla="*/ 1 w 201"/>
                <a:gd name="T43" fmla="*/ 160 h 243"/>
                <a:gd name="T44" fmla="*/ 5 w 201"/>
                <a:gd name="T45" fmla="*/ 147 h 243"/>
                <a:gd name="T46" fmla="*/ 13 w 201"/>
                <a:gd name="T47" fmla="*/ 135 h 243"/>
                <a:gd name="T48" fmla="*/ 21 w 201"/>
                <a:gd name="T49" fmla="*/ 125 h 243"/>
                <a:gd name="T50" fmla="*/ 34 w 201"/>
                <a:gd name="T51" fmla="*/ 117 h 243"/>
                <a:gd name="T52" fmla="*/ 50 w 201"/>
                <a:gd name="T53" fmla="*/ 111 h 243"/>
                <a:gd name="T54" fmla="*/ 92 w 201"/>
                <a:gd name="T55" fmla="*/ 107 h 243"/>
                <a:gd name="T56" fmla="*/ 168 w 201"/>
                <a:gd name="T57" fmla="*/ 92 h 243"/>
                <a:gd name="T58" fmla="*/ 164 w 201"/>
                <a:gd name="T59" fmla="*/ 65 h 243"/>
                <a:gd name="T60" fmla="*/ 151 w 201"/>
                <a:gd name="T61" fmla="*/ 45 h 243"/>
                <a:gd name="T62" fmla="*/ 129 w 201"/>
                <a:gd name="T63" fmla="*/ 33 h 243"/>
                <a:gd name="T64" fmla="*/ 100 w 201"/>
                <a:gd name="T65" fmla="*/ 29 h 243"/>
                <a:gd name="T66" fmla="*/ 77 w 201"/>
                <a:gd name="T67" fmla="*/ 30 h 243"/>
                <a:gd name="T68" fmla="*/ 57 w 201"/>
                <a:gd name="T69" fmla="*/ 36 h 243"/>
                <a:gd name="T70" fmla="*/ 37 w 201"/>
                <a:gd name="T71" fmla="*/ 45 h 243"/>
                <a:gd name="T72" fmla="*/ 21 w 201"/>
                <a:gd name="T73" fmla="*/ 56 h 243"/>
                <a:gd name="T74" fmla="*/ 15 w 201"/>
                <a:gd name="T75" fmla="*/ 25 h 243"/>
                <a:gd name="T76" fmla="*/ 37 w 201"/>
                <a:gd name="T77" fmla="*/ 13 h 243"/>
                <a:gd name="T78" fmla="*/ 63 w 201"/>
                <a:gd name="T79" fmla="*/ 4 h 243"/>
                <a:gd name="T80" fmla="*/ 90 w 201"/>
                <a:gd name="T81" fmla="*/ 0 h 243"/>
                <a:gd name="T82" fmla="*/ 92 w 201"/>
                <a:gd name="T83" fmla="*/ 219 h 243"/>
                <a:gd name="T84" fmla="*/ 118 w 201"/>
                <a:gd name="T85" fmla="*/ 214 h 243"/>
                <a:gd name="T86" fmla="*/ 139 w 201"/>
                <a:gd name="T87" fmla="*/ 206 h 243"/>
                <a:gd name="T88" fmla="*/ 157 w 201"/>
                <a:gd name="T89" fmla="*/ 190 h 243"/>
                <a:gd name="T90" fmla="*/ 168 w 201"/>
                <a:gd name="T91" fmla="*/ 170 h 243"/>
                <a:gd name="T92" fmla="*/ 93 w 201"/>
                <a:gd name="T93" fmla="*/ 131 h 243"/>
                <a:gd name="T94" fmla="*/ 66 w 201"/>
                <a:gd name="T95" fmla="*/ 132 h 243"/>
                <a:gd name="T96" fmla="*/ 47 w 201"/>
                <a:gd name="T97" fmla="*/ 141 h 243"/>
                <a:gd name="T98" fmla="*/ 36 w 201"/>
                <a:gd name="T99" fmla="*/ 154 h 243"/>
                <a:gd name="T100" fmla="*/ 31 w 201"/>
                <a:gd name="T101" fmla="*/ 173 h 243"/>
                <a:gd name="T102" fmla="*/ 36 w 201"/>
                <a:gd name="T103" fmla="*/ 191 h 243"/>
                <a:gd name="T104" fmla="*/ 47 w 201"/>
                <a:gd name="T105" fmla="*/ 206 h 243"/>
                <a:gd name="T106" fmla="*/ 67 w 201"/>
                <a:gd name="T107" fmla="*/ 216 h 243"/>
                <a:gd name="T108" fmla="*/ 92 w 201"/>
                <a:gd name="T109" fmla="*/ 21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" h="243">
                  <a:moveTo>
                    <a:pt x="103" y="0"/>
                  </a:moveTo>
                  <a:lnTo>
                    <a:pt x="115" y="0"/>
                  </a:lnTo>
                  <a:lnTo>
                    <a:pt x="126" y="2"/>
                  </a:lnTo>
                  <a:lnTo>
                    <a:pt x="136" y="3"/>
                  </a:lnTo>
                  <a:lnTo>
                    <a:pt x="145" y="6"/>
                  </a:lnTo>
                  <a:lnTo>
                    <a:pt x="154" y="9"/>
                  </a:lnTo>
                  <a:lnTo>
                    <a:pt x="162" y="13"/>
                  </a:lnTo>
                  <a:lnTo>
                    <a:pt x="170" y="19"/>
                  </a:lnTo>
                  <a:lnTo>
                    <a:pt x="175" y="23"/>
                  </a:lnTo>
                  <a:lnTo>
                    <a:pt x="181" y="30"/>
                  </a:lnTo>
                  <a:lnTo>
                    <a:pt x="187" y="36"/>
                  </a:lnTo>
                  <a:lnTo>
                    <a:pt x="191" y="45"/>
                  </a:lnTo>
                  <a:lnTo>
                    <a:pt x="194" y="53"/>
                  </a:lnTo>
                  <a:lnTo>
                    <a:pt x="197" y="62"/>
                  </a:lnTo>
                  <a:lnTo>
                    <a:pt x="200" y="72"/>
                  </a:lnTo>
                  <a:lnTo>
                    <a:pt x="200" y="82"/>
                  </a:lnTo>
                  <a:lnTo>
                    <a:pt x="201" y="94"/>
                  </a:lnTo>
                  <a:lnTo>
                    <a:pt x="201" y="242"/>
                  </a:lnTo>
                  <a:lnTo>
                    <a:pt x="170" y="242"/>
                  </a:lnTo>
                  <a:lnTo>
                    <a:pt x="170" y="204"/>
                  </a:lnTo>
                  <a:lnTo>
                    <a:pt x="164" y="213"/>
                  </a:lnTo>
                  <a:lnTo>
                    <a:pt x="157" y="220"/>
                  </a:lnTo>
                  <a:lnTo>
                    <a:pt x="148" y="227"/>
                  </a:lnTo>
                  <a:lnTo>
                    <a:pt x="138" y="233"/>
                  </a:lnTo>
                  <a:lnTo>
                    <a:pt x="126" y="237"/>
                  </a:lnTo>
                  <a:lnTo>
                    <a:pt x="115" y="242"/>
                  </a:lnTo>
                  <a:lnTo>
                    <a:pt x="102" y="243"/>
                  </a:lnTo>
                  <a:lnTo>
                    <a:pt x="87" y="243"/>
                  </a:lnTo>
                  <a:lnTo>
                    <a:pt x="69" y="243"/>
                  </a:lnTo>
                  <a:lnTo>
                    <a:pt x="51" y="239"/>
                  </a:lnTo>
                  <a:lnTo>
                    <a:pt x="43" y="236"/>
                  </a:lnTo>
                  <a:lnTo>
                    <a:pt x="36" y="233"/>
                  </a:lnTo>
                  <a:lnTo>
                    <a:pt x="30" y="229"/>
                  </a:lnTo>
                  <a:lnTo>
                    <a:pt x="24" y="224"/>
                  </a:lnTo>
                  <a:lnTo>
                    <a:pt x="18" y="220"/>
                  </a:lnTo>
                  <a:lnTo>
                    <a:pt x="13" y="214"/>
                  </a:lnTo>
                  <a:lnTo>
                    <a:pt x="8" y="209"/>
                  </a:lnTo>
                  <a:lnTo>
                    <a:pt x="5" y="203"/>
                  </a:lnTo>
                  <a:lnTo>
                    <a:pt x="3" y="196"/>
                  </a:lnTo>
                  <a:lnTo>
                    <a:pt x="1" y="189"/>
                  </a:lnTo>
                  <a:lnTo>
                    <a:pt x="0" y="181"/>
                  </a:lnTo>
                  <a:lnTo>
                    <a:pt x="0" y="174"/>
                  </a:lnTo>
                  <a:lnTo>
                    <a:pt x="0" y="167"/>
                  </a:lnTo>
                  <a:lnTo>
                    <a:pt x="1" y="160"/>
                  </a:lnTo>
                  <a:lnTo>
                    <a:pt x="3" y="153"/>
                  </a:lnTo>
                  <a:lnTo>
                    <a:pt x="5" y="147"/>
                  </a:lnTo>
                  <a:lnTo>
                    <a:pt x="8" y="141"/>
                  </a:lnTo>
                  <a:lnTo>
                    <a:pt x="13" y="135"/>
                  </a:lnTo>
                  <a:lnTo>
                    <a:pt x="17" y="130"/>
                  </a:lnTo>
                  <a:lnTo>
                    <a:pt x="21" y="125"/>
                  </a:lnTo>
                  <a:lnTo>
                    <a:pt x="28" y="121"/>
                  </a:lnTo>
                  <a:lnTo>
                    <a:pt x="34" y="117"/>
                  </a:lnTo>
                  <a:lnTo>
                    <a:pt x="41" y="114"/>
                  </a:lnTo>
                  <a:lnTo>
                    <a:pt x="50" y="111"/>
                  </a:lnTo>
                  <a:lnTo>
                    <a:pt x="70" y="108"/>
                  </a:lnTo>
                  <a:lnTo>
                    <a:pt x="92" y="107"/>
                  </a:lnTo>
                  <a:lnTo>
                    <a:pt x="168" y="107"/>
                  </a:lnTo>
                  <a:lnTo>
                    <a:pt x="168" y="92"/>
                  </a:lnTo>
                  <a:lnTo>
                    <a:pt x="167" y="78"/>
                  </a:lnTo>
                  <a:lnTo>
                    <a:pt x="164" y="65"/>
                  </a:lnTo>
                  <a:lnTo>
                    <a:pt x="158" y="53"/>
                  </a:lnTo>
                  <a:lnTo>
                    <a:pt x="151" y="45"/>
                  </a:lnTo>
                  <a:lnTo>
                    <a:pt x="141" y="38"/>
                  </a:lnTo>
                  <a:lnTo>
                    <a:pt x="129" y="33"/>
                  </a:lnTo>
                  <a:lnTo>
                    <a:pt x="116" y="29"/>
                  </a:lnTo>
                  <a:lnTo>
                    <a:pt x="100" y="29"/>
                  </a:lnTo>
                  <a:lnTo>
                    <a:pt x="89" y="29"/>
                  </a:lnTo>
                  <a:lnTo>
                    <a:pt x="77" y="30"/>
                  </a:lnTo>
                  <a:lnTo>
                    <a:pt x="67" y="33"/>
                  </a:lnTo>
                  <a:lnTo>
                    <a:pt x="57" y="36"/>
                  </a:lnTo>
                  <a:lnTo>
                    <a:pt x="47" y="40"/>
                  </a:lnTo>
                  <a:lnTo>
                    <a:pt x="37" y="45"/>
                  </a:lnTo>
                  <a:lnTo>
                    <a:pt x="28" y="50"/>
                  </a:lnTo>
                  <a:lnTo>
                    <a:pt x="21" y="56"/>
                  </a:lnTo>
                  <a:lnTo>
                    <a:pt x="5" y="33"/>
                  </a:lnTo>
                  <a:lnTo>
                    <a:pt x="15" y="25"/>
                  </a:lnTo>
                  <a:lnTo>
                    <a:pt x="26" y="19"/>
                  </a:lnTo>
                  <a:lnTo>
                    <a:pt x="37" y="13"/>
                  </a:lnTo>
                  <a:lnTo>
                    <a:pt x="50" y="9"/>
                  </a:lnTo>
                  <a:lnTo>
                    <a:pt x="63" y="4"/>
                  </a:lnTo>
                  <a:lnTo>
                    <a:pt x="76" y="3"/>
                  </a:lnTo>
                  <a:lnTo>
                    <a:pt x="90" y="0"/>
                  </a:lnTo>
                  <a:lnTo>
                    <a:pt x="103" y="0"/>
                  </a:lnTo>
                  <a:close/>
                  <a:moveTo>
                    <a:pt x="92" y="219"/>
                  </a:moveTo>
                  <a:lnTo>
                    <a:pt x="105" y="217"/>
                  </a:lnTo>
                  <a:lnTo>
                    <a:pt x="118" y="214"/>
                  </a:lnTo>
                  <a:lnTo>
                    <a:pt x="129" y="212"/>
                  </a:lnTo>
                  <a:lnTo>
                    <a:pt x="139" y="206"/>
                  </a:lnTo>
                  <a:lnTo>
                    <a:pt x="148" y="199"/>
                  </a:lnTo>
                  <a:lnTo>
                    <a:pt x="157" y="190"/>
                  </a:lnTo>
                  <a:lnTo>
                    <a:pt x="162" y="181"/>
                  </a:lnTo>
                  <a:lnTo>
                    <a:pt x="168" y="170"/>
                  </a:lnTo>
                  <a:lnTo>
                    <a:pt x="168" y="131"/>
                  </a:lnTo>
                  <a:lnTo>
                    <a:pt x="93" y="131"/>
                  </a:lnTo>
                  <a:lnTo>
                    <a:pt x="79" y="131"/>
                  </a:lnTo>
                  <a:lnTo>
                    <a:pt x="66" y="132"/>
                  </a:lnTo>
                  <a:lnTo>
                    <a:pt x="56" y="137"/>
                  </a:lnTo>
                  <a:lnTo>
                    <a:pt x="47" y="141"/>
                  </a:lnTo>
                  <a:lnTo>
                    <a:pt x="40" y="147"/>
                  </a:lnTo>
                  <a:lnTo>
                    <a:pt x="36" y="154"/>
                  </a:lnTo>
                  <a:lnTo>
                    <a:pt x="33" y="163"/>
                  </a:lnTo>
                  <a:lnTo>
                    <a:pt x="31" y="173"/>
                  </a:lnTo>
                  <a:lnTo>
                    <a:pt x="33" y="183"/>
                  </a:lnTo>
                  <a:lnTo>
                    <a:pt x="36" y="191"/>
                  </a:lnTo>
                  <a:lnTo>
                    <a:pt x="40" y="200"/>
                  </a:lnTo>
                  <a:lnTo>
                    <a:pt x="47" y="206"/>
                  </a:lnTo>
                  <a:lnTo>
                    <a:pt x="56" y="212"/>
                  </a:lnTo>
                  <a:lnTo>
                    <a:pt x="67" y="216"/>
                  </a:lnTo>
                  <a:lnTo>
                    <a:pt x="79" y="217"/>
                  </a:lnTo>
                  <a:lnTo>
                    <a:pt x="92" y="219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93" name="Группа 492">
            <a:extLst>
              <a:ext uri="{FF2B5EF4-FFF2-40B4-BE49-F238E27FC236}">
                <a16:creationId xmlns:a16="http://schemas.microsoft.com/office/drawing/2014/main" id="{CDDAC8A6-7D13-A082-E2B4-2ECEA5698A08}"/>
              </a:ext>
            </a:extLst>
          </p:cNvPr>
          <p:cNvGrpSpPr/>
          <p:nvPr/>
        </p:nvGrpSpPr>
        <p:grpSpPr>
          <a:xfrm>
            <a:off x="4137025" y="1017587"/>
            <a:ext cx="6646863" cy="1166813"/>
            <a:chOff x="4213225" y="936625"/>
            <a:chExt cx="6646863" cy="1166813"/>
          </a:xfrm>
        </p:grpSpPr>
        <p:sp>
          <p:nvSpPr>
            <p:cNvPr id="494" name="Freeform 59">
              <a:extLst>
                <a:ext uri="{FF2B5EF4-FFF2-40B4-BE49-F238E27FC236}">
                  <a16:creationId xmlns:a16="http://schemas.microsoft.com/office/drawing/2014/main" id="{9DE9396B-546A-00A5-1E7C-4742E8C80B0E}"/>
                </a:ext>
              </a:extLst>
            </p:cNvPr>
            <p:cNvSpPr/>
            <p:nvPr/>
          </p:nvSpPr>
          <p:spPr bwMode="auto">
            <a:xfrm>
              <a:off x="4370388" y="936625"/>
              <a:ext cx="95250" cy="150813"/>
            </a:xfrm>
            <a:custGeom>
              <a:avLst/>
              <a:gdLst>
                <a:gd name="T0" fmla="*/ 182 w 182"/>
                <a:gd name="T1" fmla="*/ 26 h 286"/>
                <a:gd name="T2" fmla="*/ 29 w 182"/>
                <a:gd name="T3" fmla="*/ 26 h 286"/>
                <a:gd name="T4" fmla="*/ 31 w 182"/>
                <a:gd name="T5" fmla="*/ 286 h 286"/>
                <a:gd name="T6" fmla="*/ 0 w 182"/>
                <a:gd name="T7" fmla="*/ 286 h 286"/>
                <a:gd name="T8" fmla="*/ 0 w 182"/>
                <a:gd name="T9" fmla="*/ 0 h 286"/>
                <a:gd name="T10" fmla="*/ 182 w 182"/>
                <a:gd name="T11" fmla="*/ 0 h 286"/>
                <a:gd name="T12" fmla="*/ 182 w 182"/>
                <a:gd name="T13" fmla="*/ 2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286">
                  <a:moveTo>
                    <a:pt x="182" y="26"/>
                  </a:moveTo>
                  <a:lnTo>
                    <a:pt x="29" y="26"/>
                  </a:lnTo>
                  <a:lnTo>
                    <a:pt x="31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182" y="0"/>
                  </a:lnTo>
                  <a:lnTo>
                    <a:pt x="182" y="26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5" name="Freeform 60">
              <a:extLst>
                <a:ext uri="{FF2B5EF4-FFF2-40B4-BE49-F238E27FC236}">
                  <a16:creationId xmlns:a16="http://schemas.microsoft.com/office/drawing/2014/main" id="{B9B7643B-AA5F-E562-E0A4-8BCE3E05F4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6588" y="973138"/>
              <a:ext cx="115888" cy="114300"/>
            </a:xfrm>
            <a:custGeom>
              <a:avLst/>
              <a:gdLst>
                <a:gd name="T0" fmla="*/ 94 w 219"/>
                <a:gd name="T1" fmla="*/ 218 h 218"/>
                <a:gd name="T2" fmla="*/ 67 w 219"/>
                <a:gd name="T3" fmla="*/ 211 h 218"/>
                <a:gd name="T4" fmla="*/ 42 w 219"/>
                <a:gd name="T5" fmla="*/ 197 h 218"/>
                <a:gd name="T6" fmla="*/ 22 w 219"/>
                <a:gd name="T7" fmla="*/ 178 h 218"/>
                <a:gd name="T8" fmla="*/ 8 w 219"/>
                <a:gd name="T9" fmla="*/ 152 h 218"/>
                <a:gd name="T10" fmla="*/ 0 w 219"/>
                <a:gd name="T11" fmla="*/ 125 h 218"/>
                <a:gd name="T12" fmla="*/ 0 w 219"/>
                <a:gd name="T13" fmla="*/ 93 h 218"/>
                <a:gd name="T14" fmla="*/ 8 w 219"/>
                <a:gd name="T15" fmla="*/ 66 h 218"/>
                <a:gd name="T16" fmla="*/ 22 w 219"/>
                <a:gd name="T17" fmla="*/ 41 h 218"/>
                <a:gd name="T18" fmla="*/ 42 w 219"/>
                <a:gd name="T19" fmla="*/ 21 h 218"/>
                <a:gd name="T20" fmla="*/ 67 w 219"/>
                <a:gd name="T21" fmla="*/ 8 h 218"/>
                <a:gd name="T22" fmla="*/ 94 w 219"/>
                <a:gd name="T23" fmla="*/ 1 h 218"/>
                <a:gd name="T24" fmla="*/ 126 w 219"/>
                <a:gd name="T25" fmla="*/ 1 h 218"/>
                <a:gd name="T26" fmla="*/ 153 w 219"/>
                <a:gd name="T27" fmla="*/ 8 h 218"/>
                <a:gd name="T28" fmla="*/ 178 w 219"/>
                <a:gd name="T29" fmla="*/ 21 h 218"/>
                <a:gd name="T30" fmla="*/ 198 w 219"/>
                <a:gd name="T31" fmla="*/ 41 h 218"/>
                <a:gd name="T32" fmla="*/ 211 w 219"/>
                <a:gd name="T33" fmla="*/ 66 h 218"/>
                <a:gd name="T34" fmla="*/ 218 w 219"/>
                <a:gd name="T35" fmla="*/ 93 h 218"/>
                <a:gd name="T36" fmla="*/ 218 w 219"/>
                <a:gd name="T37" fmla="*/ 125 h 218"/>
                <a:gd name="T38" fmla="*/ 211 w 219"/>
                <a:gd name="T39" fmla="*/ 152 h 218"/>
                <a:gd name="T40" fmla="*/ 198 w 219"/>
                <a:gd name="T41" fmla="*/ 178 h 218"/>
                <a:gd name="T42" fmla="*/ 178 w 219"/>
                <a:gd name="T43" fmla="*/ 197 h 218"/>
                <a:gd name="T44" fmla="*/ 153 w 219"/>
                <a:gd name="T45" fmla="*/ 211 h 218"/>
                <a:gd name="T46" fmla="*/ 126 w 219"/>
                <a:gd name="T47" fmla="*/ 218 h 218"/>
                <a:gd name="T48" fmla="*/ 110 w 219"/>
                <a:gd name="T49" fmla="*/ 192 h 218"/>
                <a:gd name="T50" fmla="*/ 131 w 219"/>
                <a:gd name="T51" fmla="*/ 191 h 218"/>
                <a:gd name="T52" fmla="*/ 152 w 219"/>
                <a:gd name="T53" fmla="*/ 182 h 218"/>
                <a:gd name="T54" fmla="*/ 167 w 219"/>
                <a:gd name="T55" fmla="*/ 169 h 218"/>
                <a:gd name="T56" fmla="*/ 179 w 219"/>
                <a:gd name="T57" fmla="*/ 154 h 218"/>
                <a:gd name="T58" fmla="*/ 188 w 219"/>
                <a:gd name="T59" fmla="*/ 132 h 218"/>
                <a:gd name="T60" fmla="*/ 190 w 219"/>
                <a:gd name="T61" fmla="*/ 109 h 218"/>
                <a:gd name="T62" fmla="*/ 188 w 219"/>
                <a:gd name="T63" fmla="*/ 86 h 218"/>
                <a:gd name="T64" fmla="*/ 179 w 219"/>
                <a:gd name="T65" fmla="*/ 66 h 218"/>
                <a:gd name="T66" fmla="*/ 167 w 219"/>
                <a:gd name="T67" fmla="*/ 49 h 218"/>
                <a:gd name="T68" fmla="*/ 152 w 219"/>
                <a:gd name="T69" fmla="*/ 36 h 218"/>
                <a:gd name="T70" fmla="*/ 131 w 219"/>
                <a:gd name="T71" fmla="*/ 29 h 218"/>
                <a:gd name="T72" fmla="*/ 110 w 219"/>
                <a:gd name="T73" fmla="*/ 26 h 218"/>
                <a:gd name="T74" fmla="*/ 88 w 219"/>
                <a:gd name="T75" fmla="*/ 29 h 218"/>
                <a:gd name="T76" fmla="*/ 68 w 219"/>
                <a:gd name="T77" fmla="*/ 36 h 218"/>
                <a:gd name="T78" fmla="*/ 52 w 219"/>
                <a:gd name="T79" fmla="*/ 49 h 218"/>
                <a:gd name="T80" fmla="*/ 39 w 219"/>
                <a:gd name="T81" fmla="*/ 66 h 218"/>
                <a:gd name="T82" fmla="*/ 32 w 219"/>
                <a:gd name="T83" fmla="*/ 86 h 218"/>
                <a:gd name="T84" fmla="*/ 29 w 219"/>
                <a:gd name="T85" fmla="*/ 109 h 218"/>
                <a:gd name="T86" fmla="*/ 32 w 219"/>
                <a:gd name="T87" fmla="*/ 132 h 218"/>
                <a:gd name="T88" fmla="*/ 39 w 219"/>
                <a:gd name="T89" fmla="*/ 154 h 218"/>
                <a:gd name="T90" fmla="*/ 52 w 219"/>
                <a:gd name="T91" fmla="*/ 169 h 218"/>
                <a:gd name="T92" fmla="*/ 68 w 219"/>
                <a:gd name="T93" fmla="*/ 182 h 218"/>
                <a:gd name="T94" fmla="*/ 88 w 219"/>
                <a:gd name="T95" fmla="*/ 191 h 218"/>
                <a:gd name="T96" fmla="*/ 110 w 219"/>
                <a:gd name="T97" fmla="*/ 19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" h="218">
                  <a:moveTo>
                    <a:pt x="110" y="218"/>
                  </a:moveTo>
                  <a:lnTo>
                    <a:pt x="94" y="218"/>
                  </a:lnTo>
                  <a:lnTo>
                    <a:pt x="80" y="215"/>
                  </a:lnTo>
                  <a:lnTo>
                    <a:pt x="67" y="211"/>
                  </a:lnTo>
                  <a:lnTo>
                    <a:pt x="54" y="205"/>
                  </a:lnTo>
                  <a:lnTo>
                    <a:pt x="42" y="197"/>
                  </a:lnTo>
                  <a:lnTo>
                    <a:pt x="31" y="188"/>
                  </a:lnTo>
                  <a:lnTo>
                    <a:pt x="22" y="178"/>
                  </a:lnTo>
                  <a:lnTo>
                    <a:pt x="15" y="165"/>
                  </a:lnTo>
                  <a:lnTo>
                    <a:pt x="8" y="152"/>
                  </a:lnTo>
                  <a:lnTo>
                    <a:pt x="3" y="139"/>
                  </a:lnTo>
                  <a:lnTo>
                    <a:pt x="0" y="125"/>
                  </a:lnTo>
                  <a:lnTo>
                    <a:pt x="0" y="109"/>
                  </a:lnTo>
                  <a:lnTo>
                    <a:pt x="0" y="93"/>
                  </a:lnTo>
                  <a:lnTo>
                    <a:pt x="3" y="79"/>
                  </a:lnTo>
                  <a:lnTo>
                    <a:pt x="8" y="66"/>
                  </a:lnTo>
                  <a:lnTo>
                    <a:pt x="15" y="53"/>
                  </a:lnTo>
                  <a:lnTo>
                    <a:pt x="22" y="41"/>
                  </a:lnTo>
                  <a:lnTo>
                    <a:pt x="31" y="30"/>
                  </a:lnTo>
                  <a:lnTo>
                    <a:pt x="42" y="21"/>
                  </a:lnTo>
                  <a:lnTo>
                    <a:pt x="54" y="14"/>
                  </a:lnTo>
                  <a:lnTo>
                    <a:pt x="67" y="8"/>
                  </a:lnTo>
                  <a:lnTo>
                    <a:pt x="80" y="4"/>
                  </a:lnTo>
                  <a:lnTo>
                    <a:pt x="94" y="1"/>
                  </a:lnTo>
                  <a:lnTo>
                    <a:pt x="110" y="0"/>
                  </a:lnTo>
                  <a:lnTo>
                    <a:pt x="126" y="1"/>
                  </a:lnTo>
                  <a:lnTo>
                    <a:pt x="140" y="4"/>
                  </a:lnTo>
                  <a:lnTo>
                    <a:pt x="153" y="8"/>
                  </a:lnTo>
                  <a:lnTo>
                    <a:pt x="166" y="14"/>
                  </a:lnTo>
                  <a:lnTo>
                    <a:pt x="178" y="21"/>
                  </a:lnTo>
                  <a:lnTo>
                    <a:pt x="188" y="30"/>
                  </a:lnTo>
                  <a:lnTo>
                    <a:pt x="198" y="41"/>
                  </a:lnTo>
                  <a:lnTo>
                    <a:pt x="205" y="53"/>
                  </a:lnTo>
                  <a:lnTo>
                    <a:pt x="211" y="66"/>
                  </a:lnTo>
                  <a:lnTo>
                    <a:pt x="216" y="79"/>
                  </a:lnTo>
                  <a:lnTo>
                    <a:pt x="218" y="93"/>
                  </a:lnTo>
                  <a:lnTo>
                    <a:pt x="219" y="109"/>
                  </a:lnTo>
                  <a:lnTo>
                    <a:pt x="218" y="125"/>
                  </a:lnTo>
                  <a:lnTo>
                    <a:pt x="216" y="139"/>
                  </a:lnTo>
                  <a:lnTo>
                    <a:pt x="211" y="152"/>
                  </a:lnTo>
                  <a:lnTo>
                    <a:pt x="205" y="165"/>
                  </a:lnTo>
                  <a:lnTo>
                    <a:pt x="198" y="178"/>
                  </a:lnTo>
                  <a:lnTo>
                    <a:pt x="188" y="188"/>
                  </a:lnTo>
                  <a:lnTo>
                    <a:pt x="178" y="197"/>
                  </a:lnTo>
                  <a:lnTo>
                    <a:pt x="166" y="205"/>
                  </a:lnTo>
                  <a:lnTo>
                    <a:pt x="153" y="211"/>
                  </a:lnTo>
                  <a:lnTo>
                    <a:pt x="140" y="215"/>
                  </a:lnTo>
                  <a:lnTo>
                    <a:pt x="126" y="218"/>
                  </a:lnTo>
                  <a:lnTo>
                    <a:pt x="110" y="218"/>
                  </a:lnTo>
                  <a:close/>
                  <a:moveTo>
                    <a:pt x="110" y="192"/>
                  </a:moveTo>
                  <a:lnTo>
                    <a:pt x="121" y="192"/>
                  </a:lnTo>
                  <a:lnTo>
                    <a:pt x="131" y="191"/>
                  </a:lnTo>
                  <a:lnTo>
                    <a:pt x="142" y="187"/>
                  </a:lnTo>
                  <a:lnTo>
                    <a:pt x="152" y="182"/>
                  </a:lnTo>
                  <a:lnTo>
                    <a:pt x="160" y="177"/>
                  </a:lnTo>
                  <a:lnTo>
                    <a:pt x="167" y="169"/>
                  </a:lnTo>
                  <a:lnTo>
                    <a:pt x="173" y="162"/>
                  </a:lnTo>
                  <a:lnTo>
                    <a:pt x="179" y="154"/>
                  </a:lnTo>
                  <a:lnTo>
                    <a:pt x="185" y="144"/>
                  </a:lnTo>
                  <a:lnTo>
                    <a:pt x="188" y="132"/>
                  </a:lnTo>
                  <a:lnTo>
                    <a:pt x="189" y="121"/>
                  </a:lnTo>
                  <a:lnTo>
                    <a:pt x="190" y="109"/>
                  </a:lnTo>
                  <a:lnTo>
                    <a:pt x="189" y="98"/>
                  </a:lnTo>
                  <a:lnTo>
                    <a:pt x="188" y="86"/>
                  </a:lnTo>
                  <a:lnTo>
                    <a:pt x="185" y="76"/>
                  </a:lnTo>
                  <a:lnTo>
                    <a:pt x="179" y="66"/>
                  </a:lnTo>
                  <a:lnTo>
                    <a:pt x="173" y="56"/>
                  </a:lnTo>
                  <a:lnTo>
                    <a:pt x="167" y="49"/>
                  </a:lnTo>
                  <a:lnTo>
                    <a:pt x="160" y="41"/>
                  </a:lnTo>
                  <a:lnTo>
                    <a:pt x="152" y="36"/>
                  </a:lnTo>
                  <a:lnTo>
                    <a:pt x="142" y="31"/>
                  </a:lnTo>
                  <a:lnTo>
                    <a:pt x="131" y="29"/>
                  </a:lnTo>
                  <a:lnTo>
                    <a:pt x="121" y="26"/>
                  </a:lnTo>
                  <a:lnTo>
                    <a:pt x="110" y="26"/>
                  </a:lnTo>
                  <a:lnTo>
                    <a:pt x="98" y="26"/>
                  </a:lnTo>
                  <a:lnTo>
                    <a:pt x="88" y="29"/>
                  </a:lnTo>
                  <a:lnTo>
                    <a:pt x="78" y="31"/>
                  </a:lnTo>
                  <a:lnTo>
                    <a:pt x="68" y="36"/>
                  </a:lnTo>
                  <a:lnTo>
                    <a:pt x="59" y="41"/>
                  </a:lnTo>
                  <a:lnTo>
                    <a:pt x="52" y="49"/>
                  </a:lnTo>
                  <a:lnTo>
                    <a:pt x="45" y="56"/>
                  </a:lnTo>
                  <a:lnTo>
                    <a:pt x="39" y="66"/>
                  </a:lnTo>
                  <a:lnTo>
                    <a:pt x="35" y="76"/>
                  </a:lnTo>
                  <a:lnTo>
                    <a:pt x="32" y="86"/>
                  </a:lnTo>
                  <a:lnTo>
                    <a:pt x="31" y="98"/>
                  </a:lnTo>
                  <a:lnTo>
                    <a:pt x="29" y="109"/>
                  </a:lnTo>
                  <a:lnTo>
                    <a:pt x="31" y="121"/>
                  </a:lnTo>
                  <a:lnTo>
                    <a:pt x="32" y="132"/>
                  </a:lnTo>
                  <a:lnTo>
                    <a:pt x="35" y="144"/>
                  </a:lnTo>
                  <a:lnTo>
                    <a:pt x="39" y="154"/>
                  </a:lnTo>
                  <a:lnTo>
                    <a:pt x="45" y="162"/>
                  </a:lnTo>
                  <a:lnTo>
                    <a:pt x="52" y="169"/>
                  </a:lnTo>
                  <a:lnTo>
                    <a:pt x="59" y="177"/>
                  </a:lnTo>
                  <a:lnTo>
                    <a:pt x="68" y="182"/>
                  </a:lnTo>
                  <a:lnTo>
                    <a:pt x="78" y="187"/>
                  </a:lnTo>
                  <a:lnTo>
                    <a:pt x="88" y="191"/>
                  </a:lnTo>
                  <a:lnTo>
                    <a:pt x="98" y="192"/>
                  </a:lnTo>
                  <a:lnTo>
                    <a:pt x="110" y="19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6" name="Freeform 61">
              <a:extLst>
                <a:ext uri="{FF2B5EF4-FFF2-40B4-BE49-F238E27FC236}">
                  <a16:creationId xmlns:a16="http://schemas.microsoft.com/office/drawing/2014/main" id="{AB833D9C-5AF0-670B-8EA7-C6BE99073D20}"/>
                </a:ext>
              </a:extLst>
            </p:cNvPr>
            <p:cNvSpPr/>
            <p:nvPr/>
          </p:nvSpPr>
          <p:spPr bwMode="auto">
            <a:xfrm>
              <a:off x="4584700" y="973138"/>
              <a:ext cx="103188" cy="114300"/>
            </a:xfrm>
            <a:custGeom>
              <a:avLst/>
              <a:gdLst>
                <a:gd name="T0" fmla="*/ 95 w 196"/>
                <a:gd name="T1" fmla="*/ 218 h 218"/>
                <a:gd name="T2" fmla="*/ 66 w 196"/>
                <a:gd name="T3" fmla="*/ 211 h 218"/>
                <a:gd name="T4" fmla="*/ 42 w 196"/>
                <a:gd name="T5" fmla="*/ 197 h 218"/>
                <a:gd name="T6" fmla="*/ 22 w 196"/>
                <a:gd name="T7" fmla="*/ 178 h 218"/>
                <a:gd name="T8" fmla="*/ 7 w 196"/>
                <a:gd name="T9" fmla="*/ 154 h 218"/>
                <a:gd name="T10" fmla="*/ 0 w 196"/>
                <a:gd name="T11" fmla="*/ 125 h 218"/>
                <a:gd name="T12" fmla="*/ 0 w 196"/>
                <a:gd name="T13" fmla="*/ 93 h 218"/>
                <a:gd name="T14" fmla="*/ 7 w 196"/>
                <a:gd name="T15" fmla="*/ 66 h 218"/>
                <a:gd name="T16" fmla="*/ 22 w 196"/>
                <a:gd name="T17" fmla="*/ 41 h 218"/>
                <a:gd name="T18" fmla="*/ 42 w 196"/>
                <a:gd name="T19" fmla="*/ 21 h 218"/>
                <a:gd name="T20" fmla="*/ 66 w 196"/>
                <a:gd name="T21" fmla="*/ 8 h 218"/>
                <a:gd name="T22" fmla="*/ 95 w 196"/>
                <a:gd name="T23" fmla="*/ 1 h 218"/>
                <a:gd name="T24" fmla="*/ 124 w 196"/>
                <a:gd name="T25" fmla="*/ 1 h 218"/>
                <a:gd name="T26" fmla="*/ 150 w 196"/>
                <a:gd name="T27" fmla="*/ 5 h 218"/>
                <a:gd name="T28" fmla="*/ 171 w 196"/>
                <a:gd name="T29" fmla="*/ 17 h 218"/>
                <a:gd name="T30" fmla="*/ 189 w 196"/>
                <a:gd name="T31" fmla="*/ 33 h 218"/>
                <a:gd name="T32" fmla="*/ 174 w 196"/>
                <a:gd name="T33" fmla="*/ 57 h 218"/>
                <a:gd name="T34" fmla="*/ 161 w 196"/>
                <a:gd name="T35" fmla="*/ 43 h 218"/>
                <a:gd name="T36" fmla="*/ 147 w 196"/>
                <a:gd name="T37" fmla="*/ 33 h 218"/>
                <a:gd name="T38" fmla="*/ 130 w 196"/>
                <a:gd name="T39" fmla="*/ 27 h 218"/>
                <a:gd name="T40" fmla="*/ 111 w 196"/>
                <a:gd name="T41" fmla="*/ 26 h 218"/>
                <a:gd name="T42" fmla="*/ 89 w 196"/>
                <a:gd name="T43" fmla="*/ 29 h 218"/>
                <a:gd name="T44" fmla="*/ 69 w 196"/>
                <a:gd name="T45" fmla="*/ 36 h 218"/>
                <a:gd name="T46" fmla="*/ 52 w 196"/>
                <a:gd name="T47" fmla="*/ 49 h 218"/>
                <a:gd name="T48" fmla="*/ 40 w 196"/>
                <a:gd name="T49" fmla="*/ 66 h 218"/>
                <a:gd name="T50" fmla="*/ 32 w 196"/>
                <a:gd name="T51" fmla="*/ 86 h 218"/>
                <a:gd name="T52" fmla="*/ 29 w 196"/>
                <a:gd name="T53" fmla="*/ 109 h 218"/>
                <a:gd name="T54" fmla="*/ 32 w 196"/>
                <a:gd name="T55" fmla="*/ 132 h 218"/>
                <a:gd name="T56" fmla="*/ 40 w 196"/>
                <a:gd name="T57" fmla="*/ 154 h 218"/>
                <a:gd name="T58" fmla="*/ 52 w 196"/>
                <a:gd name="T59" fmla="*/ 169 h 218"/>
                <a:gd name="T60" fmla="*/ 69 w 196"/>
                <a:gd name="T61" fmla="*/ 182 h 218"/>
                <a:gd name="T62" fmla="*/ 89 w 196"/>
                <a:gd name="T63" fmla="*/ 191 h 218"/>
                <a:gd name="T64" fmla="*/ 111 w 196"/>
                <a:gd name="T65" fmla="*/ 192 h 218"/>
                <a:gd name="T66" fmla="*/ 130 w 196"/>
                <a:gd name="T67" fmla="*/ 191 h 218"/>
                <a:gd name="T68" fmla="*/ 147 w 196"/>
                <a:gd name="T69" fmla="*/ 185 h 218"/>
                <a:gd name="T70" fmla="*/ 161 w 196"/>
                <a:gd name="T71" fmla="*/ 175 h 218"/>
                <a:gd name="T72" fmla="*/ 174 w 196"/>
                <a:gd name="T73" fmla="*/ 162 h 218"/>
                <a:gd name="T74" fmla="*/ 189 w 196"/>
                <a:gd name="T75" fmla="*/ 187 h 218"/>
                <a:gd name="T76" fmla="*/ 171 w 196"/>
                <a:gd name="T77" fmla="*/ 203 h 218"/>
                <a:gd name="T78" fmla="*/ 148 w 196"/>
                <a:gd name="T79" fmla="*/ 213 h 218"/>
                <a:gd name="T80" fmla="*/ 124 w 196"/>
                <a:gd name="T81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218">
                  <a:moveTo>
                    <a:pt x="111" y="218"/>
                  </a:moveTo>
                  <a:lnTo>
                    <a:pt x="95" y="218"/>
                  </a:lnTo>
                  <a:lnTo>
                    <a:pt x="81" y="215"/>
                  </a:lnTo>
                  <a:lnTo>
                    <a:pt x="66" y="211"/>
                  </a:lnTo>
                  <a:lnTo>
                    <a:pt x="53" y="205"/>
                  </a:lnTo>
                  <a:lnTo>
                    <a:pt x="42" y="197"/>
                  </a:lnTo>
                  <a:lnTo>
                    <a:pt x="32" y="188"/>
                  </a:lnTo>
                  <a:lnTo>
                    <a:pt x="22" y="178"/>
                  </a:lnTo>
                  <a:lnTo>
                    <a:pt x="14" y="167"/>
                  </a:lnTo>
                  <a:lnTo>
                    <a:pt x="7" y="154"/>
                  </a:lnTo>
                  <a:lnTo>
                    <a:pt x="3" y="139"/>
                  </a:lnTo>
                  <a:lnTo>
                    <a:pt x="0" y="125"/>
                  </a:lnTo>
                  <a:lnTo>
                    <a:pt x="0" y="109"/>
                  </a:lnTo>
                  <a:lnTo>
                    <a:pt x="0" y="93"/>
                  </a:lnTo>
                  <a:lnTo>
                    <a:pt x="3" y="79"/>
                  </a:lnTo>
                  <a:lnTo>
                    <a:pt x="7" y="66"/>
                  </a:lnTo>
                  <a:lnTo>
                    <a:pt x="14" y="53"/>
                  </a:lnTo>
                  <a:lnTo>
                    <a:pt x="22" y="41"/>
                  </a:lnTo>
                  <a:lnTo>
                    <a:pt x="32" y="30"/>
                  </a:lnTo>
                  <a:lnTo>
                    <a:pt x="42" y="21"/>
                  </a:lnTo>
                  <a:lnTo>
                    <a:pt x="53" y="14"/>
                  </a:lnTo>
                  <a:lnTo>
                    <a:pt x="66" y="8"/>
                  </a:lnTo>
                  <a:lnTo>
                    <a:pt x="81" y="4"/>
                  </a:lnTo>
                  <a:lnTo>
                    <a:pt x="95" y="1"/>
                  </a:lnTo>
                  <a:lnTo>
                    <a:pt x="111" y="0"/>
                  </a:lnTo>
                  <a:lnTo>
                    <a:pt x="124" y="1"/>
                  </a:lnTo>
                  <a:lnTo>
                    <a:pt x="137" y="3"/>
                  </a:lnTo>
                  <a:lnTo>
                    <a:pt x="150" y="5"/>
                  </a:lnTo>
                  <a:lnTo>
                    <a:pt x="161" y="11"/>
                  </a:lnTo>
                  <a:lnTo>
                    <a:pt x="171" y="17"/>
                  </a:lnTo>
                  <a:lnTo>
                    <a:pt x="180" y="24"/>
                  </a:lnTo>
                  <a:lnTo>
                    <a:pt x="189" y="33"/>
                  </a:lnTo>
                  <a:lnTo>
                    <a:pt x="196" y="43"/>
                  </a:lnTo>
                  <a:lnTo>
                    <a:pt x="174" y="57"/>
                  </a:lnTo>
                  <a:lnTo>
                    <a:pt x="169" y="50"/>
                  </a:lnTo>
                  <a:lnTo>
                    <a:pt x="161" y="43"/>
                  </a:lnTo>
                  <a:lnTo>
                    <a:pt x="154" y="37"/>
                  </a:lnTo>
                  <a:lnTo>
                    <a:pt x="147" y="33"/>
                  </a:lnTo>
                  <a:lnTo>
                    <a:pt x="138" y="30"/>
                  </a:lnTo>
                  <a:lnTo>
                    <a:pt x="130" y="27"/>
                  </a:lnTo>
                  <a:lnTo>
                    <a:pt x="120" y="26"/>
                  </a:lnTo>
                  <a:lnTo>
                    <a:pt x="111" y="26"/>
                  </a:lnTo>
                  <a:lnTo>
                    <a:pt x="99" y="26"/>
                  </a:lnTo>
                  <a:lnTo>
                    <a:pt x="89" y="29"/>
                  </a:lnTo>
                  <a:lnTo>
                    <a:pt x="78" y="31"/>
                  </a:lnTo>
                  <a:lnTo>
                    <a:pt x="69" y="36"/>
                  </a:lnTo>
                  <a:lnTo>
                    <a:pt x="61" y="41"/>
                  </a:lnTo>
                  <a:lnTo>
                    <a:pt x="52" y="49"/>
                  </a:lnTo>
                  <a:lnTo>
                    <a:pt x="46" y="56"/>
                  </a:lnTo>
                  <a:lnTo>
                    <a:pt x="40" y="66"/>
                  </a:lnTo>
                  <a:lnTo>
                    <a:pt x="35" y="76"/>
                  </a:lnTo>
                  <a:lnTo>
                    <a:pt x="32" y="86"/>
                  </a:lnTo>
                  <a:lnTo>
                    <a:pt x="30" y="98"/>
                  </a:lnTo>
                  <a:lnTo>
                    <a:pt x="29" y="109"/>
                  </a:lnTo>
                  <a:lnTo>
                    <a:pt x="30" y="122"/>
                  </a:lnTo>
                  <a:lnTo>
                    <a:pt x="32" y="132"/>
                  </a:lnTo>
                  <a:lnTo>
                    <a:pt x="35" y="144"/>
                  </a:lnTo>
                  <a:lnTo>
                    <a:pt x="40" y="154"/>
                  </a:lnTo>
                  <a:lnTo>
                    <a:pt x="46" y="162"/>
                  </a:lnTo>
                  <a:lnTo>
                    <a:pt x="52" y="169"/>
                  </a:lnTo>
                  <a:lnTo>
                    <a:pt x="61" y="177"/>
                  </a:lnTo>
                  <a:lnTo>
                    <a:pt x="69" y="182"/>
                  </a:lnTo>
                  <a:lnTo>
                    <a:pt x="78" y="187"/>
                  </a:lnTo>
                  <a:lnTo>
                    <a:pt x="89" y="191"/>
                  </a:lnTo>
                  <a:lnTo>
                    <a:pt x="99" y="192"/>
                  </a:lnTo>
                  <a:lnTo>
                    <a:pt x="111" y="192"/>
                  </a:lnTo>
                  <a:lnTo>
                    <a:pt x="120" y="192"/>
                  </a:lnTo>
                  <a:lnTo>
                    <a:pt x="130" y="191"/>
                  </a:lnTo>
                  <a:lnTo>
                    <a:pt x="138" y="188"/>
                  </a:lnTo>
                  <a:lnTo>
                    <a:pt x="147" y="185"/>
                  </a:lnTo>
                  <a:lnTo>
                    <a:pt x="154" y="181"/>
                  </a:lnTo>
                  <a:lnTo>
                    <a:pt x="161" y="175"/>
                  </a:lnTo>
                  <a:lnTo>
                    <a:pt x="169" y="169"/>
                  </a:lnTo>
                  <a:lnTo>
                    <a:pt x="174" y="162"/>
                  </a:lnTo>
                  <a:lnTo>
                    <a:pt x="196" y="177"/>
                  </a:lnTo>
                  <a:lnTo>
                    <a:pt x="189" y="187"/>
                  </a:lnTo>
                  <a:lnTo>
                    <a:pt x="180" y="195"/>
                  </a:lnTo>
                  <a:lnTo>
                    <a:pt x="171" y="203"/>
                  </a:lnTo>
                  <a:lnTo>
                    <a:pt x="160" y="208"/>
                  </a:lnTo>
                  <a:lnTo>
                    <a:pt x="148" y="213"/>
                  </a:lnTo>
                  <a:lnTo>
                    <a:pt x="137" y="217"/>
                  </a:lnTo>
                  <a:lnTo>
                    <a:pt x="124" y="218"/>
                  </a:lnTo>
                  <a:lnTo>
                    <a:pt x="111" y="218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7" name="Freeform 62">
              <a:extLst>
                <a:ext uri="{FF2B5EF4-FFF2-40B4-BE49-F238E27FC236}">
                  <a16:creationId xmlns:a16="http://schemas.microsoft.com/office/drawing/2014/main" id="{66D0EF14-F8AA-0DD3-DDDD-6A0F70CE5B6A}"/>
                </a:ext>
              </a:extLst>
            </p:cNvPr>
            <p:cNvSpPr/>
            <p:nvPr/>
          </p:nvSpPr>
          <p:spPr bwMode="auto">
            <a:xfrm>
              <a:off x="4689475" y="973138"/>
              <a:ext cx="123825" cy="157163"/>
            </a:xfrm>
            <a:custGeom>
              <a:avLst/>
              <a:gdLst>
                <a:gd name="T0" fmla="*/ 233 w 233"/>
                <a:gd name="T1" fmla="*/ 0 h 298"/>
                <a:gd name="T2" fmla="*/ 125 w 233"/>
                <a:gd name="T3" fmla="*/ 242 h 298"/>
                <a:gd name="T4" fmla="*/ 118 w 233"/>
                <a:gd name="T5" fmla="*/ 256 h 298"/>
                <a:gd name="T6" fmla="*/ 111 w 233"/>
                <a:gd name="T7" fmla="*/ 268 h 298"/>
                <a:gd name="T8" fmla="*/ 102 w 233"/>
                <a:gd name="T9" fmla="*/ 278 h 298"/>
                <a:gd name="T10" fmla="*/ 95 w 233"/>
                <a:gd name="T11" fmla="*/ 285 h 298"/>
                <a:gd name="T12" fmla="*/ 85 w 233"/>
                <a:gd name="T13" fmla="*/ 291 h 298"/>
                <a:gd name="T14" fmla="*/ 75 w 233"/>
                <a:gd name="T15" fmla="*/ 294 h 298"/>
                <a:gd name="T16" fmla="*/ 65 w 233"/>
                <a:gd name="T17" fmla="*/ 296 h 298"/>
                <a:gd name="T18" fmla="*/ 53 w 233"/>
                <a:gd name="T19" fmla="*/ 298 h 298"/>
                <a:gd name="T20" fmla="*/ 37 w 233"/>
                <a:gd name="T21" fmla="*/ 296 h 298"/>
                <a:gd name="T22" fmla="*/ 24 w 233"/>
                <a:gd name="T23" fmla="*/ 292 h 298"/>
                <a:gd name="T24" fmla="*/ 17 w 233"/>
                <a:gd name="T25" fmla="*/ 289 h 298"/>
                <a:gd name="T26" fmla="*/ 11 w 233"/>
                <a:gd name="T27" fmla="*/ 286 h 298"/>
                <a:gd name="T28" fmla="*/ 6 w 233"/>
                <a:gd name="T29" fmla="*/ 282 h 298"/>
                <a:gd name="T30" fmla="*/ 0 w 233"/>
                <a:gd name="T31" fmla="*/ 278 h 298"/>
                <a:gd name="T32" fmla="*/ 14 w 233"/>
                <a:gd name="T33" fmla="*/ 256 h 298"/>
                <a:gd name="T34" fmla="*/ 23 w 233"/>
                <a:gd name="T35" fmla="*/ 263 h 298"/>
                <a:gd name="T36" fmla="*/ 31 w 233"/>
                <a:gd name="T37" fmla="*/ 268 h 298"/>
                <a:gd name="T38" fmla="*/ 42 w 233"/>
                <a:gd name="T39" fmla="*/ 272 h 298"/>
                <a:gd name="T40" fmla="*/ 53 w 233"/>
                <a:gd name="T41" fmla="*/ 272 h 298"/>
                <a:gd name="T42" fmla="*/ 60 w 233"/>
                <a:gd name="T43" fmla="*/ 272 h 298"/>
                <a:gd name="T44" fmla="*/ 67 w 233"/>
                <a:gd name="T45" fmla="*/ 271 h 298"/>
                <a:gd name="T46" fmla="*/ 73 w 233"/>
                <a:gd name="T47" fmla="*/ 268 h 298"/>
                <a:gd name="T48" fmla="*/ 79 w 233"/>
                <a:gd name="T49" fmla="*/ 265 h 298"/>
                <a:gd name="T50" fmla="*/ 83 w 233"/>
                <a:gd name="T51" fmla="*/ 259 h 298"/>
                <a:gd name="T52" fmla="*/ 89 w 233"/>
                <a:gd name="T53" fmla="*/ 253 h 298"/>
                <a:gd name="T54" fmla="*/ 93 w 233"/>
                <a:gd name="T55" fmla="*/ 246 h 298"/>
                <a:gd name="T56" fmla="*/ 98 w 233"/>
                <a:gd name="T57" fmla="*/ 236 h 298"/>
                <a:gd name="T58" fmla="*/ 108 w 233"/>
                <a:gd name="T59" fmla="*/ 216 h 298"/>
                <a:gd name="T60" fmla="*/ 11 w 233"/>
                <a:gd name="T61" fmla="*/ 0 h 298"/>
                <a:gd name="T62" fmla="*/ 42 w 233"/>
                <a:gd name="T63" fmla="*/ 0 h 298"/>
                <a:gd name="T64" fmla="*/ 122 w 233"/>
                <a:gd name="T65" fmla="*/ 184 h 298"/>
                <a:gd name="T66" fmla="*/ 204 w 233"/>
                <a:gd name="T67" fmla="*/ 0 h 298"/>
                <a:gd name="T68" fmla="*/ 233 w 233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98">
                  <a:moveTo>
                    <a:pt x="233" y="0"/>
                  </a:moveTo>
                  <a:lnTo>
                    <a:pt x="125" y="242"/>
                  </a:lnTo>
                  <a:lnTo>
                    <a:pt x="118" y="256"/>
                  </a:lnTo>
                  <a:lnTo>
                    <a:pt x="111" y="268"/>
                  </a:lnTo>
                  <a:lnTo>
                    <a:pt x="102" y="278"/>
                  </a:lnTo>
                  <a:lnTo>
                    <a:pt x="95" y="285"/>
                  </a:lnTo>
                  <a:lnTo>
                    <a:pt x="85" y="291"/>
                  </a:lnTo>
                  <a:lnTo>
                    <a:pt x="75" y="294"/>
                  </a:lnTo>
                  <a:lnTo>
                    <a:pt x="65" y="296"/>
                  </a:lnTo>
                  <a:lnTo>
                    <a:pt x="53" y="298"/>
                  </a:lnTo>
                  <a:lnTo>
                    <a:pt x="37" y="296"/>
                  </a:lnTo>
                  <a:lnTo>
                    <a:pt x="24" y="292"/>
                  </a:lnTo>
                  <a:lnTo>
                    <a:pt x="17" y="289"/>
                  </a:lnTo>
                  <a:lnTo>
                    <a:pt x="11" y="286"/>
                  </a:lnTo>
                  <a:lnTo>
                    <a:pt x="6" y="282"/>
                  </a:lnTo>
                  <a:lnTo>
                    <a:pt x="0" y="278"/>
                  </a:lnTo>
                  <a:lnTo>
                    <a:pt x="14" y="256"/>
                  </a:lnTo>
                  <a:lnTo>
                    <a:pt x="23" y="263"/>
                  </a:lnTo>
                  <a:lnTo>
                    <a:pt x="31" y="268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0" y="272"/>
                  </a:lnTo>
                  <a:lnTo>
                    <a:pt x="67" y="271"/>
                  </a:lnTo>
                  <a:lnTo>
                    <a:pt x="73" y="268"/>
                  </a:lnTo>
                  <a:lnTo>
                    <a:pt x="79" y="265"/>
                  </a:lnTo>
                  <a:lnTo>
                    <a:pt x="83" y="259"/>
                  </a:lnTo>
                  <a:lnTo>
                    <a:pt x="89" y="253"/>
                  </a:lnTo>
                  <a:lnTo>
                    <a:pt x="93" y="246"/>
                  </a:lnTo>
                  <a:lnTo>
                    <a:pt x="98" y="236"/>
                  </a:lnTo>
                  <a:lnTo>
                    <a:pt x="108" y="216"/>
                  </a:lnTo>
                  <a:lnTo>
                    <a:pt x="11" y="0"/>
                  </a:lnTo>
                  <a:lnTo>
                    <a:pt x="42" y="0"/>
                  </a:lnTo>
                  <a:lnTo>
                    <a:pt x="122" y="184"/>
                  </a:lnTo>
                  <a:lnTo>
                    <a:pt x="204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8" name="Freeform 63">
              <a:extLst>
                <a:ext uri="{FF2B5EF4-FFF2-40B4-BE49-F238E27FC236}">
                  <a16:creationId xmlns:a16="http://schemas.microsoft.com/office/drawing/2014/main" id="{5FAA4652-0FB4-D818-55FD-ECE66076F4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1713" y="973138"/>
              <a:ext cx="131763" cy="141288"/>
            </a:xfrm>
            <a:custGeom>
              <a:avLst/>
              <a:gdLst>
                <a:gd name="T0" fmla="*/ 249 w 249"/>
                <a:gd name="T1" fmla="*/ 190 h 268"/>
                <a:gd name="T2" fmla="*/ 249 w 249"/>
                <a:gd name="T3" fmla="*/ 268 h 268"/>
                <a:gd name="T4" fmla="*/ 222 w 249"/>
                <a:gd name="T5" fmla="*/ 268 h 268"/>
                <a:gd name="T6" fmla="*/ 222 w 249"/>
                <a:gd name="T7" fmla="*/ 216 h 268"/>
                <a:gd name="T8" fmla="*/ 29 w 249"/>
                <a:gd name="T9" fmla="*/ 216 h 268"/>
                <a:gd name="T10" fmla="*/ 29 w 249"/>
                <a:gd name="T11" fmla="*/ 268 h 268"/>
                <a:gd name="T12" fmla="*/ 0 w 249"/>
                <a:gd name="T13" fmla="*/ 268 h 268"/>
                <a:gd name="T14" fmla="*/ 0 w 249"/>
                <a:gd name="T15" fmla="*/ 190 h 268"/>
                <a:gd name="T16" fmla="*/ 13 w 249"/>
                <a:gd name="T17" fmla="*/ 190 h 268"/>
                <a:gd name="T18" fmla="*/ 19 w 249"/>
                <a:gd name="T19" fmla="*/ 190 h 268"/>
                <a:gd name="T20" fmla="*/ 23 w 249"/>
                <a:gd name="T21" fmla="*/ 189 h 268"/>
                <a:gd name="T22" fmla="*/ 28 w 249"/>
                <a:gd name="T23" fmla="*/ 186 h 268"/>
                <a:gd name="T24" fmla="*/ 32 w 249"/>
                <a:gd name="T25" fmla="*/ 181 h 268"/>
                <a:gd name="T26" fmla="*/ 35 w 249"/>
                <a:gd name="T27" fmla="*/ 177 h 268"/>
                <a:gd name="T28" fmla="*/ 38 w 249"/>
                <a:gd name="T29" fmla="*/ 173 h 268"/>
                <a:gd name="T30" fmla="*/ 40 w 249"/>
                <a:gd name="T31" fmla="*/ 166 h 268"/>
                <a:gd name="T32" fmla="*/ 42 w 249"/>
                <a:gd name="T33" fmla="*/ 158 h 268"/>
                <a:gd name="T34" fmla="*/ 46 w 249"/>
                <a:gd name="T35" fmla="*/ 141 h 268"/>
                <a:gd name="T36" fmla="*/ 49 w 249"/>
                <a:gd name="T37" fmla="*/ 122 h 268"/>
                <a:gd name="T38" fmla="*/ 52 w 249"/>
                <a:gd name="T39" fmla="*/ 98 h 268"/>
                <a:gd name="T40" fmla="*/ 53 w 249"/>
                <a:gd name="T41" fmla="*/ 72 h 268"/>
                <a:gd name="T42" fmla="*/ 56 w 249"/>
                <a:gd name="T43" fmla="*/ 0 h 268"/>
                <a:gd name="T44" fmla="*/ 215 w 249"/>
                <a:gd name="T45" fmla="*/ 0 h 268"/>
                <a:gd name="T46" fmla="*/ 215 w 249"/>
                <a:gd name="T47" fmla="*/ 190 h 268"/>
                <a:gd name="T48" fmla="*/ 249 w 249"/>
                <a:gd name="T49" fmla="*/ 190 h 268"/>
                <a:gd name="T50" fmla="*/ 79 w 249"/>
                <a:gd name="T51" fmla="*/ 74 h 268"/>
                <a:gd name="T52" fmla="*/ 79 w 249"/>
                <a:gd name="T53" fmla="*/ 97 h 268"/>
                <a:gd name="T54" fmla="*/ 76 w 249"/>
                <a:gd name="T55" fmla="*/ 117 h 268"/>
                <a:gd name="T56" fmla="*/ 75 w 249"/>
                <a:gd name="T57" fmla="*/ 134 h 268"/>
                <a:gd name="T58" fmla="*/ 72 w 249"/>
                <a:gd name="T59" fmla="*/ 150 h 268"/>
                <a:gd name="T60" fmla="*/ 69 w 249"/>
                <a:gd name="T61" fmla="*/ 164 h 268"/>
                <a:gd name="T62" fmla="*/ 64 w 249"/>
                <a:gd name="T63" fmla="*/ 174 h 268"/>
                <a:gd name="T64" fmla="*/ 58 w 249"/>
                <a:gd name="T65" fmla="*/ 184 h 268"/>
                <a:gd name="T66" fmla="*/ 52 w 249"/>
                <a:gd name="T67" fmla="*/ 190 h 268"/>
                <a:gd name="T68" fmla="*/ 186 w 249"/>
                <a:gd name="T69" fmla="*/ 190 h 268"/>
                <a:gd name="T70" fmla="*/ 186 w 249"/>
                <a:gd name="T71" fmla="*/ 26 h 268"/>
                <a:gd name="T72" fmla="*/ 82 w 249"/>
                <a:gd name="T73" fmla="*/ 26 h 268"/>
                <a:gd name="T74" fmla="*/ 79 w 249"/>
                <a:gd name="T75" fmla="*/ 7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9" h="268">
                  <a:moveTo>
                    <a:pt x="249" y="190"/>
                  </a:moveTo>
                  <a:lnTo>
                    <a:pt x="249" y="268"/>
                  </a:lnTo>
                  <a:lnTo>
                    <a:pt x="222" y="268"/>
                  </a:lnTo>
                  <a:lnTo>
                    <a:pt x="222" y="216"/>
                  </a:lnTo>
                  <a:lnTo>
                    <a:pt x="29" y="216"/>
                  </a:lnTo>
                  <a:lnTo>
                    <a:pt x="29" y="268"/>
                  </a:lnTo>
                  <a:lnTo>
                    <a:pt x="0" y="268"/>
                  </a:lnTo>
                  <a:lnTo>
                    <a:pt x="0" y="190"/>
                  </a:lnTo>
                  <a:lnTo>
                    <a:pt x="13" y="190"/>
                  </a:lnTo>
                  <a:lnTo>
                    <a:pt x="19" y="190"/>
                  </a:lnTo>
                  <a:lnTo>
                    <a:pt x="23" y="189"/>
                  </a:lnTo>
                  <a:lnTo>
                    <a:pt x="28" y="186"/>
                  </a:lnTo>
                  <a:lnTo>
                    <a:pt x="32" y="181"/>
                  </a:lnTo>
                  <a:lnTo>
                    <a:pt x="35" y="177"/>
                  </a:lnTo>
                  <a:lnTo>
                    <a:pt x="38" y="173"/>
                  </a:lnTo>
                  <a:lnTo>
                    <a:pt x="40" y="166"/>
                  </a:lnTo>
                  <a:lnTo>
                    <a:pt x="42" y="158"/>
                  </a:lnTo>
                  <a:lnTo>
                    <a:pt x="46" y="141"/>
                  </a:lnTo>
                  <a:lnTo>
                    <a:pt x="49" y="122"/>
                  </a:lnTo>
                  <a:lnTo>
                    <a:pt x="52" y="98"/>
                  </a:lnTo>
                  <a:lnTo>
                    <a:pt x="53" y="72"/>
                  </a:lnTo>
                  <a:lnTo>
                    <a:pt x="56" y="0"/>
                  </a:lnTo>
                  <a:lnTo>
                    <a:pt x="215" y="0"/>
                  </a:lnTo>
                  <a:lnTo>
                    <a:pt x="215" y="190"/>
                  </a:lnTo>
                  <a:lnTo>
                    <a:pt x="249" y="190"/>
                  </a:lnTo>
                  <a:close/>
                  <a:moveTo>
                    <a:pt x="79" y="74"/>
                  </a:moveTo>
                  <a:lnTo>
                    <a:pt x="79" y="97"/>
                  </a:lnTo>
                  <a:lnTo>
                    <a:pt x="76" y="117"/>
                  </a:lnTo>
                  <a:lnTo>
                    <a:pt x="75" y="134"/>
                  </a:lnTo>
                  <a:lnTo>
                    <a:pt x="72" y="150"/>
                  </a:lnTo>
                  <a:lnTo>
                    <a:pt x="69" y="164"/>
                  </a:lnTo>
                  <a:lnTo>
                    <a:pt x="64" y="174"/>
                  </a:lnTo>
                  <a:lnTo>
                    <a:pt x="58" y="184"/>
                  </a:lnTo>
                  <a:lnTo>
                    <a:pt x="52" y="190"/>
                  </a:lnTo>
                  <a:lnTo>
                    <a:pt x="186" y="190"/>
                  </a:lnTo>
                  <a:lnTo>
                    <a:pt x="186" y="26"/>
                  </a:lnTo>
                  <a:lnTo>
                    <a:pt x="82" y="26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9" name="Freeform 64">
              <a:extLst>
                <a:ext uri="{FF2B5EF4-FFF2-40B4-BE49-F238E27FC236}">
                  <a16:creationId xmlns:a16="http://schemas.microsoft.com/office/drawing/2014/main" id="{6F12FCCC-95AD-82B9-1F37-3F7DE2122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2525" y="973138"/>
              <a:ext cx="95250" cy="114300"/>
            </a:xfrm>
            <a:custGeom>
              <a:avLst/>
              <a:gdLst>
                <a:gd name="T0" fmla="*/ 103 w 180"/>
                <a:gd name="T1" fmla="*/ 0 h 218"/>
                <a:gd name="T2" fmla="*/ 122 w 180"/>
                <a:gd name="T3" fmla="*/ 3 h 218"/>
                <a:gd name="T4" fmla="*/ 138 w 180"/>
                <a:gd name="T5" fmla="*/ 8 h 218"/>
                <a:gd name="T6" fmla="*/ 151 w 180"/>
                <a:gd name="T7" fmla="*/ 16 h 218"/>
                <a:gd name="T8" fmla="*/ 162 w 180"/>
                <a:gd name="T9" fmla="*/ 27 h 218"/>
                <a:gd name="T10" fmla="*/ 171 w 180"/>
                <a:gd name="T11" fmla="*/ 40 h 218"/>
                <a:gd name="T12" fmla="*/ 177 w 180"/>
                <a:gd name="T13" fmla="*/ 56 h 218"/>
                <a:gd name="T14" fmla="*/ 180 w 180"/>
                <a:gd name="T15" fmla="*/ 73 h 218"/>
                <a:gd name="T16" fmla="*/ 180 w 180"/>
                <a:gd name="T17" fmla="*/ 217 h 218"/>
                <a:gd name="T18" fmla="*/ 152 w 180"/>
                <a:gd name="T19" fmla="*/ 184 h 218"/>
                <a:gd name="T20" fmla="*/ 139 w 180"/>
                <a:gd name="T21" fmla="*/ 198 h 218"/>
                <a:gd name="T22" fmla="*/ 124 w 180"/>
                <a:gd name="T23" fmla="*/ 210 h 218"/>
                <a:gd name="T24" fmla="*/ 102 w 180"/>
                <a:gd name="T25" fmla="*/ 217 h 218"/>
                <a:gd name="T26" fmla="*/ 77 w 180"/>
                <a:gd name="T27" fmla="*/ 218 h 218"/>
                <a:gd name="T28" fmla="*/ 46 w 180"/>
                <a:gd name="T29" fmla="*/ 214 h 218"/>
                <a:gd name="T30" fmla="*/ 20 w 180"/>
                <a:gd name="T31" fmla="*/ 201 h 218"/>
                <a:gd name="T32" fmla="*/ 11 w 180"/>
                <a:gd name="T33" fmla="*/ 192 h 218"/>
                <a:gd name="T34" fmla="*/ 4 w 180"/>
                <a:gd name="T35" fmla="*/ 182 h 218"/>
                <a:gd name="T36" fmla="*/ 1 w 180"/>
                <a:gd name="T37" fmla="*/ 169 h 218"/>
                <a:gd name="T38" fmla="*/ 0 w 180"/>
                <a:gd name="T39" fmla="*/ 157 h 218"/>
                <a:gd name="T40" fmla="*/ 4 w 180"/>
                <a:gd name="T41" fmla="*/ 132 h 218"/>
                <a:gd name="T42" fmla="*/ 18 w 180"/>
                <a:gd name="T43" fmla="*/ 112 h 218"/>
                <a:gd name="T44" fmla="*/ 30 w 180"/>
                <a:gd name="T45" fmla="*/ 105 h 218"/>
                <a:gd name="T46" fmla="*/ 44 w 180"/>
                <a:gd name="T47" fmla="*/ 99 h 218"/>
                <a:gd name="T48" fmla="*/ 82 w 180"/>
                <a:gd name="T49" fmla="*/ 95 h 218"/>
                <a:gd name="T50" fmla="*/ 151 w 180"/>
                <a:gd name="T51" fmla="*/ 82 h 218"/>
                <a:gd name="T52" fmla="*/ 147 w 180"/>
                <a:gd name="T53" fmla="*/ 57 h 218"/>
                <a:gd name="T54" fmla="*/ 135 w 180"/>
                <a:gd name="T55" fmla="*/ 40 h 218"/>
                <a:gd name="T56" fmla="*/ 116 w 180"/>
                <a:gd name="T57" fmla="*/ 29 h 218"/>
                <a:gd name="T58" fmla="*/ 90 w 180"/>
                <a:gd name="T59" fmla="*/ 26 h 218"/>
                <a:gd name="T60" fmla="*/ 70 w 180"/>
                <a:gd name="T61" fmla="*/ 27 h 218"/>
                <a:gd name="T62" fmla="*/ 50 w 180"/>
                <a:gd name="T63" fmla="*/ 31 h 218"/>
                <a:gd name="T64" fmla="*/ 33 w 180"/>
                <a:gd name="T65" fmla="*/ 40 h 218"/>
                <a:gd name="T66" fmla="*/ 18 w 180"/>
                <a:gd name="T67" fmla="*/ 50 h 218"/>
                <a:gd name="T68" fmla="*/ 14 w 180"/>
                <a:gd name="T69" fmla="*/ 23 h 218"/>
                <a:gd name="T70" fmla="*/ 33 w 180"/>
                <a:gd name="T71" fmla="*/ 11 h 218"/>
                <a:gd name="T72" fmla="*/ 56 w 180"/>
                <a:gd name="T73" fmla="*/ 4 h 218"/>
                <a:gd name="T74" fmla="*/ 80 w 180"/>
                <a:gd name="T75" fmla="*/ 0 h 218"/>
                <a:gd name="T76" fmla="*/ 82 w 180"/>
                <a:gd name="T77" fmla="*/ 195 h 218"/>
                <a:gd name="T78" fmla="*/ 105 w 180"/>
                <a:gd name="T79" fmla="*/ 194 h 218"/>
                <a:gd name="T80" fmla="*/ 125 w 180"/>
                <a:gd name="T81" fmla="*/ 185 h 218"/>
                <a:gd name="T82" fmla="*/ 139 w 180"/>
                <a:gd name="T83" fmla="*/ 171 h 218"/>
                <a:gd name="T84" fmla="*/ 151 w 180"/>
                <a:gd name="T85" fmla="*/ 152 h 218"/>
                <a:gd name="T86" fmla="*/ 83 w 180"/>
                <a:gd name="T87" fmla="*/ 118 h 218"/>
                <a:gd name="T88" fmla="*/ 59 w 180"/>
                <a:gd name="T89" fmla="*/ 119 h 218"/>
                <a:gd name="T90" fmla="*/ 41 w 180"/>
                <a:gd name="T91" fmla="*/ 126 h 218"/>
                <a:gd name="T92" fmla="*/ 31 w 180"/>
                <a:gd name="T93" fmla="*/ 139 h 218"/>
                <a:gd name="T94" fmla="*/ 29 w 180"/>
                <a:gd name="T95" fmla="*/ 155 h 218"/>
                <a:gd name="T96" fmla="*/ 31 w 180"/>
                <a:gd name="T97" fmla="*/ 172 h 218"/>
                <a:gd name="T98" fmla="*/ 43 w 180"/>
                <a:gd name="T99" fmla="*/ 185 h 218"/>
                <a:gd name="T100" fmla="*/ 59 w 180"/>
                <a:gd name="T101" fmla="*/ 194 h 218"/>
                <a:gd name="T102" fmla="*/ 82 w 180"/>
                <a:gd name="T103" fmla="*/ 19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0" h="218">
                  <a:moveTo>
                    <a:pt x="93" y="0"/>
                  </a:moveTo>
                  <a:lnTo>
                    <a:pt x="103" y="0"/>
                  </a:lnTo>
                  <a:lnTo>
                    <a:pt x="112" y="1"/>
                  </a:lnTo>
                  <a:lnTo>
                    <a:pt x="122" y="3"/>
                  </a:lnTo>
                  <a:lnTo>
                    <a:pt x="129" y="5"/>
                  </a:lnTo>
                  <a:lnTo>
                    <a:pt x="138" y="8"/>
                  </a:lnTo>
                  <a:lnTo>
                    <a:pt x="145" y="11"/>
                  </a:lnTo>
                  <a:lnTo>
                    <a:pt x="151" y="16"/>
                  </a:lnTo>
                  <a:lnTo>
                    <a:pt x="158" y="21"/>
                  </a:lnTo>
                  <a:lnTo>
                    <a:pt x="162" y="27"/>
                  </a:lnTo>
                  <a:lnTo>
                    <a:pt x="167" y="33"/>
                  </a:lnTo>
                  <a:lnTo>
                    <a:pt x="171" y="40"/>
                  </a:lnTo>
                  <a:lnTo>
                    <a:pt x="174" y="47"/>
                  </a:lnTo>
                  <a:lnTo>
                    <a:pt x="177" y="56"/>
                  </a:lnTo>
                  <a:lnTo>
                    <a:pt x="178" y="64"/>
                  </a:lnTo>
                  <a:lnTo>
                    <a:pt x="180" y="73"/>
                  </a:lnTo>
                  <a:lnTo>
                    <a:pt x="180" y="83"/>
                  </a:lnTo>
                  <a:lnTo>
                    <a:pt x="180" y="217"/>
                  </a:lnTo>
                  <a:lnTo>
                    <a:pt x="152" y="217"/>
                  </a:lnTo>
                  <a:lnTo>
                    <a:pt x="152" y="184"/>
                  </a:lnTo>
                  <a:lnTo>
                    <a:pt x="147" y="191"/>
                  </a:lnTo>
                  <a:lnTo>
                    <a:pt x="139" y="198"/>
                  </a:lnTo>
                  <a:lnTo>
                    <a:pt x="132" y="204"/>
                  </a:lnTo>
                  <a:lnTo>
                    <a:pt x="124" y="210"/>
                  </a:lnTo>
                  <a:lnTo>
                    <a:pt x="113" y="214"/>
                  </a:lnTo>
                  <a:lnTo>
                    <a:pt x="102" y="217"/>
                  </a:lnTo>
                  <a:lnTo>
                    <a:pt x="90" y="218"/>
                  </a:lnTo>
                  <a:lnTo>
                    <a:pt x="77" y="218"/>
                  </a:lnTo>
                  <a:lnTo>
                    <a:pt x="60" y="218"/>
                  </a:lnTo>
                  <a:lnTo>
                    <a:pt x="46" y="214"/>
                  </a:lnTo>
                  <a:lnTo>
                    <a:pt x="31" y="210"/>
                  </a:lnTo>
                  <a:lnTo>
                    <a:pt x="20" y="201"/>
                  </a:lnTo>
                  <a:lnTo>
                    <a:pt x="16" y="197"/>
                  </a:lnTo>
                  <a:lnTo>
                    <a:pt x="11" y="192"/>
                  </a:lnTo>
                  <a:lnTo>
                    <a:pt x="7" y="187"/>
                  </a:lnTo>
                  <a:lnTo>
                    <a:pt x="4" y="182"/>
                  </a:lnTo>
                  <a:lnTo>
                    <a:pt x="3" y="177"/>
                  </a:lnTo>
                  <a:lnTo>
                    <a:pt x="1" y="169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10" y="121"/>
                  </a:lnTo>
                  <a:lnTo>
                    <a:pt x="18" y="112"/>
                  </a:lnTo>
                  <a:lnTo>
                    <a:pt x="24" y="108"/>
                  </a:lnTo>
                  <a:lnTo>
                    <a:pt x="30" y="105"/>
                  </a:lnTo>
                  <a:lnTo>
                    <a:pt x="37" y="102"/>
                  </a:lnTo>
                  <a:lnTo>
                    <a:pt x="44" y="99"/>
                  </a:lnTo>
                  <a:lnTo>
                    <a:pt x="62" y="96"/>
                  </a:lnTo>
                  <a:lnTo>
                    <a:pt x="82" y="95"/>
                  </a:lnTo>
                  <a:lnTo>
                    <a:pt x="151" y="95"/>
                  </a:lnTo>
                  <a:lnTo>
                    <a:pt x="151" y="82"/>
                  </a:lnTo>
                  <a:lnTo>
                    <a:pt x="149" y="69"/>
                  </a:lnTo>
                  <a:lnTo>
                    <a:pt x="147" y="57"/>
                  </a:lnTo>
                  <a:lnTo>
                    <a:pt x="142" y="47"/>
                  </a:lnTo>
                  <a:lnTo>
                    <a:pt x="135" y="40"/>
                  </a:lnTo>
                  <a:lnTo>
                    <a:pt x="126" y="33"/>
                  </a:lnTo>
                  <a:lnTo>
                    <a:pt x="116" y="29"/>
                  </a:lnTo>
                  <a:lnTo>
                    <a:pt x="103" y="26"/>
                  </a:lnTo>
                  <a:lnTo>
                    <a:pt x="90" y="26"/>
                  </a:lnTo>
                  <a:lnTo>
                    <a:pt x="79" y="26"/>
                  </a:lnTo>
                  <a:lnTo>
                    <a:pt x="70" y="27"/>
                  </a:lnTo>
                  <a:lnTo>
                    <a:pt x="60" y="29"/>
                  </a:lnTo>
                  <a:lnTo>
                    <a:pt x="50" y="31"/>
                  </a:lnTo>
                  <a:lnTo>
                    <a:pt x="41" y="36"/>
                  </a:lnTo>
                  <a:lnTo>
                    <a:pt x="33" y="40"/>
                  </a:lnTo>
                  <a:lnTo>
                    <a:pt x="26" y="44"/>
                  </a:lnTo>
                  <a:lnTo>
                    <a:pt x="18" y="50"/>
                  </a:lnTo>
                  <a:lnTo>
                    <a:pt x="5" y="29"/>
                  </a:lnTo>
                  <a:lnTo>
                    <a:pt x="14" y="23"/>
                  </a:lnTo>
                  <a:lnTo>
                    <a:pt x="23" y="17"/>
                  </a:lnTo>
                  <a:lnTo>
                    <a:pt x="33" y="11"/>
                  </a:lnTo>
                  <a:lnTo>
                    <a:pt x="44" y="7"/>
                  </a:lnTo>
                  <a:lnTo>
                    <a:pt x="56" y="4"/>
                  </a:lnTo>
                  <a:lnTo>
                    <a:pt x="67" y="1"/>
                  </a:lnTo>
                  <a:lnTo>
                    <a:pt x="80" y="0"/>
                  </a:lnTo>
                  <a:lnTo>
                    <a:pt x="93" y="0"/>
                  </a:lnTo>
                  <a:close/>
                  <a:moveTo>
                    <a:pt x="82" y="195"/>
                  </a:moveTo>
                  <a:lnTo>
                    <a:pt x="95" y="195"/>
                  </a:lnTo>
                  <a:lnTo>
                    <a:pt x="105" y="194"/>
                  </a:lnTo>
                  <a:lnTo>
                    <a:pt x="115" y="190"/>
                  </a:lnTo>
                  <a:lnTo>
                    <a:pt x="125" y="185"/>
                  </a:lnTo>
                  <a:lnTo>
                    <a:pt x="132" y="178"/>
                  </a:lnTo>
                  <a:lnTo>
                    <a:pt x="139" y="171"/>
                  </a:lnTo>
                  <a:lnTo>
                    <a:pt x="147" y="162"/>
                  </a:lnTo>
                  <a:lnTo>
                    <a:pt x="151" y="152"/>
                  </a:lnTo>
                  <a:lnTo>
                    <a:pt x="151" y="118"/>
                  </a:lnTo>
                  <a:lnTo>
                    <a:pt x="83" y="118"/>
                  </a:lnTo>
                  <a:lnTo>
                    <a:pt x="70" y="118"/>
                  </a:lnTo>
                  <a:lnTo>
                    <a:pt x="59" y="119"/>
                  </a:lnTo>
                  <a:lnTo>
                    <a:pt x="50" y="122"/>
                  </a:lnTo>
                  <a:lnTo>
                    <a:pt x="41" y="126"/>
                  </a:lnTo>
                  <a:lnTo>
                    <a:pt x="36" y="132"/>
                  </a:lnTo>
                  <a:lnTo>
                    <a:pt x="31" y="139"/>
                  </a:lnTo>
                  <a:lnTo>
                    <a:pt x="29" y="146"/>
                  </a:lnTo>
                  <a:lnTo>
                    <a:pt x="29" y="155"/>
                  </a:lnTo>
                  <a:lnTo>
                    <a:pt x="29" y="164"/>
                  </a:lnTo>
                  <a:lnTo>
                    <a:pt x="31" y="172"/>
                  </a:lnTo>
                  <a:lnTo>
                    <a:pt x="36" y="180"/>
                  </a:lnTo>
                  <a:lnTo>
                    <a:pt x="43" y="185"/>
                  </a:lnTo>
                  <a:lnTo>
                    <a:pt x="50" y="190"/>
                  </a:lnTo>
                  <a:lnTo>
                    <a:pt x="59" y="194"/>
                  </a:lnTo>
                  <a:lnTo>
                    <a:pt x="70" y="195"/>
                  </a:lnTo>
                  <a:lnTo>
                    <a:pt x="82" y="195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0" name="Freeform 65">
              <a:extLst>
                <a:ext uri="{FF2B5EF4-FFF2-40B4-BE49-F238E27FC236}">
                  <a16:creationId xmlns:a16="http://schemas.microsoft.com/office/drawing/2014/main" id="{232AB87E-7A7B-56D7-6234-556465400E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9050" y="973138"/>
              <a:ext cx="115888" cy="155575"/>
            </a:xfrm>
            <a:custGeom>
              <a:avLst/>
              <a:gdLst>
                <a:gd name="T0" fmla="*/ 126 w 219"/>
                <a:gd name="T1" fmla="*/ 1 h 296"/>
                <a:gd name="T2" fmla="*/ 155 w 219"/>
                <a:gd name="T3" fmla="*/ 7 h 296"/>
                <a:gd name="T4" fmla="*/ 178 w 219"/>
                <a:gd name="T5" fmla="*/ 21 h 296"/>
                <a:gd name="T6" fmla="*/ 198 w 219"/>
                <a:gd name="T7" fmla="*/ 40 h 296"/>
                <a:gd name="T8" fmla="*/ 211 w 219"/>
                <a:gd name="T9" fmla="*/ 66 h 296"/>
                <a:gd name="T10" fmla="*/ 218 w 219"/>
                <a:gd name="T11" fmla="*/ 93 h 296"/>
                <a:gd name="T12" fmla="*/ 218 w 219"/>
                <a:gd name="T13" fmla="*/ 125 h 296"/>
                <a:gd name="T14" fmla="*/ 211 w 219"/>
                <a:gd name="T15" fmla="*/ 154 h 296"/>
                <a:gd name="T16" fmla="*/ 198 w 219"/>
                <a:gd name="T17" fmla="*/ 178 h 296"/>
                <a:gd name="T18" fmla="*/ 178 w 219"/>
                <a:gd name="T19" fmla="*/ 198 h 296"/>
                <a:gd name="T20" fmla="*/ 155 w 219"/>
                <a:gd name="T21" fmla="*/ 211 h 296"/>
                <a:gd name="T22" fmla="*/ 127 w 219"/>
                <a:gd name="T23" fmla="*/ 218 h 296"/>
                <a:gd name="T24" fmla="*/ 98 w 219"/>
                <a:gd name="T25" fmla="*/ 218 h 296"/>
                <a:gd name="T26" fmla="*/ 75 w 219"/>
                <a:gd name="T27" fmla="*/ 213 h 296"/>
                <a:gd name="T28" fmla="*/ 54 w 219"/>
                <a:gd name="T29" fmla="*/ 203 h 296"/>
                <a:gd name="T30" fmla="*/ 36 w 219"/>
                <a:gd name="T31" fmla="*/ 187 h 296"/>
                <a:gd name="T32" fmla="*/ 29 w 219"/>
                <a:gd name="T33" fmla="*/ 296 h 296"/>
                <a:gd name="T34" fmla="*/ 0 w 219"/>
                <a:gd name="T35" fmla="*/ 1 h 296"/>
                <a:gd name="T36" fmla="*/ 28 w 219"/>
                <a:gd name="T37" fmla="*/ 44 h 296"/>
                <a:gd name="T38" fmla="*/ 44 w 219"/>
                <a:gd name="T39" fmla="*/ 26 h 296"/>
                <a:gd name="T40" fmla="*/ 62 w 219"/>
                <a:gd name="T41" fmla="*/ 11 h 296"/>
                <a:gd name="T42" fmla="*/ 85 w 219"/>
                <a:gd name="T43" fmla="*/ 3 h 296"/>
                <a:gd name="T44" fmla="*/ 111 w 219"/>
                <a:gd name="T45" fmla="*/ 0 h 296"/>
                <a:gd name="T46" fmla="*/ 120 w 219"/>
                <a:gd name="T47" fmla="*/ 192 h 296"/>
                <a:gd name="T48" fmla="*/ 142 w 219"/>
                <a:gd name="T49" fmla="*/ 187 h 296"/>
                <a:gd name="T50" fmla="*/ 159 w 219"/>
                <a:gd name="T51" fmla="*/ 177 h 296"/>
                <a:gd name="T52" fmla="*/ 173 w 219"/>
                <a:gd name="T53" fmla="*/ 162 h 296"/>
                <a:gd name="T54" fmla="*/ 183 w 219"/>
                <a:gd name="T55" fmla="*/ 144 h 296"/>
                <a:gd name="T56" fmla="*/ 189 w 219"/>
                <a:gd name="T57" fmla="*/ 121 h 296"/>
                <a:gd name="T58" fmla="*/ 189 w 219"/>
                <a:gd name="T59" fmla="*/ 98 h 296"/>
                <a:gd name="T60" fmla="*/ 183 w 219"/>
                <a:gd name="T61" fmla="*/ 76 h 296"/>
                <a:gd name="T62" fmla="*/ 173 w 219"/>
                <a:gd name="T63" fmla="*/ 57 h 296"/>
                <a:gd name="T64" fmla="*/ 159 w 219"/>
                <a:gd name="T65" fmla="*/ 41 h 296"/>
                <a:gd name="T66" fmla="*/ 142 w 219"/>
                <a:gd name="T67" fmla="*/ 31 h 296"/>
                <a:gd name="T68" fmla="*/ 120 w 219"/>
                <a:gd name="T69" fmla="*/ 26 h 296"/>
                <a:gd name="T70" fmla="*/ 98 w 219"/>
                <a:gd name="T71" fmla="*/ 26 h 296"/>
                <a:gd name="T72" fmla="*/ 78 w 219"/>
                <a:gd name="T73" fmla="*/ 31 h 296"/>
                <a:gd name="T74" fmla="*/ 60 w 219"/>
                <a:gd name="T75" fmla="*/ 41 h 296"/>
                <a:gd name="T76" fmla="*/ 45 w 219"/>
                <a:gd name="T77" fmla="*/ 57 h 296"/>
                <a:gd name="T78" fmla="*/ 35 w 219"/>
                <a:gd name="T79" fmla="*/ 76 h 296"/>
                <a:gd name="T80" fmla="*/ 29 w 219"/>
                <a:gd name="T81" fmla="*/ 98 h 296"/>
                <a:gd name="T82" fmla="*/ 29 w 219"/>
                <a:gd name="T83" fmla="*/ 121 h 296"/>
                <a:gd name="T84" fmla="*/ 35 w 219"/>
                <a:gd name="T85" fmla="*/ 144 h 296"/>
                <a:gd name="T86" fmla="*/ 45 w 219"/>
                <a:gd name="T87" fmla="*/ 162 h 296"/>
                <a:gd name="T88" fmla="*/ 60 w 219"/>
                <a:gd name="T89" fmla="*/ 177 h 296"/>
                <a:gd name="T90" fmla="*/ 78 w 219"/>
                <a:gd name="T91" fmla="*/ 187 h 296"/>
                <a:gd name="T92" fmla="*/ 98 w 219"/>
                <a:gd name="T93" fmla="*/ 19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9" h="296">
                  <a:moveTo>
                    <a:pt x="111" y="0"/>
                  </a:moveTo>
                  <a:lnTo>
                    <a:pt x="126" y="1"/>
                  </a:lnTo>
                  <a:lnTo>
                    <a:pt x="140" y="3"/>
                  </a:lnTo>
                  <a:lnTo>
                    <a:pt x="155" y="7"/>
                  </a:lnTo>
                  <a:lnTo>
                    <a:pt x="166" y="14"/>
                  </a:lnTo>
                  <a:lnTo>
                    <a:pt x="178" y="21"/>
                  </a:lnTo>
                  <a:lnTo>
                    <a:pt x="189" y="30"/>
                  </a:lnTo>
                  <a:lnTo>
                    <a:pt x="198" y="40"/>
                  </a:lnTo>
                  <a:lnTo>
                    <a:pt x="205" y="53"/>
                  </a:lnTo>
                  <a:lnTo>
                    <a:pt x="211" y="66"/>
                  </a:lnTo>
                  <a:lnTo>
                    <a:pt x="215" y="79"/>
                  </a:lnTo>
                  <a:lnTo>
                    <a:pt x="218" y="93"/>
                  </a:lnTo>
                  <a:lnTo>
                    <a:pt x="219" y="109"/>
                  </a:lnTo>
                  <a:lnTo>
                    <a:pt x="218" y="125"/>
                  </a:lnTo>
                  <a:lnTo>
                    <a:pt x="215" y="139"/>
                  </a:lnTo>
                  <a:lnTo>
                    <a:pt x="211" y="154"/>
                  </a:lnTo>
                  <a:lnTo>
                    <a:pt x="205" y="167"/>
                  </a:lnTo>
                  <a:lnTo>
                    <a:pt x="198" y="178"/>
                  </a:lnTo>
                  <a:lnTo>
                    <a:pt x="189" y="188"/>
                  </a:lnTo>
                  <a:lnTo>
                    <a:pt x="178" y="198"/>
                  </a:lnTo>
                  <a:lnTo>
                    <a:pt x="166" y="205"/>
                  </a:lnTo>
                  <a:lnTo>
                    <a:pt x="155" y="211"/>
                  </a:lnTo>
                  <a:lnTo>
                    <a:pt x="140" y="215"/>
                  </a:lnTo>
                  <a:lnTo>
                    <a:pt x="127" y="218"/>
                  </a:lnTo>
                  <a:lnTo>
                    <a:pt x="111" y="218"/>
                  </a:lnTo>
                  <a:lnTo>
                    <a:pt x="98" y="218"/>
                  </a:lnTo>
                  <a:lnTo>
                    <a:pt x="87" y="217"/>
                  </a:lnTo>
                  <a:lnTo>
                    <a:pt x="75" y="213"/>
                  </a:lnTo>
                  <a:lnTo>
                    <a:pt x="64" y="208"/>
                  </a:lnTo>
                  <a:lnTo>
                    <a:pt x="54" y="203"/>
                  </a:lnTo>
                  <a:lnTo>
                    <a:pt x="45" y="195"/>
                  </a:lnTo>
                  <a:lnTo>
                    <a:pt x="36" y="187"/>
                  </a:lnTo>
                  <a:lnTo>
                    <a:pt x="29" y="177"/>
                  </a:lnTo>
                  <a:lnTo>
                    <a:pt x="29" y="296"/>
                  </a:lnTo>
                  <a:lnTo>
                    <a:pt x="0" y="296"/>
                  </a:lnTo>
                  <a:lnTo>
                    <a:pt x="0" y="1"/>
                  </a:lnTo>
                  <a:lnTo>
                    <a:pt x="28" y="1"/>
                  </a:lnTo>
                  <a:lnTo>
                    <a:pt x="28" y="44"/>
                  </a:lnTo>
                  <a:lnTo>
                    <a:pt x="35" y="34"/>
                  </a:lnTo>
                  <a:lnTo>
                    <a:pt x="44" y="26"/>
                  </a:lnTo>
                  <a:lnTo>
                    <a:pt x="52" y="17"/>
                  </a:lnTo>
                  <a:lnTo>
                    <a:pt x="62" y="11"/>
                  </a:lnTo>
                  <a:lnTo>
                    <a:pt x="74" y="7"/>
                  </a:lnTo>
                  <a:lnTo>
                    <a:pt x="85" y="3"/>
                  </a:lnTo>
                  <a:lnTo>
                    <a:pt x="98" y="1"/>
                  </a:lnTo>
                  <a:lnTo>
                    <a:pt x="111" y="0"/>
                  </a:lnTo>
                  <a:close/>
                  <a:moveTo>
                    <a:pt x="110" y="192"/>
                  </a:moveTo>
                  <a:lnTo>
                    <a:pt x="120" y="192"/>
                  </a:lnTo>
                  <a:lnTo>
                    <a:pt x="132" y="191"/>
                  </a:lnTo>
                  <a:lnTo>
                    <a:pt x="142" y="187"/>
                  </a:lnTo>
                  <a:lnTo>
                    <a:pt x="150" y="182"/>
                  </a:lnTo>
                  <a:lnTo>
                    <a:pt x="159" y="177"/>
                  </a:lnTo>
                  <a:lnTo>
                    <a:pt x="168" y="169"/>
                  </a:lnTo>
                  <a:lnTo>
                    <a:pt x="173" y="162"/>
                  </a:lnTo>
                  <a:lnTo>
                    <a:pt x="179" y="154"/>
                  </a:lnTo>
                  <a:lnTo>
                    <a:pt x="183" y="144"/>
                  </a:lnTo>
                  <a:lnTo>
                    <a:pt x="188" y="132"/>
                  </a:lnTo>
                  <a:lnTo>
                    <a:pt x="189" y="121"/>
                  </a:lnTo>
                  <a:lnTo>
                    <a:pt x="191" y="109"/>
                  </a:lnTo>
                  <a:lnTo>
                    <a:pt x="189" y="98"/>
                  </a:lnTo>
                  <a:lnTo>
                    <a:pt x="188" y="86"/>
                  </a:lnTo>
                  <a:lnTo>
                    <a:pt x="183" y="76"/>
                  </a:lnTo>
                  <a:lnTo>
                    <a:pt x="179" y="66"/>
                  </a:lnTo>
                  <a:lnTo>
                    <a:pt x="173" y="57"/>
                  </a:lnTo>
                  <a:lnTo>
                    <a:pt x="168" y="49"/>
                  </a:lnTo>
                  <a:lnTo>
                    <a:pt x="159" y="41"/>
                  </a:lnTo>
                  <a:lnTo>
                    <a:pt x="150" y="36"/>
                  </a:lnTo>
                  <a:lnTo>
                    <a:pt x="142" y="31"/>
                  </a:lnTo>
                  <a:lnTo>
                    <a:pt x="132" y="29"/>
                  </a:lnTo>
                  <a:lnTo>
                    <a:pt x="120" y="26"/>
                  </a:lnTo>
                  <a:lnTo>
                    <a:pt x="110" y="26"/>
                  </a:lnTo>
                  <a:lnTo>
                    <a:pt x="98" y="26"/>
                  </a:lnTo>
                  <a:lnTo>
                    <a:pt x="88" y="29"/>
                  </a:lnTo>
                  <a:lnTo>
                    <a:pt x="78" y="31"/>
                  </a:lnTo>
                  <a:lnTo>
                    <a:pt x="68" y="36"/>
                  </a:lnTo>
                  <a:lnTo>
                    <a:pt x="60" y="41"/>
                  </a:lnTo>
                  <a:lnTo>
                    <a:pt x="52" y="49"/>
                  </a:lnTo>
                  <a:lnTo>
                    <a:pt x="45" y="57"/>
                  </a:lnTo>
                  <a:lnTo>
                    <a:pt x="39" y="66"/>
                  </a:lnTo>
                  <a:lnTo>
                    <a:pt x="35" y="76"/>
                  </a:lnTo>
                  <a:lnTo>
                    <a:pt x="32" y="86"/>
                  </a:lnTo>
                  <a:lnTo>
                    <a:pt x="29" y="98"/>
                  </a:lnTo>
                  <a:lnTo>
                    <a:pt x="29" y="109"/>
                  </a:lnTo>
                  <a:lnTo>
                    <a:pt x="29" y="121"/>
                  </a:lnTo>
                  <a:lnTo>
                    <a:pt x="32" y="132"/>
                  </a:lnTo>
                  <a:lnTo>
                    <a:pt x="35" y="144"/>
                  </a:lnTo>
                  <a:lnTo>
                    <a:pt x="39" y="154"/>
                  </a:lnTo>
                  <a:lnTo>
                    <a:pt x="45" y="162"/>
                  </a:lnTo>
                  <a:lnTo>
                    <a:pt x="52" y="169"/>
                  </a:lnTo>
                  <a:lnTo>
                    <a:pt x="60" y="177"/>
                  </a:lnTo>
                  <a:lnTo>
                    <a:pt x="68" y="182"/>
                  </a:lnTo>
                  <a:lnTo>
                    <a:pt x="78" y="187"/>
                  </a:lnTo>
                  <a:lnTo>
                    <a:pt x="88" y="191"/>
                  </a:lnTo>
                  <a:lnTo>
                    <a:pt x="98" y="192"/>
                  </a:lnTo>
                  <a:lnTo>
                    <a:pt x="110" y="19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" name="Freeform 66">
              <a:extLst>
                <a:ext uri="{FF2B5EF4-FFF2-40B4-BE49-F238E27FC236}">
                  <a16:creationId xmlns:a16="http://schemas.microsoft.com/office/drawing/2014/main" id="{579CA562-EB40-23F7-5DAF-4CC616A7D06D}"/>
                </a:ext>
              </a:extLst>
            </p:cNvPr>
            <p:cNvSpPr/>
            <p:nvPr/>
          </p:nvSpPr>
          <p:spPr bwMode="auto">
            <a:xfrm>
              <a:off x="5237163" y="973138"/>
              <a:ext cx="103188" cy="114300"/>
            </a:xfrm>
            <a:custGeom>
              <a:avLst/>
              <a:gdLst>
                <a:gd name="T0" fmla="*/ 95 w 196"/>
                <a:gd name="T1" fmla="*/ 218 h 218"/>
                <a:gd name="T2" fmla="*/ 66 w 196"/>
                <a:gd name="T3" fmla="*/ 211 h 218"/>
                <a:gd name="T4" fmla="*/ 42 w 196"/>
                <a:gd name="T5" fmla="*/ 197 h 218"/>
                <a:gd name="T6" fmla="*/ 22 w 196"/>
                <a:gd name="T7" fmla="*/ 178 h 218"/>
                <a:gd name="T8" fmla="*/ 7 w 196"/>
                <a:gd name="T9" fmla="*/ 154 h 218"/>
                <a:gd name="T10" fmla="*/ 0 w 196"/>
                <a:gd name="T11" fmla="*/ 125 h 218"/>
                <a:gd name="T12" fmla="*/ 0 w 196"/>
                <a:gd name="T13" fmla="*/ 93 h 218"/>
                <a:gd name="T14" fmla="*/ 7 w 196"/>
                <a:gd name="T15" fmla="*/ 66 h 218"/>
                <a:gd name="T16" fmla="*/ 22 w 196"/>
                <a:gd name="T17" fmla="*/ 41 h 218"/>
                <a:gd name="T18" fmla="*/ 42 w 196"/>
                <a:gd name="T19" fmla="*/ 21 h 218"/>
                <a:gd name="T20" fmla="*/ 66 w 196"/>
                <a:gd name="T21" fmla="*/ 8 h 218"/>
                <a:gd name="T22" fmla="*/ 95 w 196"/>
                <a:gd name="T23" fmla="*/ 1 h 218"/>
                <a:gd name="T24" fmla="*/ 124 w 196"/>
                <a:gd name="T25" fmla="*/ 1 h 218"/>
                <a:gd name="T26" fmla="*/ 150 w 196"/>
                <a:gd name="T27" fmla="*/ 5 h 218"/>
                <a:gd name="T28" fmla="*/ 171 w 196"/>
                <a:gd name="T29" fmla="*/ 17 h 218"/>
                <a:gd name="T30" fmla="*/ 189 w 196"/>
                <a:gd name="T31" fmla="*/ 33 h 218"/>
                <a:gd name="T32" fmla="*/ 174 w 196"/>
                <a:gd name="T33" fmla="*/ 57 h 218"/>
                <a:gd name="T34" fmla="*/ 161 w 196"/>
                <a:gd name="T35" fmla="*/ 43 h 218"/>
                <a:gd name="T36" fmla="*/ 147 w 196"/>
                <a:gd name="T37" fmla="*/ 33 h 218"/>
                <a:gd name="T38" fmla="*/ 130 w 196"/>
                <a:gd name="T39" fmla="*/ 27 h 218"/>
                <a:gd name="T40" fmla="*/ 111 w 196"/>
                <a:gd name="T41" fmla="*/ 26 h 218"/>
                <a:gd name="T42" fmla="*/ 89 w 196"/>
                <a:gd name="T43" fmla="*/ 29 h 218"/>
                <a:gd name="T44" fmla="*/ 69 w 196"/>
                <a:gd name="T45" fmla="*/ 36 h 218"/>
                <a:gd name="T46" fmla="*/ 52 w 196"/>
                <a:gd name="T47" fmla="*/ 49 h 218"/>
                <a:gd name="T48" fmla="*/ 40 w 196"/>
                <a:gd name="T49" fmla="*/ 66 h 218"/>
                <a:gd name="T50" fmla="*/ 32 w 196"/>
                <a:gd name="T51" fmla="*/ 86 h 218"/>
                <a:gd name="T52" fmla="*/ 29 w 196"/>
                <a:gd name="T53" fmla="*/ 109 h 218"/>
                <a:gd name="T54" fmla="*/ 32 w 196"/>
                <a:gd name="T55" fmla="*/ 132 h 218"/>
                <a:gd name="T56" fmla="*/ 40 w 196"/>
                <a:gd name="T57" fmla="*/ 154 h 218"/>
                <a:gd name="T58" fmla="*/ 52 w 196"/>
                <a:gd name="T59" fmla="*/ 169 h 218"/>
                <a:gd name="T60" fmla="*/ 69 w 196"/>
                <a:gd name="T61" fmla="*/ 182 h 218"/>
                <a:gd name="T62" fmla="*/ 89 w 196"/>
                <a:gd name="T63" fmla="*/ 191 h 218"/>
                <a:gd name="T64" fmla="*/ 111 w 196"/>
                <a:gd name="T65" fmla="*/ 192 h 218"/>
                <a:gd name="T66" fmla="*/ 130 w 196"/>
                <a:gd name="T67" fmla="*/ 191 h 218"/>
                <a:gd name="T68" fmla="*/ 147 w 196"/>
                <a:gd name="T69" fmla="*/ 185 h 218"/>
                <a:gd name="T70" fmla="*/ 161 w 196"/>
                <a:gd name="T71" fmla="*/ 175 h 218"/>
                <a:gd name="T72" fmla="*/ 174 w 196"/>
                <a:gd name="T73" fmla="*/ 162 h 218"/>
                <a:gd name="T74" fmla="*/ 189 w 196"/>
                <a:gd name="T75" fmla="*/ 187 h 218"/>
                <a:gd name="T76" fmla="*/ 171 w 196"/>
                <a:gd name="T77" fmla="*/ 203 h 218"/>
                <a:gd name="T78" fmla="*/ 148 w 196"/>
                <a:gd name="T79" fmla="*/ 213 h 218"/>
                <a:gd name="T80" fmla="*/ 124 w 196"/>
                <a:gd name="T81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218">
                  <a:moveTo>
                    <a:pt x="111" y="218"/>
                  </a:moveTo>
                  <a:lnTo>
                    <a:pt x="95" y="218"/>
                  </a:lnTo>
                  <a:lnTo>
                    <a:pt x="81" y="215"/>
                  </a:lnTo>
                  <a:lnTo>
                    <a:pt x="66" y="211"/>
                  </a:lnTo>
                  <a:lnTo>
                    <a:pt x="53" y="205"/>
                  </a:lnTo>
                  <a:lnTo>
                    <a:pt x="42" y="197"/>
                  </a:lnTo>
                  <a:lnTo>
                    <a:pt x="32" y="188"/>
                  </a:lnTo>
                  <a:lnTo>
                    <a:pt x="22" y="178"/>
                  </a:lnTo>
                  <a:lnTo>
                    <a:pt x="15" y="167"/>
                  </a:lnTo>
                  <a:lnTo>
                    <a:pt x="7" y="154"/>
                  </a:lnTo>
                  <a:lnTo>
                    <a:pt x="3" y="139"/>
                  </a:lnTo>
                  <a:lnTo>
                    <a:pt x="0" y="125"/>
                  </a:lnTo>
                  <a:lnTo>
                    <a:pt x="0" y="109"/>
                  </a:lnTo>
                  <a:lnTo>
                    <a:pt x="0" y="93"/>
                  </a:lnTo>
                  <a:lnTo>
                    <a:pt x="3" y="79"/>
                  </a:lnTo>
                  <a:lnTo>
                    <a:pt x="7" y="66"/>
                  </a:lnTo>
                  <a:lnTo>
                    <a:pt x="15" y="53"/>
                  </a:lnTo>
                  <a:lnTo>
                    <a:pt x="22" y="41"/>
                  </a:lnTo>
                  <a:lnTo>
                    <a:pt x="32" y="30"/>
                  </a:lnTo>
                  <a:lnTo>
                    <a:pt x="42" y="21"/>
                  </a:lnTo>
                  <a:lnTo>
                    <a:pt x="53" y="14"/>
                  </a:lnTo>
                  <a:lnTo>
                    <a:pt x="66" y="8"/>
                  </a:lnTo>
                  <a:lnTo>
                    <a:pt x="81" y="4"/>
                  </a:lnTo>
                  <a:lnTo>
                    <a:pt x="95" y="1"/>
                  </a:lnTo>
                  <a:lnTo>
                    <a:pt x="111" y="0"/>
                  </a:lnTo>
                  <a:lnTo>
                    <a:pt x="124" y="1"/>
                  </a:lnTo>
                  <a:lnTo>
                    <a:pt x="137" y="3"/>
                  </a:lnTo>
                  <a:lnTo>
                    <a:pt x="150" y="5"/>
                  </a:lnTo>
                  <a:lnTo>
                    <a:pt x="161" y="11"/>
                  </a:lnTo>
                  <a:lnTo>
                    <a:pt x="171" y="17"/>
                  </a:lnTo>
                  <a:lnTo>
                    <a:pt x="180" y="24"/>
                  </a:lnTo>
                  <a:lnTo>
                    <a:pt x="189" y="33"/>
                  </a:lnTo>
                  <a:lnTo>
                    <a:pt x="196" y="43"/>
                  </a:lnTo>
                  <a:lnTo>
                    <a:pt x="174" y="57"/>
                  </a:lnTo>
                  <a:lnTo>
                    <a:pt x="169" y="50"/>
                  </a:lnTo>
                  <a:lnTo>
                    <a:pt x="161" y="43"/>
                  </a:lnTo>
                  <a:lnTo>
                    <a:pt x="154" y="37"/>
                  </a:lnTo>
                  <a:lnTo>
                    <a:pt x="147" y="33"/>
                  </a:lnTo>
                  <a:lnTo>
                    <a:pt x="138" y="30"/>
                  </a:lnTo>
                  <a:lnTo>
                    <a:pt x="130" y="27"/>
                  </a:lnTo>
                  <a:lnTo>
                    <a:pt x="121" y="26"/>
                  </a:lnTo>
                  <a:lnTo>
                    <a:pt x="111" y="26"/>
                  </a:lnTo>
                  <a:lnTo>
                    <a:pt x="99" y="26"/>
                  </a:lnTo>
                  <a:lnTo>
                    <a:pt x="89" y="29"/>
                  </a:lnTo>
                  <a:lnTo>
                    <a:pt x="78" y="31"/>
                  </a:lnTo>
                  <a:lnTo>
                    <a:pt x="69" y="36"/>
                  </a:lnTo>
                  <a:lnTo>
                    <a:pt x="61" y="41"/>
                  </a:lnTo>
                  <a:lnTo>
                    <a:pt x="52" y="49"/>
                  </a:lnTo>
                  <a:lnTo>
                    <a:pt x="46" y="56"/>
                  </a:lnTo>
                  <a:lnTo>
                    <a:pt x="40" y="66"/>
                  </a:lnTo>
                  <a:lnTo>
                    <a:pt x="35" y="76"/>
                  </a:lnTo>
                  <a:lnTo>
                    <a:pt x="32" y="86"/>
                  </a:lnTo>
                  <a:lnTo>
                    <a:pt x="30" y="98"/>
                  </a:lnTo>
                  <a:lnTo>
                    <a:pt x="29" y="109"/>
                  </a:lnTo>
                  <a:lnTo>
                    <a:pt x="30" y="122"/>
                  </a:lnTo>
                  <a:lnTo>
                    <a:pt x="32" y="132"/>
                  </a:lnTo>
                  <a:lnTo>
                    <a:pt x="35" y="144"/>
                  </a:lnTo>
                  <a:lnTo>
                    <a:pt x="40" y="154"/>
                  </a:lnTo>
                  <a:lnTo>
                    <a:pt x="46" y="162"/>
                  </a:lnTo>
                  <a:lnTo>
                    <a:pt x="52" y="169"/>
                  </a:lnTo>
                  <a:lnTo>
                    <a:pt x="61" y="177"/>
                  </a:lnTo>
                  <a:lnTo>
                    <a:pt x="69" y="182"/>
                  </a:lnTo>
                  <a:lnTo>
                    <a:pt x="78" y="187"/>
                  </a:lnTo>
                  <a:lnTo>
                    <a:pt x="89" y="191"/>
                  </a:lnTo>
                  <a:lnTo>
                    <a:pt x="99" y="192"/>
                  </a:lnTo>
                  <a:lnTo>
                    <a:pt x="111" y="192"/>
                  </a:lnTo>
                  <a:lnTo>
                    <a:pt x="121" y="192"/>
                  </a:lnTo>
                  <a:lnTo>
                    <a:pt x="130" y="191"/>
                  </a:lnTo>
                  <a:lnTo>
                    <a:pt x="138" y="188"/>
                  </a:lnTo>
                  <a:lnTo>
                    <a:pt x="147" y="185"/>
                  </a:lnTo>
                  <a:lnTo>
                    <a:pt x="154" y="181"/>
                  </a:lnTo>
                  <a:lnTo>
                    <a:pt x="161" y="175"/>
                  </a:lnTo>
                  <a:lnTo>
                    <a:pt x="169" y="169"/>
                  </a:lnTo>
                  <a:lnTo>
                    <a:pt x="174" y="162"/>
                  </a:lnTo>
                  <a:lnTo>
                    <a:pt x="196" y="177"/>
                  </a:lnTo>
                  <a:lnTo>
                    <a:pt x="189" y="187"/>
                  </a:lnTo>
                  <a:lnTo>
                    <a:pt x="180" y="195"/>
                  </a:lnTo>
                  <a:lnTo>
                    <a:pt x="171" y="203"/>
                  </a:lnTo>
                  <a:lnTo>
                    <a:pt x="160" y="208"/>
                  </a:lnTo>
                  <a:lnTo>
                    <a:pt x="148" y="213"/>
                  </a:lnTo>
                  <a:lnTo>
                    <a:pt x="137" y="217"/>
                  </a:lnTo>
                  <a:lnTo>
                    <a:pt x="124" y="218"/>
                  </a:lnTo>
                  <a:lnTo>
                    <a:pt x="111" y="218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" name="Freeform 67">
              <a:extLst>
                <a:ext uri="{FF2B5EF4-FFF2-40B4-BE49-F238E27FC236}">
                  <a16:creationId xmlns:a16="http://schemas.microsoft.com/office/drawing/2014/main" id="{FBC9E673-C578-4C94-6265-E4DF4AD31693}"/>
                </a:ext>
              </a:extLst>
            </p:cNvPr>
            <p:cNvSpPr/>
            <p:nvPr/>
          </p:nvSpPr>
          <p:spPr bwMode="auto">
            <a:xfrm>
              <a:off x="5346700" y="973138"/>
              <a:ext cx="101600" cy="114300"/>
            </a:xfrm>
            <a:custGeom>
              <a:avLst/>
              <a:gdLst>
                <a:gd name="T0" fmla="*/ 192 w 192"/>
                <a:gd name="T1" fmla="*/ 26 h 216"/>
                <a:gd name="T2" fmla="*/ 110 w 192"/>
                <a:gd name="T3" fmla="*/ 26 h 216"/>
                <a:gd name="T4" fmla="*/ 110 w 192"/>
                <a:gd name="T5" fmla="*/ 216 h 216"/>
                <a:gd name="T6" fmla="*/ 81 w 192"/>
                <a:gd name="T7" fmla="*/ 216 h 216"/>
                <a:gd name="T8" fmla="*/ 81 w 192"/>
                <a:gd name="T9" fmla="*/ 26 h 216"/>
                <a:gd name="T10" fmla="*/ 0 w 192"/>
                <a:gd name="T11" fmla="*/ 26 h 216"/>
                <a:gd name="T12" fmla="*/ 0 w 192"/>
                <a:gd name="T13" fmla="*/ 0 h 216"/>
                <a:gd name="T14" fmla="*/ 192 w 192"/>
                <a:gd name="T15" fmla="*/ 0 h 216"/>
                <a:gd name="T16" fmla="*/ 192 w 192"/>
                <a:gd name="T17" fmla="*/ 2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216">
                  <a:moveTo>
                    <a:pt x="192" y="26"/>
                  </a:moveTo>
                  <a:lnTo>
                    <a:pt x="110" y="26"/>
                  </a:lnTo>
                  <a:lnTo>
                    <a:pt x="110" y="216"/>
                  </a:lnTo>
                  <a:lnTo>
                    <a:pt x="81" y="216"/>
                  </a:lnTo>
                  <a:lnTo>
                    <a:pt x="81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92" y="0"/>
                  </a:lnTo>
                  <a:lnTo>
                    <a:pt x="192" y="26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" name="Freeform 68">
              <a:extLst>
                <a:ext uri="{FF2B5EF4-FFF2-40B4-BE49-F238E27FC236}">
                  <a16:creationId xmlns:a16="http://schemas.microsoft.com/office/drawing/2014/main" id="{31137325-824F-E7E3-248B-1D2C4A618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0525" y="973138"/>
              <a:ext cx="95250" cy="114300"/>
            </a:xfrm>
            <a:custGeom>
              <a:avLst/>
              <a:gdLst>
                <a:gd name="T0" fmla="*/ 148 w 181"/>
                <a:gd name="T1" fmla="*/ 108 h 216"/>
                <a:gd name="T2" fmla="*/ 164 w 181"/>
                <a:gd name="T3" fmla="*/ 117 h 216"/>
                <a:gd name="T4" fmla="*/ 175 w 181"/>
                <a:gd name="T5" fmla="*/ 130 h 216"/>
                <a:gd name="T6" fmla="*/ 181 w 181"/>
                <a:gd name="T7" fmla="*/ 147 h 216"/>
                <a:gd name="T8" fmla="*/ 181 w 181"/>
                <a:gd name="T9" fmla="*/ 164 h 216"/>
                <a:gd name="T10" fmla="*/ 178 w 181"/>
                <a:gd name="T11" fmla="*/ 177 h 216"/>
                <a:gd name="T12" fmla="*/ 174 w 181"/>
                <a:gd name="T13" fmla="*/ 187 h 216"/>
                <a:gd name="T14" fmla="*/ 165 w 181"/>
                <a:gd name="T15" fmla="*/ 197 h 216"/>
                <a:gd name="T16" fmla="*/ 150 w 181"/>
                <a:gd name="T17" fmla="*/ 207 h 216"/>
                <a:gd name="T18" fmla="*/ 118 w 181"/>
                <a:gd name="T19" fmla="*/ 214 h 216"/>
                <a:gd name="T20" fmla="*/ 0 w 181"/>
                <a:gd name="T21" fmla="*/ 216 h 216"/>
                <a:gd name="T22" fmla="*/ 95 w 181"/>
                <a:gd name="T23" fmla="*/ 0 h 216"/>
                <a:gd name="T24" fmla="*/ 128 w 181"/>
                <a:gd name="T25" fmla="*/ 4 h 216"/>
                <a:gd name="T26" fmla="*/ 154 w 181"/>
                <a:gd name="T27" fmla="*/ 15 h 216"/>
                <a:gd name="T28" fmla="*/ 162 w 181"/>
                <a:gd name="T29" fmla="*/ 23 h 216"/>
                <a:gd name="T30" fmla="*/ 170 w 181"/>
                <a:gd name="T31" fmla="*/ 32 h 216"/>
                <a:gd name="T32" fmla="*/ 173 w 181"/>
                <a:gd name="T33" fmla="*/ 43 h 216"/>
                <a:gd name="T34" fmla="*/ 174 w 181"/>
                <a:gd name="T35" fmla="*/ 56 h 216"/>
                <a:gd name="T36" fmla="*/ 171 w 181"/>
                <a:gd name="T37" fmla="*/ 72 h 216"/>
                <a:gd name="T38" fmla="*/ 164 w 181"/>
                <a:gd name="T39" fmla="*/ 86 h 216"/>
                <a:gd name="T40" fmla="*/ 152 w 181"/>
                <a:gd name="T41" fmla="*/ 97 h 216"/>
                <a:gd name="T42" fmla="*/ 138 w 181"/>
                <a:gd name="T43" fmla="*/ 105 h 216"/>
                <a:gd name="T44" fmla="*/ 93 w 181"/>
                <a:gd name="T45" fmla="*/ 97 h 216"/>
                <a:gd name="T46" fmla="*/ 115 w 181"/>
                <a:gd name="T47" fmla="*/ 94 h 216"/>
                <a:gd name="T48" fmla="*/ 132 w 181"/>
                <a:gd name="T49" fmla="*/ 86 h 216"/>
                <a:gd name="T50" fmla="*/ 142 w 181"/>
                <a:gd name="T51" fmla="*/ 75 h 216"/>
                <a:gd name="T52" fmla="*/ 145 w 181"/>
                <a:gd name="T53" fmla="*/ 59 h 216"/>
                <a:gd name="T54" fmla="*/ 142 w 181"/>
                <a:gd name="T55" fmla="*/ 43 h 216"/>
                <a:gd name="T56" fmla="*/ 132 w 181"/>
                <a:gd name="T57" fmla="*/ 32 h 216"/>
                <a:gd name="T58" fmla="*/ 115 w 181"/>
                <a:gd name="T59" fmla="*/ 26 h 216"/>
                <a:gd name="T60" fmla="*/ 93 w 181"/>
                <a:gd name="T61" fmla="*/ 23 h 216"/>
                <a:gd name="T62" fmla="*/ 29 w 181"/>
                <a:gd name="T63" fmla="*/ 97 h 216"/>
                <a:gd name="T64" fmla="*/ 111 w 181"/>
                <a:gd name="T65" fmla="*/ 193 h 216"/>
                <a:gd name="T66" fmla="*/ 131 w 181"/>
                <a:gd name="T67" fmla="*/ 189 h 216"/>
                <a:gd name="T68" fmla="*/ 145 w 181"/>
                <a:gd name="T69" fmla="*/ 179 h 216"/>
                <a:gd name="T70" fmla="*/ 152 w 181"/>
                <a:gd name="T71" fmla="*/ 164 h 216"/>
                <a:gd name="T72" fmla="*/ 152 w 181"/>
                <a:gd name="T73" fmla="*/ 147 h 216"/>
                <a:gd name="T74" fmla="*/ 145 w 181"/>
                <a:gd name="T75" fmla="*/ 132 h 216"/>
                <a:gd name="T76" fmla="*/ 132 w 181"/>
                <a:gd name="T77" fmla="*/ 124 h 216"/>
                <a:gd name="T78" fmla="*/ 114 w 181"/>
                <a:gd name="T79" fmla="*/ 118 h 216"/>
                <a:gd name="T80" fmla="*/ 29 w 181"/>
                <a:gd name="T81" fmla="*/ 118 h 216"/>
                <a:gd name="T82" fmla="*/ 98 w 181"/>
                <a:gd name="T83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216">
                  <a:moveTo>
                    <a:pt x="138" y="105"/>
                  </a:moveTo>
                  <a:lnTo>
                    <a:pt x="148" y="108"/>
                  </a:lnTo>
                  <a:lnTo>
                    <a:pt x="157" y="112"/>
                  </a:lnTo>
                  <a:lnTo>
                    <a:pt x="164" y="117"/>
                  </a:lnTo>
                  <a:lnTo>
                    <a:pt x="171" y="122"/>
                  </a:lnTo>
                  <a:lnTo>
                    <a:pt x="175" y="130"/>
                  </a:lnTo>
                  <a:lnTo>
                    <a:pt x="178" y="138"/>
                  </a:lnTo>
                  <a:lnTo>
                    <a:pt x="181" y="147"/>
                  </a:lnTo>
                  <a:lnTo>
                    <a:pt x="181" y="157"/>
                  </a:lnTo>
                  <a:lnTo>
                    <a:pt x="181" y="164"/>
                  </a:lnTo>
                  <a:lnTo>
                    <a:pt x="180" y="171"/>
                  </a:lnTo>
                  <a:lnTo>
                    <a:pt x="178" y="177"/>
                  </a:lnTo>
                  <a:lnTo>
                    <a:pt x="177" y="183"/>
                  </a:lnTo>
                  <a:lnTo>
                    <a:pt x="174" y="187"/>
                  </a:lnTo>
                  <a:lnTo>
                    <a:pt x="170" y="193"/>
                  </a:lnTo>
                  <a:lnTo>
                    <a:pt x="165" y="197"/>
                  </a:lnTo>
                  <a:lnTo>
                    <a:pt x="161" y="200"/>
                  </a:lnTo>
                  <a:lnTo>
                    <a:pt x="150" y="207"/>
                  </a:lnTo>
                  <a:lnTo>
                    <a:pt x="135" y="212"/>
                  </a:lnTo>
                  <a:lnTo>
                    <a:pt x="118" y="214"/>
                  </a:lnTo>
                  <a:lnTo>
                    <a:pt x="98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14" y="2"/>
                  </a:lnTo>
                  <a:lnTo>
                    <a:pt x="128" y="4"/>
                  </a:lnTo>
                  <a:lnTo>
                    <a:pt x="142" y="9"/>
                  </a:lnTo>
                  <a:lnTo>
                    <a:pt x="154" y="15"/>
                  </a:lnTo>
                  <a:lnTo>
                    <a:pt x="158" y="19"/>
                  </a:lnTo>
                  <a:lnTo>
                    <a:pt x="162" y="23"/>
                  </a:lnTo>
                  <a:lnTo>
                    <a:pt x="165" y="28"/>
                  </a:lnTo>
                  <a:lnTo>
                    <a:pt x="170" y="32"/>
                  </a:lnTo>
                  <a:lnTo>
                    <a:pt x="171" y="38"/>
                  </a:lnTo>
                  <a:lnTo>
                    <a:pt x="173" y="43"/>
                  </a:lnTo>
                  <a:lnTo>
                    <a:pt x="174" y="49"/>
                  </a:lnTo>
                  <a:lnTo>
                    <a:pt x="174" y="56"/>
                  </a:lnTo>
                  <a:lnTo>
                    <a:pt x="174" y="65"/>
                  </a:lnTo>
                  <a:lnTo>
                    <a:pt x="171" y="72"/>
                  </a:lnTo>
                  <a:lnTo>
                    <a:pt x="168" y="79"/>
                  </a:lnTo>
                  <a:lnTo>
                    <a:pt x="164" y="86"/>
                  </a:lnTo>
                  <a:lnTo>
                    <a:pt x="160" y="92"/>
                  </a:lnTo>
                  <a:lnTo>
                    <a:pt x="152" y="97"/>
                  </a:lnTo>
                  <a:lnTo>
                    <a:pt x="145" y="101"/>
                  </a:lnTo>
                  <a:lnTo>
                    <a:pt x="138" y="105"/>
                  </a:lnTo>
                  <a:close/>
                  <a:moveTo>
                    <a:pt x="29" y="97"/>
                  </a:moveTo>
                  <a:lnTo>
                    <a:pt x="93" y="97"/>
                  </a:lnTo>
                  <a:lnTo>
                    <a:pt x="105" y="95"/>
                  </a:lnTo>
                  <a:lnTo>
                    <a:pt x="115" y="94"/>
                  </a:lnTo>
                  <a:lnTo>
                    <a:pt x="125" y="91"/>
                  </a:lnTo>
                  <a:lnTo>
                    <a:pt x="132" y="86"/>
                  </a:lnTo>
                  <a:lnTo>
                    <a:pt x="138" y="82"/>
                  </a:lnTo>
                  <a:lnTo>
                    <a:pt x="142" y="75"/>
                  </a:lnTo>
                  <a:lnTo>
                    <a:pt x="144" y="68"/>
                  </a:lnTo>
                  <a:lnTo>
                    <a:pt x="145" y="59"/>
                  </a:lnTo>
                  <a:lnTo>
                    <a:pt x="144" y="51"/>
                  </a:lnTo>
                  <a:lnTo>
                    <a:pt x="142" y="43"/>
                  </a:lnTo>
                  <a:lnTo>
                    <a:pt x="138" y="38"/>
                  </a:lnTo>
                  <a:lnTo>
                    <a:pt x="132" y="32"/>
                  </a:lnTo>
                  <a:lnTo>
                    <a:pt x="125" y="29"/>
                  </a:lnTo>
                  <a:lnTo>
                    <a:pt x="115" y="26"/>
                  </a:lnTo>
                  <a:lnTo>
                    <a:pt x="105" y="25"/>
                  </a:lnTo>
                  <a:lnTo>
                    <a:pt x="93" y="23"/>
                  </a:lnTo>
                  <a:lnTo>
                    <a:pt x="29" y="23"/>
                  </a:lnTo>
                  <a:lnTo>
                    <a:pt x="29" y="97"/>
                  </a:lnTo>
                  <a:close/>
                  <a:moveTo>
                    <a:pt x="98" y="193"/>
                  </a:moveTo>
                  <a:lnTo>
                    <a:pt x="111" y="193"/>
                  </a:lnTo>
                  <a:lnTo>
                    <a:pt x="122" y="190"/>
                  </a:lnTo>
                  <a:lnTo>
                    <a:pt x="131" y="189"/>
                  </a:lnTo>
                  <a:lnTo>
                    <a:pt x="139" y="184"/>
                  </a:lnTo>
                  <a:lnTo>
                    <a:pt x="145" y="179"/>
                  </a:lnTo>
                  <a:lnTo>
                    <a:pt x="150" y="173"/>
                  </a:lnTo>
                  <a:lnTo>
                    <a:pt x="152" y="164"/>
                  </a:lnTo>
                  <a:lnTo>
                    <a:pt x="152" y="156"/>
                  </a:lnTo>
                  <a:lnTo>
                    <a:pt x="152" y="147"/>
                  </a:lnTo>
                  <a:lnTo>
                    <a:pt x="150" y="140"/>
                  </a:lnTo>
                  <a:lnTo>
                    <a:pt x="145" y="132"/>
                  </a:lnTo>
                  <a:lnTo>
                    <a:pt x="141" y="127"/>
                  </a:lnTo>
                  <a:lnTo>
                    <a:pt x="132" y="124"/>
                  </a:lnTo>
                  <a:lnTo>
                    <a:pt x="124" y="121"/>
                  </a:lnTo>
                  <a:lnTo>
                    <a:pt x="114" y="118"/>
                  </a:lnTo>
                  <a:lnTo>
                    <a:pt x="101" y="118"/>
                  </a:lnTo>
                  <a:lnTo>
                    <a:pt x="29" y="118"/>
                  </a:lnTo>
                  <a:lnTo>
                    <a:pt x="29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4" name="Freeform 69">
              <a:extLst>
                <a:ext uri="{FF2B5EF4-FFF2-40B4-BE49-F238E27FC236}">
                  <a16:creationId xmlns:a16="http://schemas.microsoft.com/office/drawing/2014/main" id="{E2A30DE9-CFF5-8FFD-9BC7-772B803D7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1175" y="973138"/>
              <a:ext cx="111125" cy="114300"/>
            </a:xfrm>
            <a:custGeom>
              <a:avLst/>
              <a:gdLst>
                <a:gd name="T0" fmla="*/ 29 w 210"/>
                <a:gd name="T1" fmla="*/ 118 h 218"/>
                <a:gd name="T2" fmla="*/ 31 w 210"/>
                <a:gd name="T3" fmla="*/ 133 h 218"/>
                <a:gd name="T4" fmla="*/ 37 w 210"/>
                <a:gd name="T5" fmla="*/ 148 h 218"/>
                <a:gd name="T6" fmla="*/ 44 w 210"/>
                <a:gd name="T7" fmla="*/ 161 h 218"/>
                <a:gd name="T8" fmla="*/ 54 w 210"/>
                <a:gd name="T9" fmla="*/ 172 h 218"/>
                <a:gd name="T10" fmla="*/ 67 w 210"/>
                <a:gd name="T11" fmla="*/ 181 h 218"/>
                <a:gd name="T12" fmla="*/ 82 w 210"/>
                <a:gd name="T13" fmla="*/ 188 h 218"/>
                <a:gd name="T14" fmla="*/ 113 w 210"/>
                <a:gd name="T15" fmla="*/ 192 h 218"/>
                <a:gd name="T16" fmla="*/ 134 w 210"/>
                <a:gd name="T17" fmla="*/ 191 h 218"/>
                <a:gd name="T18" fmla="*/ 151 w 210"/>
                <a:gd name="T19" fmla="*/ 185 h 218"/>
                <a:gd name="T20" fmla="*/ 167 w 210"/>
                <a:gd name="T21" fmla="*/ 177 h 218"/>
                <a:gd name="T22" fmla="*/ 180 w 210"/>
                <a:gd name="T23" fmla="*/ 165 h 218"/>
                <a:gd name="T24" fmla="*/ 188 w 210"/>
                <a:gd name="T25" fmla="*/ 192 h 218"/>
                <a:gd name="T26" fmla="*/ 171 w 210"/>
                <a:gd name="T27" fmla="*/ 205 h 218"/>
                <a:gd name="T28" fmla="*/ 149 w 210"/>
                <a:gd name="T29" fmla="*/ 214 h 218"/>
                <a:gd name="T30" fmla="*/ 125 w 210"/>
                <a:gd name="T31" fmla="*/ 218 h 218"/>
                <a:gd name="T32" fmla="*/ 96 w 210"/>
                <a:gd name="T33" fmla="*/ 218 h 218"/>
                <a:gd name="T34" fmla="*/ 67 w 210"/>
                <a:gd name="T35" fmla="*/ 211 h 218"/>
                <a:gd name="T36" fmla="*/ 41 w 210"/>
                <a:gd name="T37" fmla="*/ 197 h 218"/>
                <a:gd name="T38" fmla="*/ 21 w 210"/>
                <a:gd name="T39" fmla="*/ 178 h 218"/>
                <a:gd name="T40" fmla="*/ 8 w 210"/>
                <a:gd name="T41" fmla="*/ 152 h 218"/>
                <a:gd name="T42" fmla="*/ 1 w 210"/>
                <a:gd name="T43" fmla="*/ 125 h 218"/>
                <a:gd name="T44" fmla="*/ 1 w 210"/>
                <a:gd name="T45" fmla="*/ 93 h 218"/>
                <a:gd name="T46" fmla="*/ 7 w 210"/>
                <a:gd name="T47" fmla="*/ 66 h 218"/>
                <a:gd name="T48" fmla="*/ 21 w 210"/>
                <a:gd name="T49" fmla="*/ 41 h 218"/>
                <a:gd name="T50" fmla="*/ 40 w 210"/>
                <a:gd name="T51" fmla="*/ 21 h 218"/>
                <a:gd name="T52" fmla="*/ 63 w 210"/>
                <a:gd name="T53" fmla="*/ 8 h 218"/>
                <a:gd name="T54" fmla="*/ 90 w 210"/>
                <a:gd name="T55" fmla="*/ 1 h 218"/>
                <a:gd name="T56" fmla="*/ 119 w 210"/>
                <a:gd name="T57" fmla="*/ 1 h 218"/>
                <a:gd name="T58" fmla="*/ 147 w 210"/>
                <a:gd name="T59" fmla="*/ 8 h 218"/>
                <a:gd name="T60" fmla="*/ 170 w 210"/>
                <a:gd name="T61" fmla="*/ 21 h 218"/>
                <a:gd name="T62" fmla="*/ 188 w 210"/>
                <a:gd name="T63" fmla="*/ 41 h 218"/>
                <a:gd name="T64" fmla="*/ 203 w 210"/>
                <a:gd name="T65" fmla="*/ 66 h 218"/>
                <a:gd name="T66" fmla="*/ 209 w 210"/>
                <a:gd name="T67" fmla="*/ 93 h 218"/>
                <a:gd name="T68" fmla="*/ 210 w 210"/>
                <a:gd name="T69" fmla="*/ 118 h 218"/>
                <a:gd name="T70" fmla="*/ 90 w 210"/>
                <a:gd name="T71" fmla="*/ 26 h 218"/>
                <a:gd name="T72" fmla="*/ 65 w 210"/>
                <a:gd name="T73" fmla="*/ 36 h 218"/>
                <a:gd name="T74" fmla="*/ 43 w 210"/>
                <a:gd name="T75" fmla="*/ 56 h 218"/>
                <a:gd name="T76" fmla="*/ 31 w 210"/>
                <a:gd name="T77" fmla="*/ 82 h 218"/>
                <a:gd name="T78" fmla="*/ 181 w 210"/>
                <a:gd name="T79" fmla="*/ 96 h 218"/>
                <a:gd name="T80" fmla="*/ 174 w 210"/>
                <a:gd name="T81" fmla="*/ 67 h 218"/>
                <a:gd name="T82" fmla="*/ 158 w 210"/>
                <a:gd name="T83" fmla="*/ 44 h 218"/>
                <a:gd name="T84" fmla="*/ 134 w 210"/>
                <a:gd name="T85" fmla="*/ 30 h 218"/>
                <a:gd name="T86" fmla="*/ 105 w 210"/>
                <a:gd name="T87" fmla="*/ 2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0" h="218">
                  <a:moveTo>
                    <a:pt x="210" y="118"/>
                  </a:moveTo>
                  <a:lnTo>
                    <a:pt x="29" y="118"/>
                  </a:lnTo>
                  <a:lnTo>
                    <a:pt x="30" y="126"/>
                  </a:lnTo>
                  <a:lnTo>
                    <a:pt x="31" y="133"/>
                  </a:lnTo>
                  <a:lnTo>
                    <a:pt x="34" y="142"/>
                  </a:lnTo>
                  <a:lnTo>
                    <a:pt x="37" y="148"/>
                  </a:lnTo>
                  <a:lnTo>
                    <a:pt x="40" y="155"/>
                  </a:lnTo>
                  <a:lnTo>
                    <a:pt x="44" y="161"/>
                  </a:lnTo>
                  <a:lnTo>
                    <a:pt x="49" y="167"/>
                  </a:lnTo>
                  <a:lnTo>
                    <a:pt x="54" y="172"/>
                  </a:lnTo>
                  <a:lnTo>
                    <a:pt x="60" y="177"/>
                  </a:lnTo>
                  <a:lnTo>
                    <a:pt x="67" y="181"/>
                  </a:lnTo>
                  <a:lnTo>
                    <a:pt x="75" y="185"/>
                  </a:lnTo>
                  <a:lnTo>
                    <a:pt x="82" y="188"/>
                  </a:lnTo>
                  <a:lnTo>
                    <a:pt x="96" y="192"/>
                  </a:lnTo>
                  <a:lnTo>
                    <a:pt x="113" y="192"/>
                  </a:lnTo>
                  <a:lnTo>
                    <a:pt x="124" y="192"/>
                  </a:lnTo>
                  <a:lnTo>
                    <a:pt x="134" y="191"/>
                  </a:lnTo>
                  <a:lnTo>
                    <a:pt x="142" y="190"/>
                  </a:lnTo>
                  <a:lnTo>
                    <a:pt x="151" y="185"/>
                  </a:lnTo>
                  <a:lnTo>
                    <a:pt x="158" y="182"/>
                  </a:lnTo>
                  <a:lnTo>
                    <a:pt x="167" y="177"/>
                  </a:lnTo>
                  <a:lnTo>
                    <a:pt x="174" y="171"/>
                  </a:lnTo>
                  <a:lnTo>
                    <a:pt x="180" y="165"/>
                  </a:lnTo>
                  <a:lnTo>
                    <a:pt x="196" y="184"/>
                  </a:lnTo>
                  <a:lnTo>
                    <a:pt x="188" y="192"/>
                  </a:lnTo>
                  <a:lnTo>
                    <a:pt x="180" y="198"/>
                  </a:lnTo>
                  <a:lnTo>
                    <a:pt x="171" y="205"/>
                  </a:lnTo>
                  <a:lnTo>
                    <a:pt x="160" y="210"/>
                  </a:lnTo>
                  <a:lnTo>
                    <a:pt x="149" y="214"/>
                  </a:lnTo>
                  <a:lnTo>
                    <a:pt x="138" y="217"/>
                  </a:lnTo>
                  <a:lnTo>
                    <a:pt x="125" y="218"/>
                  </a:lnTo>
                  <a:lnTo>
                    <a:pt x="113" y="218"/>
                  </a:lnTo>
                  <a:lnTo>
                    <a:pt x="96" y="218"/>
                  </a:lnTo>
                  <a:lnTo>
                    <a:pt x="82" y="215"/>
                  </a:lnTo>
                  <a:lnTo>
                    <a:pt x="67" y="211"/>
                  </a:lnTo>
                  <a:lnTo>
                    <a:pt x="54" y="205"/>
                  </a:lnTo>
                  <a:lnTo>
                    <a:pt x="41" y="197"/>
                  </a:lnTo>
                  <a:lnTo>
                    <a:pt x="31" y="188"/>
                  </a:lnTo>
                  <a:lnTo>
                    <a:pt x="21" y="178"/>
                  </a:lnTo>
                  <a:lnTo>
                    <a:pt x="14" y="165"/>
                  </a:lnTo>
                  <a:lnTo>
                    <a:pt x="8" y="152"/>
                  </a:lnTo>
                  <a:lnTo>
                    <a:pt x="4" y="139"/>
                  </a:lnTo>
                  <a:lnTo>
                    <a:pt x="1" y="125"/>
                  </a:lnTo>
                  <a:lnTo>
                    <a:pt x="0" y="109"/>
                  </a:lnTo>
                  <a:lnTo>
                    <a:pt x="1" y="93"/>
                  </a:lnTo>
                  <a:lnTo>
                    <a:pt x="3" y="79"/>
                  </a:lnTo>
                  <a:lnTo>
                    <a:pt x="7" y="66"/>
                  </a:lnTo>
                  <a:lnTo>
                    <a:pt x="14" y="53"/>
                  </a:lnTo>
                  <a:lnTo>
                    <a:pt x="21" y="41"/>
                  </a:lnTo>
                  <a:lnTo>
                    <a:pt x="30" y="30"/>
                  </a:lnTo>
                  <a:lnTo>
                    <a:pt x="40" y="21"/>
                  </a:lnTo>
                  <a:lnTo>
                    <a:pt x="52" y="14"/>
                  </a:lnTo>
                  <a:lnTo>
                    <a:pt x="63" y="8"/>
                  </a:lnTo>
                  <a:lnTo>
                    <a:pt x="76" y="4"/>
                  </a:lnTo>
                  <a:lnTo>
                    <a:pt x="90" y="1"/>
                  </a:lnTo>
                  <a:lnTo>
                    <a:pt x="105" y="0"/>
                  </a:lnTo>
                  <a:lnTo>
                    <a:pt x="119" y="1"/>
                  </a:lnTo>
                  <a:lnTo>
                    <a:pt x="134" y="4"/>
                  </a:lnTo>
                  <a:lnTo>
                    <a:pt x="147" y="8"/>
                  </a:lnTo>
                  <a:lnTo>
                    <a:pt x="158" y="14"/>
                  </a:lnTo>
                  <a:lnTo>
                    <a:pt x="170" y="21"/>
                  </a:lnTo>
                  <a:lnTo>
                    <a:pt x="180" y="30"/>
                  </a:lnTo>
                  <a:lnTo>
                    <a:pt x="188" y="41"/>
                  </a:lnTo>
                  <a:lnTo>
                    <a:pt x="196" y="53"/>
                  </a:lnTo>
                  <a:lnTo>
                    <a:pt x="203" y="66"/>
                  </a:lnTo>
                  <a:lnTo>
                    <a:pt x="206" y="79"/>
                  </a:lnTo>
                  <a:lnTo>
                    <a:pt x="209" y="93"/>
                  </a:lnTo>
                  <a:lnTo>
                    <a:pt x="210" y="109"/>
                  </a:lnTo>
                  <a:lnTo>
                    <a:pt x="210" y="118"/>
                  </a:lnTo>
                  <a:close/>
                  <a:moveTo>
                    <a:pt x="105" y="24"/>
                  </a:moveTo>
                  <a:lnTo>
                    <a:pt x="90" y="26"/>
                  </a:lnTo>
                  <a:lnTo>
                    <a:pt x="76" y="30"/>
                  </a:lnTo>
                  <a:lnTo>
                    <a:pt x="65" y="36"/>
                  </a:lnTo>
                  <a:lnTo>
                    <a:pt x="53" y="44"/>
                  </a:lnTo>
                  <a:lnTo>
                    <a:pt x="43" y="56"/>
                  </a:lnTo>
                  <a:lnTo>
                    <a:pt x="36" y="67"/>
                  </a:lnTo>
                  <a:lnTo>
                    <a:pt x="31" y="82"/>
                  </a:lnTo>
                  <a:lnTo>
                    <a:pt x="29" y="96"/>
                  </a:lnTo>
                  <a:lnTo>
                    <a:pt x="181" y="96"/>
                  </a:lnTo>
                  <a:lnTo>
                    <a:pt x="180" y="82"/>
                  </a:lnTo>
                  <a:lnTo>
                    <a:pt x="174" y="67"/>
                  </a:lnTo>
                  <a:lnTo>
                    <a:pt x="167" y="56"/>
                  </a:lnTo>
                  <a:lnTo>
                    <a:pt x="158" y="44"/>
                  </a:lnTo>
                  <a:lnTo>
                    <a:pt x="147" y="36"/>
                  </a:lnTo>
                  <a:lnTo>
                    <a:pt x="134" y="30"/>
                  </a:lnTo>
                  <a:lnTo>
                    <a:pt x="121" y="26"/>
                  </a:lnTo>
                  <a:lnTo>
                    <a:pt x="105" y="24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" name="Freeform 70">
              <a:extLst>
                <a:ext uri="{FF2B5EF4-FFF2-40B4-BE49-F238E27FC236}">
                  <a16:creationId xmlns:a16="http://schemas.microsoft.com/office/drawing/2014/main" id="{C72AD663-A510-B8E0-A763-7AF262F48CE4}"/>
                </a:ext>
              </a:extLst>
            </p:cNvPr>
            <p:cNvSpPr/>
            <p:nvPr/>
          </p:nvSpPr>
          <p:spPr bwMode="auto">
            <a:xfrm>
              <a:off x="5737225" y="973138"/>
              <a:ext cx="101600" cy="114300"/>
            </a:xfrm>
            <a:custGeom>
              <a:avLst/>
              <a:gdLst>
                <a:gd name="T0" fmla="*/ 0 w 193"/>
                <a:gd name="T1" fmla="*/ 0 h 216"/>
                <a:gd name="T2" fmla="*/ 29 w 193"/>
                <a:gd name="T3" fmla="*/ 0 h 216"/>
                <a:gd name="T4" fmla="*/ 29 w 193"/>
                <a:gd name="T5" fmla="*/ 97 h 216"/>
                <a:gd name="T6" fmla="*/ 164 w 193"/>
                <a:gd name="T7" fmla="*/ 97 h 216"/>
                <a:gd name="T8" fmla="*/ 164 w 193"/>
                <a:gd name="T9" fmla="*/ 0 h 216"/>
                <a:gd name="T10" fmla="*/ 193 w 193"/>
                <a:gd name="T11" fmla="*/ 0 h 216"/>
                <a:gd name="T12" fmla="*/ 193 w 193"/>
                <a:gd name="T13" fmla="*/ 216 h 216"/>
                <a:gd name="T14" fmla="*/ 164 w 193"/>
                <a:gd name="T15" fmla="*/ 216 h 216"/>
                <a:gd name="T16" fmla="*/ 164 w 193"/>
                <a:gd name="T17" fmla="*/ 121 h 216"/>
                <a:gd name="T18" fmla="*/ 29 w 193"/>
                <a:gd name="T19" fmla="*/ 121 h 216"/>
                <a:gd name="T20" fmla="*/ 29 w 193"/>
                <a:gd name="T21" fmla="*/ 216 h 216"/>
                <a:gd name="T22" fmla="*/ 0 w 193"/>
                <a:gd name="T23" fmla="*/ 216 h 216"/>
                <a:gd name="T24" fmla="*/ 0 w 193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216">
                  <a:moveTo>
                    <a:pt x="0" y="0"/>
                  </a:moveTo>
                  <a:lnTo>
                    <a:pt x="29" y="0"/>
                  </a:lnTo>
                  <a:lnTo>
                    <a:pt x="29" y="97"/>
                  </a:lnTo>
                  <a:lnTo>
                    <a:pt x="164" y="97"/>
                  </a:lnTo>
                  <a:lnTo>
                    <a:pt x="164" y="0"/>
                  </a:lnTo>
                  <a:lnTo>
                    <a:pt x="193" y="0"/>
                  </a:lnTo>
                  <a:lnTo>
                    <a:pt x="193" y="216"/>
                  </a:lnTo>
                  <a:lnTo>
                    <a:pt x="164" y="216"/>
                  </a:lnTo>
                  <a:lnTo>
                    <a:pt x="164" y="121"/>
                  </a:lnTo>
                  <a:lnTo>
                    <a:pt x="29" y="121"/>
                  </a:lnTo>
                  <a:lnTo>
                    <a:pt x="29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6" name="Freeform 71">
              <a:extLst>
                <a:ext uri="{FF2B5EF4-FFF2-40B4-BE49-F238E27FC236}">
                  <a16:creationId xmlns:a16="http://schemas.microsoft.com/office/drawing/2014/main" id="{1C430611-FA6C-3EF7-EB43-76C5DD1B1A5A}"/>
                </a:ext>
              </a:extLst>
            </p:cNvPr>
            <p:cNvSpPr/>
            <p:nvPr/>
          </p:nvSpPr>
          <p:spPr bwMode="auto">
            <a:xfrm>
              <a:off x="5883275" y="973138"/>
              <a:ext cx="101600" cy="114300"/>
            </a:xfrm>
            <a:custGeom>
              <a:avLst/>
              <a:gdLst>
                <a:gd name="T0" fmla="*/ 0 w 193"/>
                <a:gd name="T1" fmla="*/ 0 h 216"/>
                <a:gd name="T2" fmla="*/ 29 w 193"/>
                <a:gd name="T3" fmla="*/ 0 h 216"/>
                <a:gd name="T4" fmla="*/ 29 w 193"/>
                <a:gd name="T5" fmla="*/ 97 h 216"/>
                <a:gd name="T6" fmla="*/ 164 w 193"/>
                <a:gd name="T7" fmla="*/ 97 h 216"/>
                <a:gd name="T8" fmla="*/ 164 w 193"/>
                <a:gd name="T9" fmla="*/ 0 h 216"/>
                <a:gd name="T10" fmla="*/ 193 w 193"/>
                <a:gd name="T11" fmla="*/ 0 h 216"/>
                <a:gd name="T12" fmla="*/ 193 w 193"/>
                <a:gd name="T13" fmla="*/ 216 h 216"/>
                <a:gd name="T14" fmla="*/ 164 w 193"/>
                <a:gd name="T15" fmla="*/ 216 h 216"/>
                <a:gd name="T16" fmla="*/ 164 w 193"/>
                <a:gd name="T17" fmla="*/ 121 h 216"/>
                <a:gd name="T18" fmla="*/ 29 w 193"/>
                <a:gd name="T19" fmla="*/ 121 h 216"/>
                <a:gd name="T20" fmla="*/ 29 w 193"/>
                <a:gd name="T21" fmla="*/ 216 h 216"/>
                <a:gd name="T22" fmla="*/ 0 w 193"/>
                <a:gd name="T23" fmla="*/ 216 h 216"/>
                <a:gd name="T24" fmla="*/ 0 w 193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216">
                  <a:moveTo>
                    <a:pt x="0" y="0"/>
                  </a:moveTo>
                  <a:lnTo>
                    <a:pt x="29" y="0"/>
                  </a:lnTo>
                  <a:lnTo>
                    <a:pt x="29" y="97"/>
                  </a:lnTo>
                  <a:lnTo>
                    <a:pt x="164" y="97"/>
                  </a:lnTo>
                  <a:lnTo>
                    <a:pt x="164" y="0"/>
                  </a:lnTo>
                  <a:lnTo>
                    <a:pt x="193" y="0"/>
                  </a:lnTo>
                  <a:lnTo>
                    <a:pt x="193" y="216"/>
                  </a:lnTo>
                  <a:lnTo>
                    <a:pt x="164" y="216"/>
                  </a:lnTo>
                  <a:lnTo>
                    <a:pt x="164" y="121"/>
                  </a:lnTo>
                  <a:lnTo>
                    <a:pt x="29" y="121"/>
                  </a:lnTo>
                  <a:lnTo>
                    <a:pt x="29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7" name="Freeform 72">
              <a:extLst>
                <a:ext uri="{FF2B5EF4-FFF2-40B4-BE49-F238E27FC236}">
                  <a16:creationId xmlns:a16="http://schemas.microsoft.com/office/drawing/2014/main" id="{F3683CD8-BA7E-7D4E-F71C-FDDD308AA9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8213" y="973138"/>
              <a:ext cx="115888" cy="114300"/>
            </a:xfrm>
            <a:custGeom>
              <a:avLst/>
              <a:gdLst>
                <a:gd name="T0" fmla="*/ 95 w 220"/>
                <a:gd name="T1" fmla="*/ 218 h 218"/>
                <a:gd name="T2" fmla="*/ 68 w 220"/>
                <a:gd name="T3" fmla="*/ 211 h 218"/>
                <a:gd name="T4" fmla="*/ 42 w 220"/>
                <a:gd name="T5" fmla="*/ 197 h 218"/>
                <a:gd name="T6" fmla="*/ 23 w 220"/>
                <a:gd name="T7" fmla="*/ 178 h 218"/>
                <a:gd name="T8" fmla="*/ 9 w 220"/>
                <a:gd name="T9" fmla="*/ 152 h 218"/>
                <a:gd name="T10" fmla="*/ 2 w 220"/>
                <a:gd name="T11" fmla="*/ 125 h 218"/>
                <a:gd name="T12" fmla="*/ 2 w 220"/>
                <a:gd name="T13" fmla="*/ 93 h 218"/>
                <a:gd name="T14" fmla="*/ 9 w 220"/>
                <a:gd name="T15" fmla="*/ 66 h 218"/>
                <a:gd name="T16" fmla="*/ 23 w 220"/>
                <a:gd name="T17" fmla="*/ 41 h 218"/>
                <a:gd name="T18" fmla="*/ 42 w 220"/>
                <a:gd name="T19" fmla="*/ 21 h 218"/>
                <a:gd name="T20" fmla="*/ 68 w 220"/>
                <a:gd name="T21" fmla="*/ 8 h 218"/>
                <a:gd name="T22" fmla="*/ 95 w 220"/>
                <a:gd name="T23" fmla="*/ 1 h 218"/>
                <a:gd name="T24" fmla="*/ 125 w 220"/>
                <a:gd name="T25" fmla="*/ 1 h 218"/>
                <a:gd name="T26" fmla="*/ 154 w 220"/>
                <a:gd name="T27" fmla="*/ 8 h 218"/>
                <a:gd name="T28" fmla="*/ 179 w 220"/>
                <a:gd name="T29" fmla="*/ 21 h 218"/>
                <a:gd name="T30" fmla="*/ 197 w 220"/>
                <a:gd name="T31" fmla="*/ 41 h 218"/>
                <a:gd name="T32" fmla="*/ 212 w 220"/>
                <a:gd name="T33" fmla="*/ 66 h 218"/>
                <a:gd name="T34" fmla="*/ 219 w 220"/>
                <a:gd name="T35" fmla="*/ 93 h 218"/>
                <a:gd name="T36" fmla="*/ 219 w 220"/>
                <a:gd name="T37" fmla="*/ 125 h 218"/>
                <a:gd name="T38" fmla="*/ 212 w 220"/>
                <a:gd name="T39" fmla="*/ 152 h 218"/>
                <a:gd name="T40" fmla="*/ 197 w 220"/>
                <a:gd name="T41" fmla="*/ 178 h 218"/>
                <a:gd name="T42" fmla="*/ 179 w 220"/>
                <a:gd name="T43" fmla="*/ 197 h 218"/>
                <a:gd name="T44" fmla="*/ 154 w 220"/>
                <a:gd name="T45" fmla="*/ 211 h 218"/>
                <a:gd name="T46" fmla="*/ 125 w 220"/>
                <a:gd name="T47" fmla="*/ 218 h 218"/>
                <a:gd name="T48" fmla="*/ 111 w 220"/>
                <a:gd name="T49" fmla="*/ 192 h 218"/>
                <a:gd name="T50" fmla="*/ 133 w 220"/>
                <a:gd name="T51" fmla="*/ 191 h 218"/>
                <a:gd name="T52" fmla="*/ 151 w 220"/>
                <a:gd name="T53" fmla="*/ 182 h 218"/>
                <a:gd name="T54" fmla="*/ 169 w 220"/>
                <a:gd name="T55" fmla="*/ 169 h 218"/>
                <a:gd name="T56" fmla="*/ 180 w 220"/>
                <a:gd name="T57" fmla="*/ 154 h 218"/>
                <a:gd name="T58" fmla="*/ 187 w 220"/>
                <a:gd name="T59" fmla="*/ 132 h 218"/>
                <a:gd name="T60" fmla="*/ 190 w 220"/>
                <a:gd name="T61" fmla="*/ 109 h 218"/>
                <a:gd name="T62" fmla="*/ 187 w 220"/>
                <a:gd name="T63" fmla="*/ 86 h 218"/>
                <a:gd name="T64" fmla="*/ 180 w 220"/>
                <a:gd name="T65" fmla="*/ 66 h 218"/>
                <a:gd name="T66" fmla="*/ 169 w 220"/>
                <a:gd name="T67" fmla="*/ 49 h 218"/>
                <a:gd name="T68" fmla="*/ 151 w 220"/>
                <a:gd name="T69" fmla="*/ 36 h 218"/>
                <a:gd name="T70" fmla="*/ 133 w 220"/>
                <a:gd name="T71" fmla="*/ 29 h 218"/>
                <a:gd name="T72" fmla="*/ 111 w 220"/>
                <a:gd name="T73" fmla="*/ 26 h 218"/>
                <a:gd name="T74" fmla="*/ 89 w 220"/>
                <a:gd name="T75" fmla="*/ 29 h 218"/>
                <a:gd name="T76" fmla="*/ 69 w 220"/>
                <a:gd name="T77" fmla="*/ 36 h 218"/>
                <a:gd name="T78" fmla="*/ 53 w 220"/>
                <a:gd name="T79" fmla="*/ 49 h 218"/>
                <a:gd name="T80" fmla="*/ 40 w 220"/>
                <a:gd name="T81" fmla="*/ 66 h 218"/>
                <a:gd name="T82" fmla="*/ 33 w 220"/>
                <a:gd name="T83" fmla="*/ 86 h 218"/>
                <a:gd name="T84" fmla="*/ 30 w 220"/>
                <a:gd name="T85" fmla="*/ 109 h 218"/>
                <a:gd name="T86" fmla="*/ 33 w 220"/>
                <a:gd name="T87" fmla="*/ 132 h 218"/>
                <a:gd name="T88" fmla="*/ 40 w 220"/>
                <a:gd name="T89" fmla="*/ 154 h 218"/>
                <a:gd name="T90" fmla="*/ 53 w 220"/>
                <a:gd name="T91" fmla="*/ 169 h 218"/>
                <a:gd name="T92" fmla="*/ 69 w 220"/>
                <a:gd name="T93" fmla="*/ 182 h 218"/>
                <a:gd name="T94" fmla="*/ 89 w 220"/>
                <a:gd name="T95" fmla="*/ 191 h 218"/>
                <a:gd name="T96" fmla="*/ 111 w 220"/>
                <a:gd name="T97" fmla="*/ 19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0" h="218">
                  <a:moveTo>
                    <a:pt x="111" y="218"/>
                  </a:moveTo>
                  <a:lnTo>
                    <a:pt x="95" y="218"/>
                  </a:lnTo>
                  <a:lnTo>
                    <a:pt x="81" y="215"/>
                  </a:lnTo>
                  <a:lnTo>
                    <a:pt x="68" y="211"/>
                  </a:lnTo>
                  <a:lnTo>
                    <a:pt x="55" y="205"/>
                  </a:lnTo>
                  <a:lnTo>
                    <a:pt x="42" y="197"/>
                  </a:lnTo>
                  <a:lnTo>
                    <a:pt x="32" y="188"/>
                  </a:lnTo>
                  <a:lnTo>
                    <a:pt x="23" y="178"/>
                  </a:lnTo>
                  <a:lnTo>
                    <a:pt x="15" y="165"/>
                  </a:lnTo>
                  <a:lnTo>
                    <a:pt x="9" y="152"/>
                  </a:lnTo>
                  <a:lnTo>
                    <a:pt x="4" y="139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2" y="93"/>
                  </a:lnTo>
                  <a:lnTo>
                    <a:pt x="4" y="79"/>
                  </a:lnTo>
                  <a:lnTo>
                    <a:pt x="9" y="66"/>
                  </a:lnTo>
                  <a:lnTo>
                    <a:pt x="15" y="53"/>
                  </a:lnTo>
                  <a:lnTo>
                    <a:pt x="23" y="41"/>
                  </a:lnTo>
                  <a:lnTo>
                    <a:pt x="32" y="30"/>
                  </a:lnTo>
                  <a:lnTo>
                    <a:pt x="42" y="21"/>
                  </a:lnTo>
                  <a:lnTo>
                    <a:pt x="55" y="14"/>
                  </a:lnTo>
                  <a:lnTo>
                    <a:pt x="68" y="8"/>
                  </a:lnTo>
                  <a:lnTo>
                    <a:pt x="81" y="4"/>
                  </a:lnTo>
                  <a:lnTo>
                    <a:pt x="95" y="1"/>
                  </a:lnTo>
                  <a:lnTo>
                    <a:pt x="111" y="0"/>
                  </a:lnTo>
                  <a:lnTo>
                    <a:pt x="125" y="1"/>
                  </a:lnTo>
                  <a:lnTo>
                    <a:pt x="140" y="4"/>
                  </a:lnTo>
                  <a:lnTo>
                    <a:pt x="154" y="8"/>
                  </a:lnTo>
                  <a:lnTo>
                    <a:pt x="167" y="14"/>
                  </a:lnTo>
                  <a:lnTo>
                    <a:pt x="179" y="21"/>
                  </a:lnTo>
                  <a:lnTo>
                    <a:pt x="189" y="30"/>
                  </a:lnTo>
                  <a:lnTo>
                    <a:pt x="197" y="41"/>
                  </a:lnTo>
                  <a:lnTo>
                    <a:pt x="206" y="53"/>
                  </a:lnTo>
                  <a:lnTo>
                    <a:pt x="212" y="66"/>
                  </a:lnTo>
                  <a:lnTo>
                    <a:pt x="216" y="79"/>
                  </a:lnTo>
                  <a:lnTo>
                    <a:pt x="219" y="93"/>
                  </a:lnTo>
                  <a:lnTo>
                    <a:pt x="220" y="109"/>
                  </a:lnTo>
                  <a:lnTo>
                    <a:pt x="219" y="125"/>
                  </a:lnTo>
                  <a:lnTo>
                    <a:pt x="216" y="139"/>
                  </a:lnTo>
                  <a:lnTo>
                    <a:pt x="212" y="152"/>
                  </a:lnTo>
                  <a:lnTo>
                    <a:pt x="206" y="165"/>
                  </a:lnTo>
                  <a:lnTo>
                    <a:pt x="197" y="178"/>
                  </a:lnTo>
                  <a:lnTo>
                    <a:pt x="189" y="188"/>
                  </a:lnTo>
                  <a:lnTo>
                    <a:pt x="179" y="197"/>
                  </a:lnTo>
                  <a:lnTo>
                    <a:pt x="167" y="205"/>
                  </a:lnTo>
                  <a:lnTo>
                    <a:pt x="154" y="211"/>
                  </a:lnTo>
                  <a:lnTo>
                    <a:pt x="140" y="215"/>
                  </a:lnTo>
                  <a:lnTo>
                    <a:pt x="125" y="218"/>
                  </a:lnTo>
                  <a:lnTo>
                    <a:pt x="111" y="218"/>
                  </a:lnTo>
                  <a:close/>
                  <a:moveTo>
                    <a:pt x="111" y="192"/>
                  </a:moveTo>
                  <a:lnTo>
                    <a:pt x="121" y="192"/>
                  </a:lnTo>
                  <a:lnTo>
                    <a:pt x="133" y="191"/>
                  </a:lnTo>
                  <a:lnTo>
                    <a:pt x="143" y="187"/>
                  </a:lnTo>
                  <a:lnTo>
                    <a:pt x="151" y="182"/>
                  </a:lnTo>
                  <a:lnTo>
                    <a:pt x="160" y="177"/>
                  </a:lnTo>
                  <a:lnTo>
                    <a:pt x="169" y="169"/>
                  </a:lnTo>
                  <a:lnTo>
                    <a:pt x="174" y="162"/>
                  </a:lnTo>
                  <a:lnTo>
                    <a:pt x="180" y="154"/>
                  </a:lnTo>
                  <a:lnTo>
                    <a:pt x="184" y="144"/>
                  </a:lnTo>
                  <a:lnTo>
                    <a:pt x="187" y="132"/>
                  </a:lnTo>
                  <a:lnTo>
                    <a:pt x="190" y="121"/>
                  </a:lnTo>
                  <a:lnTo>
                    <a:pt x="190" y="109"/>
                  </a:lnTo>
                  <a:lnTo>
                    <a:pt x="190" y="98"/>
                  </a:lnTo>
                  <a:lnTo>
                    <a:pt x="187" y="86"/>
                  </a:lnTo>
                  <a:lnTo>
                    <a:pt x="184" y="76"/>
                  </a:lnTo>
                  <a:lnTo>
                    <a:pt x="180" y="66"/>
                  </a:lnTo>
                  <a:lnTo>
                    <a:pt x="174" y="56"/>
                  </a:lnTo>
                  <a:lnTo>
                    <a:pt x="169" y="49"/>
                  </a:lnTo>
                  <a:lnTo>
                    <a:pt x="160" y="41"/>
                  </a:lnTo>
                  <a:lnTo>
                    <a:pt x="151" y="36"/>
                  </a:lnTo>
                  <a:lnTo>
                    <a:pt x="143" y="31"/>
                  </a:lnTo>
                  <a:lnTo>
                    <a:pt x="133" y="29"/>
                  </a:lnTo>
                  <a:lnTo>
                    <a:pt x="121" y="26"/>
                  </a:lnTo>
                  <a:lnTo>
                    <a:pt x="111" y="26"/>
                  </a:lnTo>
                  <a:lnTo>
                    <a:pt x="99" y="26"/>
                  </a:lnTo>
                  <a:lnTo>
                    <a:pt x="89" y="29"/>
                  </a:lnTo>
                  <a:lnTo>
                    <a:pt x="79" y="31"/>
                  </a:lnTo>
                  <a:lnTo>
                    <a:pt x="69" y="36"/>
                  </a:lnTo>
                  <a:lnTo>
                    <a:pt x="61" y="41"/>
                  </a:lnTo>
                  <a:lnTo>
                    <a:pt x="53" y="49"/>
                  </a:lnTo>
                  <a:lnTo>
                    <a:pt x="46" y="56"/>
                  </a:lnTo>
                  <a:lnTo>
                    <a:pt x="40" y="66"/>
                  </a:lnTo>
                  <a:lnTo>
                    <a:pt x="36" y="76"/>
                  </a:lnTo>
                  <a:lnTo>
                    <a:pt x="33" y="86"/>
                  </a:lnTo>
                  <a:lnTo>
                    <a:pt x="30" y="98"/>
                  </a:lnTo>
                  <a:lnTo>
                    <a:pt x="30" y="109"/>
                  </a:lnTo>
                  <a:lnTo>
                    <a:pt x="30" y="121"/>
                  </a:lnTo>
                  <a:lnTo>
                    <a:pt x="33" y="132"/>
                  </a:lnTo>
                  <a:lnTo>
                    <a:pt x="36" y="144"/>
                  </a:lnTo>
                  <a:lnTo>
                    <a:pt x="40" y="154"/>
                  </a:lnTo>
                  <a:lnTo>
                    <a:pt x="46" y="162"/>
                  </a:lnTo>
                  <a:lnTo>
                    <a:pt x="53" y="169"/>
                  </a:lnTo>
                  <a:lnTo>
                    <a:pt x="61" y="177"/>
                  </a:lnTo>
                  <a:lnTo>
                    <a:pt x="69" y="182"/>
                  </a:lnTo>
                  <a:lnTo>
                    <a:pt x="79" y="187"/>
                  </a:lnTo>
                  <a:lnTo>
                    <a:pt x="89" y="191"/>
                  </a:lnTo>
                  <a:lnTo>
                    <a:pt x="99" y="192"/>
                  </a:lnTo>
                  <a:lnTo>
                    <a:pt x="111" y="19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8" name="Freeform 73">
              <a:extLst>
                <a:ext uri="{FF2B5EF4-FFF2-40B4-BE49-F238E27FC236}">
                  <a16:creationId xmlns:a16="http://schemas.microsoft.com/office/drawing/2014/main" id="{09F69B6C-DD69-B5DB-24D9-45554ACFCE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6325" y="973138"/>
              <a:ext cx="111125" cy="114300"/>
            </a:xfrm>
            <a:custGeom>
              <a:avLst/>
              <a:gdLst>
                <a:gd name="T0" fmla="*/ 30 w 210"/>
                <a:gd name="T1" fmla="*/ 118 h 218"/>
                <a:gd name="T2" fmla="*/ 31 w 210"/>
                <a:gd name="T3" fmla="*/ 133 h 218"/>
                <a:gd name="T4" fmla="*/ 37 w 210"/>
                <a:gd name="T5" fmla="*/ 148 h 218"/>
                <a:gd name="T6" fmla="*/ 44 w 210"/>
                <a:gd name="T7" fmla="*/ 161 h 218"/>
                <a:gd name="T8" fmla="*/ 56 w 210"/>
                <a:gd name="T9" fmla="*/ 172 h 218"/>
                <a:gd name="T10" fmla="*/ 67 w 210"/>
                <a:gd name="T11" fmla="*/ 181 h 218"/>
                <a:gd name="T12" fmla="*/ 82 w 210"/>
                <a:gd name="T13" fmla="*/ 188 h 218"/>
                <a:gd name="T14" fmla="*/ 115 w 210"/>
                <a:gd name="T15" fmla="*/ 192 h 218"/>
                <a:gd name="T16" fmla="*/ 134 w 210"/>
                <a:gd name="T17" fmla="*/ 191 h 218"/>
                <a:gd name="T18" fmla="*/ 151 w 210"/>
                <a:gd name="T19" fmla="*/ 185 h 218"/>
                <a:gd name="T20" fmla="*/ 167 w 210"/>
                <a:gd name="T21" fmla="*/ 177 h 218"/>
                <a:gd name="T22" fmla="*/ 180 w 210"/>
                <a:gd name="T23" fmla="*/ 165 h 218"/>
                <a:gd name="T24" fmla="*/ 190 w 210"/>
                <a:gd name="T25" fmla="*/ 192 h 218"/>
                <a:gd name="T26" fmla="*/ 171 w 210"/>
                <a:gd name="T27" fmla="*/ 205 h 218"/>
                <a:gd name="T28" fmla="*/ 150 w 210"/>
                <a:gd name="T29" fmla="*/ 214 h 218"/>
                <a:gd name="T30" fmla="*/ 126 w 210"/>
                <a:gd name="T31" fmla="*/ 218 h 218"/>
                <a:gd name="T32" fmla="*/ 98 w 210"/>
                <a:gd name="T33" fmla="*/ 218 h 218"/>
                <a:gd name="T34" fmla="*/ 67 w 210"/>
                <a:gd name="T35" fmla="*/ 211 h 218"/>
                <a:gd name="T36" fmla="*/ 43 w 210"/>
                <a:gd name="T37" fmla="*/ 197 h 218"/>
                <a:gd name="T38" fmla="*/ 23 w 210"/>
                <a:gd name="T39" fmla="*/ 178 h 218"/>
                <a:gd name="T40" fmla="*/ 8 w 210"/>
                <a:gd name="T41" fmla="*/ 152 h 218"/>
                <a:gd name="T42" fmla="*/ 1 w 210"/>
                <a:gd name="T43" fmla="*/ 125 h 218"/>
                <a:gd name="T44" fmla="*/ 1 w 210"/>
                <a:gd name="T45" fmla="*/ 93 h 218"/>
                <a:gd name="T46" fmla="*/ 8 w 210"/>
                <a:gd name="T47" fmla="*/ 66 h 218"/>
                <a:gd name="T48" fmla="*/ 21 w 210"/>
                <a:gd name="T49" fmla="*/ 41 h 218"/>
                <a:gd name="T50" fmla="*/ 40 w 210"/>
                <a:gd name="T51" fmla="*/ 21 h 218"/>
                <a:gd name="T52" fmla="*/ 65 w 210"/>
                <a:gd name="T53" fmla="*/ 8 h 218"/>
                <a:gd name="T54" fmla="*/ 90 w 210"/>
                <a:gd name="T55" fmla="*/ 1 h 218"/>
                <a:gd name="T56" fmla="*/ 121 w 210"/>
                <a:gd name="T57" fmla="*/ 1 h 218"/>
                <a:gd name="T58" fmla="*/ 147 w 210"/>
                <a:gd name="T59" fmla="*/ 8 h 218"/>
                <a:gd name="T60" fmla="*/ 171 w 210"/>
                <a:gd name="T61" fmla="*/ 21 h 218"/>
                <a:gd name="T62" fmla="*/ 190 w 210"/>
                <a:gd name="T63" fmla="*/ 41 h 218"/>
                <a:gd name="T64" fmla="*/ 203 w 210"/>
                <a:gd name="T65" fmla="*/ 66 h 218"/>
                <a:gd name="T66" fmla="*/ 210 w 210"/>
                <a:gd name="T67" fmla="*/ 93 h 218"/>
                <a:gd name="T68" fmla="*/ 210 w 210"/>
                <a:gd name="T69" fmla="*/ 118 h 218"/>
                <a:gd name="T70" fmla="*/ 90 w 210"/>
                <a:gd name="T71" fmla="*/ 26 h 218"/>
                <a:gd name="T72" fmla="*/ 65 w 210"/>
                <a:gd name="T73" fmla="*/ 36 h 218"/>
                <a:gd name="T74" fmla="*/ 44 w 210"/>
                <a:gd name="T75" fmla="*/ 56 h 218"/>
                <a:gd name="T76" fmla="*/ 31 w 210"/>
                <a:gd name="T77" fmla="*/ 82 h 218"/>
                <a:gd name="T78" fmla="*/ 183 w 210"/>
                <a:gd name="T79" fmla="*/ 96 h 218"/>
                <a:gd name="T80" fmla="*/ 175 w 210"/>
                <a:gd name="T81" fmla="*/ 67 h 218"/>
                <a:gd name="T82" fmla="*/ 158 w 210"/>
                <a:gd name="T83" fmla="*/ 44 h 218"/>
                <a:gd name="T84" fmla="*/ 135 w 210"/>
                <a:gd name="T85" fmla="*/ 30 h 218"/>
                <a:gd name="T86" fmla="*/ 106 w 210"/>
                <a:gd name="T87" fmla="*/ 2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0" h="218">
                  <a:moveTo>
                    <a:pt x="210" y="118"/>
                  </a:moveTo>
                  <a:lnTo>
                    <a:pt x="30" y="118"/>
                  </a:lnTo>
                  <a:lnTo>
                    <a:pt x="30" y="126"/>
                  </a:lnTo>
                  <a:lnTo>
                    <a:pt x="31" y="133"/>
                  </a:lnTo>
                  <a:lnTo>
                    <a:pt x="34" y="142"/>
                  </a:lnTo>
                  <a:lnTo>
                    <a:pt x="37" y="148"/>
                  </a:lnTo>
                  <a:lnTo>
                    <a:pt x="40" y="155"/>
                  </a:lnTo>
                  <a:lnTo>
                    <a:pt x="44" y="161"/>
                  </a:lnTo>
                  <a:lnTo>
                    <a:pt x="50" y="167"/>
                  </a:lnTo>
                  <a:lnTo>
                    <a:pt x="56" y="172"/>
                  </a:lnTo>
                  <a:lnTo>
                    <a:pt x="62" y="177"/>
                  </a:lnTo>
                  <a:lnTo>
                    <a:pt x="67" y="181"/>
                  </a:lnTo>
                  <a:lnTo>
                    <a:pt x="75" y="185"/>
                  </a:lnTo>
                  <a:lnTo>
                    <a:pt x="82" y="188"/>
                  </a:lnTo>
                  <a:lnTo>
                    <a:pt x="98" y="192"/>
                  </a:lnTo>
                  <a:lnTo>
                    <a:pt x="115" y="192"/>
                  </a:lnTo>
                  <a:lnTo>
                    <a:pt x="124" y="192"/>
                  </a:lnTo>
                  <a:lnTo>
                    <a:pt x="134" y="191"/>
                  </a:lnTo>
                  <a:lnTo>
                    <a:pt x="142" y="190"/>
                  </a:lnTo>
                  <a:lnTo>
                    <a:pt x="151" y="185"/>
                  </a:lnTo>
                  <a:lnTo>
                    <a:pt x="160" y="182"/>
                  </a:lnTo>
                  <a:lnTo>
                    <a:pt x="167" y="177"/>
                  </a:lnTo>
                  <a:lnTo>
                    <a:pt x="174" y="171"/>
                  </a:lnTo>
                  <a:lnTo>
                    <a:pt x="180" y="165"/>
                  </a:lnTo>
                  <a:lnTo>
                    <a:pt x="197" y="184"/>
                  </a:lnTo>
                  <a:lnTo>
                    <a:pt x="190" y="192"/>
                  </a:lnTo>
                  <a:lnTo>
                    <a:pt x="181" y="198"/>
                  </a:lnTo>
                  <a:lnTo>
                    <a:pt x="171" y="205"/>
                  </a:lnTo>
                  <a:lnTo>
                    <a:pt x="161" y="210"/>
                  </a:lnTo>
                  <a:lnTo>
                    <a:pt x="150" y="214"/>
                  </a:lnTo>
                  <a:lnTo>
                    <a:pt x="138" y="217"/>
                  </a:lnTo>
                  <a:lnTo>
                    <a:pt x="126" y="218"/>
                  </a:lnTo>
                  <a:lnTo>
                    <a:pt x="114" y="218"/>
                  </a:lnTo>
                  <a:lnTo>
                    <a:pt x="98" y="218"/>
                  </a:lnTo>
                  <a:lnTo>
                    <a:pt x="82" y="215"/>
                  </a:lnTo>
                  <a:lnTo>
                    <a:pt x="67" y="211"/>
                  </a:lnTo>
                  <a:lnTo>
                    <a:pt x="54" y="205"/>
                  </a:lnTo>
                  <a:lnTo>
                    <a:pt x="43" y="197"/>
                  </a:lnTo>
                  <a:lnTo>
                    <a:pt x="31" y="188"/>
                  </a:lnTo>
                  <a:lnTo>
                    <a:pt x="23" y="178"/>
                  </a:lnTo>
                  <a:lnTo>
                    <a:pt x="14" y="165"/>
                  </a:lnTo>
                  <a:lnTo>
                    <a:pt x="8" y="152"/>
                  </a:lnTo>
                  <a:lnTo>
                    <a:pt x="4" y="139"/>
                  </a:lnTo>
                  <a:lnTo>
                    <a:pt x="1" y="125"/>
                  </a:lnTo>
                  <a:lnTo>
                    <a:pt x="0" y="109"/>
                  </a:lnTo>
                  <a:lnTo>
                    <a:pt x="1" y="93"/>
                  </a:lnTo>
                  <a:lnTo>
                    <a:pt x="4" y="79"/>
                  </a:lnTo>
                  <a:lnTo>
                    <a:pt x="8" y="66"/>
                  </a:lnTo>
                  <a:lnTo>
                    <a:pt x="14" y="53"/>
                  </a:lnTo>
                  <a:lnTo>
                    <a:pt x="21" y="41"/>
                  </a:lnTo>
                  <a:lnTo>
                    <a:pt x="30" y="30"/>
                  </a:lnTo>
                  <a:lnTo>
                    <a:pt x="40" y="21"/>
                  </a:lnTo>
                  <a:lnTo>
                    <a:pt x="52" y="14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0" y="1"/>
                  </a:lnTo>
                  <a:lnTo>
                    <a:pt x="106" y="0"/>
                  </a:lnTo>
                  <a:lnTo>
                    <a:pt x="121" y="1"/>
                  </a:lnTo>
                  <a:lnTo>
                    <a:pt x="134" y="4"/>
                  </a:lnTo>
                  <a:lnTo>
                    <a:pt x="147" y="8"/>
                  </a:lnTo>
                  <a:lnTo>
                    <a:pt x="160" y="14"/>
                  </a:lnTo>
                  <a:lnTo>
                    <a:pt x="171" y="21"/>
                  </a:lnTo>
                  <a:lnTo>
                    <a:pt x="181" y="30"/>
                  </a:lnTo>
                  <a:lnTo>
                    <a:pt x="190" y="41"/>
                  </a:lnTo>
                  <a:lnTo>
                    <a:pt x="197" y="53"/>
                  </a:lnTo>
                  <a:lnTo>
                    <a:pt x="203" y="66"/>
                  </a:lnTo>
                  <a:lnTo>
                    <a:pt x="207" y="79"/>
                  </a:lnTo>
                  <a:lnTo>
                    <a:pt x="210" y="93"/>
                  </a:lnTo>
                  <a:lnTo>
                    <a:pt x="210" y="109"/>
                  </a:lnTo>
                  <a:lnTo>
                    <a:pt x="210" y="118"/>
                  </a:lnTo>
                  <a:close/>
                  <a:moveTo>
                    <a:pt x="106" y="24"/>
                  </a:moveTo>
                  <a:lnTo>
                    <a:pt x="90" y="26"/>
                  </a:lnTo>
                  <a:lnTo>
                    <a:pt x="78" y="30"/>
                  </a:lnTo>
                  <a:lnTo>
                    <a:pt x="65" y="36"/>
                  </a:lnTo>
                  <a:lnTo>
                    <a:pt x="53" y="44"/>
                  </a:lnTo>
                  <a:lnTo>
                    <a:pt x="44" y="56"/>
                  </a:lnTo>
                  <a:lnTo>
                    <a:pt x="37" y="67"/>
                  </a:lnTo>
                  <a:lnTo>
                    <a:pt x="31" y="82"/>
                  </a:lnTo>
                  <a:lnTo>
                    <a:pt x="30" y="96"/>
                  </a:lnTo>
                  <a:lnTo>
                    <a:pt x="183" y="96"/>
                  </a:lnTo>
                  <a:lnTo>
                    <a:pt x="180" y="82"/>
                  </a:lnTo>
                  <a:lnTo>
                    <a:pt x="175" y="67"/>
                  </a:lnTo>
                  <a:lnTo>
                    <a:pt x="168" y="56"/>
                  </a:lnTo>
                  <a:lnTo>
                    <a:pt x="158" y="44"/>
                  </a:lnTo>
                  <a:lnTo>
                    <a:pt x="147" y="36"/>
                  </a:lnTo>
                  <a:lnTo>
                    <a:pt x="135" y="30"/>
                  </a:lnTo>
                  <a:lnTo>
                    <a:pt x="121" y="26"/>
                  </a:lnTo>
                  <a:lnTo>
                    <a:pt x="106" y="24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9" name="Freeform 74">
              <a:extLst>
                <a:ext uri="{FF2B5EF4-FFF2-40B4-BE49-F238E27FC236}">
                  <a16:creationId xmlns:a16="http://schemas.microsoft.com/office/drawing/2014/main" id="{4FCDF45B-0300-DDC1-CF92-E17382F35B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8413" y="973138"/>
              <a:ext cx="95250" cy="114300"/>
            </a:xfrm>
            <a:custGeom>
              <a:avLst/>
              <a:gdLst>
                <a:gd name="T0" fmla="*/ 103 w 181"/>
                <a:gd name="T1" fmla="*/ 0 h 218"/>
                <a:gd name="T2" fmla="*/ 122 w 181"/>
                <a:gd name="T3" fmla="*/ 3 h 218"/>
                <a:gd name="T4" fmla="*/ 138 w 181"/>
                <a:gd name="T5" fmla="*/ 8 h 218"/>
                <a:gd name="T6" fmla="*/ 152 w 181"/>
                <a:gd name="T7" fmla="*/ 16 h 218"/>
                <a:gd name="T8" fmla="*/ 164 w 181"/>
                <a:gd name="T9" fmla="*/ 27 h 218"/>
                <a:gd name="T10" fmla="*/ 172 w 181"/>
                <a:gd name="T11" fmla="*/ 40 h 218"/>
                <a:gd name="T12" fmla="*/ 177 w 181"/>
                <a:gd name="T13" fmla="*/ 56 h 218"/>
                <a:gd name="T14" fmla="*/ 180 w 181"/>
                <a:gd name="T15" fmla="*/ 73 h 218"/>
                <a:gd name="T16" fmla="*/ 181 w 181"/>
                <a:gd name="T17" fmla="*/ 217 h 218"/>
                <a:gd name="T18" fmla="*/ 152 w 181"/>
                <a:gd name="T19" fmla="*/ 184 h 218"/>
                <a:gd name="T20" fmla="*/ 141 w 181"/>
                <a:gd name="T21" fmla="*/ 198 h 218"/>
                <a:gd name="T22" fmla="*/ 123 w 181"/>
                <a:gd name="T23" fmla="*/ 210 h 218"/>
                <a:gd name="T24" fmla="*/ 103 w 181"/>
                <a:gd name="T25" fmla="*/ 217 h 218"/>
                <a:gd name="T26" fmla="*/ 79 w 181"/>
                <a:gd name="T27" fmla="*/ 218 h 218"/>
                <a:gd name="T28" fmla="*/ 46 w 181"/>
                <a:gd name="T29" fmla="*/ 214 h 218"/>
                <a:gd name="T30" fmla="*/ 21 w 181"/>
                <a:gd name="T31" fmla="*/ 201 h 218"/>
                <a:gd name="T32" fmla="*/ 11 w 181"/>
                <a:gd name="T33" fmla="*/ 192 h 218"/>
                <a:gd name="T34" fmla="*/ 5 w 181"/>
                <a:gd name="T35" fmla="*/ 182 h 218"/>
                <a:gd name="T36" fmla="*/ 1 w 181"/>
                <a:gd name="T37" fmla="*/ 169 h 218"/>
                <a:gd name="T38" fmla="*/ 0 w 181"/>
                <a:gd name="T39" fmla="*/ 157 h 218"/>
                <a:gd name="T40" fmla="*/ 5 w 181"/>
                <a:gd name="T41" fmla="*/ 132 h 218"/>
                <a:gd name="T42" fmla="*/ 20 w 181"/>
                <a:gd name="T43" fmla="*/ 112 h 218"/>
                <a:gd name="T44" fmla="*/ 31 w 181"/>
                <a:gd name="T45" fmla="*/ 105 h 218"/>
                <a:gd name="T46" fmla="*/ 46 w 181"/>
                <a:gd name="T47" fmla="*/ 99 h 218"/>
                <a:gd name="T48" fmla="*/ 83 w 181"/>
                <a:gd name="T49" fmla="*/ 95 h 218"/>
                <a:gd name="T50" fmla="*/ 151 w 181"/>
                <a:gd name="T51" fmla="*/ 82 h 218"/>
                <a:gd name="T52" fmla="*/ 148 w 181"/>
                <a:gd name="T53" fmla="*/ 57 h 218"/>
                <a:gd name="T54" fmla="*/ 136 w 181"/>
                <a:gd name="T55" fmla="*/ 40 h 218"/>
                <a:gd name="T56" fmla="*/ 116 w 181"/>
                <a:gd name="T57" fmla="*/ 29 h 218"/>
                <a:gd name="T58" fmla="*/ 90 w 181"/>
                <a:gd name="T59" fmla="*/ 26 h 218"/>
                <a:gd name="T60" fmla="*/ 70 w 181"/>
                <a:gd name="T61" fmla="*/ 27 h 218"/>
                <a:gd name="T62" fmla="*/ 51 w 181"/>
                <a:gd name="T63" fmla="*/ 31 h 218"/>
                <a:gd name="T64" fmla="*/ 34 w 181"/>
                <a:gd name="T65" fmla="*/ 40 h 218"/>
                <a:gd name="T66" fmla="*/ 18 w 181"/>
                <a:gd name="T67" fmla="*/ 50 h 218"/>
                <a:gd name="T68" fmla="*/ 14 w 181"/>
                <a:gd name="T69" fmla="*/ 23 h 218"/>
                <a:gd name="T70" fmla="*/ 34 w 181"/>
                <a:gd name="T71" fmla="*/ 11 h 218"/>
                <a:gd name="T72" fmla="*/ 57 w 181"/>
                <a:gd name="T73" fmla="*/ 4 h 218"/>
                <a:gd name="T74" fmla="*/ 80 w 181"/>
                <a:gd name="T75" fmla="*/ 0 h 218"/>
                <a:gd name="T76" fmla="*/ 83 w 181"/>
                <a:gd name="T77" fmla="*/ 195 h 218"/>
                <a:gd name="T78" fmla="*/ 106 w 181"/>
                <a:gd name="T79" fmla="*/ 194 h 218"/>
                <a:gd name="T80" fmla="*/ 125 w 181"/>
                <a:gd name="T81" fmla="*/ 185 h 218"/>
                <a:gd name="T82" fmla="*/ 141 w 181"/>
                <a:gd name="T83" fmla="*/ 171 h 218"/>
                <a:gd name="T84" fmla="*/ 151 w 181"/>
                <a:gd name="T85" fmla="*/ 152 h 218"/>
                <a:gd name="T86" fmla="*/ 85 w 181"/>
                <a:gd name="T87" fmla="*/ 118 h 218"/>
                <a:gd name="T88" fmla="*/ 60 w 181"/>
                <a:gd name="T89" fmla="*/ 119 h 218"/>
                <a:gd name="T90" fmla="*/ 43 w 181"/>
                <a:gd name="T91" fmla="*/ 126 h 218"/>
                <a:gd name="T92" fmla="*/ 31 w 181"/>
                <a:gd name="T93" fmla="*/ 139 h 218"/>
                <a:gd name="T94" fmla="*/ 28 w 181"/>
                <a:gd name="T95" fmla="*/ 155 h 218"/>
                <a:gd name="T96" fmla="*/ 33 w 181"/>
                <a:gd name="T97" fmla="*/ 172 h 218"/>
                <a:gd name="T98" fmla="*/ 43 w 181"/>
                <a:gd name="T99" fmla="*/ 185 h 218"/>
                <a:gd name="T100" fmla="*/ 60 w 181"/>
                <a:gd name="T101" fmla="*/ 194 h 218"/>
                <a:gd name="T102" fmla="*/ 83 w 181"/>
                <a:gd name="T103" fmla="*/ 19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1" h="218">
                  <a:moveTo>
                    <a:pt x="93" y="0"/>
                  </a:moveTo>
                  <a:lnTo>
                    <a:pt x="103" y="0"/>
                  </a:lnTo>
                  <a:lnTo>
                    <a:pt x="113" y="1"/>
                  </a:lnTo>
                  <a:lnTo>
                    <a:pt x="122" y="3"/>
                  </a:lnTo>
                  <a:lnTo>
                    <a:pt x="131" y="5"/>
                  </a:lnTo>
                  <a:lnTo>
                    <a:pt x="138" y="8"/>
                  </a:lnTo>
                  <a:lnTo>
                    <a:pt x="145" y="11"/>
                  </a:lnTo>
                  <a:lnTo>
                    <a:pt x="152" y="16"/>
                  </a:lnTo>
                  <a:lnTo>
                    <a:pt x="158" y="21"/>
                  </a:lnTo>
                  <a:lnTo>
                    <a:pt x="164" y="27"/>
                  </a:lnTo>
                  <a:lnTo>
                    <a:pt x="168" y="33"/>
                  </a:lnTo>
                  <a:lnTo>
                    <a:pt x="172" y="40"/>
                  </a:lnTo>
                  <a:lnTo>
                    <a:pt x="175" y="47"/>
                  </a:lnTo>
                  <a:lnTo>
                    <a:pt x="177" y="56"/>
                  </a:lnTo>
                  <a:lnTo>
                    <a:pt x="180" y="64"/>
                  </a:lnTo>
                  <a:lnTo>
                    <a:pt x="180" y="73"/>
                  </a:lnTo>
                  <a:lnTo>
                    <a:pt x="181" y="83"/>
                  </a:lnTo>
                  <a:lnTo>
                    <a:pt x="181" y="217"/>
                  </a:lnTo>
                  <a:lnTo>
                    <a:pt x="152" y="217"/>
                  </a:lnTo>
                  <a:lnTo>
                    <a:pt x="152" y="184"/>
                  </a:lnTo>
                  <a:lnTo>
                    <a:pt x="148" y="191"/>
                  </a:lnTo>
                  <a:lnTo>
                    <a:pt x="141" y="198"/>
                  </a:lnTo>
                  <a:lnTo>
                    <a:pt x="132" y="204"/>
                  </a:lnTo>
                  <a:lnTo>
                    <a:pt x="123" y="210"/>
                  </a:lnTo>
                  <a:lnTo>
                    <a:pt x="113" y="214"/>
                  </a:lnTo>
                  <a:lnTo>
                    <a:pt x="103" y="217"/>
                  </a:lnTo>
                  <a:lnTo>
                    <a:pt x="92" y="218"/>
                  </a:lnTo>
                  <a:lnTo>
                    <a:pt x="79" y="218"/>
                  </a:lnTo>
                  <a:lnTo>
                    <a:pt x="62" y="218"/>
                  </a:lnTo>
                  <a:lnTo>
                    <a:pt x="46" y="214"/>
                  </a:lnTo>
                  <a:lnTo>
                    <a:pt x="33" y="210"/>
                  </a:lnTo>
                  <a:lnTo>
                    <a:pt x="21" y="201"/>
                  </a:lnTo>
                  <a:lnTo>
                    <a:pt x="15" y="197"/>
                  </a:lnTo>
                  <a:lnTo>
                    <a:pt x="11" y="192"/>
                  </a:lnTo>
                  <a:lnTo>
                    <a:pt x="8" y="187"/>
                  </a:lnTo>
                  <a:lnTo>
                    <a:pt x="5" y="182"/>
                  </a:lnTo>
                  <a:lnTo>
                    <a:pt x="3" y="177"/>
                  </a:lnTo>
                  <a:lnTo>
                    <a:pt x="1" y="169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1" y="144"/>
                  </a:lnTo>
                  <a:lnTo>
                    <a:pt x="5" y="132"/>
                  </a:lnTo>
                  <a:lnTo>
                    <a:pt x="11" y="121"/>
                  </a:lnTo>
                  <a:lnTo>
                    <a:pt x="20" y="112"/>
                  </a:lnTo>
                  <a:lnTo>
                    <a:pt x="26" y="108"/>
                  </a:lnTo>
                  <a:lnTo>
                    <a:pt x="31" y="105"/>
                  </a:lnTo>
                  <a:lnTo>
                    <a:pt x="39" y="102"/>
                  </a:lnTo>
                  <a:lnTo>
                    <a:pt x="46" y="99"/>
                  </a:lnTo>
                  <a:lnTo>
                    <a:pt x="63" y="96"/>
                  </a:lnTo>
                  <a:lnTo>
                    <a:pt x="83" y="95"/>
                  </a:lnTo>
                  <a:lnTo>
                    <a:pt x="151" y="95"/>
                  </a:lnTo>
                  <a:lnTo>
                    <a:pt x="151" y="82"/>
                  </a:lnTo>
                  <a:lnTo>
                    <a:pt x="151" y="69"/>
                  </a:lnTo>
                  <a:lnTo>
                    <a:pt x="148" y="57"/>
                  </a:lnTo>
                  <a:lnTo>
                    <a:pt x="142" y="47"/>
                  </a:lnTo>
                  <a:lnTo>
                    <a:pt x="136" y="40"/>
                  </a:lnTo>
                  <a:lnTo>
                    <a:pt x="128" y="33"/>
                  </a:lnTo>
                  <a:lnTo>
                    <a:pt x="116" y="29"/>
                  </a:lnTo>
                  <a:lnTo>
                    <a:pt x="105" y="26"/>
                  </a:lnTo>
                  <a:lnTo>
                    <a:pt x="90" y="26"/>
                  </a:lnTo>
                  <a:lnTo>
                    <a:pt x="80" y="26"/>
                  </a:lnTo>
                  <a:lnTo>
                    <a:pt x="70" y="27"/>
                  </a:lnTo>
                  <a:lnTo>
                    <a:pt x="60" y="29"/>
                  </a:lnTo>
                  <a:lnTo>
                    <a:pt x="51" y="31"/>
                  </a:lnTo>
                  <a:lnTo>
                    <a:pt x="41" y="36"/>
                  </a:lnTo>
                  <a:lnTo>
                    <a:pt x="34" y="40"/>
                  </a:lnTo>
                  <a:lnTo>
                    <a:pt x="26" y="44"/>
                  </a:lnTo>
                  <a:lnTo>
                    <a:pt x="18" y="50"/>
                  </a:lnTo>
                  <a:lnTo>
                    <a:pt x="5" y="29"/>
                  </a:lnTo>
                  <a:lnTo>
                    <a:pt x="14" y="23"/>
                  </a:lnTo>
                  <a:lnTo>
                    <a:pt x="24" y="17"/>
                  </a:lnTo>
                  <a:lnTo>
                    <a:pt x="34" y="11"/>
                  </a:lnTo>
                  <a:lnTo>
                    <a:pt x="44" y="7"/>
                  </a:lnTo>
                  <a:lnTo>
                    <a:pt x="57" y="4"/>
                  </a:lnTo>
                  <a:lnTo>
                    <a:pt x="69" y="1"/>
                  </a:lnTo>
                  <a:lnTo>
                    <a:pt x="80" y="0"/>
                  </a:lnTo>
                  <a:lnTo>
                    <a:pt x="93" y="0"/>
                  </a:lnTo>
                  <a:close/>
                  <a:moveTo>
                    <a:pt x="83" y="195"/>
                  </a:moveTo>
                  <a:lnTo>
                    <a:pt x="95" y="195"/>
                  </a:lnTo>
                  <a:lnTo>
                    <a:pt x="106" y="194"/>
                  </a:lnTo>
                  <a:lnTo>
                    <a:pt x="116" y="190"/>
                  </a:lnTo>
                  <a:lnTo>
                    <a:pt x="125" y="185"/>
                  </a:lnTo>
                  <a:lnTo>
                    <a:pt x="134" y="178"/>
                  </a:lnTo>
                  <a:lnTo>
                    <a:pt x="141" y="171"/>
                  </a:lnTo>
                  <a:lnTo>
                    <a:pt x="147" y="162"/>
                  </a:lnTo>
                  <a:lnTo>
                    <a:pt x="151" y="152"/>
                  </a:lnTo>
                  <a:lnTo>
                    <a:pt x="151" y="118"/>
                  </a:lnTo>
                  <a:lnTo>
                    <a:pt x="85" y="118"/>
                  </a:lnTo>
                  <a:lnTo>
                    <a:pt x="70" y="118"/>
                  </a:lnTo>
                  <a:lnTo>
                    <a:pt x="60" y="119"/>
                  </a:lnTo>
                  <a:lnTo>
                    <a:pt x="50" y="122"/>
                  </a:lnTo>
                  <a:lnTo>
                    <a:pt x="43" y="126"/>
                  </a:lnTo>
                  <a:lnTo>
                    <a:pt x="36" y="132"/>
                  </a:lnTo>
                  <a:lnTo>
                    <a:pt x="31" y="139"/>
                  </a:lnTo>
                  <a:lnTo>
                    <a:pt x="30" y="146"/>
                  </a:lnTo>
                  <a:lnTo>
                    <a:pt x="28" y="155"/>
                  </a:lnTo>
                  <a:lnTo>
                    <a:pt x="30" y="164"/>
                  </a:lnTo>
                  <a:lnTo>
                    <a:pt x="33" y="172"/>
                  </a:lnTo>
                  <a:lnTo>
                    <a:pt x="37" y="180"/>
                  </a:lnTo>
                  <a:lnTo>
                    <a:pt x="43" y="185"/>
                  </a:lnTo>
                  <a:lnTo>
                    <a:pt x="51" y="190"/>
                  </a:lnTo>
                  <a:lnTo>
                    <a:pt x="60" y="194"/>
                  </a:lnTo>
                  <a:lnTo>
                    <a:pt x="70" y="195"/>
                  </a:lnTo>
                  <a:lnTo>
                    <a:pt x="83" y="195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0" name="Freeform 75">
              <a:extLst>
                <a:ext uri="{FF2B5EF4-FFF2-40B4-BE49-F238E27FC236}">
                  <a16:creationId xmlns:a16="http://schemas.microsoft.com/office/drawing/2014/main" id="{251F90F9-94C9-AD9E-B48E-C613DE8CFE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4938" y="973138"/>
              <a:ext cx="95250" cy="114300"/>
            </a:xfrm>
            <a:custGeom>
              <a:avLst/>
              <a:gdLst>
                <a:gd name="T0" fmla="*/ 147 w 180"/>
                <a:gd name="T1" fmla="*/ 108 h 216"/>
                <a:gd name="T2" fmla="*/ 163 w 180"/>
                <a:gd name="T3" fmla="*/ 117 h 216"/>
                <a:gd name="T4" fmla="*/ 174 w 180"/>
                <a:gd name="T5" fmla="*/ 130 h 216"/>
                <a:gd name="T6" fmla="*/ 180 w 180"/>
                <a:gd name="T7" fmla="*/ 147 h 216"/>
                <a:gd name="T8" fmla="*/ 180 w 180"/>
                <a:gd name="T9" fmla="*/ 164 h 216"/>
                <a:gd name="T10" fmla="*/ 177 w 180"/>
                <a:gd name="T11" fmla="*/ 177 h 216"/>
                <a:gd name="T12" fmla="*/ 173 w 180"/>
                <a:gd name="T13" fmla="*/ 187 h 216"/>
                <a:gd name="T14" fmla="*/ 164 w 180"/>
                <a:gd name="T15" fmla="*/ 197 h 216"/>
                <a:gd name="T16" fmla="*/ 148 w 180"/>
                <a:gd name="T17" fmla="*/ 207 h 216"/>
                <a:gd name="T18" fmla="*/ 116 w 180"/>
                <a:gd name="T19" fmla="*/ 214 h 216"/>
                <a:gd name="T20" fmla="*/ 0 w 180"/>
                <a:gd name="T21" fmla="*/ 216 h 216"/>
                <a:gd name="T22" fmla="*/ 95 w 180"/>
                <a:gd name="T23" fmla="*/ 0 h 216"/>
                <a:gd name="T24" fmla="*/ 127 w 180"/>
                <a:gd name="T25" fmla="*/ 4 h 216"/>
                <a:gd name="T26" fmla="*/ 152 w 180"/>
                <a:gd name="T27" fmla="*/ 15 h 216"/>
                <a:gd name="T28" fmla="*/ 161 w 180"/>
                <a:gd name="T29" fmla="*/ 23 h 216"/>
                <a:gd name="T30" fmla="*/ 168 w 180"/>
                <a:gd name="T31" fmla="*/ 32 h 216"/>
                <a:gd name="T32" fmla="*/ 171 w 180"/>
                <a:gd name="T33" fmla="*/ 43 h 216"/>
                <a:gd name="T34" fmla="*/ 173 w 180"/>
                <a:gd name="T35" fmla="*/ 56 h 216"/>
                <a:gd name="T36" fmla="*/ 171 w 180"/>
                <a:gd name="T37" fmla="*/ 72 h 216"/>
                <a:gd name="T38" fmla="*/ 164 w 180"/>
                <a:gd name="T39" fmla="*/ 86 h 216"/>
                <a:gd name="T40" fmla="*/ 152 w 180"/>
                <a:gd name="T41" fmla="*/ 97 h 216"/>
                <a:gd name="T42" fmla="*/ 137 w 180"/>
                <a:gd name="T43" fmla="*/ 105 h 216"/>
                <a:gd name="T44" fmla="*/ 92 w 180"/>
                <a:gd name="T45" fmla="*/ 97 h 216"/>
                <a:gd name="T46" fmla="*/ 114 w 180"/>
                <a:gd name="T47" fmla="*/ 94 h 216"/>
                <a:gd name="T48" fmla="*/ 131 w 180"/>
                <a:gd name="T49" fmla="*/ 86 h 216"/>
                <a:gd name="T50" fmla="*/ 141 w 180"/>
                <a:gd name="T51" fmla="*/ 75 h 216"/>
                <a:gd name="T52" fmla="*/ 144 w 180"/>
                <a:gd name="T53" fmla="*/ 59 h 216"/>
                <a:gd name="T54" fmla="*/ 141 w 180"/>
                <a:gd name="T55" fmla="*/ 43 h 216"/>
                <a:gd name="T56" fmla="*/ 131 w 180"/>
                <a:gd name="T57" fmla="*/ 32 h 216"/>
                <a:gd name="T58" fmla="*/ 114 w 180"/>
                <a:gd name="T59" fmla="*/ 26 h 216"/>
                <a:gd name="T60" fmla="*/ 92 w 180"/>
                <a:gd name="T61" fmla="*/ 23 h 216"/>
                <a:gd name="T62" fmla="*/ 27 w 180"/>
                <a:gd name="T63" fmla="*/ 97 h 216"/>
                <a:gd name="T64" fmla="*/ 109 w 180"/>
                <a:gd name="T65" fmla="*/ 193 h 216"/>
                <a:gd name="T66" fmla="*/ 129 w 180"/>
                <a:gd name="T67" fmla="*/ 189 h 216"/>
                <a:gd name="T68" fmla="*/ 144 w 180"/>
                <a:gd name="T69" fmla="*/ 179 h 216"/>
                <a:gd name="T70" fmla="*/ 151 w 180"/>
                <a:gd name="T71" fmla="*/ 164 h 216"/>
                <a:gd name="T72" fmla="*/ 151 w 180"/>
                <a:gd name="T73" fmla="*/ 147 h 216"/>
                <a:gd name="T74" fmla="*/ 144 w 180"/>
                <a:gd name="T75" fmla="*/ 132 h 216"/>
                <a:gd name="T76" fmla="*/ 132 w 180"/>
                <a:gd name="T77" fmla="*/ 124 h 216"/>
                <a:gd name="T78" fmla="*/ 112 w 180"/>
                <a:gd name="T79" fmla="*/ 118 h 216"/>
                <a:gd name="T80" fmla="*/ 27 w 180"/>
                <a:gd name="T81" fmla="*/ 118 h 216"/>
                <a:gd name="T82" fmla="*/ 96 w 180"/>
                <a:gd name="T83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0" h="216">
                  <a:moveTo>
                    <a:pt x="137" y="105"/>
                  </a:moveTo>
                  <a:lnTo>
                    <a:pt x="147" y="108"/>
                  </a:lnTo>
                  <a:lnTo>
                    <a:pt x="155" y="112"/>
                  </a:lnTo>
                  <a:lnTo>
                    <a:pt x="163" y="117"/>
                  </a:lnTo>
                  <a:lnTo>
                    <a:pt x="170" y="122"/>
                  </a:lnTo>
                  <a:lnTo>
                    <a:pt x="174" y="130"/>
                  </a:lnTo>
                  <a:lnTo>
                    <a:pt x="177" y="138"/>
                  </a:lnTo>
                  <a:lnTo>
                    <a:pt x="180" y="147"/>
                  </a:lnTo>
                  <a:lnTo>
                    <a:pt x="180" y="157"/>
                  </a:lnTo>
                  <a:lnTo>
                    <a:pt x="180" y="164"/>
                  </a:lnTo>
                  <a:lnTo>
                    <a:pt x="178" y="171"/>
                  </a:lnTo>
                  <a:lnTo>
                    <a:pt x="177" y="177"/>
                  </a:lnTo>
                  <a:lnTo>
                    <a:pt x="176" y="183"/>
                  </a:lnTo>
                  <a:lnTo>
                    <a:pt x="173" y="187"/>
                  </a:lnTo>
                  <a:lnTo>
                    <a:pt x="168" y="193"/>
                  </a:lnTo>
                  <a:lnTo>
                    <a:pt x="164" y="197"/>
                  </a:lnTo>
                  <a:lnTo>
                    <a:pt x="160" y="200"/>
                  </a:lnTo>
                  <a:lnTo>
                    <a:pt x="148" y="207"/>
                  </a:lnTo>
                  <a:lnTo>
                    <a:pt x="134" y="212"/>
                  </a:lnTo>
                  <a:lnTo>
                    <a:pt x="116" y="214"/>
                  </a:lnTo>
                  <a:lnTo>
                    <a:pt x="98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12" y="2"/>
                  </a:lnTo>
                  <a:lnTo>
                    <a:pt x="127" y="4"/>
                  </a:lnTo>
                  <a:lnTo>
                    <a:pt x="141" y="9"/>
                  </a:lnTo>
                  <a:lnTo>
                    <a:pt x="152" y="15"/>
                  </a:lnTo>
                  <a:lnTo>
                    <a:pt x="157" y="19"/>
                  </a:lnTo>
                  <a:lnTo>
                    <a:pt x="161" y="23"/>
                  </a:lnTo>
                  <a:lnTo>
                    <a:pt x="165" y="28"/>
                  </a:lnTo>
                  <a:lnTo>
                    <a:pt x="168" y="32"/>
                  </a:lnTo>
                  <a:lnTo>
                    <a:pt x="170" y="38"/>
                  </a:lnTo>
                  <a:lnTo>
                    <a:pt x="171" y="43"/>
                  </a:lnTo>
                  <a:lnTo>
                    <a:pt x="173" y="49"/>
                  </a:lnTo>
                  <a:lnTo>
                    <a:pt x="173" y="56"/>
                  </a:lnTo>
                  <a:lnTo>
                    <a:pt x="173" y="65"/>
                  </a:lnTo>
                  <a:lnTo>
                    <a:pt x="171" y="72"/>
                  </a:lnTo>
                  <a:lnTo>
                    <a:pt x="167" y="79"/>
                  </a:lnTo>
                  <a:lnTo>
                    <a:pt x="164" y="86"/>
                  </a:lnTo>
                  <a:lnTo>
                    <a:pt x="158" y="92"/>
                  </a:lnTo>
                  <a:lnTo>
                    <a:pt x="152" y="97"/>
                  </a:lnTo>
                  <a:lnTo>
                    <a:pt x="145" y="101"/>
                  </a:lnTo>
                  <a:lnTo>
                    <a:pt x="137" y="105"/>
                  </a:lnTo>
                  <a:close/>
                  <a:moveTo>
                    <a:pt x="27" y="97"/>
                  </a:moveTo>
                  <a:lnTo>
                    <a:pt x="92" y="97"/>
                  </a:lnTo>
                  <a:lnTo>
                    <a:pt x="104" y="95"/>
                  </a:lnTo>
                  <a:lnTo>
                    <a:pt x="114" y="94"/>
                  </a:lnTo>
                  <a:lnTo>
                    <a:pt x="124" y="91"/>
                  </a:lnTo>
                  <a:lnTo>
                    <a:pt x="131" y="86"/>
                  </a:lnTo>
                  <a:lnTo>
                    <a:pt x="137" y="82"/>
                  </a:lnTo>
                  <a:lnTo>
                    <a:pt x="141" y="75"/>
                  </a:lnTo>
                  <a:lnTo>
                    <a:pt x="142" y="68"/>
                  </a:lnTo>
                  <a:lnTo>
                    <a:pt x="144" y="59"/>
                  </a:lnTo>
                  <a:lnTo>
                    <a:pt x="142" y="51"/>
                  </a:lnTo>
                  <a:lnTo>
                    <a:pt x="141" y="43"/>
                  </a:lnTo>
                  <a:lnTo>
                    <a:pt x="137" y="38"/>
                  </a:lnTo>
                  <a:lnTo>
                    <a:pt x="131" y="32"/>
                  </a:lnTo>
                  <a:lnTo>
                    <a:pt x="124" y="29"/>
                  </a:lnTo>
                  <a:lnTo>
                    <a:pt x="114" y="26"/>
                  </a:lnTo>
                  <a:lnTo>
                    <a:pt x="104" y="25"/>
                  </a:lnTo>
                  <a:lnTo>
                    <a:pt x="92" y="23"/>
                  </a:lnTo>
                  <a:lnTo>
                    <a:pt x="27" y="23"/>
                  </a:lnTo>
                  <a:lnTo>
                    <a:pt x="27" y="97"/>
                  </a:lnTo>
                  <a:close/>
                  <a:moveTo>
                    <a:pt x="96" y="193"/>
                  </a:moveTo>
                  <a:lnTo>
                    <a:pt x="109" y="193"/>
                  </a:lnTo>
                  <a:lnTo>
                    <a:pt x="121" y="190"/>
                  </a:lnTo>
                  <a:lnTo>
                    <a:pt x="129" y="189"/>
                  </a:lnTo>
                  <a:lnTo>
                    <a:pt x="138" y="184"/>
                  </a:lnTo>
                  <a:lnTo>
                    <a:pt x="144" y="179"/>
                  </a:lnTo>
                  <a:lnTo>
                    <a:pt x="148" y="173"/>
                  </a:lnTo>
                  <a:lnTo>
                    <a:pt x="151" y="164"/>
                  </a:lnTo>
                  <a:lnTo>
                    <a:pt x="151" y="156"/>
                  </a:lnTo>
                  <a:lnTo>
                    <a:pt x="151" y="147"/>
                  </a:lnTo>
                  <a:lnTo>
                    <a:pt x="148" y="140"/>
                  </a:lnTo>
                  <a:lnTo>
                    <a:pt x="144" y="132"/>
                  </a:lnTo>
                  <a:lnTo>
                    <a:pt x="140" y="127"/>
                  </a:lnTo>
                  <a:lnTo>
                    <a:pt x="132" y="124"/>
                  </a:lnTo>
                  <a:lnTo>
                    <a:pt x="122" y="121"/>
                  </a:lnTo>
                  <a:lnTo>
                    <a:pt x="112" y="118"/>
                  </a:lnTo>
                  <a:lnTo>
                    <a:pt x="99" y="118"/>
                  </a:lnTo>
                  <a:lnTo>
                    <a:pt x="27" y="118"/>
                  </a:lnTo>
                  <a:lnTo>
                    <a:pt x="27" y="193"/>
                  </a:lnTo>
                  <a:lnTo>
                    <a:pt x="96" y="193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1" name="Freeform 76">
              <a:extLst>
                <a:ext uri="{FF2B5EF4-FFF2-40B4-BE49-F238E27FC236}">
                  <a16:creationId xmlns:a16="http://schemas.microsoft.com/office/drawing/2014/main" id="{1465A05C-1469-5D6E-24A7-378F71E762DC}"/>
                </a:ext>
              </a:extLst>
            </p:cNvPr>
            <p:cNvSpPr/>
            <p:nvPr/>
          </p:nvSpPr>
          <p:spPr bwMode="auto">
            <a:xfrm>
              <a:off x="6594475" y="973138"/>
              <a:ext cx="103188" cy="114300"/>
            </a:xfrm>
            <a:custGeom>
              <a:avLst/>
              <a:gdLst>
                <a:gd name="T0" fmla="*/ 193 w 193"/>
                <a:gd name="T1" fmla="*/ 26 h 216"/>
                <a:gd name="T2" fmla="*/ 111 w 193"/>
                <a:gd name="T3" fmla="*/ 26 h 216"/>
                <a:gd name="T4" fmla="*/ 111 w 193"/>
                <a:gd name="T5" fmla="*/ 216 h 216"/>
                <a:gd name="T6" fmla="*/ 82 w 193"/>
                <a:gd name="T7" fmla="*/ 216 h 216"/>
                <a:gd name="T8" fmla="*/ 82 w 193"/>
                <a:gd name="T9" fmla="*/ 26 h 216"/>
                <a:gd name="T10" fmla="*/ 0 w 193"/>
                <a:gd name="T11" fmla="*/ 26 h 216"/>
                <a:gd name="T12" fmla="*/ 0 w 193"/>
                <a:gd name="T13" fmla="*/ 0 h 216"/>
                <a:gd name="T14" fmla="*/ 193 w 193"/>
                <a:gd name="T15" fmla="*/ 0 h 216"/>
                <a:gd name="T16" fmla="*/ 193 w 193"/>
                <a:gd name="T17" fmla="*/ 2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16">
                  <a:moveTo>
                    <a:pt x="193" y="26"/>
                  </a:moveTo>
                  <a:lnTo>
                    <a:pt x="111" y="26"/>
                  </a:lnTo>
                  <a:lnTo>
                    <a:pt x="111" y="216"/>
                  </a:lnTo>
                  <a:lnTo>
                    <a:pt x="82" y="216"/>
                  </a:lnTo>
                  <a:lnTo>
                    <a:pt x="8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93" y="26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" name="Freeform 77">
              <a:extLst>
                <a:ext uri="{FF2B5EF4-FFF2-40B4-BE49-F238E27FC236}">
                  <a16:creationId xmlns:a16="http://schemas.microsoft.com/office/drawing/2014/main" id="{B0401905-43B6-2BE5-F4F1-8A14BEF3BF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4013" y="973138"/>
              <a:ext cx="115888" cy="114300"/>
            </a:xfrm>
            <a:custGeom>
              <a:avLst/>
              <a:gdLst>
                <a:gd name="T0" fmla="*/ 95 w 219"/>
                <a:gd name="T1" fmla="*/ 218 h 218"/>
                <a:gd name="T2" fmla="*/ 66 w 219"/>
                <a:gd name="T3" fmla="*/ 211 h 218"/>
                <a:gd name="T4" fmla="*/ 41 w 219"/>
                <a:gd name="T5" fmla="*/ 197 h 218"/>
                <a:gd name="T6" fmla="*/ 21 w 219"/>
                <a:gd name="T7" fmla="*/ 178 h 218"/>
                <a:gd name="T8" fmla="*/ 8 w 219"/>
                <a:gd name="T9" fmla="*/ 152 h 218"/>
                <a:gd name="T10" fmla="*/ 1 w 219"/>
                <a:gd name="T11" fmla="*/ 125 h 218"/>
                <a:gd name="T12" fmla="*/ 1 w 219"/>
                <a:gd name="T13" fmla="*/ 93 h 218"/>
                <a:gd name="T14" fmla="*/ 8 w 219"/>
                <a:gd name="T15" fmla="*/ 66 h 218"/>
                <a:gd name="T16" fmla="*/ 21 w 219"/>
                <a:gd name="T17" fmla="*/ 41 h 218"/>
                <a:gd name="T18" fmla="*/ 41 w 219"/>
                <a:gd name="T19" fmla="*/ 21 h 218"/>
                <a:gd name="T20" fmla="*/ 66 w 219"/>
                <a:gd name="T21" fmla="*/ 8 h 218"/>
                <a:gd name="T22" fmla="*/ 95 w 219"/>
                <a:gd name="T23" fmla="*/ 1 h 218"/>
                <a:gd name="T24" fmla="*/ 125 w 219"/>
                <a:gd name="T25" fmla="*/ 1 h 218"/>
                <a:gd name="T26" fmla="*/ 152 w 219"/>
                <a:gd name="T27" fmla="*/ 8 h 218"/>
                <a:gd name="T28" fmla="*/ 177 w 219"/>
                <a:gd name="T29" fmla="*/ 21 h 218"/>
                <a:gd name="T30" fmla="*/ 197 w 219"/>
                <a:gd name="T31" fmla="*/ 41 h 218"/>
                <a:gd name="T32" fmla="*/ 211 w 219"/>
                <a:gd name="T33" fmla="*/ 66 h 218"/>
                <a:gd name="T34" fmla="*/ 219 w 219"/>
                <a:gd name="T35" fmla="*/ 93 h 218"/>
                <a:gd name="T36" fmla="*/ 219 w 219"/>
                <a:gd name="T37" fmla="*/ 125 h 218"/>
                <a:gd name="T38" fmla="*/ 211 w 219"/>
                <a:gd name="T39" fmla="*/ 152 h 218"/>
                <a:gd name="T40" fmla="*/ 197 w 219"/>
                <a:gd name="T41" fmla="*/ 178 h 218"/>
                <a:gd name="T42" fmla="*/ 177 w 219"/>
                <a:gd name="T43" fmla="*/ 197 h 218"/>
                <a:gd name="T44" fmla="*/ 152 w 219"/>
                <a:gd name="T45" fmla="*/ 211 h 218"/>
                <a:gd name="T46" fmla="*/ 125 w 219"/>
                <a:gd name="T47" fmla="*/ 218 h 218"/>
                <a:gd name="T48" fmla="*/ 109 w 219"/>
                <a:gd name="T49" fmla="*/ 192 h 218"/>
                <a:gd name="T50" fmla="*/ 131 w 219"/>
                <a:gd name="T51" fmla="*/ 191 h 218"/>
                <a:gd name="T52" fmla="*/ 151 w 219"/>
                <a:gd name="T53" fmla="*/ 182 h 218"/>
                <a:gd name="T54" fmla="*/ 167 w 219"/>
                <a:gd name="T55" fmla="*/ 169 h 218"/>
                <a:gd name="T56" fmla="*/ 180 w 219"/>
                <a:gd name="T57" fmla="*/ 154 h 218"/>
                <a:gd name="T58" fmla="*/ 187 w 219"/>
                <a:gd name="T59" fmla="*/ 132 h 218"/>
                <a:gd name="T60" fmla="*/ 190 w 219"/>
                <a:gd name="T61" fmla="*/ 109 h 218"/>
                <a:gd name="T62" fmla="*/ 187 w 219"/>
                <a:gd name="T63" fmla="*/ 86 h 218"/>
                <a:gd name="T64" fmla="*/ 180 w 219"/>
                <a:gd name="T65" fmla="*/ 66 h 218"/>
                <a:gd name="T66" fmla="*/ 167 w 219"/>
                <a:gd name="T67" fmla="*/ 49 h 218"/>
                <a:gd name="T68" fmla="*/ 151 w 219"/>
                <a:gd name="T69" fmla="*/ 36 h 218"/>
                <a:gd name="T70" fmla="*/ 131 w 219"/>
                <a:gd name="T71" fmla="*/ 29 h 218"/>
                <a:gd name="T72" fmla="*/ 109 w 219"/>
                <a:gd name="T73" fmla="*/ 26 h 218"/>
                <a:gd name="T74" fmla="*/ 88 w 219"/>
                <a:gd name="T75" fmla="*/ 29 h 218"/>
                <a:gd name="T76" fmla="*/ 69 w 219"/>
                <a:gd name="T77" fmla="*/ 36 h 218"/>
                <a:gd name="T78" fmla="*/ 52 w 219"/>
                <a:gd name="T79" fmla="*/ 49 h 218"/>
                <a:gd name="T80" fmla="*/ 40 w 219"/>
                <a:gd name="T81" fmla="*/ 66 h 218"/>
                <a:gd name="T82" fmla="*/ 31 w 219"/>
                <a:gd name="T83" fmla="*/ 86 h 218"/>
                <a:gd name="T84" fmla="*/ 28 w 219"/>
                <a:gd name="T85" fmla="*/ 109 h 218"/>
                <a:gd name="T86" fmla="*/ 31 w 219"/>
                <a:gd name="T87" fmla="*/ 132 h 218"/>
                <a:gd name="T88" fmla="*/ 40 w 219"/>
                <a:gd name="T89" fmla="*/ 154 h 218"/>
                <a:gd name="T90" fmla="*/ 52 w 219"/>
                <a:gd name="T91" fmla="*/ 169 h 218"/>
                <a:gd name="T92" fmla="*/ 69 w 219"/>
                <a:gd name="T93" fmla="*/ 182 h 218"/>
                <a:gd name="T94" fmla="*/ 88 w 219"/>
                <a:gd name="T95" fmla="*/ 191 h 218"/>
                <a:gd name="T96" fmla="*/ 109 w 219"/>
                <a:gd name="T97" fmla="*/ 19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" h="218">
                  <a:moveTo>
                    <a:pt x="109" y="218"/>
                  </a:moveTo>
                  <a:lnTo>
                    <a:pt x="95" y="218"/>
                  </a:lnTo>
                  <a:lnTo>
                    <a:pt x="80" y="215"/>
                  </a:lnTo>
                  <a:lnTo>
                    <a:pt x="66" y="211"/>
                  </a:lnTo>
                  <a:lnTo>
                    <a:pt x="53" y="205"/>
                  </a:lnTo>
                  <a:lnTo>
                    <a:pt x="41" y="197"/>
                  </a:lnTo>
                  <a:lnTo>
                    <a:pt x="31" y="188"/>
                  </a:lnTo>
                  <a:lnTo>
                    <a:pt x="21" y="178"/>
                  </a:lnTo>
                  <a:lnTo>
                    <a:pt x="14" y="165"/>
                  </a:lnTo>
                  <a:lnTo>
                    <a:pt x="8" y="152"/>
                  </a:lnTo>
                  <a:lnTo>
                    <a:pt x="3" y="139"/>
                  </a:lnTo>
                  <a:lnTo>
                    <a:pt x="1" y="125"/>
                  </a:lnTo>
                  <a:lnTo>
                    <a:pt x="0" y="109"/>
                  </a:lnTo>
                  <a:lnTo>
                    <a:pt x="1" y="93"/>
                  </a:lnTo>
                  <a:lnTo>
                    <a:pt x="3" y="79"/>
                  </a:lnTo>
                  <a:lnTo>
                    <a:pt x="8" y="66"/>
                  </a:lnTo>
                  <a:lnTo>
                    <a:pt x="14" y="53"/>
                  </a:lnTo>
                  <a:lnTo>
                    <a:pt x="21" y="41"/>
                  </a:lnTo>
                  <a:lnTo>
                    <a:pt x="31" y="30"/>
                  </a:lnTo>
                  <a:lnTo>
                    <a:pt x="41" y="21"/>
                  </a:lnTo>
                  <a:lnTo>
                    <a:pt x="53" y="14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5" y="1"/>
                  </a:lnTo>
                  <a:lnTo>
                    <a:pt x="109" y="0"/>
                  </a:lnTo>
                  <a:lnTo>
                    <a:pt x="125" y="1"/>
                  </a:lnTo>
                  <a:lnTo>
                    <a:pt x="139" y="4"/>
                  </a:lnTo>
                  <a:lnTo>
                    <a:pt x="152" y="8"/>
                  </a:lnTo>
                  <a:lnTo>
                    <a:pt x="165" y="14"/>
                  </a:lnTo>
                  <a:lnTo>
                    <a:pt x="177" y="21"/>
                  </a:lnTo>
                  <a:lnTo>
                    <a:pt x="188" y="30"/>
                  </a:lnTo>
                  <a:lnTo>
                    <a:pt x="197" y="41"/>
                  </a:lnTo>
                  <a:lnTo>
                    <a:pt x="204" y="53"/>
                  </a:lnTo>
                  <a:lnTo>
                    <a:pt x="211" y="66"/>
                  </a:lnTo>
                  <a:lnTo>
                    <a:pt x="216" y="79"/>
                  </a:lnTo>
                  <a:lnTo>
                    <a:pt x="219" y="93"/>
                  </a:lnTo>
                  <a:lnTo>
                    <a:pt x="219" y="109"/>
                  </a:lnTo>
                  <a:lnTo>
                    <a:pt x="219" y="125"/>
                  </a:lnTo>
                  <a:lnTo>
                    <a:pt x="216" y="139"/>
                  </a:lnTo>
                  <a:lnTo>
                    <a:pt x="211" y="152"/>
                  </a:lnTo>
                  <a:lnTo>
                    <a:pt x="204" y="165"/>
                  </a:lnTo>
                  <a:lnTo>
                    <a:pt x="197" y="178"/>
                  </a:lnTo>
                  <a:lnTo>
                    <a:pt x="188" y="188"/>
                  </a:lnTo>
                  <a:lnTo>
                    <a:pt x="177" y="197"/>
                  </a:lnTo>
                  <a:lnTo>
                    <a:pt x="165" y="205"/>
                  </a:lnTo>
                  <a:lnTo>
                    <a:pt x="152" y="211"/>
                  </a:lnTo>
                  <a:lnTo>
                    <a:pt x="139" y="215"/>
                  </a:lnTo>
                  <a:lnTo>
                    <a:pt x="125" y="218"/>
                  </a:lnTo>
                  <a:lnTo>
                    <a:pt x="109" y="218"/>
                  </a:lnTo>
                  <a:close/>
                  <a:moveTo>
                    <a:pt x="109" y="192"/>
                  </a:moveTo>
                  <a:lnTo>
                    <a:pt x="121" y="192"/>
                  </a:lnTo>
                  <a:lnTo>
                    <a:pt x="131" y="191"/>
                  </a:lnTo>
                  <a:lnTo>
                    <a:pt x="141" y="187"/>
                  </a:lnTo>
                  <a:lnTo>
                    <a:pt x="151" y="182"/>
                  </a:lnTo>
                  <a:lnTo>
                    <a:pt x="160" y="177"/>
                  </a:lnTo>
                  <a:lnTo>
                    <a:pt x="167" y="169"/>
                  </a:lnTo>
                  <a:lnTo>
                    <a:pt x="174" y="162"/>
                  </a:lnTo>
                  <a:lnTo>
                    <a:pt x="180" y="154"/>
                  </a:lnTo>
                  <a:lnTo>
                    <a:pt x="184" y="144"/>
                  </a:lnTo>
                  <a:lnTo>
                    <a:pt x="187" y="132"/>
                  </a:lnTo>
                  <a:lnTo>
                    <a:pt x="188" y="121"/>
                  </a:lnTo>
                  <a:lnTo>
                    <a:pt x="190" y="109"/>
                  </a:lnTo>
                  <a:lnTo>
                    <a:pt x="188" y="98"/>
                  </a:lnTo>
                  <a:lnTo>
                    <a:pt x="187" y="86"/>
                  </a:lnTo>
                  <a:lnTo>
                    <a:pt x="184" y="76"/>
                  </a:lnTo>
                  <a:lnTo>
                    <a:pt x="180" y="66"/>
                  </a:lnTo>
                  <a:lnTo>
                    <a:pt x="174" y="56"/>
                  </a:lnTo>
                  <a:lnTo>
                    <a:pt x="167" y="49"/>
                  </a:lnTo>
                  <a:lnTo>
                    <a:pt x="160" y="41"/>
                  </a:lnTo>
                  <a:lnTo>
                    <a:pt x="151" y="36"/>
                  </a:lnTo>
                  <a:lnTo>
                    <a:pt x="141" y="31"/>
                  </a:lnTo>
                  <a:lnTo>
                    <a:pt x="131" y="29"/>
                  </a:lnTo>
                  <a:lnTo>
                    <a:pt x="121" y="26"/>
                  </a:lnTo>
                  <a:lnTo>
                    <a:pt x="109" y="26"/>
                  </a:lnTo>
                  <a:lnTo>
                    <a:pt x="98" y="26"/>
                  </a:lnTo>
                  <a:lnTo>
                    <a:pt x="88" y="29"/>
                  </a:lnTo>
                  <a:lnTo>
                    <a:pt x="77" y="31"/>
                  </a:lnTo>
                  <a:lnTo>
                    <a:pt x="69" y="36"/>
                  </a:lnTo>
                  <a:lnTo>
                    <a:pt x="60" y="41"/>
                  </a:lnTo>
                  <a:lnTo>
                    <a:pt x="52" y="49"/>
                  </a:lnTo>
                  <a:lnTo>
                    <a:pt x="46" y="56"/>
                  </a:lnTo>
                  <a:lnTo>
                    <a:pt x="40" y="66"/>
                  </a:lnTo>
                  <a:lnTo>
                    <a:pt x="36" y="76"/>
                  </a:lnTo>
                  <a:lnTo>
                    <a:pt x="31" y="86"/>
                  </a:lnTo>
                  <a:lnTo>
                    <a:pt x="30" y="98"/>
                  </a:lnTo>
                  <a:lnTo>
                    <a:pt x="28" y="109"/>
                  </a:lnTo>
                  <a:lnTo>
                    <a:pt x="30" y="121"/>
                  </a:lnTo>
                  <a:lnTo>
                    <a:pt x="31" y="132"/>
                  </a:lnTo>
                  <a:lnTo>
                    <a:pt x="36" y="144"/>
                  </a:lnTo>
                  <a:lnTo>
                    <a:pt x="40" y="154"/>
                  </a:lnTo>
                  <a:lnTo>
                    <a:pt x="46" y="162"/>
                  </a:lnTo>
                  <a:lnTo>
                    <a:pt x="52" y="169"/>
                  </a:lnTo>
                  <a:lnTo>
                    <a:pt x="60" y="177"/>
                  </a:lnTo>
                  <a:lnTo>
                    <a:pt x="69" y="182"/>
                  </a:lnTo>
                  <a:lnTo>
                    <a:pt x="77" y="187"/>
                  </a:lnTo>
                  <a:lnTo>
                    <a:pt x="88" y="191"/>
                  </a:lnTo>
                  <a:lnTo>
                    <a:pt x="98" y="192"/>
                  </a:lnTo>
                  <a:lnTo>
                    <a:pt x="109" y="19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" name="Freeform 78">
              <a:extLst>
                <a:ext uri="{FF2B5EF4-FFF2-40B4-BE49-F238E27FC236}">
                  <a16:creationId xmlns:a16="http://schemas.microsoft.com/office/drawing/2014/main" id="{52E8F297-3F82-A746-CFB2-678882314DF0}"/>
                </a:ext>
              </a:extLst>
            </p:cNvPr>
            <p:cNvSpPr/>
            <p:nvPr/>
          </p:nvSpPr>
          <p:spPr bwMode="auto">
            <a:xfrm>
              <a:off x="6853238" y="973138"/>
              <a:ext cx="101600" cy="114300"/>
            </a:xfrm>
            <a:custGeom>
              <a:avLst/>
              <a:gdLst>
                <a:gd name="T0" fmla="*/ 0 w 193"/>
                <a:gd name="T1" fmla="*/ 0 h 216"/>
                <a:gd name="T2" fmla="*/ 29 w 193"/>
                <a:gd name="T3" fmla="*/ 0 h 216"/>
                <a:gd name="T4" fmla="*/ 29 w 193"/>
                <a:gd name="T5" fmla="*/ 97 h 216"/>
                <a:gd name="T6" fmla="*/ 164 w 193"/>
                <a:gd name="T7" fmla="*/ 97 h 216"/>
                <a:gd name="T8" fmla="*/ 164 w 193"/>
                <a:gd name="T9" fmla="*/ 0 h 216"/>
                <a:gd name="T10" fmla="*/ 193 w 193"/>
                <a:gd name="T11" fmla="*/ 0 h 216"/>
                <a:gd name="T12" fmla="*/ 193 w 193"/>
                <a:gd name="T13" fmla="*/ 216 h 216"/>
                <a:gd name="T14" fmla="*/ 164 w 193"/>
                <a:gd name="T15" fmla="*/ 216 h 216"/>
                <a:gd name="T16" fmla="*/ 164 w 193"/>
                <a:gd name="T17" fmla="*/ 121 h 216"/>
                <a:gd name="T18" fmla="*/ 29 w 193"/>
                <a:gd name="T19" fmla="*/ 121 h 216"/>
                <a:gd name="T20" fmla="*/ 29 w 193"/>
                <a:gd name="T21" fmla="*/ 216 h 216"/>
                <a:gd name="T22" fmla="*/ 0 w 193"/>
                <a:gd name="T23" fmla="*/ 216 h 216"/>
                <a:gd name="T24" fmla="*/ 0 w 193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216">
                  <a:moveTo>
                    <a:pt x="0" y="0"/>
                  </a:moveTo>
                  <a:lnTo>
                    <a:pt x="29" y="0"/>
                  </a:lnTo>
                  <a:lnTo>
                    <a:pt x="29" y="97"/>
                  </a:lnTo>
                  <a:lnTo>
                    <a:pt x="164" y="97"/>
                  </a:lnTo>
                  <a:lnTo>
                    <a:pt x="164" y="0"/>
                  </a:lnTo>
                  <a:lnTo>
                    <a:pt x="193" y="0"/>
                  </a:lnTo>
                  <a:lnTo>
                    <a:pt x="193" y="216"/>
                  </a:lnTo>
                  <a:lnTo>
                    <a:pt x="164" y="216"/>
                  </a:lnTo>
                  <a:lnTo>
                    <a:pt x="164" y="121"/>
                  </a:lnTo>
                  <a:lnTo>
                    <a:pt x="29" y="121"/>
                  </a:lnTo>
                  <a:lnTo>
                    <a:pt x="29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" name="Freeform 79">
              <a:extLst>
                <a:ext uri="{FF2B5EF4-FFF2-40B4-BE49-F238E27FC236}">
                  <a16:creationId xmlns:a16="http://schemas.microsoft.com/office/drawing/2014/main" id="{23E794D4-5DC9-F926-2515-D4037CE094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8175" y="973138"/>
              <a:ext cx="115888" cy="114300"/>
            </a:xfrm>
            <a:custGeom>
              <a:avLst/>
              <a:gdLst>
                <a:gd name="T0" fmla="*/ 95 w 220"/>
                <a:gd name="T1" fmla="*/ 218 h 218"/>
                <a:gd name="T2" fmla="*/ 66 w 220"/>
                <a:gd name="T3" fmla="*/ 211 h 218"/>
                <a:gd name="T4" fmla="*/ 42 w 220"/>
                <a:gd name="T5" fmla="*/ 197 h 218"/>
                <a:gd name="T6" fmla="*/ 23 w 220"/>
                <a:gd name="T7" fmla="*/ 178 h 218"/>
                <a:gd name="T8" fmla="*/ 8 w 220"/>
                <a:gd name="T9" fmla="*/ 152 h 218"/>
                <a:gd name="T10" fmla="*/ 1 w 220"/>
                <a:gd name="T11" fmla="*/ 125 h 218"/>
                <a:gd name="T12" fmla="*/ 1 w 220"/>
                <a:gd name="T13" fmla="*/ 93 h 218"/>
                <a:gd name="T14" fmla="*/ 8 w 220"/>
                <a:gd name="T15" fmla="*/ 66 h 218"/>
                <a:gd name="T16" fmla="*/ 23 w 220"/>
                <a:gd name="T17" fmla="*/ 41 h 218"/>
                <a:gd name="T18" fmla="*/ 42 w 220"/>
                <a:gd name="T19" fmla="*/ 21 h 218"/>
                <a:gd name="T20" fmla="*/ 66 w 220"/>
                <a:gd name="T21" fmla="*/ 8 h 218"/>
                <a:gd name="T22" fmla="*/ 95 w 220"/>
                <a:gd name="T23" fmla="*/ 1 h 218"/>
                <a:gd name="T24" fmla="*/ 125 w 220"/>
                <a:gd name="T25" fmla="*/ 1 h 218"/>
                <a:gd name="T26" fmla="*/ 154 w 220"/>
                <a:gd name="T27" fmla="*/ 8 h 218"/>
                <a:gd name="T28" fmla="*/ 178 w 220"/>
                <a:gd name="T29" fmla="*/ 21 h 218"/>
                <a:gd name="T30" fmla="*/ 197 w 220"/>
                <a:gd name="T31" fmla="*/ 41 h 218"/>
                <a:gd name="T32" fmla="*/ 211 w 220"/>
                <a:gd name="T33" fmla="*/ 66 h 218"/>
                <a:gd name="T34" fmla="*/ 219 w 220"/>
                <a:gd name="T35" fmla="*/ 93 h 218"/>
                <a:gd name="T36" fmla="*/ 219 w 220"/>
                <a:gd name="T37" fmla="*/ 125 h 218"/>
                <a:gd name="T38" fmla="*/ 211 w 220"/>
                <a:gd name="T39" fmla="*/ 152 h 218"/>
                <a:gd name="T40" fmla="*/ 197 w 220"/>
                <a:gd name="T41" fmla="*/ 178 h 218"/>
                <a:gd name="T42" fmla="*/ 178 w 220"/>
                <a:gd name="T43" fmla="*/ 197 h 218"/>
                <a:gd name="T44" fmla="*/ 154 w 220"/>
                <a:gd name="T45" fmla="*/ 211 h 218"/>
                <a:gd name="T46" fmla="*/ 125 w 220"/>
                <a:gd name="T47" fmla="*/ 218 h 218"/>
                <a:gd name="T48" fmla="*/ 111 w 220"/>
                <a:gd name="T49" fmla="*/ 192 h 218"/>
                <a:gd name="T50" fmla="*/ 132 w 220"/>
                <a:gd name="T51" fmla="*/ 191 h 218"/>
                <a:gd name="T52" fmla="*/ 151 w 220"/>
                <a:gd name="T53" fmla="*/ 182 h 218"/>
                <a:gd name="T54" fmla="*/ 167 w 220"/>
                <a:gd name="T55" fmla="*/ 169 h 218"/>
                <a:gd name="T56" fmla="*/ 180 w 220"/>
                <a:gd name="T57" fmla="*/ 154 h 218"/>
                <a:gd name="T58" fmla="*/ 187 w 220"/>
                <a:gd name="T59" fmla="*/ 132 h 218"/>
                <a:gd name="T60" fmla="*/ 190 w 220"/>
                <a:gd name="T61" fmla="*/ 109 h 218"/>
                <a:gd name="T62" fmla="*/ 187 w 220"/>
                <a:gd name="T63" fmla="*/ 86 h 218"/>
                <a:gd name="T64" fmla="*/ 180 w 220"/>
                <a:gd name="T65" fmla="*/ 66 h 218"/>
                <a:gd name="T66" fmla="*/ 167 w 220"/>
                <a:gd name="T67" fmla="*/ 49 h 218"/>
                <a:gd name="T68" fmla="*/ 151 w 220"/>
                <a:gd name="T69" fmla="*/ 36 h 218"/>
                <a:gd name="T70" fmla="*/ 132 w 220"/>
                <a:gd name="T71" fmla="*/ 29 h 218"/>
                <a:gd name="T72" fmla="*/ 111 w 220"/>
                <a:gd name="T73" fmla="*/ 26 h 218"/>
                <a:gd name="T74" fmla="*/ 88 w 220"/>
                <a:gd name="T75" fmla="*/ 29 h 218"/>
                <a:gd name="T76" fmla="*/ 69 w 220"/>
                <a:gd name="T77" fmla="*/ 36 h 218"/>
                <a:gd name="T78" fmla="*/ 53 w 220"/>
                <a:gd name="T79" fmla="*/ 49 h 218"/>
                <a:gd name="T80" fmla="*/ 40 w 220"/>
                <a:gd name="T81" fmla="*/ 66 h 218"/>
                <a:gd name="T82" fmla="*/ 33 w 220"/>
                <a:gd name="T83" fmla="*/ 86 h 218"/>
                <a:gd name="T84" fmla="*/ 30 w 220"/>
                <a:gd name="T85" fmla="*/ 109 h 218"/>
                <a:gd name="T86" fmla="*/ 33 w 220"/>
                <a:gd name="T87" fmla="*/ 132 h 218"/>
                <a:gd name="T88" fmla="*/ 40 w 220"/>
                <a:gd name="T89" fmla="*/ 154 h 218"/>
                <a:gd name="T90" fmla="*/ 53 w 220"/>
                <a:gd name="T91" fmla="*/ 169 h 218"/>
                <a:gd name="T92" fmla="*/ 69 w 220"/>
                <a:gd name="T93" fmla="*/ 182 h 218"/>
                <a:gd name="T94" fmla="*/ 88 w 220"/>
                <a:gd name="T95" fmla="*/ 191 h 218"/>
                <a:gd name="T96" fmla="*/ 111 w 220"/>
                <a:gd name="T97" fmla="*/ 19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0" h="218">
                  <a:moveTo>
                    <a:pt x="111" y="218"/>
                  </a:moveTo>
                  <a:lnTo>
                    <a:pt x="95" y="218"/>
                  </a:lnTo>
                  <a:lnTo>
                    <a:pt x="80" y="215"/>
                  </a:lnTo>
                  <a:lnTo>
                    <a:pt x="66" y="211"/>
                  </a:lnTo>
                  <a:lnTo>
                    <a:pt x="55" y="205"/>
                  </a:lnTo>
                  <a:lnTo>
                    <a:pt x="42" y="197"/>
                  </a:lnTo>
                  <a:lnTo>
                    <a:pt x="31" y="188"/>
                  </a:lnTo>
                  <a:lnTo>
                    <a:pt x="23" y="178"/>
                  </a:lnTo>
                  <a:lnTo>
                    <a:pt x="14" y="165"/>
                  </a:lnTo>
                  <a:lnTo>
                    <a:pt x="8" y="152"/>
                  </a:lnTo>
                  <a:lnTo>
                    <a:pt x="4" y="139"/>
                  </a:lnTo>
                  <a:lnTo>
                    <a:pt x="1" y="125"/>
                  </a:lnTo>
                  <a:lnTo>
                    <a:pt x="0" y="109"/>
                  </a:lnTo>
                  <a:lnTo>
                    <a:pt x="1" y="93"/>
                  </a:lnTo>
                  <a:lnTo>
                    <a:pt x="4" y="79"/>
                  </a:lnTo>
                  <a:lnTo>
                    <a:pt x="8" y="66"/>
                  </a:lnTo>
                  <a:lnTo>
                    <a:pt x="14" y="53"/>
                  </a:lnTo>
                  <a:lnTo>
                    <a:pt x="23" y="41"/>
                  </a:lnTo>
                  <a:lnTo>
                    <a:pt x="31" y="30"/>
                  </a:lnTo>
                  <a:lnTo>
                    <a:pt x="42" y="21"/>
                  </a:lnTo>
                  <a:lnTo>
                    <a:pt x="55" y="14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5" y="1"/>
                  </a:lnTo>
                  <a:lnTo>
                    <a:pt x="111" y="0"/>
                  </a:lnTo>
                  <a:lnTo>
                    <a:pt x="125" y="1"/>
                  </a:lnTo>
                  <a:lnTo>
                    <a:pt x="139" y="4"/>
                  </a:lnTo>
                  <a:lnTo>
                    <a:pt x="154" y="8"/>
                  </a:lnTo>
                  <a:lnTo>
                    <a:pt x="167" y="14"/>
                  </a:lnTo>
                  <a:lnTo>
                    <a:pt x="178" y="21"/>
                  </a:lnTo>
                  <a:lnTo>
                    <a:pt x="188" y="30"/>
                  </a:lnTo>
                  <a:lnTo>
                    <a:pt x="197" y="41"/>
                  </a:lnTo>
                  <a:lnTo>
                    <a:pt x="206" y="53"/>
                  </a:lnTo>
                  <a:lnTo>
                    <a:pt x="211" y="66"/>
                  </a:lnTo>
                  <a:lnTo>
                    <a:pt x="216" y="79"/>
                  </a:lnTo>
                  <a:lnTo>
                    <a:pt x="219" y="93"/>
                  </a:lnTo>
                  <a:lnTo>
                    <a:pt x="220" y="109"/>
                  </a:lnTo>
                  <a:lnTo>
                    <a:pt x="219" y="125"/>
                  </a:lnTo>
                  <a:lnTo>
                    <a:pt x="216" y="139"/>
                  </a:lnTo>
                  <a:lnTo>
                    <a:pt x="211" y="152"/>
                  </a:lnTo>
                  <a:lnTo>
                    <a:pt x="206" y="165"/>
                  </a:lnTo>
                  <a:lnTo>
                    <a:pt x="197" y="178"/>
                  </a:lnTo>
                  <a:lnTo>
                    <a:pt x="188" y="188"/>
                  </a:lnTo>
                  <a:lnTo>
                    <a:pt x="178" y="197"/>
                  </a:lnTo>
                  <a:lnTo>
                    <a:pt x="167" y="205"/>
                  </a:lnTo>
                  <a:lnTo>
                    <a:pt x="154" y="211"/>
                  </a:lnTo>
                  <a:lnTo>
                    <a:pt x="139" y="215"/>
                  </a:lnTo>
                  <a:lnTo>
                    <a:pt x="125" y="218"/>
                  </a:lnTo>
                  <a:lnTo>
                    <a:pt x="111" y="218"/>
                  </a:lnTo>
                  <a:close/>
                  <a:moveTo>
                    <a:pt x="111" y="192"/>
                  </a:moveTo>
                  <a:lnTo>
                    <a:pt x="121" y="192"/>
                  </a:lnTo>
                  <a:lnTo>
                    <a:pt x="132" y="191"/>
                  </a:lnTo>
                  <a:lnTo>
                    <a:pt x="142" y="187"/>
                  </a:lnTo>
                  <a:lnTo>
                    <a:pt x="151" y="182"/>
                  </a:lnTo>
                  <a:lnTo>
                    <a:pt x="160" y="177"/>
                  </a:lnTo>
                  <a:lnTo>
                    <a:pt x="167" y="169"/>
                  </a:lnTo>
                  <a:lnTo>
                    <a:pt x="174" y="162"/>
                  </a:lnTo>
                  <a:lnTo>
                    <a:pt x="180" y="154"/>
                  </a:lnTo>
                  <a:lnTo>
                    <a:pt x="184" y="144"/>
                  </a:lnTo>
                  <a:lnTo>
                    <a:pt x="187" y="132"/>
                  </a:lnTo>
                  <a:lnTo>
                    <a:pt x="190" y="121"/>
                  </a:lnTo>
                  <a:lnTo>
                    <a:pt x="190" y="109"/>
                  </a:lnTo>
                  <a:lnTo>
                    <a:pt x="190" y="98"/>
                  </a:lnTo>
                  <a:lnTo>
                    <a:pt x="187" y="86"/>
                  </a:lnTo>
                  <a:lnTo>
                    <a:pt x="184" y="76"/>
                  </a:lnTo>
                  <a:lnTo>
                    <a:pt x="180" y="66"/>
                  </a:lnTo>
                  <a:lnTo>
                    <a:pt x="174" y="56"/>
                  </a:lnTo>
                  <a:lnTo>
                    <a:pt x="167" y="49"/>
                  </a:lnTo>
                  <a:lnTo>
                    <a:pt x="160" y="41"/>
                  </a:lnTo>
                  <a:lnTo>
                    <a:pt x="151" y="36"/>
                  </a:lnTo>
                  <a:lnTo>
                    <a:pt x="142" y="31"/>
                  </a:lnTo>
                  <a:lnTo>
                    <a:pt x="132" y="29"/>
                  </a:lnTo>
                  <a:lnTo>
                    <a:pt x="121" y="26"/>
                  </a:lnTo>
                  <a:lnTo>
                    <a:pt x="111" y="26"/>
                  </a:lnTo>
                  <a:lnTo>
                    <a:pt x="99" y="26"/>
                  </a:lnTo>
                  <a:lnTo>
                    <a:pt x="88" y="29"/>
                  </a:lnTo>
                  <a:lnTo>
                    <a:pt x="78" y="31"/>
                  </a:lnTo>
                  <a:lnTo>
                    <a:pt x="69" y="36"/>
                  </a:lnTo>
                  <a:lnTo>
                    <a:pt x="60" y="41"/>
                  </a:lnTo>
                  <a:lnTo>
                    <a:pt x="53" y="49"/>
                  </a:lnTo>
                  <a:lnTo>
                    <a:pt x="46" y="56"/>
                  </a:lnTo>
                  <a:lnTo>
                    <a:pt x="40" y="66"/>
                  </a:lnTo>
                  <a:lnTo>
                    <a:pt x="36" y="76"/>
                  </a:lnTo>
                  <a:lnTo>
                    <a:pt x="33" y="86"/>
                  </a:lnTo>
                  <a:lnTo>
                    <a:pt x="30" y="98"/>
                  </a:lnTo>
                  <a:lnTo>
                    <a:pt x="30" y="109"/>
                  </a:lnTo>
                  <a:lnTo>
                    <a:pt x="30" y="121"/>
                  </a:lnTo>
                  <a:lnTo>
                    <a:pt x="33" y="132"/>
                  </a:lnTo>
                  <a:lnTo>
                    <a:pt x="36" y="144"/>
                  </a:lnTo>
                  <a:lnTo>
                    <a:pt x="40" y="154"/>
                  </a:lnTo>
                  <a:lnTo>
                    <a:pt x="46" y="162"/>
                  </a:lnTo>
                  <a:lnTo>
                    <a:pt x="53" y="169"/>
                  </a:lnTo>
                  <a:lnTo>
                    <a:pt x="60" y="177"/>
                  </a:lnTo>
                  <a:lnTo>
                    <a:pt x="69" y="182"/>
                  </a:lnTo>
                  <a:lnTo>
                    <a:pt x="78" y="187"/>
                  </a:lnTo>
                  <a:lnTo>
                    <a:pt x="88" y="191"/>
                  </a:lnTo>
                  <a:lnTo>
                    <a:pt x="99" y="192"/>
                  </a:lnTo>
                  <a:lnTo>
                    <a:pt x="111" y="19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" name="Freeform 80">
              <a:extLst>
                <a:ext uri="{FF2B5EF4-FFF2-40B4-BE49-F238E27FC236}">
                  <a16:creationId xmlns:a16="http://schemas.microsoft.com/office/drawing/2014/main" id="{2913316D-5521-B31F-AE1D-B88C19DC4BF6}"/>
                </a:ext>
              </a:extLst>
            </p:cNvPr>
            <p:cNvSpPr/>
            <p:nvPr/>
          </p:nvSpPr>
          <p:spPr bwMode="auto">
            <a:xfrm>
              <a:off x="7137400" y="973138"/>
              <a:ext cx="127000" cy="114300"/>
            </a:xfrm>
            <a:custGeom>
              <a:avLst/>
              <a:gdLst>
                <a:gd name="T0" fmla="*/ 241 w 241"/>
                <a:gd name="T1" fmla="*/ 0 h 216"/>
                <a:gd name="T2" fmla="*/ 241 w 241"/>
                <a:gd name="T3" fmla="*/ 216 h 216"/>
                <a:gd name="T4" fmla="*/ 215 w 241"/>
                <a:gd name="T5" fmla="*/ 216 h 216"/>
                <a:gd name="T6" fmla="*/ 215 w 241"/>
                <a:gd name="T7" fmla="*/ 46 h 216"/>
                <a:gd name="T8" fmla="*/ 127 w 241"/>
                <a:gd name="T9" fmla="*/ 190 h 216"/>
                <a:gd name="T10" fmla="*/ 114 w 241"/>
                <a:gd name="T11" fmla="*/ 190 h 216"/>
                <a:gd name="T12" fmla="*/ 26 w 241"/>
                <a:gd name="T13" fmla="*/ 45 h 216"/>
                <a:gd name="T14" fmla="*/ 26 w 241"/>
                <a:gd name="T15" fmla="*/ 216 h 216"/>
                <a:gd name="T16" fmla="*/ 0 w 241"/>
                <a:gd name="T17" fmla="*/ 216 h 216"/>
                <a:gd name="T18" fmla="*/ 0 w 241"/>
                <a:gd name="T19" fmla="*/ 0 h 216"/>
                <a:gd name="T20" fmla="*/ 29 w 241"/>
                <a:gd name="T21" fmla="*/ 0 h 216"/>
                <a:gd name="T22" fmla="*/ 121 w 241"/>
                <a:gd name="T23" fmla="*/ 156 h 216"/>
                <a:gd name="T24" fmla="*/ 213 w 241"/>
                <a:gd name="T25" fmla="*/ 0 h 216"/>
                <a:gd name="T26" fmla="*/ 241 w 241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16">
                  <a:moveTo>
                    <a:pt x="241" y="0"/>
                  </a:moveTo>
                  <a:lnTo>
                    <a:pt x="241" y="216"/>
                  </a:lnTo>
                  <a:lnTo>
                    <a:pt x="215" y="216"/>
                  </a:lnTo>
                  <a:lnTo>
                    <a:pt x="215" y="46"/>
                  </a:lnTo>
                  <a:lnTo>
                    <a:pt x="127" y="190"/>
                  </a:lnTo>
                  <a:lnTo>
                    <a:pt x="114" y="190"/>
                  </a:lnTo>
                  <a:lnTo>
                    <a:pt x="26" y="45"/>
                  </a:lnTo>
                  <a:lnTo>
                    <a:pt x="26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29" y="0"/>
                  </a:lnTo>
                  <a:lnTo>
                    <a:pt x="121" y="156"/>
                  </a:lnTo>
                  <a:lnTo>
                    <a:pt x="213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" name="Freeform 81">
              <a:extLst>
                <a:ext uri="{FF2B5EF4-FFF2-40B4-BE49-F238E27FC236}">
                  <a16:creationId xmlns:a16="http://schemas.microsoft.com/office/drawing/2014/main" id="{34909551-E35D-4C8F-8673-9028CE1854B4}"/>
                </a:ext>
              </a:extLst>
            </p:cNvPr>
            <p:cNvSpPr/>
            <p:nvPr/>
          </p:nvSpPr>
          <p:spPr bwMode="auto">
            <a:xfrm>
              <a:off x="7308850" y="973138"/>
              <a:ext cx="101600" cy="114300"/>
            </a:xfrm>
            <a:custGeom>
              <a:avLst/>
              <a:gdLst>
                <a:gd name="T0" fmla="*/ 0 w 193"/>
                <a:gd name="T1" fmla="*/ 0 h 216"/>
                <a:gd name="T2" fmla="*/ 29 w 193"/>
                <a:gd name="T3" fmla="*/ 0 h 216"/>
                <a:gd name="T4" fmla="*/ 29 w 193"/>
                <a:gd name="T5" fmla="*/ 97 h 216"/>
                <a:gd name="T6" fmla="*/ 164 w 193"/>
                <a:gd name="T7" fmla="*/ 97 h 216"/>
                <a:gd name="T8" fmla="*/ 164 w 193"/>
                <a:gd name="T9" fmla="*/ 0 h 216"/>
                <a:gd name="T10" fmla="*/ 193 w 193"/>
                <a:gd name="T11" fmla="*/ 0 h 216"/>
                <a:gd name="T12" fmla="*/ 193 w 193"/>
                <a:gd name="T13" fmla="*/ 216 h 216"/>
                <a:gd name="T14" fmla="*/ 164 w 193"/>
                <a:gd name="T15" fmla="*/ 216 h 216"/>
                <a:gd name="T16" fmla="*/ 164 w 193"/>
                <a:gd name="T17" fmla="*/ 121 h 216"/>
                <a:gd name="T18" fmla="*/ 29 w 193"/>
                <a:gd name="T19" fmla="*/ 121 h 216"/>
                <a:gd name="T20" fmla="*/ 29 w 193"/>
                <a:gd name="T21" fmla="*/ 216 h 216"/>
                <a:gd name="T22" fmla="*/ 0 w 193"/>
                <a:gd name="T23" fmla="*/ 216 h 216"/>
                <a:gd name="T24" fmla="*/ 0 w 193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216">
                  <a:moveTo>
                    <a:pt x="0" y="0"/>
                  </a:moveTo>
                  <a:lnTo>
                    <a:pt x="29" y="0"/>
                  </a:lnTo>
                  <a:lnTo>
                    <a:pt x="29" y="97"/>
                  </a:lnTo>
                  <a:lnTo>
                    <a:pt x="164" y="97"/>
                  </a:lnTo>
                  <a:lnTo>
                    <a:pt x="164" y="0"/>
                  </a:lnTo>
                  <a:lnTo>
                    <a:pt x="193" y="0"/>
                  </a:lnTo>
                  <a:lnTo>
                    <a:pt x="193" y="216"/>
                  </a:lnTo>
                  <a:lnTo>
                    <a:pt x="164" y="216"/>
                  </a:lnTo>
                  <a:lnTo>
                    <a:pt x="164" y="121"/>
                  </a:lnTo>
                  <a:lnTo>
                    <a:pt x="29" y="121"/>
                  </a:lnTo>
                  <a:lnTo>
                    <a:pt x="29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" name="Freeform 82">
              <a:extLst>
                <a:ext uri="{FF2B5EF4-FFF2-40B4-BE49-F238E27FC236}">
                  <a16:creationId xmlns:a16="http://schemas.microsoft.com/office/drawing/2014/main" id="{7442863F-EDF3-78CD-DDBE-AAA3B05F9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3788" y="973138"/>
              <a:ext cx="115888" cy="114300"/>
            </a:xfrm>
            <a:custGeom>
              <a:avLst/>
              <a:gdLst>
                <a:gd name="T0" fmla="*/ 95 w 220"/>
                <a:gd name="T1" fmla="*/ 218 h 218"/>
                <a:gd name="T2" fmla="*/ 68 w 220"/>
                <a:gd name="T3" fmla="*/ 211 h 218"/>
                <a:gd name="T4" fmla="*/ 42 w 220"/>
                <a:gd name="T5" fmla="*/ 197 h 218"/>
                <a:gd name="T6" fmla="*/ 23 w 220"/>
                <a:gd name="T7" fmla="*/ 178 h 218"/>
                <a:gd name="T8" fmla="*/ 9 w 220"/>
                <a:gd name="T9" fmla="*/ 152 h 218"/>
                <a:gd name="T10" fmla="*/ 1 w 220"/>
                <a:gd name="T11" fmla="*/ 125 h 218"/>
                <a:gd name="T12" fmla="*/ 1 w 220"/>
                <a:gd name="T13" fmla="*/ 93 h 218"/>
                <a:gd name="T14" fmla="*/ 9 w 220"/>
                <a:gd name="T15" fmla="*/ 66 h 218"/>
                <a:gd name="T16" fmla="*/ 23 w 220"/>
                <a:gd name="T17" fmla="*/ 41 h 218"/>
                <a:gd name="T18" fmla="*/ 42 w 220"/>
                <a:gd name="T19" fmla="*/ 21 h 218"/>
                <a:gd name="T20" fmla="*/ 68 w 220"/>
                <a:gd name="T21" fmla="*/ 8 h 218"/>
                <a:gd name="T22" fmla="*/ 95 w 220"/>
                <a:gd name="T23" fmla="*/ 1 h 218"/>
                <a:gd name="T24" fmla="*/ 125 w 220"/>
                <a:gd name="T25" fmla="*/ 1 h 218"/>
                <a:gd name="T26" fmla="*/ 154 w 220"/>
                <a:gd name="T27" fmla="*/ 8 h 218"/>
                <a:gd name="T28" fmla="*/ 178 w 220"/>
                <a:gd name="T29" fmla="*/ 21 h 218"/>
                <a:gd name="T30" fmla="*/ 199 w 220"/>
                <a:gd name="T31" fmla="*/ 41 h 218"/>
                <a:gd name="T32" fmla="*/ 212 w 220"/>
                <a:gd name="T33" fmla="*/ 66 h 218"/>
                <a:gd name="T34" fmla="*/ 219 w 220"/>
                <a:gd name="T35" fmla="*/ 93 h 218"/>
                <a:gd name="T36" fmla="*/ 219 w 220"/>
                <a:gd name="T37" fmla="*/ 125 h 218"/>
                <a:gd name="T38" fmla="*/ 212 w 220"/>
                <a:gd name="T39" fmla="*/ 152 h 218"/>
                <a:gd name="T40" fmla="*/ 199 w 220"/>
                <a:gd name="T41" fmla="*/ 178 h 218"/>
                <a:gd name="T42" fmla="*/ 178 w 220"/>
                <a:gd name="T43" fmla="*/ 197 h 218"/>
                <a:gd name="T44" fmla="*/ 154 w 220"/>
                <a:gd name="T45" fmla="*/ 211 h 218"/>
                <a:gd name="T46" fmla="*/ 125 w 220"/>
                <a:gd name="T47" fmla="*/ 218 h 218"/>
                <a:gd name="T48" fmla="*/ 111 w 220"/>
                <a:gd name="T49" fmla="*/ 192 h 218"/>
                <a:gd name="T50" fmla="*/ 132 w 220"/>
                <a:gd name="T51" fmla="*/ 191 h 218"/>
                <a:gd name="T52" fmla="*/ 151 w 220"/>
                <a:gd name="T53" fmla="*/ 182 h 218"/>
                <a:gd name="T54" fmla="*/ 168 w 220"/>
                <a:gd name="T55" fmla="*/ 169 h 218"/>
                <a:gd name="T56" fmla="*/ 180 w 220"/>
                <a:gd name="T57" fmla="*/ 154 h 218"/>
                <a:gd name="T58" fmla="*/ 187 w 220"/>
                <a:gd name="T59" fmla="*/ 132 h 218"/>
                <a:gd name="T60" fmla="*/ 190 w 220"/>
                <a:gd name="T61" fmla="*/ 109 h 218"/>
                <a:gd name="T62" fmla="*/ 187 w 220"/>
                <a:gd name="T63" fmla="*/ 86 h 218"/>
                <a:gd name="T64" fmla="*/ 180 w 220"/>
                <a:gd name="T65" fmla="*/ 66 h 218"/>
                <a:gd name="T66" fmla="*/ 168 w 220"/>
                <a:gd name="T67" fmla="*/ 49 h 218"/>
                <a:gd name="T68" fmla="*/ 151 w 220"/>
                <a:gd name="T69" fmla="*/ 36 h 218"/>
                <a:gd name="T70" fmla="*/ 132 w 220"/>
                <a:gd name="T71" fmla="*/ 29 h 218"/>
                <a:gd name="T72" fmla="*/ 111 w 220"/>
                <a:gd name="T73" fmla="*/ 26 h 218"/>
                <a:gd name="T74" fmla="*/ 89 w 220"/>
                <a:gd name="T75" fmla="*/ 29 h 218"/>
                <a:gd name="T76" fmla="*/ 69 w 220"/>
                <a:gd name="T77" fmla="*/ 36 h 218"/>
                <a:gd name="T78" fmla="*/ 53 w 220"/>
                <a:gd name="T79" fmla="*/ 49 h 218"/>
                <a:gd name="T80" fmla="*/ 40 w 220"/>
                <a:gd name="T81" fmla="*/ 66 h 218"/>
                <a:gd name="T82" fmla="*/ 33 w 220"/>
                <a:gd name="T83" fmla="*/ 86 h 218"/>
                <a:gd name="T84" fmla="*/ 30 w 220"/>
                <a:gd name="T85" fmla="*/ 109 h 218"/>
                <a:gd name="T86" fmla="*/ 33 w 220"/>
                <a:gd name="T87" fmla="*/ 132 h 218"/>
                <a:gd name="T88" fmla="*/ 40 w 220"/>
                <a:gd name="T89" fmla="*/ 154 h 218"/>
                <a:gd name="T90" fmla="*/ 53 w 220"/>
                <a:gd name="T91" fmla="*/ 169 h 218"/>
                <a:gd name="T92" fmla="*/ 69 w 220"/>
                <a:gd name="T93" fmla="*/ 182 h 218"/>
                <a:gd name="T94" fmla="*/ 89 w 220"/>
                <a:gd name="T95" fmla="*/ 191 h 218"/>
                <a:gd name="T96" fmla="*/ 111 w 220"/>
                <a:gd name="T97" fmla="*/ 19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0" h="218">
                  <a:moveTo>
                    <a:pt x="111" y="218"/>
                  </a:moveTo>
                  <a:lnTo>
                    <a:pt x="95" y="218"/>
                  </a:lnTo>
                  <a:lnTo>
                    <a:pt x="81" y="215"/>
                  </a:lnTo>
                  <a:lnTo>
                    <a:pt x="68" y="211"/>
                  </a:lnTo>
                  <a:lnTo>
                    <a:pt x="55" y="205"/>
                  </a:lnTo>
                  <a:lnTo>
                    <a:pt x="42" y="197"/>
                  </a:lnTo>
                  <a:lnTo>
                    <a:pt x="32" y="188"/>
                  </a:lnTo>
                  <a:lnTo>
                    <a:pt x="23" y="178"/>
                  </a:lnTo>
                  <a:lnTo>
                    <a:pt x="14" y="165"/>
                  </a:lnTo>
                  <a:lnTo>
                    <a:pt x="9" y="152"/>
                  </a:lnTo>
                  <a:lnTo>
                    <a:pt x="4" y="139"/>
                  </a:lnTo>
                  <a:lnTo>
                    <a:pt x="1" y="125"/>
                  </a:lnTo>
                  <a:lnTo>
                    <a:pt x="0" y="109"/>
                  </a:lnTo>
                  <a:lnTo>
                    <a:pt x="1" y="93"/>
                  </a:lnTo>
                  <a:lnTo>
                    <a:pt x="4" y="79"/>
                  </a:lnTo>
                  <a:lnTo>
                    <a:pt x="9" y="66"/>
                  </a:lnTo>
                  <a:lnTo>
                    <a:pt x="14" y="53"/>
                  </a:lnTo>
                  <a:lnTo>
                    <a:pt x="23" y="41"/>
                  </a:lnTo>
                  <a:lnTo>
                    <a:pt x="32" y="30"/>
                  </a:lnTo>
                  <a:lnTo>
                    <a:pt x="42" y="21"/>
                  </a:lnTo>
                  <a:lnTo>
                    <a:pt x="55" y="14"/>
                  </a:lnTo>
                  <a:lnTo>
                    <a:pt x="68" y="8"/>
                  </a:lnTo>
                  <a:lnTo>
                    <a:pt x="81" y="4"/>
                  </a:lnTo>
                  <a:lnTo>
                    <a:pt x="95" y="1"/>
                  </a:lnTo>
                  <a:lnTo>
                    <a:pt x="111" y="0"/>
                  </a:lnTo>
                  <a:lnTo>
                    <a:pt x="125" y="1"/>
                  </a:lnTo>
                  <a:lnTo>
                    <a:pt x="140" y="4"/>
                  </a:lnTo>
                  <a:lnTo>
                    <a:pt x="154" y="8"/>
                  </a:lnTo>
                  <a:lnTo>
                    <a:pt x="167" y="14"/>
                  </a:lnTo>
                  <a:lnTo>
                    <a:pt x="178" y="21"/>
                  </a:lnTo>
                  <a:lnTo>
                    <a:pt x="189" y="30"/>
                  </a:lnTo>
                  <a:lnTo>
                    <a:pt x="199" y="41"/>
                  </a:lnTo>
                  <a:lnTo>
                    <a:pt x="206" y="53"/>
                  </a:lnTo>
                  <a:lnTo>
                    <a:pt x="212" y="66"/>
                  </a:lnTo>
                  <a:lnTo>
                    <a:pt x="216" y="79"/>
                  </a:lnTo>
                  <a:lnTo>
                    <a:pt x="219" y="93"/>
                  </a:lnTo>
                  <a:lnTo>
                    <a:pt x="220" y="109"/>
                  </a:lnTo>
                  <a:lnTo>
                    <a:pt x="219" y="125"/>
                  </a:lnTo>
                  <a:lnTo>
                    <a:pt x="216" y="139"/>
                  </a:lnTo>
                  <a:lnTo>
                    <a:pt x="212" y="152"/>
                  </a:lnTo>
                  <a:lnTo>
                    <a:pt x="206" y="165"/>
                  </a:lnTo>
                  <a:lnTo>
                    <a:pt x="199" y="178"/>
                  </a:lnTo>
                  <a:lnTo>
                    <a:pt x="189" y="188"/>
                  </a:lnTo>
                  <a:lnTo>
                    <a:pt x="178" y="197"/>
                  </a:lnTo>
                  <a:lnTo>
                    <a:pt x="167" y="205"/>
                  </a:lnTo>
                  <a:lnTo>
                    <a:pt x="154" y="211"/>
                  </a:lnTo>
                  <a:lnTo>
                    <a:pt x="140" y="215"/>
                  </a:lnTo>
                  <a:lnTo>
                    <a:pt x="125" y="218"/>
                  </a:lnTo>
                  <a:lnTo>
                    <a:pt x="111" y="218"/>
                  </a:lnTo>
                  <a:close/>
                  <a:moveTo>
                    <a:pt x="111" y="192"/>
                  </a:moveTo>
                  <a:lnTo>
                    <a:pt x="121" y="192"/>
                  </a:lnTo>
                  <a:lnTo>
                    <a:pt x="132" y="191"/>
                  </a:lnTo>
                  <a:lnTo>
                    <a:pt x="142" y="187"/>
                  </a:lnTo>
                  <a:lnTo>
                    <a:pt x="151" y="182"/>
                  </a:lnTo>
                  <a:lnTo>
                    <a:pt x="160" y="177"/>
                  </a:lnTo>
                  <a:lnTo>
                    <a:pt x="168" y="169"/>
                  </a:lnTo>
                  <a:lnTo>
                    <a:pt x="174" y="162"/>
                  </a:lnTo>
                  <a:lnTo>
                    <a:pt x="180" y="154"/>
                  </a:lnTo>
                  <a:lnTo>
                    <a:pt x="184" y="144"/>
                  </a:lnTo>
                  <a:lnTo>
                    <a:pt x="187" y="132"/>
                  </a:lnTo>
                  <a:lnTo>
                    <a:pt x="190" y="121"/>
                  </a:lnTo>
                  <a:lnTo>
                    <a:pt x="190" y="109"/>
                  </a:lnTo>
                  <a:lnTo>
                    <a:pt x="190" y="98"/>
                  </a:lnTo>
                  <a:lnTo>
                    <a:pt x="187" y="86"/>
                  </a:lnTo>
                  <a:lnTo>
                    <a:pt x="184" y="76"/>
                  </a:lnTo>
                  <a:lnTo>
                    <a:pt x="180" y="66"/>
                  </a:lnTo>
                  <a:lnTo>
                    <a:pt x="174" y="56"/>
                  </a:lnTo>
                  <a:lnTo>
                    <a:pt x="168" y="49"/>
                  </a:lnTo>
                  <a:lnTo>
                    <a:pt x="160" y="41"/>
                  </a:lnTo>
                  <a:lnTo>
                    <a:pt x="151" y="36"/>
                  </a:lnTo>
                  <a:lnTo>
                    <a:pt x="142" y="31"/>
                  </a:lnTo>
                  <a:lnTo>
                    <a:pt x="132" y="29"/>
                  </a:lnTo>
                  <a:lnTo>
                    <a:pt x="121" y="26"/>
                  </a:lnTo>
                  <a:lnTo>
                    <a:pt x="111" y="26"/>
                  </a:lnTo>
                  <a:lnTo>
                    <a:pt x="99" y="26"/>
                  </a:lnTo>
                  <a:lnTo>
                    <a:pt x="89" y="29"/>
                  </a:lnTo>
                  <a:lnTo>
                    <a:pt x="79" y="31"/>
                  </a:lnTo>
                  <a:lnTo>
                    <a:pt x="69" y="36"/>
                  </a:lnTo>
                  <a:lnTo>
                    <a:pt x="60" y="41"/>
                  </a:lnTo>
                  <a:lnTo>
                    <a:pt x="53" y="49"/>
                  </a:lnTo>
                  <a:lnTo>
                    <a:pt x="46" y="56"/>
                  </a:lnTo>
                  <a:lnTo>
                    <a:pt x="40" y="66"/>
                  </a:lnTo>
                  <a:lnTo>
                    <a:pt x="36" y="76"/>
                  </a:lnTo>
                  <a:lnTo>
                    <a:pt x="33" y="86"/>
                  </a:lnTo>
                  <a:lnTo>
                    <a:pt x="30" y="98"/>
                  </a:lnTo>
                  <a:lnTo>
                    <a:pt x="30" y="109"/>
                  </a:lnTo>
                  <a:lnTo>
                    <a:pt x="30" y="121"/>
                  </a:lnTo>
                  <a:lnTo>
                    <a:pt x="33" y="132"/>
                  </a:lnTo>
                  <a:lnTo>
                    <a:pt x="36" y="144"/>
                  </a:lnTo>
                  <a:lnTo>
                    <a:pt x="40" y="154"/>
                  </a:lnTo>
                  <a:lnTo>
                    <a:pt x="46" y="162"/>
                  </a:lnTo>
                  <a:lnTo>
                    <a:pt x="53" y="169"/>
                  </a:lnTo>
                  <a:lnTo>
                    <a:pt x="60" y="177"/>
                  </a:lnTo>
                  <a:lnTo>
                    <a:pt x="69" y="182"/>
                  </a:lnTo>
                  <a:lnTo>
                    <a:pt x="79" y="187"/>
                  </a:lnTo>
                  <a:lnTo>
                    <a:pt x="89" y="191"/>
                  </a:lnTo>
                  <a:lnTo>
                    <a:pt x="99" y="192"/>
                  </a:lnTo>
                  <a:lnTo>
                    <a:pt x="111" y="19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" name="Freeform 83">
              <a:extLst>
                <a:ext uri="{FF2B5EF4-FFF2-40B4-BE49-F238E27FC236}">
                  <a16:creationId xmlns:a16="http://schemas.microsoft.com/office/drawing/2014/main" id="{ADDA8387-0502-168E-1A07-1668104E50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1900" y="973138"/>
              <a:ext cx="111125" cy="114300"/>
            </a:xfrm>
            <a:custGeom>
              <a:avLst/>
              <a:gdLst>
                <a:gd name="T0" fmla="*/ 30 w 210"/>
                <a:gd name="T1" fmla="*/ 118 h 218"/>
                <a:gd name="T2" fmla="*/ 31 w 210"/>
                <a:gd name="T3" fmla="*/ 133 h 218"/>
                <a:gd name="T4" fmla="*/ 37 w 210"/>
                <a:gd name="T5" fmla="*/ 148 h 218"/>
                <a:gd name="T6" fmla="*/ 44 w 210"/>
                <a:gd name="T7" fmla="*/ 161 h 218"/>
                <a:gd name="T8" fmla="*/ 56 w 210"/>
                <a:gd name="T9" fmla="*/ 172 h 218"/>
                <a:gd name="T10" fmla="*/ 67 w 210"/>
                <a:gd name="T11" fmla="*/ 181 h 218"/>
                <a:gd name="T12" fmla="*/ 82 w 210"/>
                <a:gd name="T13" fmla="*/ 188 h 218"/>
                <a:gd name="T14" fmla="*/ 115 w 210"/>
                <a:gd name="T15" fmla="*/ 192 h 218"/>
                <a:gd name="T16" fmla="*/ 133 w 210"/>
                <a:gd name="T17" fmla="*/ 191 h 218"/>
                <a:gd name="T18" fmla="*/ 151 w 210"/>
                <a:gd name="T19" fmla="*/ 185 h 218"/>
                <a:gd name="T20" fmla="*/ 167 w 210"/>
                <a:gd name="T21" fmla="*/ 177 h 218"/>
                <a:gd name="T22" fmla="*/ 180 w 210"/>
                <a:gd name="T23" fmla="*/ 165 h 218"/>
                <a:gd name="T24" fmla="*/ 190 w 210"/>
                <a:gd name="T25" fmla="*/ 192 h 218"/>
                <a:gd name="T26" fmla="*/ 171 w 210"/>
                <a:gd name="T27" fmla="*/ 205 h 218"/>
                <a:gd name="T28" fmla="*/ 149 w 210"/>
                <a:gd name="T29" fmla="*/ 214 h 218"/>
                <a:gd name="T30" fmla="*/ 126 w 210"/>
                <a:gd name="T31" fmla="*/ 218 h 218"/>
                <a:gd name="T32" fmla="*/ 97 w 210"/>
                <a:gd name="T33" fmla="*/ 218 h 218"/>
                <a:gd name="T34" fmla="*/ 67 w 210"/>
                <a:gd name="T35" fmla="*/ 211 h 218"/>
                <a:gd name="T36" fmla="*/ 43 w 210"/>
                <a:gd name="T37" fmla="*/ 197 h 218"/>
                <a:gd name="T38" fmla="*/ 23 w 210"/>
                <a:gd name="T39" fmla="*/ 178 h 218"/>
                <a:gd name="T40" fmla="*/ 8 w 210"/>
                <a:gd name="T41" fmla="*/ 152 h 218"/>
                <a:gd name="T42" fmla="*/ 1 w 210"/>
                <a:gd name="T43" fmla="*/ 125 h 218"/>
                <a:gd name="T44" fmla="*/ 1 w 210"/>
                <a:gd name="T45" fmla="*/ 93 h 218"/>
                <a:gd name="T46" fmla="*/ 8 w 210"/>
                <a:gd name="T47" fmla="*/ 66 h 218"/>
                <a:gd name="T48" fmla="*/ 21 w 210"/>
                <a:gd name="T49" fmla="*/ 41 h 218"/>
                <a:gd name="T50" fmla="*/ 40 w 210"/>
                <a:gd name="T51" fmla="*/ 21 h 218"/>
                <a:gd name="T52" fmla="*/ 64 w 210"/>
                <a:gd name="T53" fmla="*/ 8 h 218"/>
                <a:gd name="T54" fmla="*/ 92 w 210"/>
                <a:gd name="T55" fmla="*/ 1 h 218"/>
                <a:gd name="T56" fmla="*/ 121 w 210"/>
                <a:gd name="T57" fmla="*/ 1 h 218"/>
                <a:gd name="T58" fmla="*/ 146 w 210"/>
                <a:gd name="T59" fmla="*/ 8 h 218"/>
                <a:gd name="T60" fmla="*/ 171 w 210"/>
                <a:gd name="T61" fmla="*/ 21 h 218"/>
                <a:gd name="T62" fmla="*/ 190 w 210"/>
                <a:gd name="T63" fmla="*/ 41 h 218"/>
                <a:gd name="T64" fmla="*/ 203 w 210"/>
                <a:gd name="T65" fmla="*/ 66 h 218"/>
                <a:gd name="T66" fmla="*/ 210 w 210"/>
                <a:gd name="T67" fmla="*/ 93 h 218"/>
                <a:gd name="T68" fmla="*/ 210 w 210"/>
                <a:gd name="T69" fmla="*/ 118 h 218"/>
                <a:gd name="T70" fmla="*/ 90 w 210"/>
                <a:gd name="T71" fmla="*/ 26 h 218"/>
                <a:gd name="T72" fmla="*/ 64 w 210"/>
                <a:gd name="T73" fmla="*/ 36 h 218"/>
                <a:gd name="T74" fmla="*/ 44 w 210"/>
                <a:gd name="T75" fmla="*/ 56 h 218"/>
                <a:gd name="T76" fmla="*/ 31 w 210"/>
                <a:gd name="T77" fmla="*/ 82 h 218"/>
                <a:gd name="T78" fmla="*/ 182 w 210"/>
                <a:gd name="T79" fmla="*/ 96 h 218"/>
                <a:gd name="T80" fmla="*/ 175 w 210"/>
                <a:gd name="T81" fmla="*/ 67 h 218"/>
                <a:gd name="T82" fmla="*/ 158 w 210"/>
                <a:gd name="T83" fmla="*/ 44 h 218"/>
                <a:gd name="T84" fmla="*/ 135 w 210"/>
                <a:gd name="T85" fmla="*/ 30 h 218"/>
                <a:gd name="T86" fmla="*/ 106 w 210"/>
                <a:gd name="T87" fmla="*/ 2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0" h="218">
                  <a:moveTo>
                    <a:pt x="210" y="118"/>
                  </a:moveTo>
                  <a:lnTo>
                    <a:pt x="30" y="118"/>
                  </a:lnTo>
                  <a:lnTo>
                    <a:pt x="30" y="126"/>
                  </a:lnTo>
                  <a:lnTo>
                    <a:pt x="31" y="133"/>
                  </a:lnTo>
                  <a:lnTo>
                    <a:pt x="34" y="142"/>
                  </a:lnTo>
                  <a:lnTo>
                    <a:pt x="37" y="148"/>
                  </a:lnTo>
                  <a:lnTo>
                    <a:pt x="41" y="155"/>
                  </a:lnTo>
                  <a:lnTo>
                    <a:pt x="44" y="161"/>
                  </a:lnTo>
                  <a:lnTo>
                    <a:pt x="50" y="167"/>
                  </a:lnTo>
                  <a:lnTo>
                    <a:pt x="56" y="172"/>
                  </a:lnTo>
                  <a:lnTo>
                    <a:pt x="61" y="177"/>
                  </a:lnTo>
                  <a:lnTo>
                    <a:pt x="67" y="181"/>
                  </a:lnTo>
                  <a:lnTo>
                    <a:pt x="74" y="185"/>
                  </a:lnTo>
                  <a:lnTo>
                    <a:pt x="82" y="188"/>
                  </a:lnTo>
                  <a:lnTo>
                    <a:pt x="97" y="192"/>
                  </a:lnTo>
                  <a:lnTo>
                    <a:pt x="115" y="192"/>
                  </a:lnTo>
                  <a:lnTo>
                    <a:pt x="123" y="192"/>
                  </a:lnTo>
                  <a:lnTo>
                    <a:pt x="133" y="191"/>
                  </a:lnTo>
                  <a:lnTo>
                    <a:pt x="142" y="190"/>
                  </a:lnTo>
                  <a:lnTo>
                    <a:pt x="151" y="185"/>
                  </a:lnTo>
                  <a:lnTo>
                    <a:pt x="159" y="182"/>
                  </a:lnTo>
                  <a:lnTo>
                    <a:pt x="167" y="177"/>
                  </a:lnTo>
                  <a:lnTo>
                    <a:pt x="174" y="171"/>
                  </a:lnTo>
                  <a:lnTo>
                    <a:pt x="180" y="165"/>
                  </a:lnTo>
                  <a:lnTo>
                    <a:pt x="197" y="184"/>
                  </a:lnTo>
                  <a:lnTo>
                    <a:pt x="190" y="192"/>
                  </a:lnTo>
                  <a:lnTo>
                    <a:pt x="181" y="198"/>
                  </a:lnTo>
                  <a:lnTo>
                    <a:pt x="171" y="205"/>
                  </a:lnTo>
                  <a:lnTo>
                    <a:pt x="161" y="210"/>
                  </a:lnTo>
                  <a:lnTo>
                    <a:pt x="149" y="214"/>
                  </a:lnTo>
                  <a:lnTo>
                    <a:pt x="138" y="217"/>
                  </a:lnTo>
                  <a:lnTo>
                    <a:pt x="126" y="218"/>
                  </a:lnTo>
                  <a:lnTo>
                    <a:pt x="113" y="218"/>
                  </a:lnTo>
                  <a:lnTo>
                    <a:pt x="97" y="218"/>
                  </a:lnTo>
                  <a:lnTo>
                    <a:pt x="82" y="215"/>
                  </a:lnTo>
                  <a:lnTo>
                    <a:pt x="67" y="211"/>
                  </a:lnTo>
                  <a:lnTo>
                    <a:pt x="54" y="205"/>
                  </a:lnTo>
                  <a:lnTo>
                    <a:pt x="43" y="197"/>
                  </a:lnTo>
                  <a:lnTo>
                    <a:pt x="31" y="188"/>
                  </a:lnTo>
                  <a:lnTo>
                    <a:pt x="23" y="178"/>
                  </a:lnTo>
                  <a:lnTo>
                    <a:pt x="14" y="165"/>
                  </a:lnTo>
                  <a:lnTo>
                    <a:pt x="8" y="152"/>
                  </a:lnTo>
                  <a:lnTo>
                    <a:pt x="4" y="139"/>
                  </a:lnTo>
                  <a:lnTo>
                    <a:pt x="1" y="125"/>
                  </a:lnTo>
                  <a:lnTo>
                    <a:pt x="0" y="109"/>
                  </a:lnTo>
                  <a:lnTo>
                    <a:pt x="1" y="93"/>
                  </a:lnTo>
                  <a:lnTo>
                    <a:pt x="4" y="79"/>
                  </a:lnTo>
                  <a:lnTo>
                    <a:pt x="8" y="66"/>
                  </a:lnTo>
                  <a:lnTo>
                    <a:pt x="14" y="53"/>
                  </a:lnTo>
                  <a:lnTo>
                    <a:pt x="21" y="41"/>
                  </a:lnTo>
                  <a:lnTo>
                    <a:pt x="30" y="30"/>
                  </a:lnTo>
                  <a:lnTo>
                    <a:pt x="40" y="21"/>
                  </a:lnTo>
                  <a:lnTo>
                    <a:pt x="51" y="14"/>
                  </a:lnTo>
                  <a:lnTo>
                    <a:pt x="64" y="8"/>
                  </a:lnTo>
                  <a:lnTo>
                    <a:pt x="77" y="4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21" y="1"/>
                  </a:lnTo>
                  <a:lnTo>
                    <a:pt x="133" y="4"/>
                  </a:lnTo>
                  <a:lnTo>
                    <a:pt x="146" y="8"/>
                  </a:lnTo>
                  <a:lnTo>
                    <a:pt x="159" y="14"/>
                  </a:lnTo>
                  <a:lnTo>
                    <a:pt x="171" y="21"/>
                  </a:lnTo>
                  <a:lnTo>
                    <a:pt x="181" y="30"/>
                  </a:lnTo>
                  <a:lnTo>
                    <a:pt x="190" y="41"/>
                  </a:lnTo>
                  <a:lnTo>
                    <a:pt x="197" y="53"/>
                  </a:lnTo>
                  <a:lnTo>
                    <a:pt x="203" y="66"/>
                  </a:lnTo>
                  <a:lnTo>
                    <a:pt x="207" y="79"/>
                  </a:lnTo>
                  <a:lnTo>
                    <a:pt x="210" y="93"/>
                  </a:lnTo>
                  <a:lnTo>
                    <a:pt x="210" y="109"/>
                  </a:lnTo>
                  <a:lnTo>
                    <a:pt x="210" y="118"/>
                  </a:lnTo>
                  <a:close/>
                  <a:moveTo>
                    <a:pt x="106" y="24"/>
                  </a:moveTo>
                  <a:lnTo>
                    <a:pt x="90" y="26"/>
                  </a:lnTo>
                  <a:lnTo>
                    <a:pt x="77" y="30"/>
                  </a:lnTo>
                  <a:lnTo>
                    <a:pt x="64" y="36"/>
                  </a:lnTo>
                  <a:lnTo>
                    <a:pt x="53" y="44"/>
                  </a:lnTo>
                  <a:lnTo>
                    <a:pt x="44" y="56"/>
                  </a:lnTo>
                  <a:lnTo>
                    <a:pt x="37" y="67"/>
                  </a:lnTo>
                  <a:lnTo>
                    <a:pt x="31" y="82"/>
                  </a:lnTo>
                  <a:lnTo>
                    <a:pt x="30" y="96"/>
                  </a:lnTo>
                  <a:lnTo>
                    <a:pt x="182" y="96"/>
                  </a:lnTo>
                  <a:lnTo>
                    <a:pt x="180" y="82"/>
                  </a:lnTo>
                  <a:lnTo>
                    <a:pt x="175" y="67"/>
                  </a:lnTo>
                  <a:lnTo>
                    <a:pt x="168" y="56"/>
                  </a:lnTo>
                  <a:lnTo>
                    <a:pt x="158" y="44"/>
                  </a:lnTo>
                  <a:lnTo>
                    <a:pt x="146" y="36"/>
                  </a:lnTo>
                  <a:lnTo>
                    <a:pt x="135" y="30"/>
                  </a:lnTo>
                  <a:lnTo>
                    <a:pt x="121" y="26"/>
                  </a:lnTo>
                  <a:lnTo>
                    <a:pt x="106" y="24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" name="Freeform 84">
              <a:extLst>
                <a:ext uri="{FF2B5EF4-FFF2-40B4-BE49-F238E27FC236}">
                  <a16:creationId xmlns:a16="http://schemas.microsoft.com/office/drawing/2014/main" id="{7395E706-B763-5159-8EB7-0398E2A4FC9E}"/>
                </a:ext>
              </a:extLst>
            </p:cNvPr>
            <p:cNvSpPr/>
            <p:nvPr/>
          </p:nvSpPr>
          <p:spPr bwMode="auto">
            <a:xfrm>
              <a:off x="7772400" y="973138"/>
              <a:ext cx="103188" cy="114300"/>
            </a:xfrm>
            <a:custGeom>
              <a:avLst/>
              <a:gdLst>
                <a:gd name="T0" fmla="*/ 95 w 196"/>
                <a:gd name="T1" fmla="*/ 218 h 218"/>
                <a:gd name="T2" fmla="*/ 68 w 196"/>
                <a:gd name="T3" fmla="*/ 211 h 218"/>
                <a:gd name="T4" fmla="*/ 42 w 196"/>
                <a:gd name="T5" fmla="*/ 197 h 218"/>
                <a:gd name="T6" fmla="*/ 22 w 196"/>
                <a:gd name="T7" fmla="*/ 178 h 218"/>
                <a:gd name="T8" fmla="*/ 9 w 196"/>
                <a:gd name="T9" fmla="*/ 154 h 218"/>
                <a:gd name="T10" fmla="*/ 1 w 196"/>
                <a:gd name="T11" fmla="*/ 125 h 218"/>
                <a:gd name="T12" fmla="*/ 1 w 196"/>
                <a:gd name="T13" fmla="*/ 93 h 218"/>
                <a:gd name="T14" fmla="*/ 9 w 196"/>
                <a:gd name="T15" fmla="*/ 66 h 218"/>
                <a:gd name="T16" fmla="*/ 22 w 196"/>
                <a:gd name="T17" fmla="*/ 41 h 218"/>
                <a:gd name="T18" fmla="*/ 42 w 196"/>
                <a:gd name="T19" fmla="*/ 21 h 218"/>
                <a:gd name="T20" fmla="*/ 68 w 196"/>
                <a:gd name="T21" fmla="*/ 8 h 218"/>
                <a:gd name="T22" fmla="*/ 95 w 196"/>
                <a:gd name="T23" fmla="*/ 1 h 218"/>
                <a:gd name="T24" fmla="*/ 125 w 196"/>
                <a:gd name="T25" fmla="*/ 1 h 218"/>
                <a:gd name="T26" fmla="*/ 150 w 196"/>
                <a:gd name="T27" fmla="*/ 5 h 218"/>
                <a:gd name="T28" fmla="*/ 171 w 196"/>
                <a:gd name="T29" fmla="*/ 17 h 218"/>
                <a:gd name="T30" fmla="*/ 189 w 196"/>
                <a:gd name="T31" fmla="*/ 33 h 218"/>
                <a:gd name="T32" fmla="*/ 174 w 196"/>
                <a:gd name="T33" fmla="*/ 57 h 218"/>
                <a:gd name="T34" fmla="*/ 161 w 196"/>
                <a:gd name="T35" fmla="*/ 43 h 218"/>
                <a:gd name="T36" fmla="*/ 147 w 196"/>
                <a:gd name="T37" fmla="*/ 33 h 218"/>
                <a:gd name="T38" fmla="*/ 130 w 196"/>
                <a:gd name="T39" fmla="*/ 27 h 218"/>
                <a:gd name="T40" fmla="*/ 111 w 196"/>
                <a:gd name="T41" fmla="*/ 26 h 218"/>
                <a:gd name="T42" fmla="*/ 89 w 196"/>
                <a:gd name="T43" fmla="*/ 29 h 218"/>
                <a:gd name="T44" fmla="*/ 69 w 196"/>
                <a:gd name="T45" fmla="*/ 36 h 218"/>
                <a:gd name="T46" fmla="*/ 52 w 196"/>
                <a:gd name="T47" fmla="*/ 49 h 218"/>
                <a:gd name="T48" fmla="*/ 40 w 196"/>
                <a:gd name="T49" fmla="*/ 66 h 218"/>
                <a:gd name="T50" fmla="*/ 32 w 196"/>
                <a:gd name="T51" fmla="*/ 86 h 218"/>
                <a:gd name="T52" fmla="*/ 30 w 196"/>
                <a:gd name="T53" fmla="*/ 109 h 218"/>
                <a:gd name="T54" fmla="*/ 32 w 196"/>
                <a:gd name="T55" fmla="*/ 132 h 218"/>
                <a:gd name="T56" fmla="*/ 40 w 196"/>
                <a:gd name="T57" fmla="*/ 154 h 218"/>
                <a:gd name="T58" fmla="*/ 52 w 196"/>
                <a:gd name="T59" fmla="*/ 169 h 218"/>
                <a:gd name="T60" fmla="*/ 69 w 196"/>
                <a:gd name="T61" fmla="*/ 182 h 218"/>
                <a:gd name="T62" fmla="*/ 89 w 196"/>
                <a:gd name="T63" fmla="*/ 191 h 218"/>
                <a:gd name="T64" fmla="*/ 111 w 196"/>
                <a:gd name="T65" fmla="*/ 192 h 218"/>
                <a:gd name="T66" fmla="*/ 130 w 196"/>
                <a:gd name="T67" fmla="*/ 191 h 218"/>
                <a:gd name="T68" fmla="*/ 147 w 196"/>
                <a:gd name="T69" fmla="*/ 185 h 218"/>
                <a:gd name="T70" fmla="*/ 161 w 196"/>
                <a:gd name="T71" fmla="*/ 175 h 218"/>
                <a:gd name="T72" fmla="*/ 174 w 196"/>
                <a:gd name="T73" fmla="*/ 162 h 218"/>
                <a:gd name="T74" fmla="*/ 189 w 196"/>
                <a:gd name="T75" fmla="*/ 187 h 218"/>
                <a:gd name="T76" fmla="*/ 171 w 196"/>
                <a:gd name="T77" fmla="*/ 203 h 218"/>
                <a:gd name="T78" fmla="*/ 150 w 196"/>
                <a:gd name="T79" fmla="*/ 213 h 218"/>
                <a:gd name="T80" fmla="*/ 125 w 196"/>
                <a:gd name="T81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218">
                  <a:moveTo>
                    <a:pt x="111" y="218"/>
                  </a:moveTo>
                  <a:lnTo>
                    <a:pt x="95" y="218"/>
                  </a:lnTo>
                  <a:lnTo>
                    <a:pt x="81" y="215"/>
                  </a:lnTo>
                  <a:lnTo>
                    <a:pt x="68" y="211"/>
                  </a:lnTo>
                  <a:lnTo>
                    <a:pt x="53" y="205"/>
                  </a:lnTo>
                  <a:lnTo>
                    <a:pt x="42" y="197"/>
                  </a:lnTo>
                  <a:lnTo>
                    <a:pt x="32" y="188"/>
                  </a:lnTo>
                  <a:lnTo>
                    <a:pt x="22" y="178"/>
                  </a:lnTo>
                  <a:lnTo>
                    <a:pt x="14" y="167"/>
                  </a:lnTo>
                  <a:lnTo>
                    <a:pt x="9" y="154"/>
                  </a:lnTo>
                  <a:lnTo>
                    <a:pt x="4" y="139"/>
                  </a:lnTo>
                  <a:lnTo>
                    <a:pt x="1" y="125"/>
                  </a:lnTo>
                  <a:lnTo>
                    <a:pt x="0" y="109"/>
                  </a:lnTo>
                  <a:lnTo>
                    <a:pt x="1" y="93"/>
                  </a:lnTo>
                  <a:lnTo>
                    <a:pt x="4" y="79"/>
                  </a:lnTo>
                  <a:lnTo>
                    <a:pt x="9" y="66"/>
                  </a:lnTo>
                  <a:lnTo>
                    <a:pt x="14" y="53"/>
                  </a:lnTo>
                  <a:lnTo>
                    <a:pt x="22" y="41"/>
                  </a:lnTo>
                  <a:lnTo>
                    <a:pt x="32" y="30"/>
                  </a:lnTo>
                  <a:lnTo>
                    <a:pt x="42" y="21"/>
                  </a:lnTo>
                  <a:lnTo>
                    <a:pt x="53" y="14"/>
                  </a:lnTo>
                  <a:lnTo>
                    <a:pt x="68" y="8"/>
                  </a:lnTo>
                  <a:lnTo>
                    <a:pt x="81" y="4"/>
                  </a:lnTo>
                  <a:lnTo>
                    <a:pt x="95" y="1"/>
                  </a:lnTo>
                  <a:lnTo>
                    <a:pt x="111" y="0"/>
                  </a:lnTo>
                  <a:lnTo>
                    <a:pt x="125" y="1"/>
                  </a:lnTo>
                  <a:lnTo>
                    <a:pt x="138" y="3"/>
                  </a:lnTo>
                  <a:lnTo>
                    <a:pt x="150" y="5"/>
                  </a:lnTo>
                  <a:lnTo>
                    <a:pt x="161" y="11"/>
                  </a:lnTo>
                  <a:lnTo>
                    <a:pt x="171" y="17"/>
                  </a:lnTo>
                  <a:lnTo>
                    <a:pt x="180" y="24"/>
                  </a:lnTo>
                  <a:lnTo>
                    <a:pt x="189" y="33"/>
                  </a:lnTo>
                  <a:lnTo>
                    <a:pt x="196" y="43"/>
                  </a:lnTo>
                  <a:lnTo>
                    <a:pt x="174" y="57"/>
                  </a:lnTo>
                  <a:lnTo>
                    <a:pt x="168" y="50"/>
                  </a:lnTo>
                  <a:lnTo>
                    <a:pt x="161" y="43"/>
                  </a:lnTo>
                  <a:lnTo>
                    <a:pt x="154" y="37"/>
                  </a:lnTo>
                  <a:lnTo>
                    <a:pt x="147" y="33"/>
                  </a:lnTo>
                  <a:lnTo>
                    <a:pt x="138" y="30"/>
                  </a:lnTo>
                  <a:lnTo>
                    <a:pt x="130" y="27"/>
                  </a:lnTo>
                  <a:lnTo>
                    <a:pt x="121" y="26"/>
                  </a:lnTo>
                  <a:lnTo>
                    <a:pt x="111" y="26"/>
                  </a:lnTo>
                  <a:lnTo>
                    <a:pt x="99" y="26"/>
                  </a:lnTo>
                  <a:lnTo>
                    <a:pt x="89" y="29"/>
                  </a:lnTo>
                  <a:lnTo>
                    <a:pt x="79" y="31"/>
                  </a:lnTo>
                  <a:lnTo>
                    <a:pt x="69" y="36"/>
                  </a:lnTo>
                  <a:lnTo>
                    <a:pt x="60" y="41"/>
                  </a:lnTo>
                  <a:lnTo>
                    <a:pt x="52" y="49"/>
                  </a:lnTo>
                  <a:lnTo>
                    <a:pt x="46" y="56"/>
                  </a:lnTo>
                  <a:lnTo>
                    <a:pt x="40" y="66"/>
                  </a:lnTo>
                  <a:lnTo>
                    <a:pt x="36" y="76"/>
                  </a:lnTo>
                  <a:lnTo>
                    <a:pt x="32" y="86"/>
                  </a:lnTo>
                  <a:lnTo>
                    <a:pt x="30" y="98"/>
                  </a:lnTo>
                  <a:lnTo>
                    <a:pt x="30" y="109"/>
                  </a:lnTo>
                  <a:lnTo>
                    <a:pt x="30" y="122"/>
                  </a:lnTo>
                  <a:lnTo>
                    <a:pt x="32" y="132"/>
                  </a:lnTo>
                  <a:lnTo>
                    <a:pt x="36" y="144"/>
                  </a:lnTo>
                  <a:lnTo>
                    <a:pt x="40" y="154"/>
                  </a:lnTo>
                  <a:lnTo>
                    <a:pt x="46" y="162"/>
                  </a:lnTo>
                  <a:lnTo>
                    <a:pt x="52" y="169"/>
                  </a:lnTo>
                  <a:lnTo>
                    <a:pt x="60" y="177"/>
                  </a:lnTo>
                  <a:lnTo>
                    <a:pt x="69" y="182"/>
                  </a:lnTo>
                  <a:lnTo>
                    <a:pt x="79" y="187"/>
                  </a:lnTo>
                  <a:lnTo>
                    <a:pt x="89" y="191"/>
                  </a:lnTo>
                  <a:lnTo>
                    <a:pt x="99" y="192"/>
                  </a:lnTo>
                  <a:lnTo>
                    <a:pt x="111" y="192"/>
                  </a:lnTo>
                  <a:lnTo>
                    <a:pt x="121" y="192"/>
                  </a:lnTo>
                  <a:lnTo>
                    <a:pt x="130" y="191"/>
                  </a:lnTo>
                  <a:lnTo>
                    <a:pt x="138" y="188"/>
                  </a:lnTo>
                  <a:lnTo>
                    <a:pt x="147" y="185"/>
                  </a:lnTo>
                  <a:lnTo>
                    <a:pt x="154" y="181"/>
                  </a:lnTo>
                  <a:lnTo>
                    <a:pt x="161" y="175"/>
                  </a:lnTo>
                  <a:lnTo>
                    <a:pt x="168" y="169"/>
                  </a:lnTo>
                  <a:lnTo>
                    <a:pt x="174" y="162"/>
                  </a:lnTo>
                  <a:lnTo>
                    <a:pt x="196" y="177"/>
                  </a:lnTo>
                  <a:lnTo>
                    <a:pt x="189" y="187"/>
                  </a:lnTo>
                  <a:lnTo>
                    <a:pt x="180" y="195"/>
                  </a:lnTo>
                  <a:lnTo>
                    <a:pt x="171" y="203"/>
                  </a:lnTo>
                  <a:lnTo>
                    <a:pt x="161" y="208"/>
                  </a:lnTo>
                  <a:lnTo>
                    <a:pt x="150" y="213"/>
                  </a:lnTo>
                  <a:lnTo>
                    <a:pt x="137" y="217"/>
                  </a:lnTo>
                  <a:lnTo>
                    <a:pt x="125" y="218"/>
                  </a:lnTo>
                  <a:lnTo>
                    <a:pt x="111" y="218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" name="Freeform 85">
              <a:extLst>
                <a:ext uri="{FF2B5EF4-FFF2-40B4-BE49-F238E27FC236}">
                  <a16:creationId xmlns:a16="http://schemas.microsoft.com/office/drawing/2014/main" id="{F2990AB0-55DA-EFAE-B849-F55B728A0878}"/>
                </a:ext>
              </a:extLst>
            </p:cNvPr>
            <p:cNvSpPr/>
            <p:nvPr/>
          </p:nvSpPr>
          <p:spPr bwMode="auto">
            <a:xfrm>
              <a:off x="7881938" y="973138"/>
              <a:ext cx="101600" cy="114300"/>
            </a:xfrm>
            <a:custGeom>
              <a:avLst/>
              <a:gdLst>
                <a:gd name="T0" fmla="*/ 192 w 192"/>
                <a:gd name="T1" fmla="*/ 26 h 216"/>
                <a:gd name="T2" fmla="*/ 111 w 192"/>
                <a:gd name="T3" fmla="*/ 26 h 216"/>
                <a:gd name="T4" fmla="*/ 111 w 192"/>
                <a:gd name="T5" fmla="*/ 216 h 216"/>
                <a:gd name="T6" fmla="*/ 81 w 192"/>
                <a:gd name="T7" fmla="*/ 216 h 216"/>
                <a:gd name="T8" fmla="*/ 81 w 192"/>
                <a:gd name="T9" fmla="*/ 26 h 216"/>
                <a:gd name="T10" fmla="*/ 0 w 192"/>
                <a:gd name="T11" fmla="*/ 26 h 216"/>
                <a:gd name="T12" fmla="*/ 0 w 192"/>
                <a:gd name="T13" fmla="*/ 0 h 216"/>
                <a:gd name="T14" fmla="*/ 192 w 192"/>
                <a:gd name="T15" fmla="*/ 0 h 216"/>
                <a:gd name="T16" fmla="*/ 192 w 192"/>
                <a:gd name="T17" fmla="*/ 2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216">
                  <a:moveTo>
                    <a:pt x="192" y="26"/>
                  </a:moveTo>
                  <a:lnTo>
                    <a:pt x="111" y="26"/>
                  </a:lnTo>
                  <a:lnTo>
                    <a:pt x="111" y="216"/>
                  </a:lnTo>
                  <a:lnTo>
                    <a:pt x="81" y="216"/>
                  </a:lnTo>
                  <a:lnTo>
                    <a:pt x="81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92" y="0"/>
                  </a:lnTo>
                  <a:lnTo>
                    <a:pt x="192" y="26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" name="Freeform 86">
              <a:extLst>
                <a:ext uri="{FF2B5EF4-FFF2-40B4-BE49-F238E27FC236}">
                  <a16:creationId xmlns:a16="http://schemas.microsoft.com/office/drawing/2014/main" id="{EDA7F94E-B3EC-4901-8430-E6215A122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6238" y="973138"/>
              <a:ext cx="95250" cy="114300"/>
            </a:xfrm>
            <a:custGeom>
              <a:avLst/>
              <a:gdLst>
                <a:gd name="T0" fmla="*/ 104 w 181"/>
                <a:gd name="T1" fmla="*/ 0 h 218"/>
                <a:gd name="T2" fmla="*/ 122 w 181"/>
                <a:gd name="T3" fmla="*/ 3 h 218"/>
                <a:gd name="T4" fmla="*/ 140 w 181"/>
                <a:gd name="T5" fmla="*/ 8 h 218"/>
                <a:gd name="T6" fmla="*/ 153 w 181"/>
                <a:gd name="T7" fmla="*/ 16 h 218"/>
                <a:gd name="T8" fmla="*/ 164 w 181"/>
                <a:gd name="T9" fmla="*/ 27 h 218"/>
                <a:gd name="T10" fmla="*/ 173 w 181"/>
                <a:gd name="T11" fmla="*/ 40 h 218"/>
                <a:gd name="T12" fmla="*/ 178 w 181"/>
                <a:gd name="T13" fmla="*/ 56 h 218"/>
                <a:gd name="T14" fmla="*/ 181 w 181"/>
                <a:gd name="T15" fmla="*/ 73 h 218"/>
                <a:gd name="T16" fmla="*/ 181 w 181"/>
                <a:gd name="T17" fmla="*/ 217 h 218"/>
                <a:gd name="T18" fmla="*/ 154 w 181"/>
                <a:gd name="T19" fmla="*/ 184 h 218"/>
                <a:gd name="T20" fmla="*/ 141 w 181"/>
                <a:gd name="T21" fmla="*/ 198 h 218"/>
                <a:gd name="T22" fmla="*/ 124 w 181"/>
                <a:gd name="T23" fmla="*/ 210 h 218"/>
                <a:gd name="T24" fmla="*/ 104 w 181"/>
                <a:gd name="T25" fmla="*/ 217 h 218"/>
                <a:gd name="T26" fmla="*/ 79 w 181"/>
                <a:gd name="T27" fmla="*/ 218 h 218"/>
                <a:gd name="T28" fmla="*/ 46 w 181"/>
                <a:gd name="T29" fmla="*/ 214 h 218"/>
                <a:gd name="T30" fmla="*/ 22 w 181"/>
                <a:gd name="T31" fmla="*/ 201 h 218"/>
                <a:gd name="T32" fmla="*/ 13 w 181"/>
                <a:gd name="T33" fmla="*/ 192 h 218"/>
                <a:gd name="T34" fmla="*/ 6 w 181"/>
                <a:gd name="T35" fmla="*/ 182 h 218"/>
                <a:gd name="T36" fmla="*/ 1 w 181"/>
                <a:gd name="T37" fmla="*/ 169 h 218"/>
                <a:gd name="T38" fmla="*/ 0 w 181"/>
                <a:gd name="T39" fmla="*/ 157 h 218"/>
                <a:gd name="T40" fmla="*/ 6 w 181"/>
                <a:gd name="T41" fmla="*/ 132 h 218"/>
                <a:gd name="T42" fmla="*/ 20 w 181"/>
                <a:gd name="T43" fmla="*/ 112 h 218"/>
                <a:gd name="T44" fmla="*/ 32 w 181"/>
                <a:gd name="T45" fmla="*/ 105 h 218"/>
                <a:gd name="T46" fmla="*/ 46 w 181"/>
                <a:gd name="T47" fmla="*/ 99 h 218"/>
                <a:gd name="T48" fmla="*/ 83 w 181"/>
                <a:gd name="T49" fmla="*/ 95 h 218"/>
                <a:gd name="T50" fmla="*/ 153 w 181"/>
                <a:gd name="T51" fmla="*/ 82 h 218"/>
                <a:gd name="T52" fmla="*/ 148 w 181"/>
                <a:gd name="T53" fmla="*/ 57 h 218"/>
                <a:gd name="T54" fmla="*/ 137 w 181"/>
                <a:gd name="T55" fmla="*/ 40 h 218"/>
                <a:gd name="T56" fmla="*/ 118 w 181"/>
                <a:gd name="T57" fmla="*/ 29 h 218"/>
                <a:gd name="T58" fmla="*/ 91 w 181"/>
                <a:gd name="T59" fmla="*/ 26 h 218"/>
                <a:gd name="T60" fmla="*/ 70 w 181"/>
                <a:gd name="T61" fmla="*/ 27 h 218"/>
                <a:gd name="T62" fmla="*/ 52 w 181"/>
                <a:gd name="T63" fmla="*/ 31 h 218"/>
                <a:gd name="T64" fmla="*/ 34 w 181"/>
                <a:gd name="T65" fmla="*/ 40 h 218"/>
                <a:gd name="T66" fmla="*/ 19 w 181"/>
                <a:gd name="T67" fmla="*/ 50 h 218"/>
                <a:gd name="T68" fmla="*/ 14 w 181"/>
                <a:gd name="T69" fmla="*/ 23 h 218"/>
                <a:gd name="T70" fmla="*/ 34 w 181"/>
                <a:gd name="T71" fmla="*/ 11 h 218"/>
                <a:gd name="T72" fmla="*/ 58 w 181"/>
                <a:gd name="T73" fmla="*/ 4 h 218"/>
                <a:gd name="T74" fmla="*/ 82 w 181"/>
                <a:gd name="T75" fmla="*/ 0 h 218"/>
                <a:gd name="T76" fmla="*/ 83 w 181"/>
                <a:gd name="T77" fmla="*/ 195 h 218"/>
                <a:gd name="T78" fmla="*/ 106 w 181"/>
                <a:gd name="T79" fmla="*/ 194 h 218"/>
                <a:gd name="T80" fmla="*/ 125 w 181"/>
                <a:gd name="T81" fmla="*/ 185 h 218"/>
                <a:gd name="T82" fmla="*/ 141 w 181"/>
                <a:gd name="T83" fmla="*/ 171 h 218"/>
                <a:gd name="T84" fmla="*/ 153 w 181"/>
                <a:gd name="T85" fmla="*/ 152 h 218"/>
                <a:gd name="T86" fmla="*/ 85 w 181"/>
                <a:gd name="T87" fmla="*/ 118 h 218"/>
                <a:gd name="T88" fmla="*/ 60 w 181"/>
                <a:gd name="T89" fmla="*/ 119 h 218"/>
                <a:gd name="T90" fmla="*/ 43 w 181"/>
                <a:gd name="T91" fmla="*/ 126 h 218"/>
                <a:gd name="T92" fmla="*/ 33 w 181"/>
                <a:gd name="T93" fmla="*/ 139 h 218"/>
                <a:gd name="T94" fmla="*/ 29 w 181"/>
                <a:gd name="T95" fmla="*/ 155 h 218"/>
                <a:gd name="T96" fmla="*/ 33 w 181"/>
                <a:gd name="T97" fmla="*/ 172 h 218"/>
                <a:gd name="T98" fmla="*/ 43 w 181"/>
                <a:gd name="T99" fmla="*/ 185 h 218"/>
                <a:gd name="T100" fmla="*/ 60 w 181"/>
                <a:gd name="T101" fmla="*/ 194 h 218"/>
                <a:gd name="T102" fmla="*/ 83 w 181"/>
                <a:gd name="T103" fmla="*/ 19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1" h="218">
                  <a:moveTo>
                    <a:pt x="94" y="0"/>
                  </a:moveTo>
                  <a:lnTo>
                    <a:pt x="104" y="0"/>
                  </a:lnTo>
                  <a:lnTo>
                    <a:pt x="114" y="1"/>
                  </a:lnTo>
                  <a:lnTo>
                    <a:pt x="122" y="3"/>
                  </a:lnTo>
                  <a:lnTo>
                    <a:pt x="131" y="5"/>
                  </a:lnTo>
                  <a:lnTo>
                    <a:pt x="140" y="8"/>
                  </a:lnTo>
                  <a:lnTo>
                    <a:pt x="147" y="11"/>
                  </a:lnTo>
                  <a:lnTo>
                    <a:pt x="153" y="16"/>
                  </a:lnTo>
                  <a:lnTo>
                    <a:pt x="158" y="21"/>
                  </a:lnTo>
                  <a:lnTo>
                    <a:pt x="164" y="27"/>
                  </a:lnTo>
                  <a:lnTo>
                    <a:pt x="168" y="33"/>
                  </a:lnTo>
                  <a:lnTo>
                    <a:pt x="173" y="40"/>
                  </a:lnTo>
                  <a:lnTo>
                    <a:pt x="176" y="47"/>
                  </a:lnTo>
                  <a:lnTo>
                    <a:pt x="178" y="56"/>
                  </a:lnTo>
                  <a:lnTo>
                    <a:pt x="180" y="64"/>
                  </a:lnTo>
                  <a:lnTo>
                    <a:pt x="181" y="73"/>
                  </a:lnTo>
                  <a:lnTo>
                    <a:pt x="181" y="83"/>
                  </a:lnTo>
                  <a:lnTo>
                    <a:pt x="181" y="217"/>
                  </a:lnTo>
                  <a:lnTo>
                    <a:pt x="154" y="217"/>
                  </a:lnTo>
                  <a:lnTo>
                    <a:pt x="154" y="184"/>
                  </a:lnTo>
                  <a:lnTo>
                    <a:pt x="148" y="191"/>
                  </a:lnTo>
                  <a:lnTo>
                    <a:pt x="141" y="198"/>
                  </a:lnTo>
                  <a:lnTo>
                    <a:pt x="134" y="204"/>
                  </a:lnTo>
                  <a:lnTo>
                    <a:pt x="124" y="210"/>
                  </a:lnTo>
                  <a:lnTo>
                    <a:pt x="115" y="214"/>
                  </a:lnTo>
                  <a:lnTo>
                    <a:pt x="104" y="217"/>
                  </a:lnTo>
                  <a:lnTo>
                    <a:pt x="92" y="218"/>
                  </a:lnTo>
                  <a:lnTo>
                    <a:pt x="79" y="218"/>
                  </a:lnTo>
                  <a:lnTo>
                    <a:pt x="62" y="218"/>
                  </a:lnTo>
                  <a:lnTo>
                    <a:pt x="46" y="214"/>
                  </a:lnTo>
                  <a:lnTo>
                    <a:pt x="33" y="210"/>
                  </a:lnTo>
                  <a:lnTo>
                    <a:pt x="22" y="201"/>
                  </a:lnTo>
                  <a:lnTo>
                    <a:pt x="17" y="197"/>
                  </a:lnTo>
                  <a:lnTo>
                    <a:pt x="13" y="192"/>
                  </a:lnTo>
                  <a:lnTo>
                    <a:pt x="9" y="187"/>
                  </a:lnTo>
                  <a:lnTo>
                    <a:pt x="6" y="182"/>
                  </a:lnTo>
                  <a:lnTo>
                    <a:pt x="3" y="177"/>
                  </a:lnTo>
                  <a:lnTo>
                    <a:pt x="1" y="169"/>
                  </a:lnTo>
                  <a:lnTo>
                    <a:pt x="1" y="164"/>
                  </a:lnTo>
                  <a:lnTo>
                    <a:pt x="0" y="157"/>
                  </a:lnTo>
                  <a:lnTo>
                    <a:pt x="1" y="144"/>
                  </a:lnTo>
                  <a:lnTo>
                    <a:pt x="6" y="132"/>
                  </a:lnTo>
                  <a:lnTo>
                    <a:pt x="11" y="121"/>
                  </a:lnTo>
                  <a:lnTo>
                    <a:pt x="20" y="112"/>
                  </a:lnTo>
                  <a:lnTo>
                    <a:pt x="26" y="108"/>
                  </a:lnTo>
                  <a:lnTo>
                    <a:pt x="32" y="105"/>
                  </a:lnTo>
                  <a:lnTo>
                    <a:pt x="39" y="102"/>
                  </a:lnTo>
                  <a:lnTo>
                    <a:pt x="46" y="99"/>
                  </a:lnTo>
                  <a:lnTo>
                    <a:pt x="63" y="96"/>
                  </a:lnTo>
                  <a:lnTo>
                    <a:pt x="83" y="95"/>
                  </a:lnTo>
                  <a:lnTo>
                    <a:pt x="153" y="95"/>
                  </a:lnTo>
                  <a:lnTo>
                    <a:pt x="153" y="82"/>
                  </a:lnTo>
                  <a:lnTo>
                    <a:pt x="151" y="69"/>
                  </a:lnTo>
                  <a:lnTo>
                    <a:pt x="148" y="57"/>
                  </a:lnTo>
                  <a:lnTo>
                    <a:pt x="144" y="47"/>
                  </a:lnTo>
                  <a:lnTo>
                    <a:pt x="137" y="40"/>
                  </a:lnTo>
                  <a:lnTo>
                    <a:pt x="128" y="33"/>
                  </a:lnTo>
                  <a:lnTo>
                    <a:pt x="118" y="29"/>
                  </a:lnTo>
                  <a:lnTo>
                    <a:pt x="105" y="26"/>
                  </a:lnTo>
                  <a:lnTo>
                    <a:pt x="91" y="26"/>
                  </a:lnTo>
                  <a:lnTo>
                    <a:pt x="81" y="26"/>
                  </a:lnTo>
                  <a:lnTo>
                    <a:pt x="70" y="27"/>
                  </a:lnTo>
                  <a:lnTo>
                    <a:pt x="62" y="29"/>
                  </a:lnTo>
                  <a:lnTo>
                    <a:pt x="52" y="31"/>
                  </a:lnTo>
                  <a:lnTo>
                    <a:pt x="43" y="36"/>
                  </a:lnTo>
                  <a:lnTo>
                    <a:pt x="34" y="40"/>
                  </a:lnTo>
                  <a:lnTo>
                    <a:pt x="26" y="44"/>
                  </a:lnTo>
                  <a:lnTo>
                    <a:pt x="19" y="50"/>
                  </a:lnTo>
                  <a:lnTo>
                    <a:pt x="6" y="29"/>
                  </a:lnTo>
                  <a:lnTo>
                    <a:pt x="14" y="23"/>
                  </a:lnTo>
                  <a:lnTo>
                    <a:pt x="24" y="17"/>
                  </a:lnTo>
                  <a:lnTo>
                    <a:pt x="34" y="11"/>
                  </a:lnTo>
                  <a:lnTo>
                    <a:pt x="46" y="7"/>
                  </a:lnTo>
                  <a:lnTo>
                    <a:pt x="58" y="4"/>
                  </a:lnTo>
                  <a:lnTo>
                    <a:pt x="69" y="1"/>
                  </a:lnTo>
                  <a:lnTo>
                    <a:pt x="82" y="0"/>
                  </a:lnTo>
                  <a:lnTo>
                    <a:pt x="94" y="0"/>
                  </a:lnTo>
                  <a:close/>
                  <a:moveTo>
                    <a:pt x="83" y="195"/>
                  </a:moveTo>
                  <a:lnTo>
                    <a:pt x="95" y="195"/>
                  </a:lnTo>
                  <a:lnTo>
                    <a:pt x="106" y="194"/>
                  </a:lnTo>
                  <a:lnTo>
                    <a:pt x="117" y="190"/>
                  </a:lnTo>
                  <a:lnTo>
                    <a:pt x="125" y="185"/>
                  </a:lnTo>
                  <a:lnTo>
                    <a:pt x="134" y="178"/>
                  </a:lnTo>
                  <a:lnTo>
                    <a:pt x="141" y="171"/>
                  </a:lnTo>
                  <a:lnTo>
                    <a:pt x="147" y="162"/>
                  </a:lnTo>
                  <a:lnTo>
                    <a:pt x="153" y="152"/>
                  </a:lnTo>
                  <a:lnTo>
                    <a:pt x="153" y="118"/>
                  </a:lnTo>
                  <a:lnTo>
                    <a:pt x="85" y="118"/>
                  </a:lnTo>
                  <a:lnTo>
                    <a:pt x="72" y="118"/>
                  </a:lnTo>
                  <a:lnTo>
                    <a:pt x="60" y="119"/>
                  </a:lnTo>
                  <a:lnTo>
                    <a:pt x="50" y="122"/>
                  </a:lnTo>
                  <a:lnTo>
                    <a:pt x="43" y="126"/>
                  </a:lnTo>
                  <a:lnTo>
                    <a:pt x="37" y="132"/>
                  </a:lnTo>
                  <a:lnTo>
                    <a:pt x="33" y="139"/>
                  </a:lnTo>
                  <a:lnTo>
                    <a:pt x="30" y="146"/>
                  </a:lnTo>
                  <a:lnTo>
                    <a:pt x="29" y="155"/>
                  </a:lnTo>
                  <a:lnTo>
                    <a:pt x="30" y="164"/>
                  </a:lnTo>
                  <a:lnTo>
                    <a:pt x="33" y="172"/>
                  </a:lnTo>
                  <a:lnTo>
                    <a:pt x="37" y="180"/>
                  </a:lnTo>
                  <a:lnTo>
                    <a:pt x="43" y="185"/>
                  </a:lnTo>
                  <a:lnTo>
                    <a:pt x="52" y="190"/>
                  </a:lnTo>
                  <a:lnTo>
                    <a:pt x="60" y="194"/>
                  </a:lnTo>
                  <a:lnTo>
                    <a:pt x="72" y="195"/>
                  </a:lnTo>
                  <a:lnTo>
                    <a:pt x="83" y="195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" name="Freeform 87">
              <a:extLst>
                <a:ext uri="{FF2B5EF4-FFF2-40B4-BE49-F238E27FC236}">
                  <a16:creationId xmlns:a16="http://schemas.microsoft.com/office/drawing/2014/main" id="{F58A0390-D07B-A327-D298-D6A4F6AFB5BC}"/>
                </a:ext>
              </a:extLst>
            </p:cNvPr>
            <p:cNvSpPr/>
            <p:nvPr/>
          </p:nvSpPr>
          <p:spPr bwMode="auto">
            <a:xfrm>
              <a:off x="8132763" y="973138"/>
              <a:ext cx="119063" cy="142875"/>
            </a:xfrm>
            <a:custGeom>
              <a:avLst/>
              <a:gdLst>
                <a:gd name="T0" fmla="*/ 225 w 225"/>
                <a:gd name="T1" fmla="*/ 190 h 271"/>
                <a:gd name="T2" fmla="*/ 225 w 225"/>
                <a:gd name="T3" fmla="*/ 271 h 271"/>
                <a:gd name="T4" fmla="*/ 197 w 225"/>
                <a:gd name="T5" fmla="*/ 271 h 271"/>
                <a:gd name="T6" fmla="*/ 197 w 225"/>
                <a:gd name="T7" fmla="*/ 216 h 271"/>
                <a:gd name="T8" fmla="*/ 0 w 225"/>
                <a:gd name="T9" fmla="*/ 216 h 271"/>
                <a:gd name="T10" fmla="*/ 0 w 225"/>
                <a:gd name="T11" fmla="*/ 0 h 271"/>
                <a:gd name="T12" fmla="*/ 29 w 225"/>
                <a:gd name="T13" fmla="*/ 0 h 271"/>
                <a:gd name="T14" fmla="*/ 29 w 225"/>
                <a:gd name="T15" fmla="*/ 190 h 271"/>
                <a:gd name="T16" fmla="*/ 160 w 225"/>
                <a:gd name="T17" fmla="*/ 190 h 271"/>
                <a:gd name="T18" fmla="*/ 160 w 225"/>
                <a:gd name="T19" fmla="*/ 0 h 271"/>
                <a:gd name="T20" fmla="*/ 190 w 225"/>
                <a:gd name="T21" fmla="*/ 0 h 271"/>
                <a:gd name="T22" fmla="*/ 190 w 225"/>
                <a:gd name="T23" fmla="*/ 190 h 271"/>
                <a:gd name="T24" fmla="*/ 225 w 225"/>
                <a:gd name="T25" fmla="*/ 19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271">
                  <a:moveTo>
                    <a:pt x="225" y="190"/>
                  </a:moveTo>
                  <a:lnTo>
                    <a:pt x="225" y="271"/>
                  </a:lnTo>
                  <a:lnTo>
                    <a:pt x="197" y="271"/>
                  </a:lnTo>
                  <a:lnTo>
                    <a:pt x="197" y="216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90"/>
                  </a:lnTo>
                  <a:lnTo>
                    <a:pt x="160" y="190"/>
                  </a:lnTo>
                  <a:lnTo>
                    <a:pt x="160" y="0"/>
                  </a:lnTo>
                  <a:lnTo>
                    <a:pt x="190" y="0"/>
                  </a:lnTo>
                  <a:lnTo>
                    <a:pt x="190" y="190"/>
                  </a:lnTo>
                  <a:lnTo>
                    <a:pt x="225" y="19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" name="Freeform 88">
              <a:extLst>
                <a:ext uri="{FF2B5EF4-FFF2-40B4-BE49-F238E27FC236}">
                  <a16:creationId xmlns:a16="http://schemas.microsoft.com/office/drawing/2014/main" id="{858AA9A9-A0EB-AF9A-B7B6-198B884A9B91}"/>
                </a:ext>
              </a:extLst>
            </p:cNvPr>
            <p:cNvSpPr/>
            <p:nvPr/>
          </p:nvSpPr>
          <p:spPr bwMode="auto">
            <a:xfrm>
              <a:off x="8280400" y="973138"/>
              <a:ext cx="106363" cy="114300"/>
            </a:xfrm>
            <a:custGeom>
              <a:avLst/>
              <a:gdLst>
                <a:gd name="T0" fmla="*/ 0 w 201"/>
                <a:gd name="T1" fmla="*/ 0 h 216"/>
                <a:gd name="T2" fmla="*/ 31 w 201"/>
                <a:gd name="T3" fmla="*/ 0 h 216"/>
                <a:gd name="T4" fmla="*/ 31 w 201"/>
                <a:gd name="T5" fmla="*/ 171 h 216"/>
                <a:gd name="T6" fmla="*/ 175 w 201"/>
                <a:gd name="T7" fmla="*/ 0 h 216"/>
                <a:gd name="T8" fmla="*/ 201 w 201"/>
                <a:gd name="T9" fmla="*/ 0 h 216"/>
                <a:gd name="T10" fmla="*/ 201 w 201"/>
                <a:gd name="T11" fmla="*/ 216 h 216"/>
                <a:gd name="T12" fmla="*/ 170 w 201"/>
                <a:gd name="T13" fmla="*/ 216 h 216"/>
                <a:gd name="T14" fmla="*/ 170 w 201"/>
                <a:gd name="T15" fmla="*/ 45 h 216"/>
                <a:gd name="T16" fmla="*/ 28 w 201"/>
                <a:gd name="T17" fmla="*/ 216 h 216"/>
                <a:gd name="T18" fmla="*/ 0 w 201"/>
                <a:gd name="T19" fmla="*/ 216 h 216"/>
                <a:gd name="T20" fmla="*/ 0 w 201"/>
                <a:gd name="T2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216">
                  <a:moveTo>
                    <a:pt x="0" y="0"/>
                  </a:moveTo>
                  <a:lnTo>
                    <a:pt x="31" y="0"/>
                  </a:lnTo>
                  <a:lnTo>
                    <a:pt x="31" y="171"/>
                  </a:lnTo>
                  <a:lnTo>
                    <a:pt x="175" y="0"/>
                  </a:lnTo>
                  <a:lnTo>
                    <a:pt x="201" y="0"/>
                  </a:lnTo>
                  <a:lnTo>
                    <a:pt x="201" y="216"/>
                  </a:lnTo>
                  <a:lnTo>
                    <a:pt x="170" y="216"/>
                  </a:lnTo>
                  <a:lnTo>
                    <a:pt x="170" y="45"/>
                  </a:lnTo>
                  <a:lnTo>
                    <a:pt x="2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" name="Freeform 89">
              <a:extLst>
                <a:ext uri="{FF2B5EF4-FFF2-40B4-BE49-F238E27FC236}">
                  <a16:creationId xmlns:a16="http://schemas.microsoft.com/office/drawing/2014/main" id="{5FD88995-10E4-AE5E-681C-74B9F94FF3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0100" y="973138"/>
              <a:ext cx="114300" cy="114300"/>
            </a:xfrm>
            <a:custGeom>
              <a:avLst/>
              <a:gdLst>
                <a:gd name="T0" fmla="*/ 95 w 218"/>
                <a:gd name="T1" fmla="*/ 218 h 218"/>
                <a:gd name="T2" fmla="*/ 66 w 218"/>
                <a:gd name="T3" fmla="*/ 211 h 218"/>
                <a:gd name="T4" fmla="*/ 41 w 218"/>
                <a:gd name="T5" fmla="*/ 197 h 218"/>
                <a:gd name="T6" fmla="*/ 21 w 218"/>
                <a:gd name="T7" fmla="*/ 178 h 218"/>
                <a:gd name="T8" fmla="*/ 7 w 218"/>
                <a:gd name="T9" fmla="*/ 152 h 218"/>
                <a:gd name="T10" fmla="*/ 0 w 218"/>
                <a:gd name="T11" fmla="*/ 125 h 218"/>
                <a:gd name="T12" fmla="*/ 0 w 218"/>
                <a:gd name="T13" fmla="*/ 93 h 218"/>
                <a:gd name="T14" fmla="*/ 7 w 218"/>
                <a:gd name="T15" fmla="*/ 66 h 218"/>
                <a:gd name="T16" fmla="*/ 21 w 218"/>
                <a:gd name="T17" fmla="*/ 41 h 218"/>
                <a:gd name="T18" fmla="*/ 41 w 218"/>
                <a:gd name="T19" fmla="*/ 21 h 218"/>
                <a:gd name="T20" fmla="*/ 66 w 218"/>
                <a:gd name="T21" fmla="*/ 8 h 218"/>
                <a:gd name="T22" fmla="*/ 95 w 218"/>
                <a:gd name="T23" fmla="*/ 1 h 218"/>
                <a:gd name="T24" fmla="*/ 125 w 218"/>
                <a:gd name="T25" fmla="*/ 1 h 218"/>
                <a:gd name="T26" fmla="*/ 152 w 218"/>
                <a:gd name="T27" fmla="*/ 8 h 218"/>
                <a:gd name="T28" fmla="*/ 177 w 218"/>
                <a:gd name="T29" fmla="*/ 21 h 218"/>
                <a:gd name="T30" fmla="*/ 197 w 218"/>
                <a:gd name="T31" fmla="*/ 41 h 218"/>
                <a:gd name="T32" fmla="*/ 211 w 218"/>
                <a:gd name="T33" fmla="*/ 66 h 218"/>
                <a:gd name="T34" fmla="*/ 218 w 218"/>
                <a:gd name="T35" fmla="*/ 93 h 218"/>
                <a:gd name="T36" fmla="*/ 218 w 218"/>
                <a:gd name="T37" fmla="*/ 125 h 218"/>
                <a:gd name="T38" fmla="*/ 211 w 218"/>
                <a:gd name="T39" fmla="*/ 152 h 218"/>
                <a:gd name="T40" fmla="*/ 197 w 218"/>
                <a:gd name="T41" fmla="*/ 178 h 218"/>
                <a:gd name="T42" fmla="*/ 177 w 218"/>
                <a:gd name="T43" fmla="*/ 197 h 218"/>
                <a:gd name="T44" fmla="*/ 152 w 218"/>
                <a:gd name="T45" fmla="*/ 211 h 218"/>
                <a:gd name="T46" fmla="*/ 125 w 218"/>
                <a:gd name="T47" fmla="*/ 218 h 218"/>
                <a:gd name="T48" fmla="*/ 109 w 218"/>
                <a:gd name="T49" fmla="*/ 192 h 218"/>
                <a:gd name="T50" fmla="*/ 131 w 218"/>
                <a:gd name="T51" fmla="*/ 191 h 218"/>
                <a:gd name="T52" fmla="*/ 151 w 218"/>
                <a:gd name="T53" fmla="*/ 182 h 218"/>
                <a:gd name="T54" fmla="*/ 167 w 218"/>
                <a:gd name="T55" fmla="*/ 169 h 218"/>
                <a:gd name="T56" fmla="*/ 180 w 218"/>
                <a:gd name="T57" fmla="*/ 154 h 218"/>
                <a:gd name="T58" fmla="*/ 187 w 218"/>
                <a:gd name="T59" fmla="*/ 132 h 218"/>
                <a:gd name="T60" fmla="*/ 190 w 218"/>
                <a:gd name="T61" fmla="*/ 109 h 218"/>
                <a:gd name="T62" fmla="*/ 187 w 218"/>
                <a:gd name="T63" fmla="*/ 86 h 218"/>
                <a:gd name="T64" fmla="*/ 180 w 218"/>
                <a:gd name="T65" fmla="*/ 66 h 218"/>
                <a:gd name="T66" fmla="*/ 167 w 218"/>
                <a:gd name="T67" fmla="*/ 49 h 218"/>
                <a:gd name="T68" fmla="*/ 151 w 218"/>
                <a:gd name="T69" fmla="*/ 36 h 218"/>
                <a:gd name="T70" fmla="*/ 131 w 218"/>
                <a:gd name="T71" fmla="*/ 29 h 218"/>
                <a:gd name="T72" fmla="*/ 109 w 218"/>
                <a:gd name="T73" fmla="*/ 26 h 218"/>
                <a:gd name="T74" fmla="*/ 87 w 218"/>
                <a:gd name="T75" fmla="*/ 29 h 218"/>
                <a:gd name="T76" fmla="*/ 67 w 218"/>
                <a:gd name="T77" fmla="*/ 36 h 218"/>
                <a:gd name="T78" fmla="*/ 51 w 218"/>
                <a:gd name="T79" fmla="*/ 49 h 218"/>
                <a:gd name="T80" fmla="*/ 40 w 218"/>
                <a:gd name="T81" fmla="*/ 66 h 218"/>
                <a:gd name="T82" fmla="*/ 31 w 218"/>
                <a:gd name="T83" fmla="*/ 86 h 218"/>
                <a:gd name="T84" fmla="*/ 28 w 218"/>
                <a:gd name="T85" fmla="*/ 109 h 218"/>
                <a:gd name="T86" fmla="*/ 31 w 218"/>
                <a:gd name="T87" fmla="*/ 132 h 218"/>
                <a:gd name="T88" fmla="*/ 40 w 218"/>
                <a:gd name="T89" fmla="*/ 154 h 218"/>
                <a:gd name="T90" fmla="*/ 51 w 218"/>
                <a:gd name="T91" fmla="*/ 169 h 218"/>
                <a:gd name="T92" fmla="*/ 67 w 218"/>
                <a:gd name="T93" fmla="*/ 182 h 218"/>
                <a:gd name="T94" fmla="*/ 87 w 218"/>
                <a:gd name="T95" fmla="*/ 191 h 218"/>
                <a:gd name="T96" fmla="*/ 109 w 218"/>
                <a:gd name="T97" fmla="*/ 19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" h="218">
                  <a:moveTo>
                    <a:pt x="109" y="218"/>
                  </a:moveTo>
                  <a:lnTo>
                    <a:pt x="95" y="218"/>
                  </a:lnTo>
                  <a:lnTo>
                    <a:pt x="80" y="215"/>
                  </a:lnTo>
                  <a:lnTo>
                    <a:pt x="66" y="211"/>
                  </a:lnTo>
                  <a:lnTo>
                    <a:pt x="53" y="205"/>
                  </a:lnTo>
                  <a:lnTo>
                    <a:pt x="41" y="197"/>
                  </a:lnTo>
                  <a:lnTo>
                    <a:pt x="31" y="188"/>
                  </a:lnTo>
                  <a:lnTo>
                    <a:pt x="21" y="178"/>
                  </a:lnTo>
                  <a:lnTo>
                    <a:pt x="14" y="165"/>
                  </a:lnTo>
                  <a:lnTo>
                    <a:pt x="7" y="152"/>
                  </a:lnTo>
                  <a:lnTo>
                    <a:pt x="2" y="139"/>
                  </a:lnTo>
                  <a:lnTo>
                    <a:pt x="0" y="125"/>
                  </a:lnTo>
                  <a:lnTo>
                    <a:pt x="0" y="109"/>
                  </a:lnTo>
                  <a:lnTo>
                    <a:pt x="0" y="93"/>
                  </a:lnTo>
                  <a:lnTo>
                    <a:pt x="2" y="79"/>
                  </a:lnTo>
                  <a:lnTo>
                    <a:pt x="7" y="66"/>
                  </a:lnTo>
                  <a:lnTo>
                    <a:pt x="14" y="53"/>
                  </a:lnTo>
                  <a:lnTo>
                    <a:pt x="21" y="41"/>
                  </a:lnTo>
                  <a:lnTo>
                    <a:pt x="31" y="30"/>
                  </a:lnTo>
                  <a:lnTo>
                    <a:pt x="41" y="21"/>
                  </a:lnTo>
                  <a:lnTo>
                    <a:pt x="53" y="14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5" y="1"/>
                  </a:lnTo>
                  <a:lnTo>
                    <a:pt x="109" y="0"/>
                  </a:lnTo>
                  <a:lnTo>
                    <a:pt x="125" y="1"/>
                  </a:lnTo>
                  <a:lnTo>
                    <a:pt x="139" y="4"/>
                  </a:lnTo>
                  <a:lnTo>
                    <a:pt x="152" y="8"/>
                  </a:lnTo>
                  <a:lnTo>
                    <a:pt x="165" y="14"/>
                  </a:lnTo>
                  <a:lnTo>
                    <a:pt x="177" y="21"/>
                  </a:lnTo>
                  <a:lnTo>
                    <a:pt x="188" y="30"/>
                  </a:lnTo>
                  <a:lnTo>
                    <a:pt x="197" y="41"/>
                  </a:lnTo>
                  <a:lnTo>
                    <a:pt x="204" y="53"/>
                  </a:lnTo>
                  <a:lnTo>
                    <a:pt x="211" y="66"/>
                  </a:lnTo>
                  <a:lnTo>
                    <a:pt x="216" y="79"/>
                  </a:lnTo>
                  <a:lnTo>
                    <a:pt x="218" y="93"/>
                  </a:lnTo>
                  <a:lnTo>
                    <a:pt x="218" y="109"/>
                  </a:lnTo>
                  <a:lnTo>
                    <a:pt x="218" y="125"/>
                  </a:lnTo>
                  <a:lnTo>
                    <a:pt x="216" y="139"/>
                  </a:lnTo>
                  <a:lnTo>
                    <a:pt x="211" y="152"/>
                  </a:lnTo>
                  <a:lnTo>
                    <a:pt x="204" y="165"/>
                  </a:lnTo>
                  <a:lnTo>
                    <a:pt x="197" y="178"/>
                  </a:lnTo>
                  <a:lnTo>
                    <a:pt x="188" y="188"/>
                  </a:lnTo>
                  <a:lnTo>
                    <a:pt x="177" y="197"/>
                  </a:lnTo>
                  <a:lnTo>
                    <a:pt x="165" y="205"/>
                  </a:lnTo>
                  <a:lnTo>
                    <a:pt x="152" y="211"/>
                  </a:lnTo>
                  <a:lnTo>
                    <a:pt x="139" y="215"/>
                  </a:lnTo>
                  <a:lnTo>
                    <a:pt x="125" y="218"/>
                  </a:lnTo>
                  <a:lnTo>
                    <a:pt x="109" y="218"/>
                  </a:lnTo>
                  <a:close/>
                  <a:moveTo>
                    <a:pt x="109" y="192"/>
                  </a:moveTo>
                  <a:lnTo>
                    <a:pt x="121" y="192"/>
                  </a:lnTo>
                  <a:lnTo>
                    <a:pt x="131" y="191"/>
                  </a:lnTo>
                  <a:lnTo>
                    <a:pt x="141" y="187"/>
                  </a:lnTo>
                  <a:lnTo>
                    <a:pt x="151" y="182"/>
                  </a:lnTo>
                  <a:lnTo>
                    <a:pt x="159" y="177"/>
                  </a:lnTo>
                  <a:lnTo>
                    <a:pt x="167" y="169"/>
                  </a:lnTo>
                  <a:lnTo>
                    <a:pt x="174" y="162"/>
                  </a:lnTo>
                  <a:lnTo>
                    <a:pt x="180" y="154"/>
                  </a:lnTo>
                  <a:lnTo>
                    <a:pt x="184" y="144"/>
                  </a:lnTo>
                  <a:lnTo>
                    <a:pt x="187" y="132"/>
                  </a:lnTo>
                  <a:lnTo>
                    <a:pt x="188" y="121"/>
                  </a:lnTo>
                  <a:lnTo>
                    <a:pt x="190" y="109"/>
                  </a:lnTo>
                  <a:lnTo>
                    <a:pt x="188" y="98"/>
                  </a:lnTo>
                  <a:lnTo>
                    <a:pt x="187" y="86"/>
                  </a:lnTo>
                  <a:lnTo>
                    <a:pt x="184" y="76"/>
                  </a:lnTo>
                  <a:lnTo>
                    <a:pt x="180" y="66"/>
                  </a:lnTo>
                  <a:lnTo>
                    <a:pt x="174" y="56"/>
                  </a:lnTo>
                  <a:lnTo>
                    <a:pt x="167" y="49"/>
                  </a:lnTo>
                  <a:lnTo>
                    <a:pt x="159" y="41"/>
                  </a:lnTo>
                  <a:lnTo>
                    <a:pt x="151" y="36"/>
                  </a:lnTo>
                  <a:lnTo>
                    <a:pt x="141" y="31"/>
                  </a:lnTo>
                  <a:lnTo>
                    <a:pt x="131" y="29"/>
                  </a:lnTo>
                  <a:lnTo>
                    <a:pt x="121" y="26"/>
                  </a:lnTo>
                  <a:lnTo>
                    <a:pt x="109" y="26"/>
                  </a:lnTo>
                  <a:lnTo>
                    <a:pt x="97" y="26"/>
                  </a:lnTo>
                  <a:lnTo>
                    <a:pt x="87" y="29"/>
                  </a:lnTo>
                  <a:lnTo>
                    <a:pt x="77" y="31"/>
                  </a:lnTo>
                  <a:lnTo>
                    <a:pt x="67" y="36"/>
                  </a:lnTo>
                  <a:lnTo>
                    <a:pt x="59" y="41"/>
                  </a:lnTo>
                  <a:lnTo>
                    <a:pt x="51" y="49"/>
                  </a:lnTo>
                  <a:lnTo>
                    <a:pt x="46" y="56"/>
                  </a:lnTo>
                  <a:lnTo>
                    <a:pt x="40" y="66"/>
                  </a:lnTo>
                  <a:lnTo>
                    <a:pt x="34" y="76"/>
                  </a:lnTo>
                  <a:lnTo>
                    <a:pt x="31" y="86"/>
                  </a:lnTo>
                  <a:lnTo>
                    <a:pt x="30" y="98"/>
                  </a:lnTo>
                  <a:lnTo>
                    <a:pt x="28" y="109"/>
                  </a:lnTo>
                  <a:lnTo>
                    <a:pt x="30" y="121"/>
                  </a:lnTo>
                  <a:lnTo>
                    <a:pt x="31" y="132"/>
                  </a:lnTo>
                  <a:lnTo>
                    <a:pt x="34" y="144"/>
                  </a:lnTo>
                  <a:lnTo>
                    <a:pt x="40" y="154"/>
                  </a:lnTo>
                  <a:lnTo>
                    <a:pt x="46" y="162"/>
                  </a:lnTo>
                  <a:lnTo>
                    <a:pt x="51" y="169"/>
                  </a:lnTo>
                  <a:lnTo>
                    <a:pt x="59" y="177"/>
                  </a:lnTo>
                  <a:lnTo>
                    <a:pt x="67" y="182"/>
                  </a:lnTo>
                  <a:lnTo>
                    <a:pt x="77" y="187"/>
                  </a:lnTo>
                  <a:lnTo>
                    <a:pt x="87" y="191"/>
                  </a:lnTo>
                  <a:lnTo>
                    <a:pt x="97" y="192"/>
                  </a:lnTo>
                  <a:lnTo>
                    <a:pt x="109" y="19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" name="Freeform 90">
              <a:extLst>
                <a:ext uri="{FF2B5EF4-FFF2-40B4-BE49-F238E27FC236}">
                  <a16:creationId xmlns:a16="http://schemas.microsoft.com/office/drawing/2014/main" id="{432B79FF-93FA-E09C-D7DA-37F91A6A8C1F}"/>
                </a:ext>
              </a:extLst>
            </p:cNvPr>
            <p:cNvSpPr/>
            <p:nvPr/>
          </p:nvSpPr>
          <p:spPr bwMode="auto">
            <a:xfrm>
              <a:off x="8567738" y="973138"/>
              <a:ext cx="103188" cy="114300"/>
            </a:xfrm>
            <a:custGeom>
              <a:avLst/>
              <a:gdLst>
                <a:gd name="T0" fmla="*/ 0 w 195"/>
                <a:gd name="T1" fmla="*/ 0 h 216"/>
                <a:gd name="T2" fmla="*/ 31 w 195"/>
                <a:gd name="T3" fmla="*/ 0 h 216"/>
                <a:gd name="T4" fmla="*/ 31 w 195"/>
                <a:gd name="T5" fmla="*/ 97 h 216"/>
                <a:gd name="T6" fmla="*/ 166 w 195"/>
                <a:gd name="T7" fmla="*/ 97 h 216"/>
                <a:gd name="T8" fmla="*/ 166 w 195"/>
                <a:gd name="T9" fmla="*/ 0 h 216"/>
                <a:gd name="T10" fmla="*/ 195 w 195"/>
                <a:gd name="T11" fmla="*/ 0 h 216"/>
                <a:gd name="T12" fmla="*/ 195 w 195"/>
                <a:gd name="T13" fmla="*/ 216 h 216"/>
                <a:gd name="T14" fmla="*/ 166 w 195"/>
                <a:gd name="T15" fmla="*/ 216 h 216"/>
                <a:gd name="T16" fmla="*/ 166 w 195"/>
                <a:gd name="T17" fmla="*/ 121 h 216"/>
                <a:gd name="T18" fmla="*/ 31 w 195"/>
                <a:gd name="T19" fmla="*/ 121 h 216"/>
                <a:gd name="T20" fmla="*/ 31 w 195"/>
                <a:gd name="T21" fmla="*/ 216 h 216"/>
                <a:gd name="T22" fmla="*/ 0 w 195"/>
                <a:gd name="T23" fmla="*/ 216 h 216"/>
                <a:gd name="T24" fmla="*/ 0 w 195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16">
                  <a:moveTo>
                    <a:pt x="0" y="0"/>
                  </a:moveTo>
                  <a:lnTo>
                    <a:pt x="31" y="0"/>
                  </a:lnTo>
                  <a:lnTo>
                    <a:pt x="31" y="97"/>
                  </a:lnTo>
                  <a:lnTo>
                    <a:pt x="166" y="97"/>
                  </a:lnTo>
                  <a:lnTo>
                    <a:pt x="166" y="0"/>
                  </a:lnTo>
                  <a:lnTo>
                    <a:pt x="195" y="0"/>
                  </a:lnTo>
                  <a:lnTo>
                    <a:pt x="195" y="216"/>
                  </a:lnTo>
                  <a:lnTo>
                    <a:pt x="166" y="216"/>
                  </a:lnTo>
                  <a:lnTo>
                    <a:pt x="166" y="121"/>
                  </a:lnTo>
                  <a:lnTo>
                    <a:pt x="31" y="121"/>
                  </a:lnTo>
                  <a:lnTo>
                    <a:pt x="31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" name="Freeform 91">
              <a:extLst>
                <a:ext uri="{FF2B5EF4-FFF2-40B4-BE49-F238E27FC236}">
                  <a16:creationId xmlns:a16="http://schemas.microsoft.com/office/drawing/2014/main" id="{2ED1264B-EF95-D08A-9A95-789456795D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4263" y="973138"/>
              <a:ext cx="96838" cy="114300"/>
            </a:xfrm>
            <a:custGeom>
              <a:avLst/>
              <a:gdLst>
                <a:gd name="T0" fmla="*/ 104 w 182"/>
                <a:gd name="T1" fmla="*/ 0 h 218"/>
                <a:gd name="T2" fmla="*/ 123 w 182"/>
                <a:gd name="T3" fmla="*/ 3 h 218"/>
                <a:gd name="T4" fmla="*/ 138 w 182"/>
                <a:gd name="T5" fmla="*/ 8 h 218"/>
                <a:gd name="T6" fmla="*/ 153 w 182"/>
                <a:gd name="T7" fmla="*/ 16 h 218"/>
                <a:gd name="T8" fmla="*/ 164 w 182"/>
                <a:gd name="T9" fmla="*/ 27 h 218"/>
                <a:gd name="T10" fmla="*/ 173 w 182"/>
                <a:gd name="T11" fmla="*/ 40 h 218"/>
                <a:gd name="T12" fmla="*/ 179 w 182"/>
                <a:gd name="T13" fmla="*/ 56 h 218"/>
                <a:gd name="T14" fmla="*/ 182 w 182"/>
                <a:gd name="T15" fmla="*/ 73 h 218"/>
                <a:gd name="T16" fmla="*/ 182 w 182"/>
                <a:gd name="T17" fmla="*/ 217 h 218"/>
                <a:gd name="T18" fmla="*/ 153 w 182"/>
                <a:gd name="T19" fmla="*/ 184 h 218"/>
                <a:gd name="T20" fmla="*/ 141 w 182"/>
                <a:gd name="T21" fmla="*/ 198 h 218"/>
                <a:gd name="T22" fmla="*/ 124 w 182"/>
                <a:gd name="T23" fmla="*/ 210 h 218"/>
                <a:gd name="T24" fmla="*/ 104 w 182"/>
                <a:gd name="T25" fmla="*/ 217 h 218"/>
                <a:gd name="T26" fmla="*/ 79 w 182"/>
                <a:gd name="T27" fmla="*/ 218 h 218"/>
                <a:gd name="T28" fmla="*/ 46 w 182"/>
                <a:gd name="T29" fmla="*/ 214 h 218"/>
                <a:gd name="T30" fmla="*/ 22 w 182"/>
                <a:gd name="T31" fmla="*/ 201 h 218"/>
                <a:gd name="T32" fmla="*/ 13 w 182"/>
                <a:gd name="T33" fmla="*/ 192 h 218"/>
                <a:gd name="T34" fmla="*/ 6 w 182"/>
                <a:gd name="T35" fmla="*/ 182 h 218"/>
                <a:gd name="T36" fmla="*/ 2 w 182"/>
                <a:gd name="T37" fmla="*/ 169 h 218"/>
                <a:gd name="T38" fmla="*/ 0 w 182"/>
                <a:gd name="T39" fmla="*/ 157 h 218"/>
                <a:gd name="T40" fmla="*/ 6 w 182"/>
                <a:gd name="T41" fmla="*/ 132 h 218"/>
                <a:gd name="T42" fmla="*/ 20 w 182"/>
                <a:gd name="T43" fmla="*/ 112 h 218"/>
                <a:gd name="T44" fmla="*/ 32 w 182"/>
                <a:gd name="T45" fmla="*/ 105 h 218"/>
                <a:gd name="T46" fmla="*/ 46 w 182"/>
                <a:gd name="T47" fmla="*/ 99 h 218"/>
                <a:gd name="T48" fmla="*/ 84 w 182"/>
                <a:gd name="T49" fmla="*/ 95 h 218"/>
                <a:gd name="T50" fmla="*/ 153 w 182"/>
                <a:gd name="T51" fmla="*/ 82 h 218"/>
                <a:gd name="T52" fmla="*/ 148 w 182"/>
                <a:gd name="T53" fmla="*/ 57 h 218"/>
                <a:gd name="T54" fmla="*/ 137 w 182"/>
                <a:gd name="T55" fmla="*/ 40 h 218"/>
                <a:gd name="T56" fmla="*/ 117 w 182"/>
                <a:gd name="T57" fmla="*/ 29 h 218"/>
                <a:gd name="T58" fmla="*/ 91 w 182"/>
                <a:gd name="T59" fmla="*/ 26 h 218"/>
                <a:gd name="T60" fmla="*/ 71 w 182"/>
                <a:gd name="T61" fmla="*/ 27 h 218"/>
                <a:gd name="T62" fmla="*/ 52 w 182"/>
                <a:gd name="T63" fmla="*/ 31 h 218"/>
                <a:gd name="T64" fmla="*/ 35 w 182"/>
                <a:gd name="T65" fmla="*/ 40 h 218"/>
                <a:gd name="T66" fmla="*/ 19 w 182"/>
                <a:gd name="T67" fmla="*/ 50 h 218"/>
                <a:gd name="T68" fmla="*/ 15 w 182"/>
                <a:gd name="T69" fmla="*/ 23 h 218"/>
                <a:gd name="T70" fmla="*/ 35 w 182"/>
                <a:gd name="T71" fmla="*/ 11 h 218"/>
                <a:gd name="T72" fmla="*/ 58 w 182"/>
                <a:gd name="T73" fmla="*/ 4 h 218"/>
                <a:gd name="T74" fmla="*/ 81 w 182"/>
                <a:gd name="T75" fmla="*/ 0 h 218"/>
                <a:gd name="T76" fmla="*/ 84 w 182"/>
                <a:gd name="T77" fmla="*/ 195 h 218"/>
                <a:gd name="T78" fmla="*/ 107 w 182"/>
                <a:gd name="T79" fmla="*/ 194 h 218"/>
                <a:gd name="T80" fmla="*/ 125 w 182"/>
                <a:gd name="T81" fmla="*/ 185 h 218"/>
                <a:gd name="T82" fmla="*/ 141 w 182"/>
                <a:gd name="T83" fmla="*/ 171 h 218"/>
                <a:gd name="T84" fmla="*/ 153 w 182"/>
                <a:gd name="T85" fmla="*/ 152 h 218"/>
                <a:gd name="T86" fmla="*/ 85 w 182"/>
                <a:gd name="T87" fmla="*/ 118 h 218"/>
                <a:gd name="T88" fmla="*/ 61 w 182"/>
                <a:gd name="T89" fmla="*/ 119 h 218"/>
                <a:gd name="T90" fmla="*/ 43 w 182"/>
                <a:gd name="T91" fmla="*/ 126 h 218"/>
                <a:gd name="T92" fmla="*/ 33 w 182"/>
                <a:gd name="T93" fmla="*/ 139 h 218"/>
                <a:gd name="T94" fmla="*/ 29 w 182"/>
                <a:gd name="T95" fmla="*/ 155 h 218"/>
                <a:gd name="T96" fmla="*/ 33 w 182"/>
                <a:gd name="T97" fmla="*/ 172 h 218"/>
                <a:gd name="T98" fmla="*/ 43 w 182"/>
                <a:gd name="T99" fmla="*/ 185 h 218"/>
                <a:gd name="T100" fmla="*/ 61 w 182"/>
                <a:gd name="T101" fmla="*/ 194 h 218"/>
                <a:gd name="T102" fmla="*/ 84 w 182"/>
                <a:gd name="T103" fmla="*/ 19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2" h="218">
                  <a:moveTo>
                    <a:pt x="94" y="0"/>
                  </a:moveTo>
                  <a:lnTo>
                    <a:pt x="104" y="0"/>
                  </a:lnTo>
                  <a:lnTo>
                    <a:pt x="114" y="1"/>
                  </a:lnTo>
                  <a:lnTo>
                    <a:pt x="123" y="3"/>
                  </a:lnTo>
                  <a:lnTo>
                    <a:pt x="131" y="5"/>
                  </a:lnTo>
                  <a:lnTo>
                    <a:pt x="138" y="8"/>
                  </a:lnTo>
                  <a:lnTo>
                    <a:pt x="146" y="11"/>
                  </a:lnTo>
                  <a:lnTo>
                    <a:pt x="153" y="16"/>
                  </a:lnTo>
                  <a:lnTo>
                    <a:pt x="159" y="21"/>
                  </a:lnTo>
                  <a:lnTo>
                    <a:pt x="164" y="27"/>
                  </a:lnTo>
                  <a:lnTo>
                    <a:pt x="169" y="33"/>
                  </a:lnTo>
                  <a:lnTo>
                    <a:pt x="173" y="40"/>
                  </a:lnTo>
                  <a:lnTo>
                    <a:pt x="176" y="47"/>
                  </a:lnTo>
                  <a:lnTo>
                    <a:pt x="179" y="56"/>
                  </a:lnTo>
                  <a:lnTo>
                    <a:pt x="180" y="64"/>
                  </a:lnTo>
                  <a:lnTo>
                    <a:pt x="182" y="73"/>
                  </a:lnTo>
                  <a:lnTo>
                    <a:pt x="182" y="83"/>
                  </a:lnTo>
                  <a:lnTo>
                    <a:pt x="182" y="217"/>
                  </a:lnTo>
                  <a:lnTo>
                    <a:pt x="153" y="217"/>
                  </a:lnTo>
                  <a:lnTo>
                    <a:pt x="153" y="184"/>
                  </a:lnTo>
                  <a:lnTo>
                    <a:pt x="148" y="191"/>
                  </a:lnTo>
                  <a:lnTo>
                    <a:pt x="141" y="198"/>
                  </a:lnTo>
                  <a:lnTo>
                    <a:pt x="134" y="204"/>
                  </a:lnTo>
                  <a:lnTo>
                    <a:pt x="124" y="210"/>
                  </a:lnTo>
                  <a:lnTo>
                    <a:pt x="114" y="214"/>
                  </a:lnTo>
                  <a:lnTo>
                    <a:pt x="104" y="217"/>
                  </a:lnTo>
                  <a:lnTo>
                    <a:pt x="92" y="218"/>
                  </a:lnTo>
                  <a:lnTo>
                    <a:pt x="79" y="218"/>
                  </a:lnTo>
                  <a:lnTo>
                    <a:pt x="62" y="218"/>
                  </a:lnTo>
                  <a:lnTo>
                    <a:pt x="46" y="214"/>
                  </a:lnTo>
                  <a:lnTo>
                    <a:pt x="33" y="210"/>
                  </a:lnTo>
                  <a:lnTo>
                    <a:pt x="22" y="201"/>
                  </a:lnTo>
                  <a:lnTo>
                    <a:pt x="17" y="197"/>
                  </a:lnTo>
                  <a:lnTo>
                    <a:pt x="13" y="192"/>
                  </a:lnTo>
                  <a:lnTo>
                    <a:pt x="9" y="187"/>
                  </a:lnTo>
                  <a:lnTo>
                    <a:pt x="6" y="182"/>
                  </a:lnTo>
                  <a:lnTo>
                    <a:pt x="3" y="177"/>
                  </a:lnTo>
                  <a:lnTo>
                    <a:pt x="2" y="169"/>
                  </a:lnTo>
                  <a:lnTo>
                    <a:pt x="0" y="164"/>
                  </a:lnTo>
                  <a:lnTo>
                    <a:pt x="0" y="157"/>
                  </a:lnTo>
                  <a:lnTo>
                    <a:pt x="2" y="144"/>
                  </a:lnTo>
                  <a:lnTo>
                    <a:pt x="6" y="132"/>
                  </a:lnTo>
                  <a:lnTo>
                    <a:pt x="12" y="121"/>
                  </a:lnTo>
                  <a:lnTo>
                    <a:pt x="20" y="112"/>
                  </a:lnTo>
                  <a:lnTo>
                    <a:pt x="26" y="108"/>
                  </a:lnTo>
                  <a:lnTo>
                    <a:pt x="32" y="105"/>
                  </a:lnTo>
                  <a:lnTo>
                    <a:pt x="39" y="102"/>
                  </a:lnTo>
                  <a:lnTo>
                    <a:pt x="46" y="99"/>
                  </a:lnTo>
                  <a:lnTo>
                    <a:pt x="63" y="96"/>
                  </a:lnTo>
                  <a:lnTo>
                    <a:pt x="84" y="95"/>
                  </a:lnTo>
                  <a:lnTo>
                    <a:pt x="153" y="95"/>
                  </a:lnTo>
                  <a:lnTo>
                    <a:pt x="153" y="82"/>
                  </a:lnTo>
                  <a:lnTo>
                    <a:pt x="151" y="69"/>
                  </a:lnTo>
                  <a:lnTo>
                    <a:pt x="148" y="57"/>
                  </a:lnTo>
                  <a:lnTo>
                    <a:pt x="143" y="47"/>
                  </a:lnTo>
                  <a:lnTo>
                    <a:pt x="137" y="40"/>
                  </a:lnTo>
                  <a:lnTo>
                    <a:pt x="128" y="33"/>
                  </a:lnTo>
                  <a:lnTo>
                    <a:pt x="117" y="29"/>
                  </a:lnTo>
                  <a:lnTo>
                    <a:pt x="105" y="26"/>
                  </a:lnTo>
                  <a:lnTo>
                    <a:pt x="91" y="26"/>
                  </a:lnTo>
                  <a:lnTo>
                    <a:pt x="81" y="26"/>
                  </a:lnTo>
                  <a:lnTo>
                    <a:pt x="71" y="27"/>
                  </a:lnTo>
                  <a:lnTo>
                    <a:pt x="61" y="29"/>
                  </a:lnTo>
                  <a:lnTo>
                    <a:pt x="52" y="31"/>
                  </a:lnTo>
                  <a:lnTo>
                    <a:pt x="42" y="36"/>
                  </a:lnTo>
                  <a:lnTo>
                    <a:pt x="35" y="40"/>
                  </a:lnTo>
                  <a:lnTo>
                    <a:pt x="26" y="44"/>
                  </a:lnTo>
                  <a:lnTo>
                    <a:pt x="19" y="50"/>
                  </a:lnTo>
                  <a:lnTo>
                    <a:pt x="6" y="29"/>
                  </a:lnTo>
                  <a:lnTo>
                    <a:pt x="15" y="23"/>
                  </a:lnTo>
                  <a:lnTo>
                    <a:pt x="25" y="17"/>
                  </a:lnTo>
                  <a:lnTo>
                    <a:pt x="35" y="11"/>
                  </a:lnTo>
                  <a:lnTo>
                    <a:pt x="46" y="7"/>
                  </a:lnTo>
                  <a:lnTo>
                    <a:pt x="58" y="4"/>
                  </a:lnTo>
                  <a:lnTo>
                    <a:pt x="69" y="1"/>
                  </a:lnTo>
                  <a:lnTo>
                    <a:pt x="81" y="0"/>
                  </a:lnTo>
                  <a:lnTo>
                    <a:pt x="94" y="0"/>
                  </a:lnTo>
                  <a:close/>
                  <a:moveTo>
                    <a:pt x="84" y="195"/>
                  </a:moveTo>
                  <a:lnTo>
                    <a:pt x="95" y="195"/>
                  </a:lnTo>
                  <a:lnTo>
                    <a:pt x="107" y="194"/>
                  </a:lnTo>
                  <a:lnTo>
                    <a:pt x="117" y="190"/>
                  </a:lnTo>
                  <a:lnTo>
                    <a:pt x="125" y="185"/>
                  </a:lnTo>
                  <a:lnTo>
                    <a:pt x="134" y="178"/>
                  </a:lnTo>
                  <a:lnTo>
                    <a:pt x="141" y="171"/>
                  </a:lnTo>
                  <a:lnTo>
                    <a:pt x="147" y="162"/>
                  </a:lnTo>
                  <a:lnTo>
                    <a:pt x="153" y="152"/>
                  </a:lnTo>
                  <a:lnTo>
                    <a:pt x="153" y="118"/>
                  </a:lnTo>
                  <a:lnTo>
                    <a:pt x="85" y="118"/>
                  </a:lnTo>
                  <a:lnTo>
                    <a:pt x="72" y="118"/>
                  </a:lnTo>
                  <a:lnTo>
                    <a:pt x="61" y="119"/>
                  </a:lnTo>
                  <a:lnTo>
                    <a:pt x="51" y="122"/>
                  </a:lnTo>
                  <a:lnTo>
                    <a:pt x="43" y="126"/>
                  </a:lnTo>
                  <a:lnTo>
                    <a:pt x="38" y="132"/>
                  </a:lnTo>
                  <a:lnTo>
                    <a:pt x="33" y="139"/>
                  </a:lnTo>
                  <a:lnTo>
                    <a:pt x="30" y="146"/>
                  </a:lnTo>
                  <a:lnTo>
                    <a:pt x="29" y="155"/>
                  </a:lnTo>
                  <a:lnTo>
                    <a:pt x="30" y="164"/>
                  </a:lnTo>
                  <a:lnTo>
                    <a:pt x="33" y="172"/>
                  </a:lnTo>
                  <a:lnTo>
                    <a:pt x="38" y="180"/>
                  </a:lnTo>
                  <a:lnTo>
                    <a:pt x="43" y="185"/>
                  </a:lnTo>
                  <a:lnTo>
                    <a:pt x="52" y="190"/>
                  </a:lnTo>
                  <a:lnTo>
                    <a:pt x="61" y="194"/>
                  </a:lnTo>
                  <a:lnTo>
                    <a:pt x="72" y="195"/>
                  </a:lnTo>
                  <a:lnTo>
                    <a:pt x="84" y="195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" name="Freeform 92">
              <a:extLst>
                <a:ext uri="{FF2B5EF4-FFF2-40B4-BE49-F238E27FC236}">
                  <a16:creationId xmlns:a16="http://schemas.microsoft.com/office/drawing/2014/main" id="{C9E29A5C-A6AA-71AC-17FD-D7586927D6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0788" y="973138"/>
              <a:ext cx="115888" cy="155575"/>
            </a:xfrm>
            <a:custGeom>
              <a:avLst/>
              <a:gdLst>
                <a:gd name="T0" fmla="*/ 126 w 218"/>
                <a:gd name="T1" fmla="*/ 1 h 296"/>
                <a:gd name="T2" fmla="*/ 153 w 218"/>
                <a:gd name="T3" fmla="*/ 7 h 296"/>
                <a:gd name="T4" fmla="*/ 177 w 218"/>
                <a:gd name="T5" fmla="*/ 21 h 296"/>
                <a:gd name="T6" fmla="*/ 196 w 218"/>
                <a:gd name="T7" fmla="*/ 40 h 296"/>
                <a:gd name="T8" fmla="*/ 211 w 218"/>
                <a:gd name="T9" fmla="*/ 66 h 296"/>
                <a:gd name="T10" fmla="*/ 218 w 218"/>
                <a:gd name="T11" fmla="*/ 93 h 296"/>
                <a:gd name="T12" fmla="*/ 218 w 218"/>
                <a:gd name="T13" fmla="*/ 125 h 296"/>
                <a:gd name="T14" fmla="*/ 211 w 218"/>
                <a:gd name="T15" fmla="*/ 154 h 296"/>
                <a:gd name="T16" fmla="*/ 196 w 218"/>
                <a:gd name="T17" fmla="*/ 178 h 296"/>
                <a:gd name="T18" fmla="*/ 177 w 218"/>
                <a:gd name="T19" fmla="*/ 198 h 296"/>
                <a:gd name="T20" fmla="*/ 153 w 218"/>
                <a:gd name="T21" fmla="*/ 211 h 296"/>
                <a:gd name="T22" fmla="*/ 126 w 218"/>
                <a:gd name="T23" fmla="*/ 218 h 296"/>
                <a:gd name="T24" fmla="*/ 98 w 218"/>
                <a:gd name="T25" fmla="*/ 218 h 296"/>
                <a:gd name="T26" fmla="*/ 74 w 218"/>
                <a:gd name="T27" fmla="*/ 213 h 296"/>
                <a:gd name="T28" fmla="*/ 54 w 218"/>
                <a:gd name="T29" fmla="*/ 203 h 296"/>
                <a:gd name="T30" fmla="*/ 36 w 218"/>
                <a:gd name="T31" fmla="*/ 187 h 296"/>
                <a:gd name="T32" fmla="*/ 29 w 218"/>
                <a:gd name="T33" fmla="*/ 296 h 296"/>
                <a:gd name="T34" fmla="*/ 0 w 218"/>
                <a:gd name="T35" fmla="*/ 1 h 296"/>
                <a:gd name="T36" fmla="*/ 28 w 218"/>
                <a:gd name="T37" fmla="*/ 44 h 296"/>
                <a:gd name="T38" fmla="*/ 44 w 218"/>
                <a:gd name="T39" fmla="*/ 26 h 296"/>
                <a:gd name="T40" fmla="*/ 62 w 218"/>
                <a:gd name="T41" fmla="*/ 11 h 296"/>
                <a:gd name="T42" fmla="*/ 85 w 218"/>
                <a:gd name="T43" fmla="*/ 3 h 296"/>
                <a:gd name="T44" fmla="*/ 111 w 218"/>
                <a:gd name="T45" fmla="*/ 0 h 296"/>
                <a:gd name="T46" fmla="*/ 120 w 218"/>
                <a:gd name="T47" fmla="*/ 192 h 296"/>
                <a:gd name="T48" fmla="*/ 140 w 218"/>
                <a:gd name="T49" fmla="*/ 187 h 296"/>
                <a:gd name="T50" fmla="*/ 159 w 218"/>
                <a:gd name="T51" fmla="*/ 177 h 296"/>
                <a:gd name="T52" fmla="*/ 173 w 218"/>
                <a:gd name="T53" fmla="*/ 162 h 296"/>
                <a:gd name="T54" fmla="*/ 183 w 218"/>
                <a:gd name="T55" fmla="*/ 144 h 296"/>
                <a:gd name="T56" fmla="*/ 189 w 218"/>
                <a:gd name="T57" fmla="*/ 121 h 296"/>
                <a:gd name="T58" fmla="*/ 189 w 218"/>
                <a:gd name="T59" fmla="*/ 98 h 296"/>
                <a:gd name="T60" fmla="*/ 183 w 218"/>
                <a:gd name="T61" fmla="*/ 76 h 296"/>
                <a:gd name="T62" fmla="*/ 173 w 218"/>
                <a:gd name="T63" fmla="*/ 57 h 296"/>
                <a:gd name="T64" fmla="*/ 159 w 218"/>
                <a:gd name="T65" fmla="*/ 41 h 296"/>
                <a:gd name="T66" fmla="*/ 140 w 218"/>
                <a:gd name="T67" fmla="*/ 31 h 296"/>
                <a:gd name="T68" fmla="*/ 120 w 218"/>
                <a:gd name="T69" fmla="*/ 26 h 296"/>
                <a:gd name="T70" fmla="*/ 98 w 218"/>
                <a:gd name="T71" fmla="*/ 26 h 296"/>
                <a:gd name="T72" fmla="*/ 77 w 218"/>
                <a:gd name="T73" fmla="*/ 31 h 296"/>
                <a:gd name="T74" fmla="*/ 59 w 218"/>
                <a:gd name="T75" fmla="*/ 41 h 296"/>
                <a:gd name="T76" fmla="*/ 45 w 218"/>
                <a:gd name="T77" fmla="*/ 57 h 296"/>
                <a:gd name="T78" fmla="*/ 35 w 218"/>
                <a:gd name="T79" fmla="*/ 76 h 296"/>
                <a:gd name="T80" fmla="*/ 29 w 218"/>
                <a:gd name="T81" fmla="*/ 98 h 296"/>
                <a:gd name="T82" fmla="*/ 29 w 218"/>
                <a:gd name="T83" fmla="*/ 121 h 296"/>
                <a:gd name="T84" fmla="*/ 35 w 218"/>
                <a:gd name="T85" fmla="*/ 144 h 296"/>
                <a:gd name="T86" fmla="*/ 45 w 218"/>
                <a:gd name="T87" fmla="*/ 162 h 296"/>
                <a:gd name="T88" fmla="*/ 59 w 218"/>
                <a:gd name="T89" fmla="*/ 177 h 296"/>
                <a:gd name="T90" fmla="*/ 77 w 218"/>
                <a:gd name="T91" fmla="*/ 187 h 296"/>
                <a:gd name="T92" fmla="*/ 98 w 218"/>
                <a:gd name="T93" fmla="*/ 19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8" h="296">
                  <a:moveTo>
                    <a:pt x="111" y="0"/>
                  </a:moveTo>
                  <a:lnTo>
                    <a:pt x="126" y="1"/>
                  </a:lnTo>
                  <a:lnTo>
                    <a:pt x="140" y="3"/>
                  </a:lnTo>
                  <a:lnTo>
                    <a:pt x="153" y="7"/>
                  </a:lnTo>
                  <a:lnTo>
                    <a:pt x="166" y="14"/>
                  </a:lnTo>
                  <a:lnTo>
                    <a:pt x="177" y="21"/>
                  </a:lnTo>
                  <a:lnTo>
                    <a:pt x="188" y="30"/>
                  </a:lnTo>
                  <a:lnTo>
                    <a:pt x="196" y="40"/>
                  </a:lnTo>
                  <a:lnTo>
                    <a:pt x="205" y="53"/>
                  </a:lnTo>
                  <a:lnTo>
                    <a:pt x="211" y="66"/>
                  </a:lnTo>
                  <a:lnTo>
                    <a:pt x="215" y="79"/>
                  </a:lnTo>
                  <a:lnTo>
                    <a:pt x="218" y="93"/>
                  </a:lnTo>
                  <a:lnTo>
                    <a:pt x="218" y="109"/>
                  </a:lnTo>
                  <a:lnTo>
                    <a:pt x="218" y="125"/>
                  </a:lnTo>
                  <a:lnTo>
                    <a:pt x="215" y="139"/>
                  </a:lnTo>
                  <a:lnTo>
                    <a:pt x="211" y="154"/>
                  </a:lnTo>
                  <a:lnTo>
                    <a:pt x="205" y="167"/>
                  </a:lnTo>
                  <a:lnTo>
                    <a:pt x="196" y="178"/>
                  </a:lnTo>
                  <a:lnTo>
                    <a:pt x="188" y="188"/>
                  </a:lnTo>
                  <a:lnTo>
                    <a:pt x="177" y="198"/>
                  </a:lnTo>
                  <a:lnTo>
                    <a:pt x="166" y="205"/>
                  </a:lnTo>
                  <a:lnTo>
                    <a:pt x="153" y="211"/>
                  </a:lnTo>
                  <a:lnTo>
                    <a:pt x="140" y="215"/>
                  </a:lnTo>
                  <a:lnTo>
                    <a:pt x="126" y="218"/>
                  </a:lnTo>
                  <a:lnTo>
                    <a:pt x="111" y="218"/>
                  </a:lnTo>
                  <a:lnTo>
                    <a:pt x="98" y="218"/>
                  </a:lnTo>
                  <a:lnTo>
                    <a:pt x="85" y="217"/>
                  </a:lnTo>
                  <a:lnTo>
                    <a:pt x="74" y="213"/>
                  </a:lnTo>
                  <a:lnTo>
                    <a:pt x="64" y="208"/>
                  </a:lnTo>
                  <a:lnTo>
                    <a:pt x="54" y="203"/>
                  </a:lnTo>
                  <a:lnTo>
                    <a:pt x="45" y="195"/>
                  </a:lnTo>
                  <a:lnTo>
                    <a:pt x="36" y="187"/>
                  </a:lnTo>
                  <a:lnTo>
                    <a:pt x="29" y="177"/>
                  </a:lnTo>
                  <a:lnTo>
                    <a:pt x="29" y="296"/>
                  </a:lnTo>
                  <a:lnTo>
                    <a:pt x="0" y="296"/>
                  </a:lnTo>
                  <a:lnTo>
                    <a:pt x="0" y="1"/>
                  </a:lnTo>
                  <a:lnTo>
                    <a:pt x="28" y="1"/>
                  </a:lnTo>
                  <a:lnTo>
                    <a:pt x="28" y="44"/>
                  </a:lnTo>
                  <a:lnTo>
                    <a:pt x="35" y="34"/>
                  </a:lnTo>
                  <a:lnTo>
                    <a:pt x="44" y="26"/>
                  </a:lnTo>
                  <a:lnTo>
                    <a:pt x="52" y="17"/>
                  </a:lnTo>
                  <a:lnTo>
                    <a:pt x="62" y="11"/>
                  </a:lnTo>
                  <a:lnTo>
                    <a:pt x="74" y="7"/>
                  </a:lnTo>
                  <a:lnTo>
                    <a:pt x="85" y="3"/>
                  </a:lnTo>
                  <a:lnTo>
                    <a:pt x="98" y="1"/>
                  </a:lnTo>
                  <a:lnTo>
                    <a:pt x="111" y="0"/>
                  </a:lnTo>
                  <a:close/>
                  <a:moveTo>
                    <a:pt x="108" y="192"/>
                  </a:moveTo>
                  <a:lnTo>
                    <a:pt x="120" y="192"/>
                  </a:lnTo>
                  <a:lnTo>
                    <a:pt x="130" y="191"/>
                  </a:lnTo>
                  <a:lnTo>
                    <a:pt x="140" y="187"/>
                  </a:lnTo>
                  <a:lnTo>
                    <a:pt x="150" y="182"/>
                  </a:lnTo>
                  <a:lnTo>
                    <a:pt x="159" y="177"/>
                  </a:lnTo>
                  <a:lnTo>
                    <a:pt x="166" y="169"/>
                  </a:lnTo>
                  <a:lnTo>
                    <a:pt x="173" y="162"/>
                  </a:lnTo>
                  <a:lnTo>
                    <a:pt x="179" y="154"/>
                  </a:lnTo>
                  <a:lnTo>
                    <a:pt x="183" y="144"/>
                  </a:lnTo>
                  <a:lnTo>
                    <a:pt x="186" y="132"/>
                  </a:lnTo>
                  <a:lnTo>
                    <a:pt x="189" y="121"/>
                  </a:lnTo>
                  <a:lnTo>
                    <a:pt x="189" y="109"/>
                  </a:lnTo>
                  <a:lnTo>
                    <a:pt x="189" y="98"/>
                  </a:lnTo>
                  <a:lnTo>
                    <a:pt x="186" y="86"/>
                  </a:lnTo>
                  <a:lnTo>
                    <a:pt x="183" y="76"/>
                  </a:lnTo>
                  <a:lnTo>
                    <a:pt x="179" y="66"/>
                  </a:lnTo>
                  <a:lnTo>
                    <a:pt x="173" y="57"/>
                  </a:lnTo>
                  <a:lnTo>
                    <a:pt x="166" y="49"/>
                  </a:lnTo>
                  <a:lnTo>
                    <a:pt x="159" y="41"/>
                  </a:lnTo>
                  <a:lnTo>
                    <a:pt x="150" y="36"/>
                  </a:lnTo>
                  <a:lnTo>
                    <a:pt x="140" y="31"/>
                  </a:lnTo>
                  <a:lnTo>
                    <a:pt x="130" y="29"/>
                  </a:lnTo>
                  <a:lnTo>
                    <a:pt x="120" y="26"/>
                  </a:lnTo>
                  <a:lnTo>
                    <a:pt x="108" y="26"/>
                  </a:lnTo>
                  <a:lnTo>
                    <a:pt x="98" y="26"/>
                  </a:lnTo>
                  <a:lnTo>
                    <a:pt x="87" y="29"/>
                  </a:lnTo>
                  <a:lnTo>
                    <a:pt x="77" y="31"/>
                  </a:lnTo>
                  <a:lnTo>
                    <a:pt x="68" y="36"/>
                  </a:lnTo>
                  <a:lnTo>
                    <a:pt x="59" y="41"/>
                  </a:lnTo>
                  <a:lnTo>
                    <a:pt x="51" y="49"/>
                  </a:lnTo>
                  <a:lnTo>
                    <a:pt x="45" y="57"/>
                  </a:lnTo>
                  <a:lnTo>
                    <a:pt x="39" y="66"/>
                  </a:lnTo>
                  <a:lnTo>
                    <a:pt x="35" y="76"/>
                  </a:lnTo>
                  <a:lnTo>
                    <a:pt x="31" y="86"/>
                  </a:lnTo>
                  <a:lnTo>
                    <a:pt x="29" y="98"/>
                  </a:lnTo>
                  <a:lnTo>
                    <a:pt x="29" y="109"/>
                  </a:lnTo>
                  <a:lnTo>
                    <a:pt x="29" y="121"/>
                  </a:lnTo>
                  <a:lnTo>
                    <a:pt x="31" y="132"/>
                  </a:lnTo>
                  <a:lnTo>
                    <a:pt x="35" y="144"/>
                  </a:lnTo>
                  <a:lnTo>
                    <a:pt x="39" y="154"/>
                  </a:lnTo>
                  <a:lnTo>
                    <a:pt x="45" y="162"/>
                  </a:lnTo>
                  <a:lnTo>
                    <a:pt x="51" y="169"/>
                  </a:lnTo>
                  <a:lnTo>
                    <a:pt x="59" y="177"/>
                  </a:lnTo>
                  <a:lnTo>
                    <a:pt x="68" y="182"/>
                  </a:lnTo>
                  <a:lnTo>
                    <a:pt x="77" y="187"/>
                  </a:lnTo>
                  <a:lnTo>
                    <a:pt x="87" y="191"/>
                  </a:lnTo>
                  <a:lnTo>
                    <a:pt x="98" y="192"/>
                  </a:lnTo>
                  <a:lnTo>
                    <a:pt x="108" y="19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8" name="Freeform 93">
              <a:extLst>
                <a:ext uri="{FF2B5EF4-FFF2-40B4-BE49-F238E27FC236}">
                  <a16:creationId xmlns:a16="http://schemas.microsoft.com/office/drawing/2014/main" id="{3E94E240-06BE-D626-6C85-80434CE84E67}"/>
                </a:ext>
              </a:extLst>
            </p:cNvPr>
            <p:cNvSpPr/>
            <p:nvPr/>
          </p:nvSpPr>
          <p:spPr bwMode="auto">
            <a:xfrm>
              <a:off x="8990013" y="973138"/>
              <a:ext cx="103188" cy="114300"/>
            </a:xfrm>
            <a:custGeom>
              <a:avLst/>
              <a:gdLst>
                <a:gd name="T0" fmla="*/ 0 w 195"/>
                <a:gd name="T1" fmla="*/ 0 h 216"/>
                <a:gd name="T2" fmla="*/ 29 w 195"/>
                <a:gd name="T3" fmla="*/ 0 h 216"/>
                <a:gd name="T4" fmla="*/ 29 w 195"/>
                <a:gd name="T5" fmla="*/ 97 h 216"/>
                <a:gd name="T6" fmla="*/ 164 w 195"/>
                <a:gd name="T7" fmla="*/ 97 h 216"/>
                <a:gd name="T8" fmla="*/ 164 w 195"/>
                <a:gd name="T9" fmla="*/ 0 h 216"/>
                <a:gd name="T10" fmla="*/ 195 w 195"/>
                <a:gd name="T11" fmla="*/ 0 h 216"/>
                <a:gd name="T12" fmla="*/ 195 w 195"/>
                <a:gd name="T13" fmla="*/ 216 h 216"/>
                <a:gd name="T14" fmla="*/ 164 w 195"/>
                <a:gd name="T15" fmla="*/ 216 h 216"/>
                <a:gd name="T16" fmla="*/ 164 w 195"/>
                <a:gd name="T17" fmla="*/ 121 h 216"/>
                <a:gd name="T18" fmla="*/ 29 w 195"/>
                <a:gd name="T19" fmla="*/ 121 h 216"/>
                <a:gd name="T20" fmla="*/ 29 w 195"/>
                <a:gd name="T21" fmla="*/ 216 h 216"/>
                <a:gd name="T22" fmla="*/ 0 w 195"/>
                <a:gd name="T23" fmla="*/ 216 h 216"/>
                <a:gd name="T24" fmla="*/ 0 w 195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16">
                  <a:moveTo>
                    <a:pt x="0" y="0"/>
                  </a:moveTo>
                  <a:lnTo>
                    <a:pt x="29" y="0"/>
                  </a:lnTo>
                  <a:lnTo>
                    <a:pt x="29" y="97"/>
                  </a:lnTo>
                  <a:lnTo>
                    <a:pt x="164" y="97"/>
                  </a:lnTo>
                  <a:lnTo>
                    <a:pt x="164" y="0"/>
                  </a:lnTo>
                  <a:lnTo>
                    <a:pt x="195" y="0"/>
                  </a:lnTo>
                  <a:lnTo>
                    <a:pt x="195" y="216"/>
                  </a:lnTo>
                  <a:lnTo>
                    <a:pt x="164" y="216"/>
                  </a:lnTo>
                  <a:lnTo>
                    <a:pt x="164" y="121"/>
                  </a:lnTo>
                  <a:lnTo>
                    <a:pt x="29" y="121"/>
                  </a:lnTo>
                  <a:lnTo>
                    <a:pt x="29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9" name="Freeform 94">
              <a:extLst>
                <a:ext uri="{FF2B5EF4-FFF2-40B4-BE49-F238E27FC236}">
                  <a16:creationId xmlns:a16="http://schemas.microsoft.com/office/drawing/2014/main" id="{31B20649-88B1-B34C-31E0-3962BFCD7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4950" y="973138"/>
              <a:ext cx="115888" cy="114300"/>
            </a:xfrm>
            <a:custGeom>
              <a:avLst/>
              <a:gdLst>
                <a:gd name="T0" fmla="*/ 94 w 219"/>
                <a:gd name="T1" fmla="*/ 218 h 218"/>
                <a:gd name="T2" fmla="*/ 67 w 219"/>
                <a:gd name="T3" fmla="*/ 211 h 218"/>
                <a:gd name="T4" fmla="*/ 42 w 219"/>
                <a:gd name="T5" fmla="*/ 197 h 218"/>
                <a:gd name="T6" fmla="*/ 22 w 219"/>
                <a:gd name="T7" fmla="*/ 178 h 218"/>
                <a:gd name="T8" fmla="*/ 8 w 219"/>
                <a:gd name="T9" fmla="*/ 152 h 218"/>
                <a:gd name="T10" fmla="*/ 0 w 219"/>
                <a:gd name="T11" fmla="*/ 125 h 218"/>
                <a:gd name="T12" fmla="*/ 0 w 219"/>
                <a:gd name="T13" fmla="*/ 93 h 218"/>
                <a:gd name="T14" fmla="*/ 8 w 219"/>
                <a:gd name="T15" fmla="*/ 66 h 218"/>
                <a:gd name="T16" fmla="*/ 22 w 219"/>
                <a:gd name="T17" fmla="*/ 41 h 218"/>
                <a:gd name="T18" fmla="*/ 42 w 219"/>
                <a:gd name="T19" fmla="*/ 21 h 218"/>
                <a:gd name="T20" fmla="*/ 67 w 219"/>
                <a:gd name="T21" fmla="*/ 8 h 218"/>
                <a:gd name="T22" fmla="*/ 94 w 219"/>
                <a:gd name="T23" fmla="*/ 1 h 218"/>
                <a:gd name="T24" fmla="*/ 124 w 219"/>
                <a:gd name="T25" fmla="*/ 1 h 218"/>
                <a:gd name="T26" fmla="*/ 153 w 219"/>
                <a:gd name="T27" fmla="*/ 8 h 218"/>
                <a:gd name="T28" fmla="*/ 178 w 219"/>
                <a:gd name="T29" fmla="*/ 21 h 218"/>
                <a:gd name="T30" fmla="*/ 198 w 219"/>
                <a:gd name="T31" fmla="*/ 41 h 218"/>
                <a:gd name="T32" fmla="*/ 211 w 219"/>
                <a:gd name="T33" fmla="*/ 66 h 218"/>
                <a:gd name="T34" fmla="*/ 218 w 219"/>
                <a:gd name="T35" fmla="*/ 93 h 218"/>
                <a:gd name="T36" fmla="*/ 218 w 219"/>
                <a:gd name="T37" fmla="*/ 125 h 218"/>
                <a:gd name="T38" fmla="*/ 211 w 219"/>
                <a:gd name="T39" fmla="*/ 152 h 218"/>
                <a:gd name="T40" fmla="*/ 198 w 219"/>
                <a:gd name="T41" fmla="*/ 178 h 218"/>
                <a:gd name="T42" fmla="*/ 178 w 219"/>
                <a:gd name="T43" fmla="*/ 197 h 218"/>
                <a:gd name="T44" fmla="*/ 153 w 219"/>
                <a:gd name="T45" fmla="*/ 211 h 218"/>
                <a:gd name="T46" fmla="*/ 124 w 219"/>
                <a:gd name="T47" fmla="*/ 218 h 218"/>
                <a:gd name="T48" fmla="*/ 110 w 219"/>
                <a:gd name="T49" fmla="*/ 192 h 218"/>
                <a:gd name="T50" fmla="*/ 131 w 219"/>
                <a:gd name="T51" fmla="*/ 191 h 218"/>
                <a:gd name="T52" fmla="*/ 150 w 219"/>
                <a:gd name="T53" fmla="*/ 182 h 218"/>
                <a:gd name="T54" fmla="*/ 167 w 219"/>
                <a:gd name="T55" fmla="*/ 169 h 218"/>
                <a:gd name="T56" fmla="*/ 179 w 219"/>
                <a:gd name="T57" fmla="*/ 154 h 218"/>
                <a:gd name="T58" fmla="*/ 188 w 219"/>
                <a:gd name="T59" fmla="*/ 132 h 218"/>
                <a:gd name="T60" fmla="*/ 189 w 219"/>
                <a:gd name="T61" fmla="*/ 109 h 218"/>
                <a:gd name="T62" fmla="*/ 188 w 219"/>
                <a:gd name="T63" fmla="*/ 86 h 218"/>
                <a:gd name="T64" fmla="*/ 179 w 219"/>
                <a:gd name="T65" fmla="*/ 66 h 218"/>
                <a:gd name="T66" fmla="*/ 167 w 219"/>
                <a:gd name="T67" fmla="*/ 49 h 218"/>
                <a:gd name="T68" fmla="*/ 150 w 219"/>
                <a:gd name="T69" fmla="*/ 36 h 218"/>
                <a:gd name="T70" fmla="*/ 131 w 219"/>
                <a:gd name="T71" fmla="*/ 29 h 218"/>
                <a:gd name="T72" fmla="*/ 110 w 219"/>
                <a:gd name="T73" fmla="*/ 26 h 218"/>
                <a:gd name="T74" fmla="*/ 88 w 219"/>
                <a:gd name="T75" fmla="*/ 29 h 218"/>
                <a:gd name="T76" fmla="*/ 68 w 219"/>
                <a:gd name="T77" fmla="*/ 36 h 218"/>
                <a:gd name="T78" fmla="*/ 52 w 219"/>
                <a:gd name="T79" fmla="*/ 49 h 218"/>
                <a:gd name="T80" fmla="*/ 39 w 219"/>
                <a:gd name="T81" fmla="*/ 66 h 218"/>
                <a:gd name="T82" fmla="*/ 32 w 219"/>
                <a:gd name="T83" fmla="*/ 86 h 218"/>
                <a:gd name="T84" fmla="*/ 29 w 219"/>
                <a:gd name="T85" fmla="*/ 109 h 218"/>
                <a:gd name="T86" fmla="*/ 32 w 219"/>
                <a:gd name="T87" fmla="*/ 132 h 218"/>
                <a:gd name="T88" fmla="*/ 39 w 219"/>
                <a:gd name="T89" fmla="*/ 154 h 218"/>
                <a:gd name="T90" fmla="*/ 52 w 219"/>
                <a:gd name="T91" fmla="*/ 169 h 218"/>
                <a:gd name="T92" fmla="*/ 68 w 219"/>
                <a:gd name="T93" fmla="*/ 182 h 218"/>
                <a:gd name="T94" fmla="*/ 88 w 219"/>
                <a:gd name="T95" fmla="*/ 191 h 218"/>
                <a:gd name="T96" fmla="*/ 110 w 219"/>
                <a:gd name="T97" fmla="*/ 19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" h="218">
                  <a:moveTo>
                    <a:pt x="110" y="218"/>
                  </a:moveTo>
                  <a:lnTo>
                    <a:pt x="94" y="218"/>
                  </a:lnTo>
                  <a:lnTo>
                    <a:pt x="80" y="215"/>
                  </a:lnTo>
                  <a:lnTo>
                    <a:pt x="67" y="211"/>
                  </a:lnTo>
                  <a:lnTo>
                    <a:pt x="54" y="205"/>
                  </a:lnTo>
                  <a:lnTo>
                    <a:pt x="42" y="197"/>
                  </a:lnTo>
                  <a:lnTo>
                    <a:pt x="31" y="188"/>
                  </a:lnTo>
                  <a:lnTo>
                    <a:pt x="22" y="178"/>
                  </a:lnTo>
                  <a:lnTo>
                    <a:pt x="15" y="165"/>
                  </a:lnTo>
                  <a:lnTo>
                    <a:pt x="8" y="152"/>
                  </a:lnTo>
                  <a:lnTo>
                    <a:pt x="3" y="139"/>
                  </a:lnTo>
                  <a:lnTo>
                    <a:pt x="0" y="125"/>
                  </a:lnTo>
                  <a:lnTo>
                    <a:pt x="0" y="109"/>
                  </a:lnTo>
                  <a:lnTo>
                    <a:pt x="0" y="93"/>
                  </a:lnTo>
                  <a:lnTo>
                    <a:pt x="3" y="79"/>
                  </a:lnTo>
                  <a:lnTo>
                    <a:pt x="8" y="66"/>
                  </a:lnTo>
                  <a:lnTo>
                    <a:pt x="15" y="53"/>
                  </a:lnTo>
                  <a:lnTo>
                    <a:pt x="22" y="41"/>
                  </a:lnTo>
                  <a:lnTo>
                    <a:pt x="31" y="30"/>
                  </a:lnTo>
                  <a:lnTo>
                    <a:pt x="42" y="21"/>
                  </a:lnTo>
                  <a:lnTo>
                    <a:pt x="54" y="14"/>
                  </a:lnTo>
                  <a:lnTo>
                    <a:pt x="67" y="8"/>
                  </a:lnTo>
                  <a:lnTo>
                    <a:pt x="80" y="4"/>
                  </a:lnTo>
                  <a:lnTo>
                    <a:pt x="94" y="1"/>
                  </a:lnTo>
                  <a:lnTo>
                    <a:pt x="110" y="0"/>
                  </a:lnTo>
                  <a:lnTo>
                    <a:pt x="124" y="1"/>
                  </a:lnTo>
                  <a:lnTo>
                    <a:pt x="139" y="4"/>
                  </a:lnTo>
                  <a:lnTo>
                    <a:pt x="153" y="8"/>
                  </a:lnTo>
                  <a:lnTo>
                    <a:pt x="166" y="14"/>
                  </a:lnTo>
                  <a:lnTo>
                    <a:pt x="178" y="21"/>
                  </a:lnTo>
                  <a:lnTo>
                    <a:pt x="188" y="30"/>
                  </a:lnTo>
                  <a:lnTo>
                    <a:pt x="198" y="41"/>
                  </a:lnTo>
                  <a:lnTo>
                    <a:pt x="205" y="53"/>
                  </a:lnTo>
                  <a:lnTo>
                    <a:pt x="211" y="66"/>
                  </a:lnTo>
                  <a:lnTo>
                    <a:pt x="215" y="79"/>
                  </a:lnTo>
                  <a:lnTo>
                    <a:pt x="218" y="93"/>
                  </a:lnTo>
                  <a:lnTo>
                    <a:pt x="219" y="109"/>
                  </a:lnTo>
                  <a:lnTo>
                    <a:pt x="218" y="125"/>
                  </a:lnTo>
                  <a:lnTo>
                    <a:pt x="215" y="139"/>
                  </a:lnTo>
                  <a:lnTo>
                    <a:pt x="211" y="152"/>
                  </a:lnTo>
                  <a:lnTo>
                    <a:pt x="205" y="165"/>
                  </a:lnTo>
                  <a:lnTo>
                    <a:pt x="198" y="178"/>
                  </a:lnTo>
                  <a:lnTo>
                    <a:pt x="188" y="188"/>
                  </a:lnTo>
                  <a:lnTo>
                    <a:pt x="178" y="197"/>
                  </a:lnTo>
                  <a:lnTo>
                    <a:pt x="166" y="205"/>
                  </a:lnTo>
                  <a:lnTo>
                    <a:pt x="153" y="211"/>
                  </a:lnTo>
                  <a:lnTo>
                    <a:pt x="139" y="215"/>
                  </a:lnTo>
                  <a:lnTo>
                    <a:pt x="124" y="218"/>
                  </a:lnTo>
                  <a:lnTo>
                    <a:pt x="110" y="218"/>
                  </a:lnTo>
                  <a:close/>
                  <a:moveTo>
                    <a:pt x="110" y="192"/>
                  </a:moveTo>
                  <a:lnTo>
                    <a:pt x="121" y="192"/>
                  </a:lnTo>
                  <a:lnTo>
                    <a:pt x="131" y="191"/>
                  </a:lnTo>
                  <a:lnTo>
                    <a:pt x="142" y="187"/>
                  </a:lnTo>
                  <a:lnTo>
                    <a:pt x="150" y="182"/>
                  </a:lnTo>
                  <a:lnTo>
                    <a:pt x="159" y="177"/>
                  </a:lnTo>
                  <a:lnTo>
                    <a:pt x="167" y="169"/>
                  </a:lnTo>
                  <a:lnTo>
                    <a:pt x="173" y="162"/>
                  </a:lnTo>
                  <a:lnTo>
                    <a:pt x="179" y="154"/>
                  </a:lnTo>
                  <a:lnTo>
                    <a:pt x="183" y="144"/>
                  </a:lnTo>
                  <a:lnTo>
                    <a:pt x="188" y="132"/>
                  </a:lnTo>
                  <a:lnTo>
                    <a:pt x="189" y="121"/>
                  </a:lnTo>
                  <a:lnTo>
                    <a:pt x="189" y="109"/>
                  </a:lnTo>
                  <a:lnTo>
                    <a:pt x="189" y="98"/>
                  </a:lnTo>
                  <a:lnTo>
                    <a:pt x="188" y="86"/>
                  </a:lnTo>
                  <a:lnTo>
                    <a:pt x="183" y="76"/>
                  </a:lnTo>
                  <a:lnTo>
                    <a:pt x="179" y="66"/>
                  </a:lnTo>
                  <a:lnTo>
                    <a:pt x="173" y="56"/>
                  </a:lnTo>
                  <a:lnTo>
                    <a:pt x="167" y="49"/>
                  </a:lnTo>
                  <a:lnTo>
                    <a:pt x="159" y="41"/>
                  </a:lnTo>
                  <a:lnTo>
                    <a:pt x="150" y="36"/>
                  </a:lnTo>
                  <a:lnTo>
                    <a:pt x="142" y="31"/>
                  </a:lnTo>
                  <a:lnTo>
                    <a:pt x="131" y="29"/>
                  </a:lnTo>
                  <a:lnTo>
                    <a:pt x="121" y="26"/>
                  </a:lnTo>
                  <a:lnTo>
                    <a:pt x="110" y="26"/>
                  </a:lnTo>
                  <a:lnTo>
                    <a:pt x="98" y="26"/>
                  </a:lnTo>
                  <a:lnTo>
                    <a:pt x="88" y="29"/>
                  </a:lnTo>
                  <a:lnTo>
                    <a:pt x="78" y="31"/>
                  </a:lnTo>
                  <a:lnTo>
                    <a:pt x="68" y="36"/>
                  </a:lnTo>
                  <a:lnTo>
                    <a:pt x="59" y="41"/>
                  </a:lnTo>
                  <a:lnTo>
                    <a:pt x="52" y="49"/>
                  </a:lnTo>
                  <a:lnTo>
                    <a:pt x="45" y="56"/>
                  </a:lnTo>
                  <a:lnTo>
                    <a:pt x="39" y="66"/>
                  </a:lnTo>
                  <a:lnTo>
                    <a:pt x="35" y="76"/>
                  </a:lnTo>
                  <a:lnTo>
                    <a:pt x="32" y="86"/>
                  </a:lnTo>
                  <a:lnTo>
                    <a:pt x="31" y="98"/>
                  </a:lnTo>
                  <a:lnTo>
                    <a:pt x="29" y="109"/>
                  </a:lnTo>
                  <a:lnTo>
                    <a:pt x="31" y="121"/>
                  </a:lnTo>
                  <a:lnTo>
                    <a:pt x="32" y="132"/>
                  </a:lnTo>
                  <a:lnTo>
                    <a:pt x="35" y="144"/>
                  </a:lnTo>
                  <a:lnTo>
                    <a:pt x="39" y="154"/>
                  </a:lnTo>
                  <a:lnTo>
                    <a:pt x="45" y="162"/>
                  </a:lnTo>
                  <a:lnTo>
                    <a:pt x="52" y="169"/>
                  </a:lnTo>
                  <a:lnTo>
                    <a:pt x="59" y="177"/>
                  </a:lnTo>
                  <a:lnTo>
                    <a:pt x="68" y="182"/>
                  </a:lnTo>
                  <a:lnTo>
                    <a:pt x="78" y="187"/>
                  </a:lnTo>
                  <a:lnTo>
                    <a:pt x="88" y="191"/>
                  </a:lnTo>
                  <a:lnTo>
                    <a:pt x="98" y="192"/>
                  </a:lnTo>
                  <a:lnTo>
                    <a:pt x="110" y="19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0" name="Freeform 95">
              <a:extLst>
                <a:ext uri="{FF2B5EF4-FFF2-40B4-BE49-F238E27FC236}">
                  <a16:creationId xmlns:a16="http://schemas.microsoft.com/office/drawing/2014/main" id="{74F811EB-BC3C-F966-430E-4F312F3A2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3063" y="973138"/>
              <a:ext cx="111125" cy="114300"/>
            </a:xfrm>
            <a:custGeom>
              <a:avLst/>
              <a:gdLst>
                <a:gd name="T0" fmla="*/ 29 w 209"/>
                <a:gd name="T1" fmla="*/ 118 h 218"/>
                <a:gd name="T2" fmla="*/ 32 w 209"/>
                <a:gd name="T3" fmla="*/ 133 h 218"/>
                <a:gd name="T4" fmla="*/ 36 w 209"/>
                <a:gd name="T5" fmla="*/ 148 h 218"/>
                <a:gd name="T6" fmla="*/ 45 w 209"/>
                <a:gd name="T7" fmla="*/ 161 h 218"/>
                <a:gd name="T8" fmla="*/ 55 w 209"/>
                <a:gd name="T9" fmla="*/ 172 h 218"/>
                <a:gd name="T10" fmla="*/ 66 w 209"/>
                <a:gd name="T11" fmla="*/ 181 h 218"/>
                <a:gd name="T12" fmla="*/ 81 w 209"/>
                <a:gd name="T13" fmla="*/ 188 h 218"/>
                <a:gd name="T14" fmla="*/ 114 w 209"/>
                <a:gd name="T15" fmla="*/ 192 h 218"/>
                <a:gd name="T16" fmla="*/ 133 w 209"/>
                <a:gd name="T17" fmla="*/ 191 h 218"/>
                <a:gd name="T18" fmla="*/ 150 w 209"/>
                <a:gd name="T19" fmla="*/ 185 h 218"/>
                <a:gd name="T20" fmla="*/ 166 w 209"/>
                <a:gd name="T21" fmla="*/ 177 h 218"/>
                <a:gd name="T22" fmla="*/ 180 w 209"/>
                <a:gd name="T23" fmla="*/ 165 h 218"/>
                <a:gd name="T24" fmla="*/ 189 w 209"/>
                <a:gd name="T25" fmla="*/ 192 h 218"/>
                <a:gd name="T26" fmla="*/ 170 w 209"/>
                <a:gd name="T27" fmla="*/ 205 h 218"/>
                <a:gd name="T28" fmla="*/ 148 w 209"/>
                <a:gd name="T29" fmla="*/ 214 h 218"/>
                <a:gd name="T30" fmla="*/ 125 w 209"/>
                <a:gd name="T31" fmla="*/ 218 h 218"/>
                <a:gd name="T32" fmla="*/ 97 w 209"/>
                <a:gd name="T33" fmla="*/ 218 h 218"/>
                <a:gd name="T34" fmla="*/ 68 w 209"/>
                <a:gd name="T35" fmla="*/ 211 h 218"/>
                <a:gd name="T36" fmla="*/ 42 w 209"/>
                <a:gd name="T37" fmla="*/ 197 h 218"/>
                <a:gd name="T38" fmla="*/ 22 w 209"/>
                <a:gd name="T39" fmla="*/ 178 h 218"/>
                <a:gd name="T40" fmla="*/ 7 w 209"/>
                <a:gd name="T41" fmla="*/ 152 h 218"/>
                <a:gd name="T42" fmla="*/ 0 w 209"/>
                <a:gd name="T43" fmla="*/ 125 h 218"/>
                <a:gd name="T44" fmla="*/ 0 w 209"/>
                <a:gd name="T45" fmla="*/ 93 h 218"/>
                <a:gd name="T46" fmla="*/ 7 w 209"/>
                <a:gd name="T47" fmla="*/ 66 h 218"/>
                <a:gd name="T48" fmla="*/ 20 w 209"/>
                <a:gd name="T49" fmla="*/ 41 h 218"/>
                <a:gd name="T50" fmla="*/ 39 w 209"/>
                <a:gd name="T51" fmla="*/ 21 h 218"/>
                <a:gd name="T52" fmla="*/ 63 w 209"/>
                <a:gd name="T53" fmla="*/ 8 h 218"/>
                <a:gd name="T54" fmla="*/ 91 w 209"/>
                <a:gd name="T55" fmla="*/ 1 h 218"/>
                <a:gd name="T56" fmla="*/ 120 w 209"/>
                <a:gd name="T57" fmla="*/ 1 h 218"/>
                <a:gd name="T58" fmla="*/ 147 w 209"/>
                <a:gd name="T59" fmla="*/ 8 h 218"/>
                <a:gd name="T60" fmla="*/ 170 w 209"/>
                <a:gd name="T61" fmla="*/ 21 h 218"/>
                <a:gd name="T62" fmla="*/ 189 w 209"/>
                <a:gd name="T63" fmla="*/ 41 h 218"/>
                <a:gd name="T64" fmla="*/ 202 w 209"/>
                <a:gd name="T65" fmla="*/ 66 h 218"/>
                <a:gd name="T66" fmla="*/ 209 w 209"/>
                <a:gd name="T67" fmla="*/ 93 h 218"/>
                <a:gd name="T68" fmla="*/ 209 w 209"/>
                <a:gd name="T69" fmla="*/ 118 h 218"/>
                <a:gd name="T70" fmla="*/ 89 w 209"/>
                <a:gd name="T71" fmla="*/ 26 h 218"/>
                <a:gd name="T72" fmla="*/ 63 w 209"/>
                <a:gd name="T73" fmla="*/ 36 h 218"/>
                <a:gd name="T74" fmla="*/ 43 w 209"/>
                <a:gd name="T75" fmla="*/ 56 h 218"/>
                <a:gd name="T76" fmla="*/ 32 w 209"/>
                <a:gd name="T77" fmla="*/ 82 h 218"/>
                <a:gd name="T78" fmla="*/ 182 w 209"/>
                <a:gd name="T79" fmla="*/ 96 h 218"/>
                <a:gd name="T80" fmla="*/ 174 w 209"/>
                <a:gd name="T81" fmla="*/ 67 h 218"/>
                <a:gd name="T82" fmla="*/ 157 w 209"/>
                <a:gd name="T83" fmla="*/ 44 h 218"/>
                <a:gd name="T84" fmla="*/ 134 w 209"/>
                <a:gd name="T85" fmla="*/ 30 h 218"/>
                <a:gd name="T86" fmla="*/ 105 w 209"/>
                <a:gd name="T87" fmla="*/ 2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9" h="218">
                  <a:moveTo>
                    <a:pt x="209" y="118"/>
                  </a:moveTo>
                  <a:lnTo>
                    <a:pt x="29" y="118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42"/>
                  </a:lnTo>
                  <a:lnTo>
                    <a:pt x="36" y="148"/>
                  </a:lnTo>
                  <a:lnTo>
                    <a:pt x="40" y="155"/>
                  </a:lnTo>
                  <a:lnTo>
                    <a:pt x="45" y="161"/>
                  </a:lnTo>
                  <a:lnTo>
                    <a:pt x="49" y="167"/>
                  </a:lnTo>
                  <a:lnTo>
                    <a:pt x="55" y="172"/>
                  </a:lnTo>
                  <a:lnTo>
                    <a:pt x="61" y="177"/>
                  </a:lnTo>
                  <a:lnTo>
                    <a:pt x="66" y="181"/>
                  </a:lnTo>
                  <a:lnTo>
                    <a:pt x="74" y="185"/>
                  </a:lnTo>
                  <a:lnTo>
                    <a:pt x="81" y="188"/>
                  </a:lnTo>
                  <a:lnTo>
                    <a:pt x="97" y="192"/>
                  </a:lnTo>
                  <a:lnTo>
                    <a:pt x="114" y="192"/>
                  </a:lnTo>
                  <a:lnTo>
                    <a:pt x="124" y="192"/>
                  </a:lnTo>
                  <a:lnTo>
                    <a:pt x="133" y="191"/>
                  </a:lnTo>
                  <a:lnTo>
                    <a:pt x="141" y="190"/>
                  </a:lnTo>
                  <a:lnTo>
                    <a:pt x="150" y="185"/>
                  </a:lnTo>
                  <a:lnTo>
                    <a:pt x="158" y="182"/>
                  </a:lnTo>
                  <a:lnTo>
                    <a:pt x="166" y="177"/>
                  </a:lnTo>
                  <a:lnTo>
                    <a:pt x="173" y="171"/>
                  </a:lnTo>
                  <a:lnTo>
                    <a:pt x="180" y="165"/>
                  </a:lnTo>
                  <a:lnTo>
                    <a:pt x="196" y="184"/>
                  </a:lnTo>
                  <a:lnTo>
                    <a:pt x="189" y="192"/>
                  </a:lnTo>
                  <a:lnTo>
                    <a:pt x="180" y="198"/>
                  </a:lnTo>
                  <a:lnTo>
                    <a:pt x="170" y="205"/>
                  </a:lnTo>
                  <a:lnTo>
                    <a:pt x="160" y="210"/>
                  </a:lnTo>
                  <a:lnTo>
                    <a:pt x="148" y="214"/>
                  </a:lnTo>
                  <a:lnTo>
                    <a:pt x="137" y="217"/>
                  </a:lnTo>
                  <a:lnTo>
                    <a:pt x="125" y="218"/>
                  </a:lnTo>
                  <a:lnTo>
                    <a:pt x="112" y="218"/>
                  </a:lnTo>
                  <a:lnTo>
                    <a:pt x="97" y="218"/>
                  </a:lnTo>
                  <a:lnTo>
                    <a:pt x="81" y="215"/>
                  </a:lnTo>
                  <a:lnTo>
                    <a:pt x="68" y="211"/>
                  </a:lnTo>
                  <a:lnTo>
                    <a:pt x="53" y="205"/>
                  </a:lnTo>
                  <a:lnTo>
                    <a:pt x="42" y="197"/>
                  </a:lnTo>
                  <a:lnTo>
                    <a:pt x="32" y="188"/>
                  </a:lnTo>
                  <a:lnTo>
                    <a:pt x="22" y="178"/>
                  </a:lnTo>
                  <a:lnTo>
                    <a:pt x="14" y="165"/>
                  </a:lnTo>
                  <a:lnTo>
                    <a:pt x="7" y="152"/>
                  </a:lnTo>
                  <a:lnTo>
                    <a:pt x="3" y="139"/>
                  </a:lnTo>
                  <a:lnTo>
                    <a:pt x="0" y="125"/>
                  </a:lnTo>
                  <a:lnTo>
                    <a:pt x="0" y="109"/>
                  </a:lnTo>
                  <a:lnTo>
                    <a:pt x="0" y="93"/>
                  </a:lnTo>
                  <a:lnTo>
                    <a:pt x="3" y="79"/>
                  </a:lnTo>
                  <a:lnTo>
                    <a:pt x="7" y="66"/>
                  </a:lnTo>
                  <a:lnTo>
                    <a:pt x="13" y="53"/>
                  </a:lnTo>
                  <a:lnTo>
                    <a:pt x="20" y="41"/>
                  </a:lnTo>
                  <a:lnTo>
                    <a:pt x="30" y="30"/>
                  </a:lnTo>
                  <a:lnTo>
                    <a:pt x="39" y="21"/>
                  </a:lnTo>
                  <a:lnTo>
                    <a:pt x="50" y="14"/>
                  </a:lnTo>
                  <a:lnTo>
                    <a:pt x="63" y="8"/>
                  </a:lnTo>
                  <a:lnTo>
                    <a:pt x="76" y="4"/>
                  </a:lnTo>
                  <a:lnTo>
                    <a:pt x="91" y="1"/>
                  </a:lnTo>
                  <a:lnTo>
                    <a:pt x="105" y="0"/>
                  </a:lnTo>
                  <a:lnTo>
                    <a:pt x="120" y="1"/>
                  </a:lnTo>
                  <a:lnTo>
                    <a:pt x="134" y="4"/>
                  </a:lnTo>
                  <a:lnTo>
                    <a:pt x="147" y="8"/>
                  </a:lnTo>
                  <a:lnTo>
                    <a:pt x="158" y="14"/>
                  </a:lnTo>
                  <a:lnTo>
                    <a:pt x="170" y="21"/>
                  </a:lnTo>
                  <a:lnTo>
                    <a:pt x="180" y="30"/>
                  </a:lnTo>
                  <a:lnTo>
                    <a:pt x="189" y="41"/>
                  </a:lnTo>
                  <a:lnTo>
                    <a:pt x="196" y="53"/>
                  </a:lnTo>
                  <a:lnTo>
                    <a:pt x="202" y="66"/>
                  </a:lnTo>
                  <a:lnTo>
                    <a:pt x="206" y="79"/>
                  </a:lnTo>
                  <a:lnTo>
                    <a:pt x="209" y="93"/>
                  </a:lnTo>
                  <a:lnTo>
                    <a:pt x="209" y="109"/>
                  </a:lnTo>
                  <a:lnTo>
                    <a:pt x="209" y="118"/>
                  </a:lnTo>
                  <a:close/>
                  <a:moveTo>
                    <a:pt x="105" y="24"/>
                  </a:moveTo>
                  <a:lnTo>
                    <a:pt x="89" y="26"/>
                  </a:lnTo>
                  <a:lnTo>
                    <a:pt x="76" y="30"/>
                  </a:lnTo>
                  <a:lnTo>
                    <a:pt x="63" y="36"/>
                  </a:lnTo>
                  <a:lnTo>
                    <a:pt x="53" y="44"/>
                  </a:lnTo>
                  <a:lnTo>
                    <a:pt x="43" y="56"/>
                  </a:lnTo>
                  <a:lnTo>
                    <a:pt x="36" y="67"/>
                  </a:lnTo>
                  <a:lnTo>
                    <a:pt x="32" y="82"/>
                  </a:lnTo>
                  <a:lnTo>
                    <a:pt x="29" y="96"/>
                  </a:lnTo>
                  <a:lnTo>
                    <a:pt x="182" y="96"/>
                  </a:lnTo>
                  <a:lnTo>
                    <a:pt x="179" y="82"/>
                  </a:lnTo>
                  <a:lnTo>
                    <a:pt x="174" y="67"/>
                  </a:lnTo>
                  <a:lnTo>
                    <a:pt x="167" y="56"/>
                  </a:lnTo>
                  <a:lnTo>
                    <a:pt x="157" y="44"/>
                  </a:lnTo>
                  <a:lnTo>
                    <a:pt x="147" y="36"/>
                  </a:lnTo>
                  <a:lnTo>
                    <a:pt x="134" y="30"/>
                  </a:lnTo>
                  <a:lnTo>
                    <a:pt x="120" y="26"/>
                  </a:lnTo>
                  <a:lnTo>
                    <a:pt x="105" y="24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1" name="Freeform 96">
              <a:extLst>
                <a:ext uri="{FF2B5EF4-FFF2-40B4-BE49-F238E27FC236}">
                  <a16:creationId xmlns:a16="http://schemas.microsoft.com/office/drawing/2014/main" id="{AC4D1E58-636E-F801-8DDC-D0E6E445183A}"/>
                </a:ext>
              </a:extLst>
            </p:cNvPr>
            <p:cNvSpPr/>
            <p:nvPr/>
          </p:nvSpPr>
          <p:spPr bwMode="auto">
            <a:xfrm>
              <a:off x="9439275" y="973138"/>
              <a:ext cx="123825" cy="157163"/>
            </a:xfrm>
            <a:custGeom>
              <a:avLst/>
              <a:gdLst>
                <a:gd name="T0" fmla="*/ 232 w 232"/>
                <a:gd name="T1" fmla="*/ 0 h 298"/>
                <a:gd name="T2" fmla="*/ 124 w 232"/>
                <a:gd name="T3" fmla="*/ 242 h 298"/>
                <a:gd name="T4" fmla="*/ 116 w 232"/>
                <a:gd name="T5" fmla="*/ 256 h 298"/>
                <a:gd name="T6" fmla="*/ 109 w 232"/>
                <a:gd name="T7" fmla="*/ 268 h 298"/>
                <a:gd name="T8" fmla="*/ 102 w 232"/>
                <a:gd name="T9" fmla="*/ 278 h 298"/>
                <a:gd name="T10" fmla="*/ 93 w 232"/>
                <a:gd name="T11" fmla="*/ 285 h 298"/>
                <a:gd name="T12" fmla="*/ 85 w 232"/>
                <a:gd name="T13" fmla="*/ 291 h 298"/>
                <a:gd name="T14" fmla="*/ 75 w 232"/>
                <a:gd name="T15" fmla="*/ 294 h 298"/>
                <a:gd name="T16" fmla="*/ 63 w 232"/>
                <a:gd name="T17" fmla="*/ 296 h 298"/>
                <a:gd name="T18" fmla="*/ 52 w 232"/>
                <a:gd name="T19" fmla="*/ 298 h 298"/>
                <a:gd name="T20" fmla="*/ 37 w 232"/>
                <a:gd name="T21" fmla="*/ 296 h 298"/>
                <a:gd name="T22" fmla="*/ 23 w 232"/>
                <a:gd name="T23" fmla="*/ 292 h 298"/>
                <a:gd name="T24" fmla="*/ 17 w 232"/>
                <a:gd name="T25" fmla="*/ 289 h 298"/>
                <a:gd name="T26" fmla="*/ 10 w 232"/>
                <a:gd name="T27" fmla="*/ 286 h 298"/>
                <a:gd name="T28" fmla="*/ 4 w 232"/>
                <a:gd name="T29" fmla="*/ 282 h 298"/>
                <a:gd name="T30" fmla="*/ 0 w 232"/>
                <a:gd name="T31" fmla="*/ 278 h 298"/>
                <a:gd name="T32" fmla="*/ 13 w 232"/>
                <a:gd name="T33" fmla="*/ 256 h 298"/>
                <a:gd name="T34" fmla="*/ 21 w 232"/>
                <a:gd name="T35" fmla="*/ 263 h 298"/>
                <a:gd name="T36" fmla="*/ 31 w 232"/>
                <a:gd name="T37" fmla="*/ 268 h 298"/>
                <a:gd name="T38" fmla="*/ 41 w 232"/>
                <a:gd name="T39" fmla="*/ 272 h 298"/>
                <a:gd name="T40" fmla="*/ 53 w 232"/>
                <a:gd name="T41" fmla="*/ 272 h 298"/>
                <a:gd name="T42" fmla="*/ 60 w 232"/>
                <a:gd name="T43" fmla="*/ 272 h 298"/>
                <a:gd name="T44" fmla="*/ 66 w 232"/>
                <a:gd name="T45" fmla="*/ 271 h 298"/>
                <a:gd name="T46" fmla="*/ 72 w 232"/>
                <a:gd name="T47" fmla="*/ 268 h 298"/>
                <a:gd name="T48" fmla="*/ 77 w 232"/>
                <a:gd name="T49" fmla="*/ 265 h 298"/>
                <a:gd name="T50" fmla="*/ 83 w 232"/>
                <a:gd name="T51" fmla="*/ 259 h 298"/>
                <a:gd name="T52" fmla="*/ 88 w 232"/>
                <a:gd name="T53" fmla="*/ 253 h 298"/>
                <a:gd name="T54" fmla="*/ 92 w 232"/>
                <a:gd name="T55" fmla="*/ 246 h 298"/>
                <a:gd name="T56" fmla="*/ 98 w 232"/>
                <a:gd name="T57" fmla="*/ 236 h 298"/>
                <a:gd name="T58" fmla="*/ 106 w 232"/>
                <a:gd name="T59" fmla="*/ 216 h 298"/>
                <a:gd name="T60" fmla="*/ 10 w 232"/>
                <a:gd name="T61" fmla="*/ 0 h 298"/>
                <a:gd name="T62" fmla="*/ 40 w 232"/>
                <a:gd name="T63" fmla="*/ 0 h 298"/>
                <a:gd name="T64" fmla="*/ 122 w 232"/>
                <a:gd name="T65" fmla="*/ 184 h 298"/>
                <a:gd name="T66" fmla="*/ 203 w 232"/>
                <a:gd name="T67" fmla="*/ 0 h 298"/>
                <a:gd name="T68" fmla="*/ 232 w 232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" h="298">
                  <a:moveTo>
                    <a:pt x="232" y="0"/>
                  </a:moveTo>
                  <a:lnTo>
                    <a:pt x="124" y="242"/>
                  </a:lnTo>
                  <a:lnTo>
                    <a:pt x="116" y="256"/>
                  </a:lnTo>
                  <a:lnTo>
                    <a:pt x="109" y="268"/>
                  </a:lnTo>
                  <a:lnTo>
                    <a:pt x="102" y="278"/>
                  </a:lnTo>
                  <a:lnTo>
                    <a:pt x="93" y="285"/>
                  </a:lnTo>
                  <a:lnTo>
                    <a:pt x="85" y="291"/>
                  </a:lnTo>
                  <a:lnTo>
                    <a:pt x="75" y="294"/>
                  </a:lnTo>
                  <a:lnTo>
                    <a:pt x="63" y="296"/>
                  </a:lnTo>
                  <a:lnTo>
                    <a:pt x="52" y="298"/>
                  </a:lnTo>
                  <a:lnTo>
                    <a:pt x="37" y="296"/>
                  </a:lnTo>
                  <a:lnTo>
                    <a:pt x="23" y="292"/>
                  </a:lnTo>
                  <a:lnTo>
                    <a:pt x="17" y="289"/>
                  </a:lnTo>
                  <a:lnTo>
                    <a:pt x="10" y="286"/>
                  </a:lnTo>
                  <a:lnTo>
                    <a:pt x="4" y="282"/>
                  </a:lnTo>
                  <a:lnTo>
                    <a:pt x="0" y="278"/>
                  </a:lnTo>
                  <a:lnTo>
                    <a:pt x="13" y="256"/>
                  </a:lnTo>
                  <a:lnTo>
                    <a:pt x="21" y="263"/>
                  </a:lnTo>
                  <a:lnTo>
                    <a:pt x="31" y="268"/>
                  </a:lnTo>
                  <a:lnTo>
                    <a:pt x="41" y="272"/>
                  </a:lnTo>
                  <a:lnTo>
                    <a:pt x="53" y="272"/>
                  </a:lnTo>
                  <a:lnTo>
                    <a:pt x="60" y="272"/>
                  </a:lnTo>
                  <a:lnTo>
                    <a:pt x="66" y="271"/>
                  </a:lnTo>
                  <a:lnTo>
                    <a:pt x="72" y="268"/>
                  </a:lnTo>
                  <a:lnTo>
                    <a:pt x="77" y="265"/>
                  </a:lnTo>
                  <a:lnTo>
                    <a:pt x="83" y="259"/>
                  </a:lnTo>
                  <a:lnTo>
                    <a:pt x="88" y="253"/>
                  </a:lnTo>
                  <a:lnTo>
                    <a:pt x="92" y="246"/>
                  </a:lnTo>
                  <a:lnTo>
                    <a:pt x="98" y="236"/>
                  </a:lnTo>
                  <a:lnTo>
                    <a:pt x="106" y="216"/>
                  </a:lnTo>
                  <a:lnTo>
                    <a:pt x="10" y="0"/>
                  </a:lnTo>
                  <a:lnTo>
                    <a:pt x="40" y="0"/>
                  </a:lnTo>
                  <a:lnTo>
                    <a:pt x="122" y="184"/>
                  </a:lnTo>
                  <a:lnTo>
                    <a:pt x="203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" name="Freeform 97">
              <a:extLst>
                <a:ext uri="{FF2B5EF4-FFF2-40B4-BE49-F238E27FC236}">
                  <a16:creationId xmlns:a16="http://schemas.microsoft.com/office/drawing/2014/main" id="{D316EFFE-A7F0-7A31-3FB4-C513624618F1}"/>
                </a:ext>
              </a:extLst>
            </p:cNvPr>
            <p:cNvSpPr/>
            <p:nvPr/>
          </p:nvSpPr>
          <p:spPr bwMode="auto">
            <a:xfrm>
              <a:off x="9574213" y="973138"/>
              <a:ext cx="98425" cy="114300"/>
            </a:xfrm>
            <a:custGeom>
              <a:avLst/>
              <a:gdLst>
                <a:gd name="T0" fmla="*/ 185 w 185"/>
                <a:gd name="T1" fmla="*/ 0 h 216"/>
                <a:gd name="T2" fmla="*/ 185 w 185"/>
                <a:gd name="T3" fmla="*/ 216 h 216"/>
                <a:gd name="T4" fmla="*/ 155 w 185"/>
                <a:gd name="T5" fmla="*/ 216 h 216"/>
                <a:gd name="T6" fmla="*/ 155 w 185"/>
                <a:gd name="T7" fmla="*/ 127 h 216"/>
                <a:gd name="T8" fmla="*/ 138 w 185"/>
                <a:gd name="T9" fmla="*/ 134 h 216"/>
                <a:gd name="T10" fmla="*/ 119 w 185"/>
                <a:gd name="T11" fmla="*/ 138 h 216"/>
                <a:gd name="T12" fmla="*/ 100 w 185"/>
                <a:gd name="T13" fmla="*/ 141 h 216"/>
                <a:gd name="T14" fmla="*/ 82 w 185"/>
                <a:gd name="T15" fmla="*/ 143 h 216"/>
                <a:gd name="T16" fmla="*/ 64 w 185"/>
                <a:gd name="T17" fmla="*/ 141 h 216"/>
                <a:gd name="T18" fmla="*/ 47 w 185"/>
                <a:gd name="T19" fmla="*/ 138 h 216"/>
                <a:gd name="T20" fmla="*/ 40 w 185"/>
                <a:gd name="T21" fmla="*/ 135 h 216"/>
                <a:gd name="T22" fmla="*/ 34 w 185"/>
                <a:gd name="T23" fmla="*/ 132 h 216"/>
                <a:gd name="T24" fmla="*/ 27 w 185"/>
                <a:gd name="T25" fmla="*/ 130 h 216"/>
                <a:gd name="T26" fmla="*/ 21 w 185"/>
                <a:gd name="T27" fmla="*/ 125 h 216"/>
                <a:gd name="T28" fmla="*/ 17 w 185"/>
                <a:gd name="T29" fmla="*/ 120 h 216"/>
                <a:gd name="T30" fmla="*/ 13 w 185"/>
                <a:gd name="T31" fmla="*/ 115 h 216"/>
                <a:gd name="T32" fmla="*/ 8 w 185"/>
                <a:gd name="T33" fmla="*/ 109 h 216"/>
                <a:gd name="T34" fmla="*/ 5 w 185"/>
                <a:gd name="T35" fmla="*/ 102 h 216"/>
                <a:gd name="T36" fmla="*/ 2 w 185"/>
                <a:gd name="T37" fmla="*/ 95 h 216"/>
                <a:gd name="T38" fmla="*/ 1 w 185"/>
                <a:gd name="T39" fmla="*/ 88 h 216"/>
                <a:gd name="T40" fmla="*/ 0 w 185"/>
                <a:gd name="T41" fmla="*/ 79 h 216"/>
                <a:gd name="T42" fmla="*/ 0 w 185"/>
                <a:gd name="T43" fmla="*/ 71 h 216"/>
                <a:gd name="T44" fmla="*/ 0 w 185"/>
                <a:gd name="T45" fmla="*/ 0 h 216"/>
                <a:gd name="T46" fmla="*/ 28 w 185"/>
                <a:gd name="T47" fmla="*/ 0 h 216"/>
                <a:gd name="T48" fmla="*/ 28 w 185"/>
                <a:gd name="T49" fmla="*/ 69 h 216"/>
                <a:gd name="T50" fmla="*/ 30 w 185"/>
                <a:gd name="T51" fmla="*/ 81 h 216"/>
                <a:gd name="T52" fmla="*/ 33 w 185"/>
                <a:gd name="T53" fmla="*/ 91 h 216"/>
                <a:gd name="T54" fmla="*/ 38 w 185"/>
                <a:gd name="T55" fmla="*/ 99 h 216"/>
                <a:gd name="T56" fmla="*/ 44 w 185"/>
                <a:gd name="T57" fmla="*/ 107 h 216"/>
                <a:gd name="T58" fmla="*/ 53 w 185"/>
                <a:gd name="T59" fmla="*/ 112 h 216"/>
                <a:gd name="T60" fmla="*/ 63 w 185"/>
                <a:gd name="T61" fmla="*/ 115 h 216"/>
                <a:gd name="T62" fmla="*/ 74 w 185"/>
                <a:gd name="T63" fmla="*/ 118 h 216"/>
                <a:gd name="T64" fmla="*/ 87 w 185"/>
                <a:gd name="T65" fmla="*/ 120 h 216"/>
                <a:gd name="T66" fmla="*/ 103 w 185"/>
                <a:gd name="T67" fmla="*/ 118 h 216"/>
                <a:gd name="T68" fmla="*/ 121 w 185"/>
                <a:gd name="T69" fmla="*/ 115 h 216"/>
                <a:gd name="T70" fmla="*/ 138 w 185"/>
                <a:gd name="T71" fmla="*/ 109 h 216"/>
                <a:gd name="T72" fmla="*/ 155 w 185"/>
                <a:gd name="T73" fmla="*/ 102 h 216"/>
                <a:gd name="T74" fmla="*/ 155 w 185"/>
                <a:gd name="T75" fmla="*/ 0 h 216"/>
                <a:gd name="T76" fmla="*/ 185 w 185"/>
                <a:gd name="T7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216">
                  <a:moveTo>
                    <a:pt x="185" y="0"/>
                  </a:moveTo>
                  <a:lnTo>
                    <a:pt x="185" y="216"/>
                  </a:lnTo>
                  <a:lnTo>
                    <a:pt x="155" y="216"/>
                  </a:lnTo>
                  <a:lnTo>
                    <a:pt x="155" y="127"/>
                  </a:lnTo>
                  <a:lnTo>
                    <a:pt x="138" y="134"/>
                  </a:lnTo>
                  <a:lnTo>
                    <a:pt x="119" y="138"/>
                  </a:lnTo>
                  <a:lnTo>
                    <a:pt x="100" y="141"/>
                  </a:lnTo>
                  <a:lnTo>
                    <a:pt x="82" y="143"/>
                  </a:lnTo>
                  <a:lnTo>
                    <a:pt x="64" y="141"/>
                  </a:lnTo>
                  <a:lnTo>
                    <a:pt x="47" y="138"/>
                  </a:lnTo>
                  <a:lnTo>
                    <a:pt x="40" y="135"/>
                  </a:lnTo>
                  <a:lnTo>
                    <a:pt x="34" y="132"/>
                  </a:lnTo>
                  <a:lnTo>
                    <a:pt x="27" y="130"/>
                  </a:lnTo>
                  <a:lnTo>
                    <a:pt x="21" y="125"/>
                  </a:lnTo>
                  <a:lnTo>
                    <a:pt x="17" y="120"/>
                  </a:lnTo>
                  <a:lnTo>
                    <a:pt x="13" y="115"/>
                  </a:lnTo>
                  <a:lnTo>
                    <a:pt x="8" y="109"/>
                  </a:lnTo>
                  <a:lnTo>
                    <a:pt x="5" y="102"/>
                  </a:lnTo>
                  <a:lnTo>
                    <a:pt x="2" y="95"/>
                  </a:lnTo>
                  <a:lnTo>
                    <a:pt x="1" y="88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69"/>
                  </a:lnTo>
                  <a:lnTo>
                    <a:pt x="30" y="81"/>
                  </a:lnTo>
                  <a:lnTo>
                    <a:pt x="33" y="91"/>
                  </a:lnTo>
                  <a:lnTo>
                    <a:pt x="38" y="99"/>
                  </a:lnTo>
                  <a:lnTo>
                    <a:pt x="44" y="107"/>
                  </a:lnTo>
                  <a:lnTo>
                    <a:pt x="53" y="112"/>
                  </a:lnTo>
                  <a:lnTo>
                    <a:pt x="63" y="115"/>
                  </a:lnTo>
                  <a:lnTo>
                    <a:pt x="74" y="118"/>
                  </a:lnTo>
                  <a:lnTo>
                    <a:pt x="87" y="120"/>
                  </a:lnTo>
                  <a:lnTo>
                    <a:pt x="103" y="118"/>
                  </a:lnTo>
                  <a:lnTo>
                    <a:pt x="121" y="115"/>
                  </a:lnTo>
                  <a:lnTo>
                    <a:pt x="138" y="109"/>
                  </a:lnTo>
                  <a:lnTo>
                    <a:pt x="155" y="102"/>
                  </a:lnTo>
                  <a:lnTo>
                    <a:pt x="15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" name="Freeform 98">
              <a:extLst>
                <a:ext uri="{FF2B5EF4-FFF2-40B4-BE49-F238E27FC236}">
                  <a16:creationId xmlns:a16="http://schemas.microsoft.com/office/drawing/2014/main" id="{5421712F-EF89-DF03-507F-B6555B777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5500" y="973138"/>
              <a:ext cx="115888" cy="155575"/>
            </a:xfrm>
            <a:custGeom>
              <a:avLst/>
              <a:gdLst>
                <a:gd name="T0" fmla="*/ 127 w 219"/>
                <a:gd name="T1" fmla="*/ 1 h 296"/>
                <a:gd name="T2" fmla="*/ 155 w 219"/>
                <a:gd name="T3" fmla="*/ 7 h 296"/>
                <a:gd name="T4" fmla="*/ 179 w 219"/>
                <a:gd name="T5" fmla="*/ 21 h 296"/>
                <a:gd name="T6" fmla="*/ 198 w 219"/>
                <a:gd name="T7" fmla="*/ 40 h 296"/>
                <a:gd name="T8" fmla="*/ 211 w 219"/>
                <a:gd name="T9" fmla="*/ 66 h 296"/>
                <a:gd name="T10" fmla="*/ 218 w 219"/>
                <a:gd name="T11" fmla="*/ 93 h 296"/>
                <a:gd name="T12" fmla="*/ 218 w 219"/>
                <a:gd name="T13" fmla="*/ 125 h 296"/>
                <a:gd name="T14" fmla="*/ 211 w 219"/>
                <a:gd name="T15" fmla="*/ 154 h 296"/>
                <a:gd name="T16" fmla="*/ 198 w 219"/>
                <a:gd name="T17" fmla="*/ 178 h 296"/>
                <a:gd name="T18" fmla="*/ 179 w 219"/>
                <a:gd name="T19" fmla="*/ 198 h 296"/>
                <a:gd name="T20" fmla="*/ 155 w 219"/>
                <a:gd name="T21" fmla="*/ 211 h 296"/>
                <a:gd name="T22" fmla="*/ 127 w 219"/>
                <a:gd name="T23" fmla="*/ 218 h 296"/>
                <a:gd name="T24" fmla="*/ 98 w 219"/>
                <a:gd name="T25" fmla="*/ 218 h 296"/>
                <a:gd name="T26" fmla="*/ 75 w 219"/>
                <a:gd name="T27" fmla="*/ 213 h 296"/>
                <a:gd name="T28" fmla="*/ 54 w 219"/>
                <a:gd name="T29" fmla="*/ 203 h 296"/>
                <a:gd name="T30" fmla="*/ 36 w 219"/>
                <a:gd name="T31" fmla="*/ 187 h 296"/>
                <a:gd name="T32" fmla="*/ 29 w 219"/>
                <a:gd name="T33" fmla="*/ 296 h 296"/>
                <a:gd name="T34" fmla="*/ 0 w 219"/>
                <a:gd name="T35" fmla="*/ 1 h 296"/>
                <a:gd name="T36" fmla="*/ 29 w 219"/>
                <a:gd name="T37" fmla="*/ 44 h 296"/>
                <a:gd name="T38" fmla="*/ 44 w 219"/>
                <a:gd name="T39" fmla="*/ 26 h 296"/>
                <a:gd name="T40" fmla="*/ 64 w 219"/>
                <a:gd name="T41" fmla="*/ 11 h 296"/>
                <a:gd name="T42" fmla="*/ 85 w 219"/>
                <a:gd name="T43" fmla="*/ 3 h 296"/>
                <a:gd name="T44" fmla="*/ 111 w 219"/>
                <a:gd name="T45" fmla="*/ 0 h 296"/>
                <a:gd name="T46" fmla="*/ 121 w 219"/>
                <a:gd name="T47" fmla="*/ 192 h 296"/>
                <a:gd name="T48" fmla="*/ 142 w 219"/>
                <a:gd name="T49" fmla="*/ 187 h 296"/>
                <a:gd name="T50" fmla="*/ 159 w 219"/>
                <a:gd name="T51" fmla="*/ 177 h 296"/>
                <a:gd name="T52" fmla="*/ 173 w 219"/>
                <a:gd name="T53" fmla="*/ 162 h 296"/>
                <a:gd name="T54" fmla="*/ 185 w 219"/>
                <a:gd name="T55" fmla="*/ 144 h 296"/>
                <a:gd name="T56" fmla="*/ 189 w 219"/>
                <a:gd name="T57" fmla="*/ 121 h 296"/>
                <a:gd name="T58" fmla="*/ 189 w 219"/>
                <a:gd name="T59" fmla="*/ 98 h 296"/>
                <a:gd name="T60" fmla="*/ 185 w 219"/>
                <a:gd name="T61" fmla="*/ 76 h 296"/>
                <a:gd name="T62" fmla="*/ 173 w 219"/>
                <a:gd name="T63" fmla="*/ 57 h 296"/>
                <a:gd name="T64" fmla="*/ 159 w 219"/>
                <a:gd name="T65" fmla="*/ 41 h 296"/>
                <a:gd name="T66" fmla="*/ 142 w 219"/>
                <a:gd name="T67" fmla="*/ 31 h 296"/>
                <a:gd name="T68" fmla="*/ 121 w 219"/>
                <a:gd name="T69" fmla="*/ 26 h 296"/>
                <a:gd name="T70" fmla="*/ 98 w 219"/>
                <a:gd name="T71" fmla="*/ 26 h 296"/>
                <a:gd name="T72" fmla="*/ 78 w 219"/>
                <a:gd name="T73" fmla="*/ 31 h 296"/>
                <a:gd name="T74" fmla="*/ 59 w 219"/>
                <a:gd name="T75" fmla="*/ 41 h 296"/>
                <a:gd name="T76" fmla="*/ 45 w 219"/>
                <a:gd name="T77" fmla="*/ 57 h 296"/>
                <a:gd name="T78" fmla="*/ 35 w 219"/>
                <a:gd name="T79" fmla="*/ 76 h 296"/>
                <a:gd name="T80" fmla="*/ 31 w 219"/>
                <a:gd name="T81" fmla="*/ 98 h 296"/>
                <a:gd name="T82" fmla="*/ 31 w 219"/>
                <a:gd name="T83" fmla="*/ 121 h 296"/>
                <a:gd name="T84" fmla="*/ 35 w 219"/>
                <a:gd name="T85" fmla="*/ 144 h 296"/>
                <a:gd name="T86" fmla="*/ 45 w 219"/>
                <a:gd name="T87" fmla="*/ 162 h 296"/>
                <a:gd name="T88" fmla="*/ 59 w 219"/>
                <a:gd name="T89" fmla="*/ 177 h 296"/>
                <a:gd name="T90" fmla="*/ 78 w 219"/>
                <a:gd name="T91" fmla="*/ 187 h 296"/>
                <a:gd name="T92" fmla="*/ 98 w 219"/>
                <a:gd name="T93" fmla="*/ 19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9" h="296">
                  <a:moveTo>
                    <a:pt x="111" y="0"/>
                  </a:moveTo>
                  <a:lnTo>
                    <a:pt x="127" y="1"/>
                  </a:lnTo>
                  <a:lnTo>
                    <a:pt x="140" y="3"/>
                  </a:lnTo>
                  <a:lnTo>
                    <a:pt x="155" y="7"/>
                  </a:lnTo>
                  <a:lnTo>
                    <a:pt x="166" y="14"/>
                  </a:lnTo>
                  <a:lnTo>
                    <a:pt x="179" y="21"/>
                  </a:lnTo>
                  <a:lnTo>
                    <a:pt x="189" y="30"/>
                  </a:lnTo>
                  <a:lnTo>
                    <a:pt x="198" y="40"/>
                  </a:lnTo>
                  <a:lnTo>
                    <a:pt x="205" y="53"/>
                  </a:lnTo>
                  <a:lnTo>
                    <a:pt x="211" y="66"/>
                  </a:lnTo>
                  <a:lnTo>
                    <a:pt x="215" y="79"/>
                  </a:lnTo>
                  <a:lnTo>
                    <a:pt x="218" y="93"/>
                  </a:lnTo>
                  <a:lnTo>
                    <a:pt x="219" y="109"/>
                  </a:lnTo>
                  <a:lnTo>
                    <a:pt x="218" y="125"/>
                  </a:lnTo>
                  <a:lnTo>
                    <a:pt x="215" y="139"/>
                  </a:lnTo>
                  <a:lnTo>
                    <a:pt x="211" y="154"/>
                  </a:lnTo>
                  <a:lnTo>
                    <a:pt x="205" y="167"/>
                  </a:lnTo>
                  <a:lnTo>
                    <a:pt x="198" y="178"/>
                  </a:lnTo>
                  <a:lnTo>
                    <a:pt x="189" y="188"/>
                  </a:lnTo>
                  <a:lnTo>
                    <a:pt x="179" y="198"/>
                  </a:lnTo>
                  <a:lnTo>
                    <a:pt x="167" y="205"/>
                  </a:lnTo>
                  <a:lnTo>
                    <a:pt x="155" y="211"/>
                  </a:lnTo>
                  <a:lnTo>
                    <a:pt x="142" y="215"/>
                  </a:lnTo>
                  <a:lnTo>
                    <a:pt x="127" y="218"/>
                  </a:lnTo>
                  <a:lnTo>
                    <a:pt x="111" y="218"/>
                  </a:lnTo>
                  <a:lnTo>
                    <a:pt x="98" y="218"/>
                  </a:lnTo>
                  <a:lnTo>
                    <a:pt x="87" y="217"/>
                  </a:lnTo>
                  <a:lnTo>
                    <a:pt x="75" y="213"/>
                  </a:lnTo>
                  <a:lnTo>
                    <a:pt x="64" y="208"/>
                  </a:lnTo>
                  <a:lnTo>
                    <a:pt x="54" y="203"/>
                  </a:lnTo>
                  <a:lnTo>
                    <a:pt x="45" y="195"/>
                  </a:lnTo>
                  <a:lnTo>
                    <a:pt x="36" y="187"/>
                  </a:lnTo>
                  <a:lnTo>
                    <a:pt x="29" y="177"/>
                  </a:lnTo>
                  <a:lnTo>
                    <a:pt x="29" y="296"/>
                  </a:lnTo>
                  <a:lnTo>
                    <a:pt x="0" y="296"/>
                  </a:lnTo>
                  <a:lnTo>
                    <a:pt x="0" y="1"/>
                  </a:lnTo>
                  <a:lnTo>
                    <a:pt x="29" y="1"/>
                  </a:lnTo>
                  <a:lnTo>
                    <a:pt x="29" y="44"/>
                  </a:lnTo>
                  <a:lnTo>
                    <a:pt x="35" y="34"/>
                  </a:lnTo>
                  <a:lnTo>
                    <a:pt x="44" y="26"/>
                  </a:lnTo>
                  <a:lnTo>
                    <a:pt x="52" y="17"/>
                  </a:lnTo>
                  <a:lnTo>
                    <a:pt x="64" y="11"/>
                  </a:lnTo>
                  <a:lnTo>
                    <a:pt x="74" y="7"/>
                  </a:lnTo>
                  <a:lnTo>
                    <a:pt x="85" y="3"/>
                  </a:lnTo>
                  <a:lnTo>
                    <a:pt x="98" y="1"/>
                  </a:lnTo>
                  <a:lnTo>
                    <a:pt x="111" y="0"/>
                  </a:lnTo>
                  <a:close/>
                  <a:moveTo>
                    <a:pt x="110" y="192"/>
                  </a:moveTo>
                  <a:lnTo>
                    <a:pt x="121" y="192"/>
                  </a:lnTo>
                  <a:lnTo>
                    <a:pt x="131" y="191"/>
                  </a:lnTo>
                  <a:lnTo>
                    <a:pt x="142" y="187"/>
                  </a:lnTo>
                  <a:lnTo>
                    <a:pt x="150" y="182"/>
                  </a:lnTo>
                  <a:lnTo>
                    <a:pt x="159" y="177"/>
                  </a:lnTo>
                  <a:lnTo>
                    <a:pt x="167" y="169"/>
                  </a:lnTo>
                  <a:lnTo>
                    <a:pt x="173" y="162"/>
                  </a:lnTo>
                  <a:lnTo>
                    <a:pt x="179" y="154"/>
                  </a:lnTo>
                  <a:lnTo>
                    <a:pt x="185" y="144"/>
                  </a:lnTo>
                  <a:lnTo>
                    <a:pt x="188" y="132"/>
                  </a:lnTo>
                  <a:lnTo>
                    <a:pt x="189" y="121"/>
                  </a:lnTo>
                  <a:lnTo>
                    <a:pt x="191" y="109"/>
                  </a:lnTo>
                  <a:lnTo>
                    <a:pt x="189" y="98"/>
                  </a:lnTo>
                  <a:lnTo>
                    <a:pt x="188" y="86"/>
                  </a:lnTo>
                  <a:lnTo>
                    <a:pt x="185" y="76"/>
                  </a:lnTo>
                  <a:lnTo>
                    <a:pt x="179" y="66"/>
                  </a:lnTo>
                  <a:lnTo>
                    <a:pt x="173" y="57"/>
                  </a:lnTo>
                  <a:lnTo>
                    <a:pt x="167" y="49"/>
                  </a:lnTo>
                  <a:lnTo>
                    <a:pt x="159" y="41"/>
                  </a:lnTo>
                  <a:lnTo>
                    <a:pt x="150" y="36"/>
                  </a:lnTo>
                  <a:lnTo>
                    <a:pt x="142" y="31"/>
                  </a:lnTo>
                  <a:lnTo>
                    <a:pt x="131" y="29"/>
                  </a:lnTo>
                  <a:lnTo>
                    <a:pt x="121" y="26"/>
                  </a:lnTo>
                  <a:lnTo>
                    <a:pt x="110" y="26"/>
                  </a:lnTo>
                  <a:lnTo>
                    <a:pt x="98" y="26"/>
                  </a:lnTo>
                  <a:lnTo>
                    <a:pt x="88" y="29"/>
                  </a:lnTo>
                  <a:lnTo>
                    <a:pt x="78" y="31"/>
                  </a:lnTo>
                  <a:lnTo>
                    <a:pt x="68" y="36"/>
                  </a:lnTo>
                  <a:lnTo>
                    <a:pt x="59" y="41"/>
                  </a:lnTo>
                  <a:lnTo>
                    <a:pt x="52" y="49"/>
                  </a:lnTo>
                  <a:lnTo>
                    <a:pt x="45" y="57"/>
                  </a:lnTo>
                  <a:lnTo>
                    <a:pt x="39" y="66"/>
                  </a:lnTo>
                  <a:lnTo>
                    <a:pt x="35" y="76"/>
                  </a:lnTo>
                  <a:lnTo>
                    <a:pt x="32" y="86"/>
                  </a:lnTo>
                  <a:lnTo>
                    <a:pt x="31" y="98"/>
                  </a:lnTo>
                  <a:lnTo>
                    <a:pt x="29" y="109"/>
                  </a:lnTo>
                  <a:lnTo>
                    <a:pt x="31" y="121"/>
                  </a:lnTo>
                  <a:lnTo>
                    <a:pt x="32" y="132"/>
                  </a:lnTo>
                  <a:lnTo>
                    <a:pt x="35" y="144"/>
                  </a:lnTo>
                  <a:lnTo>
                    <a:pt x="39" y="154"/>
                  </a:lnTo>
                  <a:lnTo>
                    <a:pt x="45" y="162"/>
                  </a:lnTo>
                  <a:lnTo>
                    <a:pt x="52" y="169"/>
                  </a:lnTo>
                  <a:lnTo>
                    <a:pt x="59" y="177"/>
                  </a:lnTo>
                  <a:lnTo>
                    <a:pt x="68" y="182"/>
                  </a:lnTo>
                  <a:lnTo>
                    <a:pt x="78" y="187"/>
                  </a:lnTo>
                  <a:lnTo>
                    <a:pt x="88" y="191"/>
                  </a:lnTo>
                  <a:lnTo>
                    <a:pt x="98" y="192"/>
                  </a:lnTo>
                  <a:lnTo>
                    <a:pt x="110" y="19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4" name="Freeform 99">
              <a:extLst>
                <a:ext uri="{FF2B5EF4-FFF2-40B4-BE49-F238E27FC236}">
                  <a16:creationId xmlns:a16="http://schemas.microsoft.com/office/drawing/2014/main" id="{024037AA-0FC3-34EE-DC4E-81D6769B06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3613" y="973138"/>
              <a:ext cx="111125" cy="114300"/>
            </a:xfrm>
            <a:custGeom>
              <a:avLst/>
              <a:gdLst>
                <a:gd name="T0" fmla="*/ 29 w 210"/>
                <a:gd name="T1" fmla="*/ 118 h 218"/>
                <a:gd name="T2" fmla="*/ 32 w 210"/>
                <a:gd name="T3" fmla="*/ 133 h 218"/>
                <a:gd name="T4" fmla="*/ 38 w 210"/>
                <a:gd name="T5" fmla="*/ 148 h 218"/>
                <a:gd name="T6" fmla="*/ 45 w 210"/>
                <a:gd name="T7" fmla="*/ 161 h 218"/>
                <a:gd name="T8" fmla="*/ 55 w 210"/>
                <a:gd name="T9" fmla="*/ 172 h 218"/>
                <a:gd name="T10" fmla="*/ 68 w 210"/>
                <a:gd name="T11" fmla="*/ 181 h 218"/>
                <a:gd name="T12" fmla="*/ 81 w 210"/>
                <a:gd name="T13" fmla="*/ 188 h 218"/>
                <a:gd name="T14" fmla="*/ 114 w 210"/>
                <a:gd name="T15" fmla="*/ 192 h 218"/>
                <a:gd name="T16" fmla="*/ 133 w 210"/>
                <a:gd name="T17" fmla="*/ 191 h 218"/>
                <a:gd name="T18" fmla="*/ 151 w 210"/>
                <a:gd name="T19" fmla="*/ 185 h 218"/>
                <a:gd name="T20" fmla="*/ 167 w 210"/>
                <a:gd name="T21" fmla="*/ 177 h 218"/>
                <a:gd name="T22" fmla="*/ 180 w 210"/>
                <a:gd name="T23" fmla="*/ 165 h 218"/>
                <a:gd name="T24" fmla="*/ 189 w 210"/>
                <a:gd name="T25" fmla="*/ 192 h 218"/>
                <a:gd name="T26" fmla="*/ 171 w 210"/>
                <a:gd name="T27" fmla="*/ 205 h 218"/>
                <a:gd name="T28" fmla="*/ 150 w 210"/>
                <a:gd name="T29" fmla="*/ 214 h 218"/>
                <a:gd name="T30" fmla="*/ 125 w 210"/>
                <a:gd name="T31" fmla="*/ 218 h 218"/>
                <a:gd name="T32" fmla="*/ 97 w 210"/>
                <a:gd name="T33" fmla="*/ 218 h 218"/>
                <a:gd name="T34" fmla="*/ 68 w 210"/>
                <a:gd name="T35" fmla="*/ 211 h 218"/>
                <a:gd name="T36" fmla="*/ 42 w 210"/>
                <a:gd name="T37" fmla="*/ 197 h 218"/>
                <a:gd name="T38" fmla="*/ 22 w 210"/>
                <a:gd name="T39" fmla="*/ 178 h 218"/>
                <a:gd name="T40" fmla="*/ 9 w 210"/>
                <a:gd name="T41" fmla="*/ 152 h 218"/>
                <a:gd name="T42" fmla="*/ 2 w 210"/>
                <a:gd name="T43" fmla="*/ 125 h 218"/>
                <a:gd name="T44" fmla="*/ 2 w 210"/>
                <a:gd name="T45" fmla="*/ 93 h 218"/>
                <a:gd name="T46" fmla="*/ 7 w 210"/>
                <a:gd name="T47" fmla="*/ 66 h 218"/>
                <a:gd name="T48" fmla="*/ 22 w 210"/>
                <a:gd name="T49" fmla="*/ 41 h 218"/>
                <a:gd name="T50" fmla="*/ 40 w 210"/>
                <a:gd name="T51" fmla="*/ 21 h 218"/>
                <a:gd name="T52" fmla="*/ 63 w 210"/>
                <a:gd name="T53" fmla="*/ 8 h 218"/>
                <a:gd name="T54" fmla="*/ 91 w 210"/>
                <a:gd name="T55" fmla="*/ 1 h 218"/>
                <a:gd name="T56" fmla="*/ 120 w 210"/>
                <a:gd name="T57" fmla="*/ 1 h 218"/>
                <a:gd name="T58" fmla="*/ 147 w 210"/>
                <a:gd name="T59" fmla="*/ 8 h 218"/>
                <a:gd name="T60" fmla="*/ 170 w 210"/>
                <a:gd name="T61" fmla="*/ 21 h 218"/>
                <a:gd name="T62" fmla="*/ 189 w 210"/>
                <a:gd name="T63" fmla="*/ 41 h 218"/>
                <a:gd name="T64" fmla="*/ 202 w 210"/>
                <a:gd name="T65" fmla="*/ 66 h 218"/>
                <a:gd name="T66" fmla="*/ 209 w 210"/>
                <a:gd name="T67" fmla="*/ 93 h 218"/>
                <a:gd name="T68" fmla="*/ 209 w 210"/>
                <a:gd name="T69" fmla="*/ 118 h 218"/>
                <a:gd name="T70" fmla="*/ 91 w 210"/>
                <a:gd name="T71" fmla="*/ 26 h 218"/>
                <a:gd name="T72" fmla="*/ 65 w 210"/>
                <a:gd name="T73" fmla="*/ 36 h 218"/>
                <a:gd name="T74" fmla="*/ 43 w 210"/>
                <a:gd name="T75" fmla="*/ 56 h 218"/>
                <a:gd name="T76" fmla="*/ 32 w 210"/>
                <a:gd name="T77" fmla="*/ 82 h 218"/>
                <a:gd name="T78" fmla="*/ 182 w 210"/>
                <a:gd name="T79" fmla="*/ 96 h 218"/>
                <a:gd name="T80" fmla="*/ 174 w 210"/>
                <a:gd name="T81" fmla="*/ 67 h 218"/>
                <a:gd name="T82" fmla="*/ 158 w 210"/>
                <a:gd name="T83" fmla="*/ 44 h 218"/>
                <a:gd name="T84" fmla="*/ 134 w 210"/>
                <a:gd name="T85" fmla="*/ 30 h 218"/>
                <a:gd name="T86" fmla="*/ 105 w 210"/>
                <a:gd name="T87" fmla="*/ 2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0" h="218">
                  <a:moveTo>
                    <a:pt x="209" y="118"/>
                  </a:moveTo>
                  <a:lnTo>
                    <a:pt x="29" y="118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42"/>
                  </a:lnTo>
                  <a:lnTo>
                    <a:pt x="38" y="148"/>
                  </a:lnTo>
                  <a:lnTo>
                    <a:pt x="40" y="155"/>
                  </a:lnTo>
                  <a:lnTo>
                    <a:pt x="45" y="161"/>
                  </a:lnTo>
                  <a:lnTo>
                    <a:pt x="49" y="167"/>
                  </a:lnTo>
                  <a:lnTo>
                    <a:pt x="55" y="172"/>
                  </a:lnTo>
                  <a:lnTo>
                    <a:pt x="61" y="177"/>
                  </a:lnTo>
                  <a:lnTo>
                    <a:pt x="68" y="181"/>
                  </a:lnTo>
                  <a:lnTo>
                    <a:pt x="74" y="185"/>
                  </a:lnTo>
                  <a:lnTo>
                    <a:pt x="81" y="188"/>
                  </a:lnTo>
                  <a:lnTo>
                    <a:pt x="97" y="192"/>
                  </a:lnTo>
                  <a:lnTo>
                    <a:pt x="114" y="192"/>
                  </a:lnTo>
                  <a:lnTo>
                    <a:pt x="124" y="192"/>
                  </a:lnTo>
                  <a:lnTo>
                    <a:pt x="133" y="191"/>
                  </a:lnTo>
                  <a:lnTo>
                    <a:pt x="143" y="190"/>
                  </a:lnTo>
                  <a:lnTo>
                    <a:pt x="151" y="185"/>
                  </a:lnTo>
                  <a:lnTo>
                    <a:pt x="158" y="182"/>
                  </a:lnTo>
                  <a:lnTo>
                    <a:pt x="167" y="177"/>
                  </a:lnTo>
                  <a:lnTo>
                    <a:pt x="173" y="171"/>
                  </a:lnTo>
                  <a:lnTo>
                    <a:pt x="180" y="165"/>
                  </a:lnTo>
                  <a:lnTo>
                    <a:pt x="196" y="184"/>
                  </a:lnTo>
                  <a:lnTo>
                    <a:pt x="189" y="192"/>
                  </a:lnTo>
                  <a:lnTo>
                    <a:pt x="180" y="198"/>
                  </a:lnTo>
                  <a:lnTo>
                    <a:pt x="171" y="205"/>
                  </a:lnTo>
                  <a:lnTo>
                    <a:pt x="160" y="210"/>
                  </a:lnTo>
                  <a:lnTo>
                    <a:pt x="150" y="214"/>
                  </a:lnTo>
                  <a:lnTo>
                    <a:pt x="138" y="217"/>
                  </a:lnTo>
                  <a:lnTo>
                    <a:pt x="125" y="218"/>
                  </a:lnTo>
                  <a:lnTo>
                    <a:pt x="114" y="218"/>
                  </a:lnTo>
                  <a:lnTo>
                    <a:pt x="97" y="218"/>
                  </a:lnTo>
                  <a:lnTo>
                    <a:pt x="82" y="215"/>
                  </a:lnTo>
                  <a:lnTo>
                    <a:pt x="68" y="211"/>
                  </a:lnTo>
                  <a:lnTo>
                    <a:pt x="55" y="205"/>
                  </a:lnTo>
                  <a:lnTo>
                    <a:pt x="42" y="197"/>
                  </a:lnTo>
                  <a:lnTo>
                    <a:pt x="32" y="188"/>
                  </a:lnTo>
                  <a:lnTo>
                    <a:pt x="22" y="178"/>
                  </a:lnTo>
                  <a:lnTo>
                    <a:pt x="14" y="165"/>
                  </a:lnTo>
                  <a:lnTo>
                    <a:pt x="9" y="152"/>
                  </a:lnTo>
                  <a:lnTo>
                    <a:pt x="3" y="139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2" y="93"/>
                  </a:lnTo>
                  <a:lnTo>
                    <a:pt x="3" y="79"/>
                  </a:lnTo>
                  <a:lnTo>
                    <a:pt x="7" y="66"/>
                  </a:lnTo>
                  <a:lnTo>
                    <a:pt x="13" y="53"/>
                  </a:lnTo>
                  <a:lnTo>
                    <a:pt x="22" y="41"/>
                  </a:lnTo>
                  <a:lnTo>
                    <a:pt x="30" y="30"/>
                  </a:lnTo>
                  <a:lnTo>
                    <a:pt x="40" y="21"/>
                  </a:lnTo>
                  <a:lnTo>
                    <a:pt x="52" y="14"/>
                  </a:lnTo>
                  <a:lnTo>
                    <a:pt x="63" y="8"/>
                  </a:lnTo>
                  <a:lnTo>
                    <a:pt x="76" y="4"/>
                  </a:lnTo>
                  <a:lnTo>
                    <a:pt x="91" y="1"/>
                  </a:lnTo>
                  <a:lnTo>
                    <a:pt x="105" y="0"/>
                  </a:lnTo>
                  <a:lnTo>
                    <a:pt x="120" y="1"/>
                  </a:lnTo>
                  <a:lnTo>
                    <a:pt x="134" y="4"/>
                  </a:lnTo>
                  <a:lnTo>
                    <a:pt x="147" y="8"/>
                  </a:lnTo>
                  <a:lnTo>
                    <a:pt x="158" y="14"/>
                  </a:lnTo>
                  <a:lnTo>
                    <a:pt x="170" y="21"/>
                  </a:lnTo>
                  <a:lnTo>
                    <a:pt x="180" y="30"/>
                  </a:lnTo>
                  <a:lnTo>
                    <a:pt x="189" y="41"/>
                  </a:lnTo>
                  <a:lnTo>
                    <a:pt x="196" y="53"/>
                  </a:lnTo>
                  <a:lnTo>
                    <a:pt x="202" y="66"/>
                  </a:lnTo>
                  <a:lnTo>
                    <a:pt x="206" y="79"/>
                  </a:lnTo>
                  <a:lnTo>
                    <a:pt x="209" y="93"/>
                  </a:lnTo>
                  <a:lnTo>
                    <a:pt x="210" y="109"/>
                  </a:lnTo>
                  <a:lnTo>
                    <a:pt x="209" y="118"/>
                  </a:lnTo>
                  <a:close/>
                  <a:moveTo>
                    <a:pt x="105" y="24"/>
                  </a:moveTo>
                  <a:lnTo>
                    <a:pt x="91" y="26"/>
                  </a:lnTo>
                  <a:lnTo>
                    <a:pt x="76" y="30"/>
                  </a:lnTo>
                  <a:lnTo>
                    <a:pt x="65" y="36"/>
                  </a:lnTo>
                  <a:lnTo>
                    <a:pt x="53" y="44"/>
                  </a:lnTo>
                  <a:lnTo>
                    <a:pt x="43" y="56"/>
                  </a:lnTo>
                  <a:lnTo>
                    <a:pt x="36" y="67"/>
                  </a:lnTo>
                  <a:lnTo>
                    <a:pt x="32" y="82"/>
                  </a:lnTo>
                  <a:lnTo>
                    <a:pt x="29" y="96"/>
                  </a:lnTo>
                  <a:lnTo>
                    <a:pt x="182" y="96"/>
                  </a:lnTo>
                  <a:lnTo>
                    <a:pt x="180" y="82"/>
                  </a:lnTo>
                  <a:lnTo>
                    <a:pt x="174" y="67"/>
                  </a:lnTo>
                  <a:lnTo>
                    <a:pt x="167" y="56"/>
                  </a:lnTo>
                  <a:lnTo>
                    <a:pt x="158" y="44"/>
                  </a:lnTo>
                  <a:lnTo>
                    <a:pt x="147" y="36"/>
                  </a:lnTo>
                  <a:lnTo>
                    <a:pt x="134" y="30"/>
                  </a:lnTo>
                  <a:lnTo>
                    <a:pt x="121" y="26"/>
                  </a:lnTo>
                  <a:lnTo>
                    <a:pt x="105" y="24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5" name="Freeform 100">
              <a:extLst>
                <a:ext uri="{FF2B5EF4-FFF2-40B4-BE49-F238E27FC236}">
                  <a16:creationId xmlns:a16="http://schemas.microsoft.com/office/drawing/2014/main" id="{94DC89F3-98E9-6A89-66EB-D7FCE2B7FED8}"/>
                </a:ext>
              </a:extLst>
            </p:cNvPr>
            <p:cNvSpPr/>
            <p:nvPr/>
          </p:nvSpPr>
          <p:spPr bwMode="auto">
            <a:xfrm>
              <a:off x="9977438" y="973138"/>
              <a:ext cx="173038" cy="114300"/>
            </a:xfrm>
            <a:custGeom>
              <a:avLst/>
              <a:gdLst>
                <a:gd name="T0" fmla="*/ 224 w 326"/>
                <a:gd name="T1" fmla="*/ 120 h 216"/>
                <a:gd name="T2" fmla="*/ 177 w 326"/>
                <a:gd name="T3" fmla="*/ 120 h 216"/>
                <a:gd name="T4" fmla="*/ 177 w 326"/>
                <a:gd name="T5" fmla="*/ 216 h 216"/>
                <a:gd name="T6" fmla="*/ 149 w 326"/>
                <a:gd name="T7" fmla="*/ 216 h 216"/>
                <a:gd name="T8" fmla="*/ 149 w 326"/>
                <a:gd name="T9" fmla="*/ 120 h 216"/>
                <a:gd name="T10" fmla="*/ 101 w 326"/>
                <a:gd name="T11" fmla="*/ 120 h 216"/>
                <a:gd name="T12" fmla="*/ 35 w 326"/>
                <a:gd name="T13" fmla="*/ 216 h 216"/>
                <a:gd name="T14" fmla="*/ 0 w 326"/>
                <a:gd name="T15" fmla="*/ 216 h 216"/>
                <a:gd name="T16" fmla="*/ 78 w 326"/>
                <a:gd name="T17" fmla="*/ 105 h 216"/>
                <a:gd name="T18" fmla="*/ 8 w 326"/>
                <a:gd name="T19" fmla="*/ 0 h 216"/>
                <a:gd name="T20" fmla="*/ 38 w 326"/>
                <a:gd name="T21" fmla="*/ 0 h 216"/>
                <a:gd name="T22" fmla="*/ 101 w 326"/>
                <a:gd name="T23" fmla="*/ 95 h 216"/>
                <a:gd name="T24" fmla="*/ 149 w 326"/>
                <a:gd name="T25" fmla="*/ 95 h 216"/>
                <a:gd name="T26" fmla="*/ 149 w 326"/>
                <a:gd name="T27" fmla="*/ 0 h 216"/>
                <a:gd name="T28" fmla="*/ 177 w 326"/>
                <a:gd name="T29" fmla="*/ 0 h 216"/>
                <a:gd name="T30" fmla="*/ 177 w 326"/>
                <a:gd name="T31" fmla="*/ 95 h 216"/>
                <a:gd name="T32" fmla="*/ 224 w 326"/>
                <a:gd name="T33" fmla="*/ 95 h 216"/>
                <a:gd name="T34" fmla="*/ 288 w 326"/>
                <a:gd name="T35" fmla="*/ 0 h 216"/>
                <a:gd name="T36" fmla="*/ 319 w 326"/>
                <a:gd name="T37" fmla="*/ 0 h 216"/>
                <a:gd name="T38" fmla="*/ 248 w 326"/>
                <a:gd name="T39" fmla="*/ 105 h 216"/>
                <a:gd name="T40" fmla="*/ 326 w 326"/>
                <a:gd name="T41" fmla="*/ 216 h 216"/>
                <a:gd name="T42" fmla="*/ 291 w 326"/>
                <a:gd name="T43" fmla="*/ 216 h 216"/>
                <a:gd name="T44" fmla="*/ 224 w 326"/>
                <a:gd name="T45" fmla="*/ 1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6" h="216">
                  <a:moveTo>
                    <a:pt x="224" y="120"/>
                  </a:moveTo>
                  <a:lnTo>
                    <a:pt x="177" y="120"/>
                  </a:lnTo>
                  <a:lnTo>
                    <a:pt x="177" y="216"/>
                  </a:lnTo>
                  <a:lnTo>
                    <a:pt x="149" y="216"/>
                  </a:lnTo>
                  <a:lnTo>
                    <a:pt x="149" y="120"/>
                  </a:lnTo>
                  <a:lnTo>
                    <a:pt x="101" y="120"/>
                  </a:lnTo>
                  <a:lnTo>
                    <a:pt x="35" y="216"/>
                  </a:lnTo>
                  <a:lnTo>
                    <a:pt x="0" y="216"/>
                  </a:lnTo>
                  <a:lnTo>
                    <a:pt x="78" y="105"/>
                  </a:lnTo>
                  <a:lnTo>
                    <a:pt x="8" y="0"/>
                  </a:lnTo>
                  <a:lnTo>
                    <a:pt x="38" y="0"/>
                  </a:lnTo>
                  <a:lnTo>
                    <a:pt x="101" y="95"/>
                  </a:lnTo>
                  <a:lnTo>
                    <a:pt x="149" y="95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177" y="95"/>
                  </a:lnTo>
                  <a:lnTo>
                    <a:pt x="224" y="95"/>
                  </a:lnTo>
                  <a:lnTo>
                    <a:pt x="288" y="0"/>
                  </a:lnTo>
                  <a:lnTo>
                    <a:pt x="319" y="0"/>
                  </a:lnTo>
                  <a:lnTo>
                    <a:pt x="248" y="105"/>
                  </a:lnTo>
                  <a:lnTo>
                    <a:pt x="326" y="216"/>
                  </a:lnTo>
                  <a:lnTo>
                    <a:pt x="291" y="216"/>
                  </a:lnTo>
                  <a:lnTo>
                    <a:pt x="224" y="12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6" name="Freeform 101">
              <a:extLst>
                <a:ext uri="{FF2B5EF4-FFF2-40B4-BE49-F238E27FC236}">
                  <a16:creationId xmlns:a16="http://schemas.microsoft.com/office/drawing/2014/main" id="{62E1C7D7-54FA-E8E1-6EB2-C48F41F34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5238" y="973138"/>
              <a:ext cx="131763" cy="141288"/>
            </a:xfrm>
            <a:custGeom>
              <a:avLst/>
              <a:gdLst>
                <a:gd name="T0" fmla="*/ 248 w 248"/>
                <a:gd name="T1" fmla="*/ 190 h 268"/>
                <a:gd name="T2" fmla="*/ 248 w 248"/>
                <a:gd name="T3" fmla="*/ 268 h 268"/>
                <a:gd name="T4" fmla="*/ 220 w 248"/>
                <a:gd name="T5" fmla="*/ 268 h 268"/>
                <a:gd name="T6" fmla="*/ 220 w 248"/>
                <a:gd name="T7" fmla="*/ 216 h 268"/>
                <a:gd name="T8" fmla="*/ 27 w 248"/>
                <a:gd name="T9" fmla="*/ 216 h 268"/>
                <a:gd name="T10" fmla="*/ 27 w 248"/>
                <a:gd name="T11" fmla="*/ 268 h 268"/>
                <a:gd name="T12" fmla="*/ 0 w 248"/>
                <a:gd name="T13" fmla="*/ 268 h 268"/>
                <a:gd name="T14" fmla="*/ 0 w 248"/>
                <a:gd name="T15" fmla="*/ 190 h 268"/>
                <a:gd name="T16" fmla="*/ 13 w 248"/>
                <a:gd name="T17" fmla="*/ 190 h 268"/>
                <a:gd name="T18" fmla="*/ 17 w 248"/>
                <a:gd name="T19" fmla="*/ 190 h 268"/>
                <a:gd name="T20" fmla="*/ 23 w 248"/>
                <a:gd name="T21" fmla="*/ 189 h 268"/>
                <a:gd name="T22" fmla="*/ 27 w 248"/>
                <a:gd name="T23" fmla="*/ 186 h 268"/>
                <a:gd name="T24" fmla="*/ 30 w 248"/>
                <a:gd name="T25" fmla="*/ 181 h 268"/>
                <a:gd name="T26" fmla="*/ 34 w 248"/>
                <a:gd name="T27" fmla="*/ 177 h 268"/>
                <a:gd name="T28" fmla="*/ 37 w 248"/>
                <a:gd name="T29" fmla="*/ 173 h 268"/>
                <a:gd name="T30" fmla="*/ 40 w 248"/>
                <a:gd name="T31" fmla="*/ 166 h 268"/>
                <a:gd name="T32" fmla="*/ 42 w 248"/>
                <a:gd name="T33" fmla="*/ 158 h 268"/>
                <a:gd name="T34" fmla="*/ 46 w 248"/>
                <a:gd name="T35" fmla="*/ 141 h 268"/>
                <a:gd name="T36" fmla="*/ 49 w 248"/>
                <a:gd name="T37" fmla="*/ 122 h 268"/>
                <a:gd name="T38" fmla="*/ 50 w 248"/>
                <a:gd name="T39" fmla="*/ 98 h 268"/>
                <a:gd name="T40" fmla="*/ 53 w 248"/>
                <a:gd name="T41" fmla="*/ 72 h 268"/>
                <a:gd name="T42" fmla="*/ 56 w 248"/>
                <a:gd name="T43" fmla="*/ 0 h 268"/>
                <a:gd name="T44" fmla="*/ 214 w 248"/>
                <a:gd name="T45" fmla="*/ 0 h 268"/>
                <a:gd name="T46" fmla="*/ 214 w 248"/>
                <a:gd name="T47" fmla="*/ 190 h 268"/>
                <a:gd name="T48" fmla="*/ 248 w 248"/>
                <a:gd name="T49" fmla="*/ 190 h 268"/>
                <a:gd name="T50" fmla="*/ 79 w 248"/>
                <a:gd name="T51" fmla="*/ 74 h 268"/>
                <a:gd name="T52" fmla="*/ 78 w 248"/>
                <a:gd name="T53" fmla="*/ 97 h 268"/>
                <a:gd name="T54" fmla="*/ 76 w 248"/>
                <a:gd name="T55" fmla="*/ 117 h 268"/>
                <a:gd name="T56" fmla="*/ 75 w 248"/>
                <a:gd name="T57" fmla="*/ 134 h 268"/>
                <a:gd name="T58" fmla="*/ 72 w 248"/>
                <a:gd name="T59" fmla="*/ 150 h 268"/>
                <a:gd name="T60" fmla="*/ 68 w 248"/>
                <a:gd name="T61" fmla="*/ 164 h 268"/>
                <a:gd name="T62" fmla="*/ 63 w 248"/>
                <a:gd name="T63" fmla="*/ 174 h 268"/>
                <a:gd name="T64" fmla="*/ 57 w 248"/>
                <a:gd name="T65" fmla="*/ 184 h 268"/>
                <a:gd name="T66" fmla="*/ 50 w 248"/>
                <a:gd name="T67" fmla="*/ 190 h 268"/>
                <a:gd name="T68" fmla="*/ 186 w 248"/>
                <a:gd name="T69" fmla="*/ 190 h 268"/>
                <a:gd name="T70" fmla="*/ 186 w 248"/>
                <a:gd name="T71" fmla="*/ 26 h 268"/>
                <a:gd name="T72" fmla="*/ 82 w 248"/>
                <a:gd name="T73" fmla="*/ 26 h 268"/>
                <a:gd name="T74" fmla="*/ 79 w 248"/>
                <a:gd name="T75" fmla="*/ 7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8" h="268">
                  <a:moveTo>
                    <a:pt x="248" y="190"/>
                  </a:moveTo>
                  <a:lnTo>
                    <a:pt x="248" y="268"/>
                  </a:lnTo>
                  <a:lnTo>
                    <a:pt x="220" y="268"/>
                  </a:lnTo>
                  <a:lnTo>
                    <a:pt x="220" y="216"/>
                  </a:lnTo>
                  <a:lnTo>
                    <a:pt x="27" y="216"/>
                  </a:lnTo>
                  <a:lnTo>
                    <a:pt x="27" y="268"/>
                  </a:lnTo>
                  <a:lnTo>
                    <a:pt x="0" y="268"/>
                  </a:lnTo>
                  <a:lnTo>
                    <a:pt x="0" y="190"/>
                  </a:lnTo>
                  <a:lnTo>
                    <a:pt x="13" y="190"/>
                  </a:lnTo>
                  <a:lnTo>
                    <a:pt x="17" y="190"/>
                  </a:lnTo>
                  <a:lnTo>
                    <a:pt x="23" y="189"/>
                  </a:lnTo>
                  <a:lnTo>
                    <a:pt x="27" y="186"/>
                  </a:lnTo>
                  <a:lnTo>
                    <a:pt x="30" y="181"/>
                  </a:lnTo>
                  <a:lnTo>
                    <a:pt x="34" y="177"/>
                  </a:lnTo>
                  <a:lnTo>
                    <a:pt x="37" y="173"/>
                  </a:lnTo>
                  <a:lnTo>
                    <a:pt x="40" y="166"/>
                  </a:lnTo>
                  <a:lnTo>
                    <a:pt x="42" y="158"/>
                  </a:lnTo>
                  <a:lnTo>
                    <a:pt x="46" y="141"/>
                  </a:lnTo>
                  <a:lnTo>
                    <a:pt x="49" y="122"/>
                  </a:lnTo>
                  <a:lnTo>
                    <a:pt x="50" y="98"/>
                  </a:lnTo>
                  <a:lnTo>
                    <a:pt x="53" y="72"/>
                  </a:lnTo>
                  <a:lnTo>
                    <a:pt x="56" y="0"/>
                  </a:lnTo>
                  <a:lnTo>
                    <a:pt x="214" y="0"/>
                  </a:lnTo>
                  <a:lnTo>
                    <a:pt x="214" y="190"/>
                  </a:lnTo>
                  <a:lnTo>
                    <a:pt x="248" y="190"/>
                  </a:lnTo>
                  <a:close/>
                  <a:moveTo>
                    <a:pt x="79" y="74"/>
                  </a:moveTo>
                  <a:lnTo>
                    <a:pt x="78" y="97"/>
                  </a:lnTo>
                  <a:lnTo>
                    <a:pt x="76" y="117"/>
                  </a:lnTo>
                  <a:lnTo>
                    <a:pt x="75" y="134"/>
                  </a:lnTo>
                  <a:lnTo>
                    <a:pt x="72" y="150"/>
                  </a:lnTo>
                  <a:lnTo>
                    <a:pt x="68" y="164"/>
                  </a:lnTo>
                  <a:lnTo>
                    <a:pt x="63" y="174"/>
                  </a:lnTo>
                  <a:lnTo>
                    <a:pt x="57" y="184"/>
                  </a:lnTo>
                  <a:lnTo>
                    <a:pt x="50" y="190"/>
                  </a:lnTo>
                  <a:lnTo>
                    <a:pt x="186" y="190"/>
                  </a:lnTo>
                  <a:lnTo>
                    <a:pt x="186" y="26"/>
                  </a:lnTo>
                  <a:lnTo>
                    <a:pt x="82" y="26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7" name="Freeform 102">
              <a:extLst>
                <a:ext uri="{FF2B5EF4-FFF2-40B4-BE49-F238E27FC236}">
                  <a16:creationId xmlns:a16="http://schemas.microsoft.com/office/drawing/2014/main" id="{C66E65EB-907D-7E9D-16D6-E9B03226EF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6050" y="973138"/>
              <a:ext cx="111125" cy="114300"/>
            </a:xfrm>
            <a:custGeom>
              <a:avLst/>
              <a:gdLst>
                <a:gd name="T0" fmla="*/ 28 w 210"/>
                <a:gd name="T1" fmla="*/ 118 h 218"/>
                <a:gd name="T2" fmla="*/ 31 w 210"/>
                <a:gd name="T3" fmla="*/ 133 h 218"/>
                <a:gd name="T4" fmla="*/ 37 w 210"/>
                <a:gd name="T5" fmla="*/ 148 h 218"/>
                <a:gd name="T6" fmla="*/ 44 w 210"/>
                <a:gd name="T7" fmla="*/ 161 h 218"/>
                <a:gd name="T8" fmla="*/ 54 w 210"/>
                <a:gd name="T9" fmla="*/ 172 h 218"/>
                <a:gd name="T10" fmla="*/ 67 w 210"/>
                <a:gd name="T11" fmla="*/ 181 h 218"/>
                <a:gd name="T12" fmla="*/ 82 w 210"/>
                <a:gd name="T13" fmla="*/ 188 h 218"/>
                <a:gd name="T14" fmla="*/ 113 w 210"/>
                <a:gd name="T15" fmla="*/ 192 h 218"/>
                <a:gd name="T16" fmla="*/ 133 w 210"/>
                <a:gd name="T17" fmla="*/ 191 h 218"/>
                <a:gd name="T18" fmla="*/ 151 w 210"/>
                <a:gd name="T19" fmla="*/ 185 h 218"/>
                <a:gd name="T20" fmla="*/ 167 w 210"/>
                <a:gd name="T21" fmla="*/ 177 h 218"/>
                <a:gd name="T22" fmla="*/ 180 w 210"/>
                <a:gd name="T23" fmla="*/ 165 h 218"/>
                <a:gd name="T24" fmla="*/ 188 w 210"/>
                <a:gd name="T25" fmla="*/ 192 h 218"/>
                <a:gd name="T26" fmla="*/ 171 w 210"/>
                <a:gd name="T27" fmla="*/ 205 h 218"/>
                <a:gd name="T28" fmla="*/ 149 w 210"/>
                <a:gd name="T29" fmla="*/ 214 h 218"/>
                <a:gd name="T30" fmla="*/ 126 w 210"/>
                <a:gd name="T31" fmla="*/ 218 h 218"/>
                <a:gd name="T32" fmla="*/ 97 w 210"/>
                <a:gd name="T33" fmla="*/ 218 h 218"/>
                <a:gd name="T34" fmla="*/ 67 w 210"/>
                <a:gd name="T35" fmla="*/ 211 h 218"/>
                <a:gd name="T36" fmla="*/ 41 w 210"/>
                <a:gd name="T37" fmla="*/ 197 h 218"/>
                <a:gd name="T38" fmla="*/ 23 w 210"/>
                <a:gd name="T39" fmla="*/ 178 h 218"/>
                <a:gd name="T40" fmla="*/ 8 w 210"/>
                <a:gd name="T41" fmla="*/ 152 h 218"/>
                <a:gd name="T42" fmla="*/ 1 w 210"/>
                <a:gd name="T43" fmla="*/ 125 h 218"/>
                <a:gd name="T44" fmla="*/ 1 w 210"/>
                <a:gd name="T45" fmla="*/ 93 h 218"/>
                <a:gd name="T46" fmla="*/ 8 w 210"/>
                <a:gd name="T47" fmla="*/ 66 h 218"/>
                <a:gd name="T48" fmla="*/ 21 w 210"/>
                <a:gd name="T49" fmla="*/ 41 h 218"/>
                <a:gd name="T50" fmla="*/ 40 w 210"/>
                <a:gd name="T51" fmla="*/ 21 h 218"/>
                <a:gd name="T52" fmla="*/ 63 w 210"/>
                <a:gd name="T53" fmla="*/ 8 h 218"/>
                <a:gd name="T54" fmla="*/ 90 w 210"/>
                <a:gd name="T55" fmla="*/ 1 h 218"/>
                <a:gd name="T56" fmla="*/ 119 w 210"/>
                <a:gd name="T57" fmla="*/ 1 h 218"/>
                <a:gd name="T58" fmla="*/ 146 w 210"/>
                <a:gd name="T59" fmla="*/ 8 h 218"/>
                <a:gd name="T60" fmla="*/ 169 w 210"/>
                <a:gd name="T61" fmla="*/ 21 h 218"/>
                <a:gd name="T62" fmla="*/ 188 w 210"/>
                <a:gd name="T63" fmla="*/ 41 h 218"/>
                <a:gd name="T64" fmla="*/ 203 w 210"/>
                <a:gd name="T65" fmla="*/ 66 h 218"/>
                <a:gd name="T66" fmla="*/ 208 w 210"/>
                <a:gd name="T67" fmla="*/ 93 h 218"/>
                <a:gd name="T68" fmla="*/ 210 w 210"/>
                <a:gd name="T69" fmla="*/ 118 h 218"/>
                <a:gd name="T70" fmla="*/ 90 w 210"/>
                <a:gd name="T71" fmla="*/ 26 h 218"/>
                <a:gd name="T72" fmla="*/ 64 w 210"/>
                <a:gd name="T73" fmla="*/ 36 h 218"/>
                <a:gd name="T74" fmla="*/ 44 w 210"/>
                <a:gd name="T75" fmla="*/ 56 h 218"/>
                <a:gd name="T76" fmla="*/ 31 w 210"/>
                <a:gd name="T77" fmla="*/ 82 h 218"/>
                <a:gd name="T78" fmla="*/ 182 w 210"/>
                <a:gd name="T79" fmla="*/ 96 h 218"/>
                <a:gd name="T80" fmla="*/ 174 w 210"/>
                <a:gd name="T81" fmla="*/ 67 h 218"/>
                <a:gd name="T82" fmla="*/ 158 w 210"/>
                <a:gd name="T83" fmla="*/ 44 h 218"/>
                <a:gd name="T84" fmla="*/ 133 w 210"/>
                <a:gd name="T85" fmla="*/ 30 h 218"/>
                <a:gd name="T86" fmla="*/ 105 w 210"/>
                <a:gd name="T87" fmla="*/ 2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0" h="218">
                  <a:moveTo>
                    <a:pt x="210" y="118"/>
                  </a:moveTo>
                  <a:lnTo>
                    <a:pt x="28" y="118"/>
                  </a:lnTo>
                  <a:lnTo>
                    <a:pt x="30" y="126"/>
                  </a:lnTo>
                  <a:lnTo>
                    <a:pt x="31" y="133"/>
                  </a:lnTo>
                  <a:lnTo>
                    <a:pt x="34" y="142"/>
                  </a:lnTo>
                  <a:lnTo>
                    <a:pt x="37" y="148"/>
                  </a:lnTo>
                  <a:lnTo>
                    <a:pt x="40" y="155"/>
                  </a:lnTo>
                  <a:lnTo>
                    <a:pt x="44" y="161"/>
                  </a:lnTo>
                  <a:lnTo>
                    <a:pt x="49" y="167"/>
                  </a:lnTo>
                  <a:lnTo>
                    <a:pt x="54" y="172"/>
                  </a:lnTo>
                  <a:lnTo>
                    <a:pt x="61" y="177"/>
                  </a:lnTo>
                  <a:lnTo>
                    <a:pt x="67" y="181"/>
                  </a:lnTo>
                  <a:lnTo>
                    <a:pt x="74" y="185"/>
                  </a:lnTo>
                  <a:lnTo>
                    <a:pt x="82" y="188"/>
                  </a:lnTo>
                  <a:lnTo>
                    <a:pt x="96" y="192"/>
                  </a:lnTo>
                  <a:lnTo>
                    <a:pt x="113" y="192"/>
                  </a:lnTo>
                  <a:lnTo>
                    <a:pt x="123" y="192"/>
                  </a:lnTo>
                  <a:lnTo>
                    <a:pt x="133" y="191"/>
                  </a:lnTo>
                  <a:lnTo>
                    <a:pt x="142" y="190"/>
                  </a:lnTo>
                  <a:lnTo>
                    <a:pt x="151" y="185"/>
                  </a:lnTo>
                  <a:lnTo>
                    <a:pt x="159" y="182"/>
                  </a:lnTo>
                  <a:lnTo>
                    <a:pt x="167" y="177"/>
                  </a:lnTo>
                  <a:lnTo>
                    <a:pt x="174" y="171"/>
                  </a:lnTo>
                  <a:lnTo>
                    <a:pt x="180" y="165"/>
                  </a:lnTo>
                  <a:lnTo>
                    <a:pt x="197" y="184"/>
                  </a:lnTo>
                  <a:lnTo>
                    <a:pt x="188" y="192"/>
                  </a:lnTo>
                  <a:lnTo>
                    <a:pt x="180" y="198"/>
                  </a:lnTo>
                  <a:lnTo>
                    <a:pt x="171" y="205"/>
                  </a:lnTo>
                  <a:lnTo>
                    <a:pt x="161" y="210"/>
                  </a:lnTo>
                  <a:lnTo>
                    <a:pt x="149" y="214"/>
                  </a:lnTo>
                  <a:lnTo>
                    <a:pt x="138" y="217"/>
                  </a:lnTo>
                  <a:lnTo>
                    <a:pt x="126" y="218"/>
                  </a:lnTo>
                  <a:lnTo>
                    <a:pt x="113" y="218"/>
                  </a:lnTo>
                  <a:lnTo>
                    <a:pt x="97" y="218"/>
                  </a:lnTo>
                  <a:lnTo>
                    <a:pt x="82" y="215"/>
                  </a:lnTo>
                  <a:lnTo>
                    <a:pt x="67" y="211"/>
                  </a:lnTo>
                  <a:lnTo>
                    <a:pt x="54" y="205"/>
                  </a:lnTo>
                  <a:lnTo>
                    <a:pt x="41" y="197"/>
                  </a:lnTo>
                  <a:lnTo>
                    <a:pt x="31" y="188"/>
                  </a:lnTo>
                  <a:lnTo>
                    <a:pt x="23" y="178"/>
                  </a:lnTo>
                  <a:lnTo>
                    <a:pt x="14" y="165"/>
                  </a:lnTo>
                  <a:lnTo>
                    <a:pt x="8" y="152"/>
                  </a:lnTo>
                  <a:lnTo>
                    <a:pt x="4" y="139"/>
                  </a:lnTo>
                  <a:lnTo>
                    <a:pt x="1" y="125"/>
                  </a:lnTo>
                  <a:lnTo>
                    <a:pt x="0" y="109"/>
                  </a:lnTo>
                  <a:lnTo>
                    <a:pt x="1" y="93"/>
                  </a:lnTo>
                  <a:lnTo>
                    <a:pt x="4" y="79"/>
                  </a:lnTo>
                  <a:lnTo>
                    <a:pt x="8" y="66"/>
                  </a:lnTo>
                  <a:lnTo>
                    <a:pt x="14" y="53"/>
                  </a:lnTo>
                  <a:lnTo>
                    <a:pt x="21" y="41"/>
                  </a:lnTo>
                  <a:lnTo>
                    <a:pt x="30" y="30"/>
                  </a:lnTo>
                  <a:lnTo>
                    <a:pt x="40" y="21"/>
                  </a:lnTo>
                  <a:lnTo>
                    <a:pt x="51" y="14"/>
                  </a:lnTo>
                  <a:lnTo>
                    <a:pt x="63" y="8"/>
                  </a:lnTo>
                  <a:lnTo>
                    <a:pt x="77" y="4"/>
                  </a:lnTo>
                  <a:lnTo>
                    <a:pt x="90" y="1"/>
                  </a:lnTo>
                  <a:lnTo>
                    <a:pt x="105" y="0"/>
                  </a:lnTo>
                  <a:lnTo>
                    <a:pt x="119" y="1"/>
                  </a:lnTo>
                  <a:lnTo>
                    <a:pt x="133" y="4"/>
                  </a:lnTo>
                  <a:lnTo>
                    <a:pt x="146" y="8"/>
                  </a:lnTo>
                  <a:lnTo>
                    <a:pt x="159" y="14"/>
                  </a:lnTo>
                  <a:lnTo>
                    <a:pt x="169" y="21"/>
                  </a:lnTo>
                  <a:lnTo>
                    <a:pt x="180" y="30"/>
                  </a:lnTo>
                  <a:lnTo>
                    <a:pt x="188" y="41"/>
                  </a:lnTo>
                  <a:lnTo>
                    <a:pt x="197" y="53"/>
                  </a:lnTo>
                  <a:lnTo>
                    <a:pt x="203" y="66"/>
                  </a:lnTo>
                  <a:lnTo>
                    <a:pt x="207" y="79"/>
                  </a:lnTo>
                  <a:lnTo>
                    <a:pt x="208" y="93"/>
                  </a:lnTo>
                  <a:lnTo>
                    <a:pt x="210" y="109"/>
                  </a:lnTo>
                  <a:lnTo>
                    <a:pt x="210" y="118"/>
                  </a:lnTo>
                  <a:close/>
                  <a:moveTo>
                    <a:pt x="105" y="24"/>
                  </a:moveTo>
                  <a:lnTo>
                    <a:pt x="90" y="26"/>
                  </a:lnTo>
                  <a:lnTo>
                    <a:pt x="76" y="30"/>
                  </a:lnTo>
                  <a:lnTo>
                    <a:pt x="64" y="36"/>
                  </a:lnTo>
                  <a:lnTo>
                    <a:pt x="53" y="44"/>
                  </a:lnTo>
                  <a:lnTo>
                    <a:pt x="44" y="56"/>
                  </a:lnTo>
                  <a:lnTo>
                    <a:pt x="37" y="67"/>
                  </a:lnTo>
                  <a:lnTo>
                    <a:pt x="31" y="82"/>
                  </a:lnTo>
                  <a:lnTo>
                    <a:pt x="28" y="96"/>
                  </a:lnTo>
                  <a:lnTo>
                    <a:pt x="182" y="96"/>
                  </a:lnTo>
                  <a:lnTo>
                    <a:pt x="180" y="82"/>
                  </a:lnTo>
                  <a:lnTo>
                    <a:pt x="174" y="67"/>
                  </a:lnTo>
                  <a:lnTo>
                    <a:pt x="167" y="56"/>
                  </a:lnTo>
                  <a:lnTo>
                    <a:pt x="158" y="44"/>
                  </a:lnTo>
                  <a:lnTo>
                    <a:pt x="146" y="36"/>
                  </a:lnTo>
                  <a:lnTo>
                    <a:pt x="133" y="30"/>
                  </a:lnTo>
                  <a:lnTo>
                    <a:pt x="121" y="26"/>
                  </a:lnTo>
                  <a:lnTo>
                    <a:pt x="105" y="24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8" name="Freeform 103">
              <a:extLst>
                <a:ext uri="{FF2B5EF4-FFF2-40B4-BE49-F238E27FC236}">
                  <a16:creationId xmlns:a16="http://schemas.microsoft.com/office/drawing/2014/main" id="{E13101E8-EDDB-8844-9CB6-BC88549EED83}"/>
                </a:ext>
              </a:extLst>
            </p:cNvPr>
            <p:cNvSpPr/>
            <p:nvPr/>
          </p:nvSpPr>
          <p:spPr bwMode="auto">
            <a:xfrm>
              <a:off x="10450513" y="973138"/>
              <a:ext cx="103188" cy="114300"/>
            </a:xfrm>
            <a:custGeom>
              <a:avLst/>
              <a:gdLst>
                <a:gd name="T0" fmla="*/ 0 w 193"/>
                <a:gd name="T1" fmla="*/ 0 h 216"/>
                <a:gd name="T2" fmla="*/ 28 w 193"/>
                <a:gd name="T3" fmla="*/ 0 h 216"/>
                <a:gd name="T4" fmla="*/ 28 w 193"/>
                <a:gd name="T5" fmla="*/ 97 h 216"/>
                <a:gd name="T6" fmla="*/ 164 w 193"/>
                <a:gd name="T7" fmla="*/ 97 h 216"/>
                <a:gd name="T8" fmla="*/ 164 w 193"/>
                <a:gd name="T9" fmla="*/ 0 h 216"/>
                <a:gd name="T10" fmla="*/ 193 w 193"/>
                <a:gd name="T11" fmla="*/ 0 h 216"/>
                <a:gd name="T12" fmla="*/ 193 w 193"/>
                <a:gd name="T13" fmla="*/ 216 h 216"/>
                <a:gd name="T14" fmla="*/ 164 w 193"/>
                <a:gd name="T15" fmla="*/ 216 h 216"/>
                <a:gd name="T16" fmla="*/ 164 w 193"/>
                <a:gd name="T17" fmla="*/ 121 h 216"/>
                <a:gd name="T18" fmla="*/ 28 w 193"/>
                <a:gd name="T19" fmla="*/ 121 h 216"/>
                <a:gd name="T20" fmla="*/ 28 w 193"/>
                <a:gd name="T21" fmla="*/ 216 h 216"/>
                <a:gd name="T22" fmla="*/ 0 w 193"/>
                <a:gd name="T23" fmla="*/ 216 h 216"/>
                <a:gd name="T24" fmla="*/ 0 w 193"/>
                <a:gd name="T2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216">
                  <a:moveTo>
                    <a:pt x="0" y="0"/>
                  </a:moveTo>
                  <a:lnTo>
                    <a:pt x="28" y="0"/>
                  </a:lnTo>
                  <a:lnTo>
                    <a:pt x="28" y="97"/>
                  </a:lnTo>
                  <a:lnTo>
                    <a:pt x="164" y="97"/>
                  </a:lnTo>
                  <a:lnTo>
                    <a:pt x="164" y="0"/>
                  </a:lnTo>
                  <a:lnTo>
                    <a:pt x="193" y="0"/>
                  </a:lnTo>
                  <a:lnTo>
                    <a:pt x="193" y="216"/>
                  </a:lnTo>
                  <a:lnTo>
                    <a:pt x="164" y="216"/>
                  </a:lnTo>
                  <a:lnTo>
                    <a:pt x="164" y="121"/>
                  </a:lnTo>
                  <a:lnTo>
                    <a:pt x="28" y="121"/>
                  </a:lnTo>
                  <a:lnTo>
                    <a:pt x="28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9" name="Freeform 104">
              <a:extLst>
                <a:ext uri="{FF2B5EF4-FFF2-40B4-BE49-F238E27FC236}">
                  <a16:creationId xmlns:a16="http://schemas.microsoft.com/office/drawing/2014/main" id="{963747DF-8B4C-397A-EA7E-FAD38153C50D}"/>
                </a:ext>
              </a:extLst>
            </p:cNvPr>
            <p:cNvSpPr/>
            <p:nvPr/>
          </p:nvSpPr>
          <p:spPr bwMode="auto">
            <a:xfrm>
              <a:off x="10596563" y="973138"/>
              <a:ext cx="106363" cy="114300"/>
            </a:xfrm>
            <a:custGeom>
              <a:avLst/>
              <a:gdLst>
                <a:gd name="T0" fmla="*/ 0 w 199"/>
                <a:gd name="T1" fmla="*/ 0 h 216"/>
                <a:gd name="T2" fmla="*/ 29 w 199"/>
                <a:gd name="T3" fmla="*/ 0 h 216"/>
                <a:gd name="T4" fmla="*/ 29 w 199"/>
                <a:gd name="T5" fmla="*/ 171 h 216"/>
                <a:gd name="T6" fmla="*/ 173 w 199"/>
                <a:gd name="T7" fmla="*/ 0 h 216"/>
                <a:gd name="T8" fmla="*/ 199 w 199"/>
                <a:gd name="T9" fmla="*/ 0 h 216"/>
                <a:gd name="T10" fmla="*/ 199 w 199"/>
                <a:gd name="T11" fmla="*/ 216 h 216"/>
                <a:gd name="T12" fmla="*/ 170 w 199"/>
                <a:gd name="T13" fmla="*/ 216 h 216"/>
                <a:gd name="T14" fmla="*/ 170 w 199"/>
                <a:gd name="T15" fmla="*/ 45 h 216"/>
                <a:gd name="T16" fmla="*/ 26 w 199"/>
                <a:gd name="T17" fmla="*/ 216 h 216"/>
                <a:gd name="T18" fmla="*/ 0 w 199"/>
                <a:gd name="T19" fmla="*/ 216 h 216"/>
                <a:gd name="T20" fmla="*/ 0 w 199"/>
                <a:gd name="T2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216">
                  <a:moveTo>
                    <a:pt x="0" y="0"/>
                  </a:moveTo>
                  <a:lnTo>
                    <a:pt x="29" y="0"/>
                  </a:lnTo>
                  <a:lnTo>
                    <a:pt x="29" y="171"/>
                  </a:lnTo>
                  <a:lnTo>
                    <a:pt x="173" y="0"/>
                  </a:lnTo>
                  <a:lnTo>
                    <a:pt x="199" y="0"/>
                  </a:lnTo>
                  <a:lnTo>
                    <a:pt x="199" y="216"/>
                  </a:lnTo>
                  <a:lnTo>
                    <a:pt x="170" y="216"/>
                  </a:lnTo>
                  <a:lnTo>
                    <a:pt x="170" y="45"/>
                  </a:lnTo>
                  <a:lnTo>
                    <a:pt x="26" y="216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0" name="Freeform 105">
              <a:extLst>
                <a:ext uri="{FF2B5EF4-FFF2-40B4-BE49-F238E27FC236}">
                  <a16:creationId xmlns:a16="http://schemas.microsoft.com/office/drawing/2014/main" id="{5680483B-8540-7EB3-106E-78E98B817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4675" y="973138"/>
              <a:ext cx="111125" cy="114300"/>
            </a:xfrm>
            <a:custGeom>
              <a:avLst/>
              <a:gdLst>
                <a:gd name="T0" fmla="*/ 29 w 210"/>
                <a:gd name="T1" fmla="*/ 118 h 218"/>
                <a:gd name="T2" fmla="*/ 31 w 210"/>
                <a:gd name="T3" fmla="*/ 133 h 218"/>
                <a:gd name="T4" fmla="*/ 37 w 210"/>
                <a:gd name="T5" fmla="*/ 148 h 218"/>
                <a:gd name="T6" fmla="*/ 44 w 210"/>
                <a:gd name="T7" fmla="*/ 161 h 218"/>
                <a:gd name="T8" fmla="*/ 54 w 210"/>
                <a:gd name="T9" fmla="*/ 172 h 218"/>
                <a:gd name="T10" fmla="*/ 67 w 210"/>
                <a:gd name="T11" fmla="*/ 181 h 218"/>
                <a:gd name="T12" fmla="*/ 82 w 210"/>
                <a:gd name="T13" fmla="*/ 188 h 218"/>
                <a:gd name="T14" fmla="*/ 113 w 210"/>
                <a:gd name="T15" fmla="*/ 192 h 218"/>
                <a:gd name="T16" fmla="*/ 134 w 210"/>
                <a:gd name="T17" fmla="*/ 191 h 218"/>
                <a:gd name="T18" fmla="*/ 151 w 210"/>
                <a:gd name="T19" fmla="*/ 185 h 218"/>
                <a:gd name="T20" fmla="*/ 167 w 210"/>
                <a:gd name="T21" fmla="*/ 177 h 218"/>
                <a:gd name="T22" fmla="*/ 180 w 210"/>
                <a:gd name="T23" fmla="*/ 165 h 218"/>
                <a:gd name="T24" fmla="*/ 188 w 210"/>
                <a:gd name="T25" fmla="*/ 192 h 218"/>
                <a:gd name="T26" fmla="*/ 171 w 210"/>
                <a:gd name="T27" fmla="*/ 205 h 218"/>
                <a:gd name="T28" fmla="*/ 149 w 210"/>
                <a:gd name="T29" fmla="*/ 214 h 218"/>
                <a:gd name="T30" fmla="*/ 126 w 210"/>
                <a:gd name="T31" fmla="*/ 218 h 218"/>
                <a:gd name="T32" fmla="*/ 98 w 210"/>
                <a:gd name="T33" fmla="*/ 218 h 218"/>
                <a:gd name="T34" fmla="*/ 67 w 210"/>
                <a:gd name="T35" fmla="*/ 211 h 218"/>
                <a:gd name="T36" fmla="*/ 43 w 210"/>
                <a:gd name="T37" fmla="*/ 197 h 218"/>
                <a:gd name="T38" fmla="*/ 23 w 210"/>
                <a:gd name="T39" fmla="*/ 178 h 218"/>
                <a:gd name="T40" fmla="*/ 8 w 210"/>
                <a:gd name="T41" fmla="*/ 152 h 218"/>
                <a:gd name="T42" fmla="*/ 1 w 210"/>
                <a:gd name="T43" fmla="*/ 125 h 218"/>
                <a:gd name="T44" fmla="*/ 1 w 210"/>
                <a:gd name="T45" fmla="*/ 93 h 218"/>
                <a:gd name="T46" fmla="*/ 8 w 210"/>
                <a:gd name="T47" fmla="*/ 66 h 218"/>
                <a:gd name="T48" fmla="*/ 21 w 210"/>
                <a:gd name="T49" fmla="*/ 41 h 218"/>
                <a:gd name="T50" fmla="*/ 40 w 210"/>
                <a:gd name="T51" fmla="*/ 21 h 218"/>
                <a:gd name="T52" fmla="*/ 65 w 210"/>
                <a:gd name="T53" fmla="*/ 8 h 218"/>
                <a:gd name="T54" fmla="*/ 90 w 210"/>
                <a:gd name="T55" fmla="*/ 1 h 218"/>
                <a:gd name="T56" fmla="*/ 121 w 210"/>
                <a:gd name="T57" fmla="*/ 1 h 218"/>
                <a:gd name="T58" fmla="*/ 147 w 210"/>
                <a:gd name="T59" fmla="*/ 8 h 218"/>
                <a:gd name="T60" fmla="*/ 170 w 210"/>
                <a:gd name="T61" fmla="*/ 21 h 218"/>
                <a:gd name="T62" fmla="*/ 188 w 210"/>
                <a:gd name="T63" fmla="*/ 41 h 218"/>
                <a:gd name="T64" fmla="*/ 203 w 210"/>
                <a:gd name="T65" fmla="*/ 66 h 218"/>
                <a:gd name="T66" fmla="*/ 209 w 210"/>
                <a:gd name="T67" fmla="*/ 93 h 218"/>
                <a:gd name="T68" fmla="*/ 210 w 210"/>
                <a:gd name="T69" fmla="*/ 118 h 218"/>
                <a:gd name="T70" fmla="*/ 90 w 210"/>
                <a:gd name="T71" fmla="*/ 26 h 218"/>
                <a:gd name="T72" fmla="*/ 65 w 210"/>
                <a:gd name="T73" fmla="*/ 36 h 218"/>
                <a:gd name="T74" fmla="*/ 44 w 210"/>
                <a:gd name="T75" fmla="*/ 56 h 218"/>
                <a:gd name="T76" fmla="*/ 31 w 210"/>
                <a:gd name="T77" fmla="*/ 82 h 218"/>
                <a:gd name="T78" fmla="*/ 183 w 210"/>
                <a:gd name="T79" fmla="*/ 96 h 218"/>
                <a:gd name="T80" fmla="*/ 174 w 210"/>
                <a:gd name="T81" fmla="*/ 67 h 218"/>
                <a:gd name="T82" fmla="*/ 158 w 210"/>
                <a:gd name="T83" fmla="*/ 44 h 218"/>
                <a:gd name="T84" fmla="*/ 134 w 210"/>
                <a:gd name="T85" fmla="*/ 30 h 218"/>
                <a:gd name="T86" fmla="*/ 105 w 210"/>
                <a:gd name="T87" fmla="*/ 2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0" h="218">
                  <a:moveTo>
                    <a:pt x="210" y="118"/>
                  </a:moveTo>
                  <a:lnTo>
                    <a:pt x="29" y="118"/>
                  </a:lnTo>
                  <a:lnTo>
                    <a:pt x="30" y="126"/>
                  </a:lnTo>
                  <a:lnTo>
                    <a:pt x="31" y="133"/>
                  </a:lnTo>
                  <a:lnTo>
                    <a:pt x="34" y="142"/>
                  </a:lnTo>
                  <a:lnTo>
                    <a:pt x="37" y="148"/>
                  </a:lnTo>
                  <a:lnTo>
                    <a:pt x="40" y="155"/>
                  </a:lnTo>
                  <a:lnTo>
                    <a:pt x="44" y="161"/>
                  </a:lnTo>
                  <a:lnTo>
                    <a:pt x="50" y="167"/>
                  </a:lnTo>
                  <a:lnTo>
                    <a:pt x="54" y="172"/>
                  </a:lnTo>
                  <a:lnTo>
                    <a:pt x="62" y="177"/>
                  </a:lnTo>
                  <a:lnTo>
                    <a:pt x="67" y="181"/>
                  </a:lnTo>
                  <a:lnTo>
                    <a:pt x="75" y="185"/>
                  </a:lnTo>
                  <a:lnTo>
                    <a:pt x="82" y="188"/>
                  </a:lnTo>
                  <a:lnTo>
                    <a:pt x="98" y="192"/>
                  </a:lnTo>
                  <a:lnTo>
                    <a:pt x="113" y="192"/>
                  </a:lnTo>
                  <a:lnTo>
                    <a:pt x="124" y="192"/>
                  </a:lnTo>
                  <a:lnTo>
                    <a:pt x="134" y="191"/>
                  </a:lnTo>
                  <a:lnTo>
                    <a:pt x="142" y="190"/>
                  </a:lnTo>
                  <a:lnTo>
                    <a:pt x="151" y="185"/>
                  </a:lnTo>
                  <a:lnTo>
                    <a:pt x="160" y="182"/>
                  </a:lnTo>
                  <a:lnTo>
                    <a:pt x="167" y="177"/>
                  </a:lnTo>
                  <a:lnTo>
                    <a:pt x="174" y="171"/>
                  </a:lnTo>
                  <a:lnTo>
                    <a:pt x="180" y="165"/>
                  </a:lnTo>
                  <a:lnTo>
                    <a:pt x="197" y="184"/>
                  </a:lnTo>
                  <a:lnTo>
                    <a:pt x="188" y="192"/>
                  </a:lnTo>
                  <a:lnTo>
                    <a:pt x="180" y="198"/>
                  </a:lnTo>
                  <a:lnTo>
                    <a:pt x="171" y="205"/>
                  </a:lnTo>
                  <a:lnTo>
                    <a:pt x="161" y="210"/>
                  </a:lnTo>
                  <a:lnTo>
                    <a:pt x="149" y="214"/>
                  </a:lnTo>
                  <a:lnTo>
                    <a:pt x="138" y="217"/>
                  </a:lnTo>
                  <a:lnTo>
                    <a:pt x="126" y="218"/>
                  </a:lnTo>
                  <a:lnTo>
                    <a:pt x="113" y="218"/>
                  </a:lnTo>
                  <a:lnTo>
                    <a:pt x="98" y="218"/>
                  </a:lnTo>
                  <a:lnTo>
                    <a:pt x="82" y="215"/>
                  </a:lnTo>
                  <a:lnTo>
                    <a:pt x="67" y="211"/>
                  </a:lnTo>
                  <a:lnTo>
                    <a:pt x="54" y="205"/>
                  </a:lnTo>
                  <a:lnTo>
                    <a:pt x="43" y="197"/>
                  </a:lnTo>
                  <a:lnTo>
                    <a:pt x="31" y="188"/>
                  </a:lnTo>
                  <a:lnTo>
                    <a:pt x="23" y="178"/>
                  </a:lnTo>
                  <a:lnTo>
                    <a:pt x="14" y="165"/>
                  </a:lnTo>
                  <a:lnTo>
                    <a:pt x="8" y="152"/>
                  </a:lnTo>
                  <a:lnTo>
                    <a:pt x="4" y="139"/>
                  </a:lnTo>
                  <a:lnTo>
                    <a:pt x="1" y="125"/>
                  </a:lnTo>
                  <a:lnTo>
                    <a:pt x="0" y="109"/>
                  </a:lnTo>
                  <a:lnTo>
                    <a:pt x="1" y="93"/>
                  </a:lnTo>
                  <a:lnTo>
                    <a:pt x="4" y="79"/>
                  </a:lnTo>
                  <a:lnTo>
                    <a:pt x="8" y="66"/>
                  </a:lnTo>
                  <a:lnTo>
                    <a:pt x="14" y="53"/>
                  </a:lnTo>
                  <a:lnTo>
                    <a:pt x="21" y="41"/>
                  </a:lnTo>
                  <a:lnTo>
                    <a:pt x="30" y="30"/>
                  </a:lnTo>
                  <a:lnTo>
                    <a:pt x="40" y="21"/>
                  </a:lnTo>
                  <a:lnTo>
                    <a:pt x="52" y="14"/>
                  </a:lnTo>
                  <a:lnTo>
                    <a:pt x="65" y="8"/>
                  </a:lnTo>
                  <a:lnTo>
                    <a:pt x="77" y="4"/>
                  </a:lnTo>
                  <a:lnTo>
                    <a:pt x="90" y="1"/>
                  </a:lnTo>
                  <a:lnTo>
                    <a:pt x="105" y="0"/>
                  </a:lnTo>
                  <a:lnTo>
                    <a:pt x="121" y="1"/>
                  </a:lnTo>
                  <a:lnTo>
                    <a:pt x="134" y="4"/>
                  </a:lnTo>
                  <a:lnTo>
                    <a:pt x="147" y="8"/>
                  </a:lnTo>
                  <a:lnTo>
                    <a:pt x="160" y="14"/>
                  </a:lnTo>
                  <a:lnTo>
                    <a:pt x="170" y="21"/>
                  </a:lnTo>
                  <a:lnTo>
                    <a:pt x="180" y="30"/>
                  </a:lnTo>
                  <a:lnTo>
                    <a:pt x="188" y="41"/>
                  </a:lnTo>
                  <a:lnTo>
                    <a:pt x="197" y="53"/>
                  </a:lnTo>
                  <a:lnTo>
                    <a:pt x="203" y="66"/>
                  </a:lnTo>
                  <a:lnTo>
                    <a:pt x="207" y="79"/>
                  </a:lnTo>
                  <a:lnTo>
                    <a:pt x="209" y="93"/>
                  </a:lnTo>
                  <a:lnTo>
                    <a:pt x="210" y="109"/>
                  </a:lnTo>
                  <a:lnTo>
                    <a:pt x="210" y="118"/>
                  </a:lnTo>
                  <a:close/>
                  <a:moveTo>
                    <a:pt x="105" y="24"/>
                  </a:moveTo>
                  <a:lnTo>
                    <a:pt x="90" y="26"/>
                  </a:lnTo>
                  <a:lnTo>
                    <a:pt x="76" y="30"/>
                  </a:lnTo>
                  <a:lnTo>
                    <a:pt x="65" y="36"/>
                  </a:lnTo>
                  <a:lnTo>
                    <a:pt x="53" y="44"/>
                  </a:lnTo>
                  <a:lnTo>
                    <a:pt x="44" y="56"/>
                  </a:lnTo>
                  <a:lnTo>
                    <a:pt x="37" y="67"/>
                  </a:lnTo>
                  <a:lnTo>
                    <a:pt x="31" y="82"/>
                  </a:lnTo>
                  <a:lnTo>
                    <a:pt x="29" y="96"/>
                  </a:lnTo>
                  <a:lnTo>
                    <a:pt x="183" y="96"/>
                  </a:lnTo>
                  <a:lnTo>
                    <a:pt x="180" y="82"/>
                  </a:lnTo>
                  <a:lnTo>
                    <a:pt x="174" y="67"/>
                  </a:lnTo>
                  <a:lnTo>
                    <a:pt x="168" y="56"/>
                  </a:lnTo>
                  <a:lnTo>
                    <a:pt x="158" y="44"/>
                  </a:lnTo>
                  <a:lnTo>
                    <a:pt x="147" y="36"/>
                  </a:lnTo>
                  <a:lnTo>
                    <a:pt x="134" y="30"/>
                  </a:lnTo>
                  <a:lnTo>
                    <a:pt x="121" y="26"/>
                  </a:lnTo>
                  <a:lnTo>
                    <a:pt x="105" y="24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1" name="Freeform 106">
              <a:extLst>
                <a:ext uri="{FF2B5EF4-FFF2-40B4-BE49-F238E27FC236}">
                  <a16:creationId xmlns:a16="http://schemas.microsoft.com/office/drawing/2014/main" id="{242C7422-9225-AB1E-F68C-7B77FA149967}"/>
                </a:ext>
              </a:extLst>
            </p:cNvPr>
            <p:cNvSpPr/>
            <p:nvPr/>
          </p:nvSpPr>
          <p:spPr bwMode="auto">
            <a:xfrm>
              <a:off x="4354513" y="1185863"/>
              <a:ext cx="103188" cy="115888"/>
            </a:xfrm>
            <a:custGeom>
              <a:avLst/>
              <a:gdLst>
                <a:gd name="T0" fmla="*/ 96 w 195"/>
                <a:gd name="T1" fmla="*/ 217 h 218"/>
                <a:gd name="T2" fmla="*/ 67 w 195"/>
                <a:gd name="T3" fmla="*/ 210 h 218"/>
                <a:gd name="T4" fmla="*/ 43 w 195"/>
                <a:gd name="T5" fmla="*/ 197 h 218"/>
                <a:gd name="T6" fmla="*/ 23 w 195"/>
                <a:gd name="T7" fmla="*/ 177 h 218"/>
                <a:gd name="T8" fmla="*/ 8 w 195"/>
                <a:gd name="T9" fmla="*/ 152 h 218"/>
                <a:gd name="T10" fmla="*/ 1 w 195"/>
                <a:gd name="T11" fmla="*/ 124 h 218"/>
                <a:gd name="T12" fmla="*/ 1 w 195"/>
                <a:gd name="T13" fmla="*/ 93 h 218"/>
                <a:gd name="T14" fmla="*/ 8 w 195"/>
                <a:gd name="T15" fmla="*/ 65 h 218"/>
                <a:gd name="T16" fmla="*/ 23 w 195"/>
                <a:gd name="T17" fmla="*/ 40 h 218"/>
                <a:gd name="T18" fmla="*/ 43 w 195"/>
                <a:gd name="T19" fmla="*/ 21 h 218"/>
                <a:gd name="T20" fmla="*/ 67 w 195"/>
                <a:gd name="T21" fmla="*/ 7 h 218"/>
                <a:gd name="T22" fmla="*/ 96 w 195"/>
                <a:gd name="T23" fmla="*/ 0 h 218"/>
                <a:gd name="T24" fmla="*/ 125 w 195"/>
                <a:gd name="T25" fmla="*/ 0 h 218"/>
                <a:gd name="T26" fmla="*/ 149 w 195"/>
                <a:gd name="T27" fmla="*/ 6 h 218"/>
                <a:gd name="T28" fmla="*/ 171 w 195"/>
                <a:gd name="T29" fmla="*/ 16 h 218"/>
                <a:gd name="T30" fmla="*/ 188 w 195"/>
                <a:gd name="T31" fmla="*/ 32 h 218"/>
                <a:gd name="T32" fmla="*/ 174 w 195"/>
                <a:gd name="T33" fmla="*/ 56 h 218"/>
                <a:gd name="T34" fmla="*/ 162 w 195"/>
                <a:gd name="T35" fmla="*/ 43 h 218"/>
                <a:gd name="T36" fmla="*/ 146 w 195"/>
                <a:gd name="T37" fmla="*/ 33 h 218"/>
                <a:gd name="T38" fmla="*/ 129 w 195"/>
                <a:gd name="T39" fmla="*/ 27 h 218"/>
                <a:gd name="T40" fmla="*/ 112 w 195"/>
                <a:gd name="T41" fmla="*/ 24 h 218"/>
                <a:gd name="T42" fmla="*/ 89 w 195"/>
                <a:gd name="T43" fmla="*/ 27 h 218"/>
                <a:gd name="T44" fmla="*/ 69 w 195"/>
                <a:gd name="T45" fmla="*/ 34 h 218"/>
                <a:gd name="T46" fmla="*/ 53 w 195"/>
                <a:gd name="T47" fmla="*/ 47 h 218"/>
                <a:gd name="T48" fmla="*/ 40 w 195"/>
                <a:gd name="T49" fmla="*/ 65 h 218"/>
                <a:gd name="T50" fmla="*/ 33 w 195"/>
                <a:gd name="T51" fmla="*/ 85 h 218"/>
                <a:gd name="T52" fmla="*/ 30 w 195"/>
                <a:gd name="T53" fmla="*/ 109 h 218"/>
                <a:gd name="T54" fmla="*/ 33 w 195"/>
                <a:gd name="T55" fmla="*/ 132 h 218"/>
                <a:gd name="T56" fmla="*/ 40 w 195"/>
                <a:gd name="T57" fmla="*/ 152 h 218"/>
                <a:gd name="T58" fmla="*/ 53 w 195"/>
                <a:gd name="T59" fmla="*/ 170 h 218"/>
                <a:gd name="T60" fmla="*/ 69 w 195"/>
                <a:gd name="T61" fmla="*/ 183 h 218"/>
                <a:gd name="T62" fmla="*/ 89 w 195"/>
                <a:gd name="T63" fmla="*/ 190 h 218"/>
                <a:gd name="T64" fmla="*/ 112 w 195"/>
                <a:gd name="T65" fmla="*/ 193 h 218"/>
                <a:gd name="T66" fmla="*/ 129 w 195"/>
                <a:gd name="T67" fmla="*/ 191 h 218"/>
                <a:gd name="T68" fmla="*/ 146 w 195"/>
                <a:gd name="T69" fmla="*/ 185 h 218"/>
                <a:gd name="T70" fmla="*/ 162 w 195"/>
                <a:gd name="T71" fmla="*/ 175 h 218"/>
                <a:gd name="T72" fmla="*/ 174 w 195"/>
                <a:gd name="T73" fmla="*/ 161 h 218"/>
                <a:gd name="T74" fmla="*/ 188 w 195"/>
                <a:gd name="T75" fmla="*/ 185 h 218"/>
                <a:gd name="T76" fmla="*/ 171 w 195"/>
                <a:gd name="T77" fmla="*/ 201 h 218"/>
                <a:gd name="T78" fmla="*/ 149 w 195"/>
                <a:gd name="T79" fmla="*/ 213 h 218"/>
                <a:gd name="T80" fmla="*/ 125 w 195"/>
                <a:gd name="T81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5" h="218">
                  <a:moveTo>
                    <a:pt x="112" y="218"/>
                  </a:moveTo>
                  <a:lnTo>
                    <a:pt x="96" y="217"/>
                  </a:lnTo>
                  <a:lnTo>
                    <a:pt x="82" y="214"/>
                  </a:lnTo>
                  <a:lnTo>
                    <a:pt x="67" y="210"/>
                  </a:lnTo>
                  <a:lnTo>
                    <a:pt x="54" y="204"/>
                  </a:lnTo>
                  <a:lnTo>
                    <a:pt x="43" y="197"/>
                  </a:lnTo>
                  <a:lnTo>
                    <a:pt x="31" y="188"/>
                  </a:lnTo>
                  <a:lnTo>
                    <a:pt x="23" y="177"/>
                  </a:lnTo>
                  <a:lnTo>
                    <a:pt x="14" y="165"/>
                  </a:lnTo>
                  <a:lnTo>
                    <a:pt x="8" y="152"/>
                  </a:lnTo>
                  <a:lnTo>
                    <a:pt x="4" y="138"/>
                  </a:lnTo>
                  <a:lnTo>
                    <a:pt x="1" y="124"/>
                  </a:lnTo>
                  <a:lnTo>
                    <a:pt x="0" y="109"/>
                  </a:lnTo>
                  <a:lnTo>
                    <a:pt x="1" y="93"/>
                  </a:lnTo>
                  <a:lnTo>
                    <a:pt x="4" y="79"/>
                  </a:lnTo>
                  <a:lnTo>
                    <a:pt x="8" y="65"/>
                  </a:lnTo>
                  <a:lnTo>
                    <a:pt x="14" y="52"/>
                  </a:lnTo>
                  <a:lnTo>
                    <a:pt x="23" y="40"/>
                  </a:lnTo>
                  <a:lnTo>
                    <a:pt x="31" y="30"/>
                  </a:lnTo>
                  <a:lnTo>
                    <a:pt x="43" y="21"/>
                  </a:lnTo>
                  <a:lnTo>
                    <a:pt x="54" y="13"/>
                  </a:lnTo>
                  <a:lnTo>
                    <a:pt x="67" y="7"/>
                  </a:lnTo>
                  <a:lnTo>
                    <a:pt x="82" y="3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5" y="0"/>
                  </a:lnTo>
                  <a:lnTo>
                    <a:pt x="138" y="1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6"/>
                  </a:lnTo>
                  <a:lnTo>
                    <a:pt x="181" y="23"/>
                  </a:lnTo>
                  <a:lnTo>
                    <a:pt x="188" y="32"/>
                  </a:lnTo>
                  <a:lnTo>
                    <a:pt x="195" y="42"/>
                  </a:lnTo>
                  <a:lnTo>
                    <a:pt x="174" y="56"/>
                  </a:lnTo>
                  <a:lnTo>
                    <a:pt x="168" y="49"/>
                  </a:lnTo>
                  <a:lnTo>
                    <a:pt x="162" y="43"/>
                  </a:lnTo>
                  <a:lnTo>
                    <a:pt x="155" y="37"/>
                  </a:lnTo>
                  <a:lnTo>
                    <a:pt x="146" y="33"/>
                  </a:lnTo>
                  <a:lnTo>
                    <a:pt x="139" y="29"/>
                  </a:lnTo>
                  <a:lnTo>
                    <a:pt x="129" y="27"/>
                  </a:lnTo>
                  <a:lnTo>
                    <a:pt x="121" y="26"/>
                  </a:lnTo>
                  <a:lnTo>
                    <a:pt x="112" y="24"/>
                  </a:lnTo>
                  <a:lnTo>
                    <a:pt x="100" y="26"/>
                  </a:lnTo>
                  <a:lnTo>
                    <a:pt x="89" y="27"/>
                  </a:lnTo>
                  <a:lnTo>
                    <a:pt x="79" y="30"/>
                  </a:lnTo>
                  <a:lnTo>
                    <a:pt x="69" y="34"/>
                  </a:lnTo>
                  <a:lnTo>
                    <a:pt x="60" y="40"/>
                  </a:lnTo>
                  <a:lnTo>
                    <a:pt x="53" y="47"/>
                  </a:lnTo>
                  <a:lnTo>
                    <a:pt x="46" y="56"/>
                  </a:lnTo>
                  <a:lnTo>
                    <a:pt x="40" y="65"/>
                  </a:lnTo>
                  <a:lnTo>
                    <a:pt x="36" y="75"/>
                  </a:lnTo>
                  <a:lnTo>
                    <a:pt x="33" y="85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0" y="121"/>
                  </a:lnTo>
                  <a:lnTo>
                    <a:pt x="33" y="132"/>
                  </a:lnTo>
                  <a:lnTo>
                    <a:pt x="36" y="142"/>
                  </a:lnTo>
                  <a:lnTo>
                    <a:pt x="40" y="152"/>
                  </a:lnTo>
                  <a:lnTo>
                    <a:pt x="46" y="161"/>
                  </a:lnTo>
                  <a:lnTo>
                    <a:pt x="53" y="170"/>
                  </a:lnTo>
                  <a:lnTo>
                    <a:pt x="60" y="177"/>
                  </a:lnTo>
                  <a:lnTo>
                    <a:pt x="69" y="183"/>
                  </a:lnTo>
                  <a:lnTo>
                    <a:pt x="79" y="187"/>
                  </a:lnTo>
                  <a:lnTo>
                    <a:pt x="89" y="190"/>
                  </a:lnTo>
                  <a:lnTo>
                    <a:pt x="100" y="191"/>
                  </a:lnTo>
                  <a:lnTo>
                    <a:pt x="112" y="193"/>
                  </a:lnTo>
                  <a:lnTo>
                    <a:pt x="121" y="193"/>
                  </a:lnTo>
                  <a:lnTo>
                    <a:pt x="129" y="191"/>
                  </a:lnTo>
                  <a:lnTo>
                    <a:pt x="139" y="188"/>
                  </a:lnTo>
                  <a:lnTo>
                    <a:pt x="146" y="185"/>
                  </a:lnTo>
                  <a:lnTo>
                    <a:pt x="155" y="180"/>
                  </a:lnTo>
                  <a:lnTo>
                    <a:pt x="162" y="175"/>
                  </a:lnTo>
                  <a:lnTo>
                    <a:pt x="168" y="168"/>
                  </a:lnTo>
                  <a:lnTo>
                    <a:pt x="174" y="161"/>
                  </a:lnTo>
                  <a:lnTo>
                    <a:pt x="195" y="175"/>
                  </a:lnTo>
                  <a:lnTo>
                    <a:pt x="188" y="185"/>
                  </a:lnTo>
                  <a:lnTo>
                    <a:pt x="181" y="194"/>
                  </a:lnTo>
                  <a:lnTo>
                    <a:pt x="171" y="201"/>
                  </a:lnTo>
                  <a:lnTo>
                    <a:pt x="161" y="207"/>
                  </a:lnTo>
                  <a:lnTo>
                    <a:pt x="149" y="213"/>
                  </a:lnTo>
                  <a:lnTo>
                    <a:pt x="138" y="216"/>
                  </a:lnTo>
                  <a:lnTo>
                    <a:pt x="125" y="217"/>
                  </a:lnTo>
                  <a:lnTo>
                    <a:pt x="112" y="218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2" name="Freeform 107">
              <a:extLst>
                <a:ext uri="{FF2B5EF4-FFF2-40B4-BE49-F238E27FC236}">
                  <a16:creationId xmlns:a16="http://schemas.microsoft.com/office/drawing/2014/main" id="{06199FC0-53FC-74EE-7F88-DF7BCAA0A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5163" y="1185863"/>
              <a:ext cx="115888" cy="115888"/>
            </a:xfrm>
            <a:custGeom>
              <a:avLst/>
              <a:gdLst>
                <a:gd name="T0" fmla="*/ 95 w 219"/>
                <a:gd name="T1" fmla="*/ 217 h 218"/>
                <a:gd name="T2" fmla="*/ 66 w 219"/>
                <a:gd name="T3" fmla="*/ 210 h 218"/>
                <a:gd name="T4" fmla="*/ 42 w 219"/>
                <a:gd name="T5" fmla="*/ 197 h 218"/>
                <a:gd name="T6" fmla="*/ 23 w 219"/>
                <a:gd name="T7" fmla="*/ 177 h 218"/>
                <a:gd name="T8" fmla="*/ 9 w 219"/>
                <a:gd name="T9" fmla="*/ 152 h 218"/>
                <a:gd name="T10" fmla="*/ 2 w 219"/>
                <a:gd name="T11" fmla="*/ 124 h 218"/>
                <a:gd name="T12" fmla="*/ 2 w 219"/>
                <a:gd name="T13" fmla="*/ 93 h 218"/>
                <a:gd name="T14" fmla="*/ 9 w 219"/>
                <a:gd name="T15" fmla="*/ 65 h 218"/>
                <a:gd name="T16" fmla="*/ 23 w 219"/>
                <a:gd name="T17" fmla="*/ 40 h 218"/>
                <a:gd name="T18" fmla="*/ 42 w 219"/>
                <a:gd name="T19" fmla="*/ 21 h 218"/>
                <a:gd name="T20" fmla="*/ 66 w 219"/>
                <a:gd name="T21" fmla="*/ 7 h 218"/>
                <a:gd name="T22" fmla="*/ 95 w 219"/>
                <a:gd name="T23" fmla="*/ 0 h 218"/>
                <a:gd name="T24" fmla="*/ 125 w 219"/>
                <a:gd name="T25" fmla="*/ 0 h 218"/>
                <a:gd name="T26" fmla="*/ 153 w 219"/>
                <a:gd name="T27" fmla="*/ 7 h 218"/>
                <a:gd name="T28" fmla="*/ 179 w 219"/>
                <a:gd name="T29" fmla="*/ 21 h 218"/>
                <a:gd name="T30" fmla="*/ 197 w 219"/>
                <a:gd name="T31" fmla="*/ 40 h 218"/>
                <a:gd name="T32" fmla="*/ 212 w 219"/>
                <a:gd name="T33" fmla="*/ 65 h 218"/>
                <a:gd name="T34" fmla="*/ 219 w 219"/>
                <a:gd name="T35" fmla="*/ 93 h 218"/>
                <a:gd name="T36" fmla="*/ 219 w 219"/>
                <a:gd name="T37" fmla="*/ 124 h 218"/>
                <a:gd name="T38" fmla="*/ 212 w 219"/>
                <a:gd name="T39" fmla="*/ 152 h 218"/>
                <a:gd name="T40" fmla="*/ 197 w 219"/>
                <a:gd name="T41" fmla="*/ 177 h 218"/>
                <a:gd name="T42" fmla="*/ 179 w 219"/>
                <a:gd name="T43" fmla="*/ 197 h 218"/>
                <a:gd name="T44" fmla="*/ 153 w 219"/>
                <a:gd name="T45" fmla="*/ 210 h 218"/>
                <a:gd name="T46" fmla="*/ 125 w 219"/>
                <a:gd name="T47" fmla="*/ 217 h 218"/>
                <a:gd name="T48" fmla="*/ 110 w 219"/>
                <a:gd name="T49" fmla="*/ 193 h 218"/>
                <a:gd name="T50" fmla="*/ 133 w 219"/>
                <a:gd name="T51" fmla="*/ 190 h 218"/>
                <a:gd name="T52" fmla="*/ 151 w 219"/>
                <a:gd name="T53" fmla="*/ 183 h 218"/>
                <a:gd name="T54" fmla="*/ 167 w 219"/>
                <a:gd name="T55" fmla="*/ 170 h 218"/>
                <a:gd name="T56" fmla="*/ 180 w 219"/>
                <a:gd name="T57" fmla="*/ 152 h 218"/>
                <a:gd name="T58" fmla="*/ 187 w 219"/>
                <a:gd name="T59" fmla="*/ 132 h 218"/>
                <a:gd name="T60" fmla="*/ 190 w 219"/>
                <a:gd name="T61" fmla="*/ 109 h 218"/>
                <a:gd name="T62" fmla="*/ 187 w 219"/>
                <a:gd name="T63" fmla="*/ 85 h 218"/>
                <a:gd name="T64" fmla="*/ 180 w 219"/>
                <a:gd name="T65" fmla="*/ 65 h 218"/>
                <a:gd name="T66" fmla="*/ 167 w 219"/>
                <a:gd name="T67" fmla="*/ 47 h 218"/>
                <a:gd name="T68" fmla="*/ 151 w 219"/>
                <a:gd name="T69" fmla="*/ 34 h 218"/>
                <a:gd name="T70" fmla="*/ 133 w 219"/>
                <a:gd name="T71" fmla="*/ 27 h 218"/>
                <a:gd name="T72" fmla="*/ 110 w 219"/>
                <a:gd name="T73" fmla="*/ 24 h 218"/>
                <a:gd name="T74" fmla="*/ 88 w 219"/>
                <a:gd name="T75" fmla="*/ 27 h 218"/>
                <a:gd name="T76" fmla="*/ 69 w 219"/>
                <a:gd name="T77" fmla="*/ 34 h 218"/>
                <a:gd name="T78" fmla="*/ 53 w 219"/>
                <a:gd name="T79" fmla="*/ 47 h 218"/>
                <a:gd name="T80" fmla="*/ 40 w 219"/>
                <a:gd name="T81" fmla="*/ 65 h 218"/>
                <a:gd name="T82" fmla="*/ 32 w 219"/>
                <a:gd name="T83" fmla="*/ 85 h 218"/>
                <a:gd name="T84" fmla="*/ 30 w 219"/>
                <a:gd name="T85" fmla="*/ 109 h 218"/>
                <a:gd name="T86" fmla="*/ 32 w 219"/>
                <a:gd name="T87" fmla="*/ 132 h 218"/>
                <a:gd name="T88" fmla="*/ 40 w 219"/>
                <a:gd name="T89" fmla="*/ 152 h 218"/>
                <a:gd name="T90" fmla="*/ 53 w 219"/>
                <a:gd name="T91" fmla="*/ 170 h 218"/>
                <a:gd name="T92" fmla="*/ 69 w 219"/>
                <a:gd name="T93" fmla="*/ 183 h 218"/>
                <a:gd name="T94" fmla="*/ 88 w 219"/>
                <a:gd name="T95" fmla="*/ 190 h 218"/>
                <a:gd name="T96" fmla="*/ 110 w 219"/>
                <a:gd name="T9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" h="218">
                  <a:moveTo>
                    <a:pt x="110" y="218"/>
                  </a:moveTo>
                  <a:lnTo>
                    <a:pt x="95" y="217"/>
                  </a:lnTo>
                  <a:lnTo>
                    <a:pt x="81" y="214"/>
                  </a:lnTo>
                  <a:lnTo>
                    <a:pt x="66" y="210"/>
                  </a:lnTo>
                  <a:lnTo>
                    <a:pt x="53" y="204"/>
                  </a:lnTo>
                  <a:lnTo>
                    <a:pt x="42" y="197"/>
                  </a:lnTo>
                  <a:lnTo>
                    <a:pt x="32" y="187"/>
                  </a:lnTo>
                  <a:lnTo>
                    <a:pt x="23" y="177"/>
                  </a:lnTo>
                  <a:lnTo>
                    <a:pt x="15" y="165"/>
                  </a:lnTo>
                  <a:lnTo>
                    <a:pt x="9" y="152"/>
                  </a:lnTo>
                  <a:lnTo>
                    <a:pt x="4" y="138"/>
                  </a:lnTo>
                  <a:lnTo>
                    <a:pt x="2" y="124"/>
                  </a:lnTo>
                  <a:lnTo>
                    <a:pt x="0" y="109"/>
                  </a:lnTo>
                  <a:lnTo>
                    <a:pt x="2" y="93"/>
                  </a:lnTo>
                  <a:lnTo>
                    <a:pt x="4" y="79"/>
                  </a:lnTo>
                  <a:lnTo>
                    <a:pt x="9" y="65"/>
                  </a:lnTo>
                  <a:lnTo>
                    <a:pt x="15" y="52"/>
                  </a:lnTo>
                  <a:lnTo>
                    <a:pt x="23" y="40"/>
                  </a:lnTo>
                  <a:lnTo>
                    <a:pt x="32" y="30"/>
                  </a:lnTo>
                  <a:lnTo>
                    <a:pt x="42" y="21"/>
                  </a:lnTo>
                  <a:lnTo>
                    <a:pt x="53" y="13"/>
                  </a:lnTo>
                  <a:lnTo>
                    <a:pt x="66" y="7"/>
                  </a:lnTo>
                  <a:lnTo>
                    <a:pt x="81" y="3"/>
                  </a:lnTo>
                  <a:lnTo>
                    <a:pt x="95" y="0"/>
                  </a:lnTo>
                  <a:lnTo>
                    <a:pt x="110" y="0"/>
                  </a:lnTo>
                  <a:lnTo>
                    <a:pt x="125" y="0"/>
                  </a:lnTo>
                  <a:lnTo>
                    <a:pt x="140" y="3"/>
                  </a:lnTo>
                  <a:lnTo>
                    <a:pt x="153" y="7"/>
                  </a:lnTo>
                  <a:lnTo>
                    <a:pt x="166" y="13"/>
                  </a:lnTo>
                  <a:lnTo>
                    <a:pt x="179" y="21"/>
                  </a:lnTo>
                  <a:lnTo>
                    <a:pt x="189" y="30"/>
                  </a:lnTo>
                  <a:lnTo>
                    <a:pt x="197" y="40"/>
                  </a:lnTo>
                  <a:lnTo>
                    <a:pt x="206" y="52"/>
                  </a:lnTo>
                  <a:lnTo>
                    <a:pt x="212" y="65"/>
                  </a:lnTo>
                  <a:lnTo>
                    <a:pt x="216" y="79"/>
                  </a:lnTo>
                  <a:lnTo>
                    <a:pt x="219" y="93"/>
                  </a:lnTo>
                  <a:lnTo>
                    <a:pt x="219" y="109"/>
                  </a:lnTo>
                  <a:lnTo>
                    <a:pt x="219" y="124"/>
                  </a:lnTo>
                  <a:lnTo>
                    <a:pt x="216" y="138"/>
                  </a:lnTo>
                  <a:lnTo>
                    <a:pt x="212" y="152"/>
                  </a:lnTo>
                  <a:lnTo>
                    <a:pt x="206" y="165"/>
                  </a:lnTo>
                  <a:lnTo>
                    <a:pt x="197" y="177"/>
                  </a:lnTo>
                  <a:lnTo>
                    <a:pt x="189" y="187"/>
                  </a:lnTo>
                  <a:lnTo>
                    <a:pt x="179" y="197"/>
                  </a:lnTo>
                  <a:lnTo>
                    <a:pt x="166" y="204"/>
                  </a:lnTo>
                  <a:lnTo>
                    <a:pt x="153" y="210"/>
                  </a:lnTo>
                  <a:lnTo>
                    <a:pt x="140" y="214"/>
                  </a:lnTo>
                  <a:lnTo>
                    <a:pt x="125" y="217"/>
                  </a:lnTo>
                  <a:lnTo>
                    <a:pt x="110" y="218"/>
                  </a:lnTo>
                  <a:close/>
                  <a:moveTo>
                    <a:pt x="110" y="193"/>
                  </a:moveTo>
                  <a:lnTo>
                    <a:pt x="121" y="191"/>
                  </a:lnTo>
                  <a:lnTo>
                    <a:pt x="133" y="190"/>
                  </a:lnTo>
                  <a:lnTo>
                    <a:pt x="143" y="187"/>
                  </a:lnTo>
                  <a:lnTo>
                    <a:pt x="151" y="183"/>
                  </a:lnTo>
                  <a:lnTo>
                    <a:pt x="160" y="177"/>
                  </a:lnTo>
                  <a:lnTo>
                    <a:pt x="167" y="170"/>
                  </a:lnTo>
                  <a:lnTo>
                    <a:pt x="174" y="161"/>
                  </a:lnTo>
                  <a:lnTo>
                    <a:pt x="180" y="152"/>
                  </a:lnTo>
                  <a:lnTo>
                    <a:pt x="184" y="142"/>
                  </a:lnTo>
                  <a:lnTo>
                    <a:pt x="187" y="132"/>
                  </a:lnTo>
                  <a:lnTo>
                    <a:pt x="190" y="121"/>
                  </a:lnTo>
                  <a:lnTo>
                    <a:pt x="190" y="109"/>
                  </a:lnTo>
                  <a:lnTo>
                    <a:pt x="190" y="96"/>
                  </a:lnTo>
                  <a:lnTo>
                    <a:pt x="187" y="85"/>
                  </a:lnTo>
                  <a:lnTo>
                    <a:pt x="184" y="75"/>
                  </a:lnTo>
                  <a:lnTo>
                    <a:pt x="180" y="65"/>
                  </a:lnTo>
                  <a:lnTo>
                    <a:pt x="174" y="56"/>
                  </a:lnTo>
                  <a:lnTo>
                    <a:pt x="167" y="47"/>
                  </a:lnTo>
                  <a:lnTo>
                    <a:pt x="160" y="40"/>
                  </a:lnTo>
                  <a:lnTo>
                    <a:pt x="151" y="34"/>
                  </a:lnTo>
                  <a:lnTo>
                    <a:pt x="143" y="30"/>
                  </a:lnTo>
                  <a:lnTo>
                    <a:pt x="133" y="27"/>
                  </a:lnTo>
                  <a:lnTo>
                    <a:pt x="121" y="26"/>
                  </a:lnTo>
                  <a:lnTo>
                    <a:pt x="110" y="24"/>
                  </a:lnTo>
                  <a:lnTo>
                    <a:pt x="99" y="26"/>
                  </a:lnTo>
                  <a:lnTo>
                    <a:pt x="88" y="27"/>
                  </a:lnTo>
                  <a:lnTo>
                    <a:pt x="78" y="30"/>
                  </a:lnTo>
                  <a:lnTo>
                    <a:pt x="69" y="34"/>
                  </a:lnTo>
                  <a:lnTo>
                    <a:pt x="61" y="40"/>
                  </a:lnTo>
                  <a:lnTo>
                    <a:pt x="53" y="47"/>
                  </a:lnTo>
                  <a:lnTo>
                    <a:pt x="46" y="56"/>
                  </a:lnTo>
                  <a:lnTo>
                    <a:pt x="40" y="65"/>
                  </a:lnTo>
                  <a:lnTo>
                    <a:pt x="36" y="75"/>
                  </a:lnTo>
                  <a:lnTo>
                    <a:pt x="32" y="85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0" y="121"/>
                  </a:lnTo>
                  <a:lnTo>
                    <a:pt x="32" y="132"/>
                  </a:lnTo>
                  <a:lnTo>
                    <a:pt x="36" y="142"/>
                  </a:lnTo>
                  <a:lnTo>
                    <a:pt x="40" y="152"/>
                  </a:lnTo>
                  <a:lnTo>
                    <a:pt x="46" y="161"/>
                  </a:lnTo>
                  <a:lnTo>
                    <a:pt x="53" y="170"/>
                  </a:lnTo>
                  <a:lnTo>
                    <a:pt x="61" y="177"/>
                  </a:lnTo>
                  <a:lnTo>
                    <a:pt x="69" y="183"/>
                  </a:lnTo>
                  <a:lnTo>
                    <a:pt x="78" y="187"/>
                  </a:lnTo>
                  <a:lnTo>
                    <a:pt x="88" y="190"/>
                  </a:lnTo>
                  <a:lnTo>
                    <a:pt x="99" y="191"/>
                  </a:lnTo>
                  <a:lnTo>
                    <a:pt x="110" y="193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3" name="Freeform 108">
              <a:extLst>
                <a:ext uri="{FF2B5EF4-FFF2-40B4-BE49-F238E27FC236}">
                  <a16:creationId xmlns:a16="http://schemas.microsoft.com/office/drawing/2014/main" id="{2A8B4C8C-4041-F9ED-DA26-8EFF71677D5F}"/>
                </a:ext>
              </a:extLst>
            </p:cNvPr>
            <p:cNvSpPr/>
            <p:nvPr/>
          </p:nvSpPr>
          <p:spPr bwMode="auto">
            <a:xfrm>
              <a:off x="4624388" y="1187450"/>
              <a:ext cx="119063" cy="141288"/>
            </a:xfrm>
            <a:custGeom>
              <a:avLst/>
              <a:gdLst>
                <a:gd name="T0" fmla="*/ 225 w 225"/>
                <a:gd name="T1" fmla="*/ 190 h 269"/>
                <a:gd name="T2" fmla="*/ 225 w 225"/>
                <a:gd name="T3" fmla="*/ 269 h 269"/>
                <a:gd name="T4" fmla="*/ 198 w 225"/>
                <a:gd name="T5" fmla="*/ 269 h 269"/>
                <a:gd name="T6" fmla="*/ 198 w 225"/>
                <a:gd name="T7" fmla="*/ 215 h 269"/>
                <a:gd name="T8" fmla="*/ 0 w 225"/>
                <a:gd name="T9" fmla="*/ 215 h 269"/>
                <a:gd name="T10" fmla="*/ 0 w 225"/>
                <a:gd name="T11" fmla="*/ 0 h 269"/>
                <a:gd name="T12" fmla="*/ 29 w 225"/>
                <a:gd name="T13" fmla="*/ 0 h 269"/>
                <a:gd name="T14" fmla="*/ 29 w 225"/>
                <a:gd name="T15" fmla="*/ 190 h 269"/>
                <a:gd name="T16" fmla="*/ 160 w 225"/>
                <a:gd name="T17" fmla="*/ 190 h 269"/>
                <a:gd name="T18" fmla="*/ 160 w 225"/>
                <a:gd name="T19" fmla="*/ 0 h 269"/>
                <a:gd name="T20" fmla="*/ 190 w 225"/>
                <a:gd name="T21" fmla="*/ 0 h 269"/>
                <a:gd name="T22" fmla="*/ 190 w 225"/>
                <a:gd name="T23" fmla="*/ 190 h 269"/>
                <a:gd name="T24" fmla="*/ 225 w 225"/>
                <a:gd name="T25" fmla="*/ 19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269">
                  <a:moveTo>
                    <a:pt x="225" y="190"/>
                  </a:moveTo>
                  <a:lnTo>
                    <a:pt x="225" y="269"/>
                  </a:lnTo>
                  <a:lnTo>
                    <a:pt x="198" y="269"/>
                  </a:lnTo>
                  <a:lnTo>
                    <a:pt x="198" y="215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90"/>
                  </a:lnTo>
                  <a:lnTo>
                    <a:pt x="160" y="190"/>
                  </a:lnTo>
                  <a:lnTo>
                    <a:pt x="160" y="0"/>
                  </a:lnTo>
                  <a:lnTo>
                    <a:pt x="190" y="0"/>
                  </a:lnTo>
                  <a:lnTo>
                    <a:pt x="190" y="190"/>
                  </a:lnTo>
                  <a:lnTo>
                    <a:pt x="225" y="19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4" name="Freeform 109">
              <a:extLst>
                <a:ext uri="{FF2B5EF4-FFF2-40B4-BE49-F238E27FC236}">
                  <a16:creationId xmlns:a16="http://schemas.microsoft.com/office/drawing/2014/main" id="{EFF1D5BC-6A0F-B3E6-7882-7189DFDEB7D9}"/>
                </a:ext>
              </a:extLst>
            </p:cNvPr>
            <p:cNvSpPr/>
            <p:nvPr/>
          </p:nvSpPr>
          <p:spPr bwMode="auto">
            <a:xfrm>
              <a:off x="4772025" y="1187450"/>
              <a:ext cx="106363" cy="112713"/>
            </a:xfrm>
            <a:custGeom>
              <a:avLst/>
              <a:gdLst>
                <a:gd name="T0" fmla="*/ 0 w 200"/>
                <a:gd name="T1" fmla="*/ 0 h 215"/>
                <a:gd name="T2" fmla="*/ 30 w 200"/>
                <a:gd name="T3" fmla="*/ 0 h 215"/>
                <a:gd name="T4" fmla="*/ 30 w 200"/>
                <a:gd name="T5" fmla="*/ 171 h 215"/>
                <a:gd name="T6" fmla="*/ 174 w 200"/>
                <a:gd name="T7" fmla="*/ 0 h 215"/>
                <a:gd name="T8" fmla="*/ 200 w 200"/>
                <a:gd name="T9" fmla="*/ 0 h 215"/>
                <a:gd name="T10" fmla="*/ 200 w 200"/>
                <a:gd name="T11" fmla="*/ 215 h 215"/>
                <a:gd name="T12" fmla="*/ 170 w 200"/>
                <a:gd name="T13" fmla="*/ 215 h 215"/>
                <a:gd name="T14" fmla="*/ 170 w 200"/>
                <a:gd name="T15" fmla="*/ 43 h 215"/>
                <a:gd name="T16" fmla="*/ 27 w 200"/>
                <a:gd name="T17" fmla="*/ 215 h 215"/>
                <a:gd name="T18" fmla="*/ 0 w 200"/>
                <a:gd name="T19" fmla="*/ 215 h 215"/>
                <a:gd name="T20" fmla="*/ 0 w 200"/>
                <a:gd name="T2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215">
                  <a:moveTo>
                    <a:pt x="0" y="0"/>
                  </a:moveTo>
                  <a:lnTo>
                    <a:pt x="30" y="0"/>
                  </a:lnTo>
                  <a:lnTo>
                    <a:pt x="30" y="171"/>
                  </a:lnTo>
                  <a:lnTo>
                    <a:pt x="174" y="0"/>
                  </a:lnTo>
                  <a:lnTo>
                    <a:pt x="200" y="0"/>
                  </a:lnTo>
                  <a:lnTo>
                    <a:pt x="200" y="215"/>
                  </a:lnTo>
                  <a:lnTo>
                    <a:pt x="170" y="215"/>
                  </a:lnTo>
                  <a:lnTo>
                    <a:pt x="170" y="43"/>
                  </a:lnTo>
                  <a:lnTo>
                    <a:pt x="27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5" name="Freeform 110">
              <a:extLst>
                <a:ext uri="{FF2B5EF4-FFF2-40B4-BE49-F238E27FC236}">
                  <a16:creationId xmlns:a16="http://schemas.microsoft.com/office/drawing/2014/main" id="{2740A4C0-A88B-CCC8-AB8A-6E26CB4D0D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1725" y="1185863"/>
              <a:ext cx="96838" cy="115888"/>
            </a:xfrm>
            <a:custGeom>
              <a:avLst/>
              <a:gdLst>
                <a:gd name="T0" fmla="*/ 104 w 182"/>
                <a:gd name="T1" fmla="*/ 0 h 218"/>
                <a:gd name="T2" fmla="*/ 123 w 182"/>
                <a:gd name="T3" fmla="*/ 3 h 218"/>
                <a:gd name="T4" fmla="*/ 138 w 182"/>
                <a:gd name="T5" fmla="*/ 7 h 218"/>
                <a:gd name="T6" fmla="*/ 153 w 182"/>
                <a:gd name="T7" fmla="*/ 16 h 218"/>
                <a:gd name="T8" fmla="*/ 164 w 182"/>
                <a:gd name="T9" fmla="*/ 26 h 218"/>
                <a:gd name="T10" fmla="*/ 172 w 182"/>
                <a:gd name="T11" fmla="*/ 39 h 218"/>
                <a:gd name="T12" fmla="*/ 177 w 182"/>
                <a:gd name="T13" fmla="*/ 55 h 218"/>
                <a:gd name="T14" fmla="*/ 180 w 182"/>
                <a:gd name="T15" fmla="*/ 73 h 218"/>
                <a:gd name="T16" fmla="*/ 182 w 182"/>
                <a:gd name="T17" fmla="*/ 216 h 218"/>
                <a:gd name="T18" fmla="*/ 153 w 182"/>
                <a:gd name="T19" fmla="*/ 183 h 218"/>
                <a:gd name="T20" fmla="*/ 141 w 182"/>
                <a:gd name="T21" fmla="*/ 197 h 218"/>
                <a:gd name="T22" fmla="*/ 124 w 182"/>
                <a:gd name="T23" fmla="*/ 208 h 218"/>
                <a:gd name="T24" fmla="*/ 104 w 182"/>
                <a:gd name="T25" fmla="*/ 216 h 218"/>
                <a:gd name="T26" fmla="*/ 79 w 182"/>
                <a:gd name="T27" fmla="*/ 218 h 218"/>
                <a:gd name="T28" fmla="*/ 46 w 182"/>
                <a:gd name="T29" fmla="*/ 214 h 218"/>
                <a:gd name="T30" fmla="*/ 22 w 182"/>
                <a:gd name="T31" fmla="*/ 201 h 218"/>
                <a:gd name="T32" fmla="*/ 12 w 182"/>
                <a:gd name="T33" fmla="*/ 191 h 218"/>
                <a:gd name="T34" fmla="*/ 6 w 182"/>
                <a:gd name="T35" fmla="*/ 181 h 218"/>
                <a:gd name="T36" fmla="*/ 2 w 182"/>
                <a:gd name="T37" fmla="*/ 170 h 218"/>
                <a:gd name="T38" fmla="*/ 0 w 182"/>
                <a:gd name="T39" fmla="*/ 155 h 218"/>
                <a:gd name="T40" fmla="*/ 5 w 182"/>
                <a:gd name="T41" fmla="*/ 131 h 218"/>
                <a:gd name="T42" fmla="*/ 20 w 182"/>
                <a:gd name="T43" fmla="*/ 112 h 218"/>
                <a:gd name="T44" fmla="*/ 32 w 182"/>
                <a:gd name="T45" fmla="*/ 103 h 218"/>
                <a:gd name="T46" fmla="*/ 46 w 182"/>
                <a:gd name="T47" fmla="*/ 99 h 218"/>
                <a:gd name="T48" fmla="*/ 84 w 182"/>
                <a:gd name="T49" fmla="*/ 95 h 218"/>
                <a:gd name="T50" fmla="*/ 151 w 182"/>
                <a:gd name="T51" fmla="*/ 82 h 218"/>
                <a:gd name="T52" fmla="*/ 149 w 182"/>
                <a:gd name="T53" fmla="*/ 57 h 218"/>
                <a:gd name="T54" fmla="*/ 137 w 182"/>
                <a:gd name="T55" fmla="*/ 39 h 218"/>
                <a:gd name="T56" fmla="*/ 117 w 182"/>
                <a:gd name="T57" fmla="*/ 29 h 218"/>
                <a:gd name="T58" fmla="*/ 91 w 182"/>
                <a:gd name="T59" fmla="*/ 24 h 218"/>
                <a:gd name="T60" fmla="*/ 71 w 182"/>
                <a:gd name="T61" fmla="*/ 26 h 218"/>
                <a:gd name="T62" fmla="*/ 52 w 182"/>
                <a:gd name="T63" fmla="*/ 32 h 218"/>
                <a:gd name="T64" fmla="*/ 33 w 182"/>
                <a:gd name="T65" fmla="*/ 39 h 218"/>
                <a:gd name="T66" fmla="*/ 19 w 182"/>
                <a:gd name="T67" fmla="*/ 50 h 218"/>
                <a:gd name="T68" fmla="*/ 15 w 182"/>
                <a:gd name="T69" fmla="*/ 21 h 218"/>
                <a:gd name="T70" fmla="*/ 35 w 182"/>
                <a:gd name="T71" fmla="*/ 11 h 218"/>
                <a:gd name="T72" fmla="*/ 56 w 182"/>
                <a:gd name="T73" fmla="*/ 3 h 218"/>
                <a:gd name="T74" fmla="*/ 81 w 182"/>
                <a:gd name="T75" fmla="*/ 0 h 218"/>
                <a:gd name="T76" fmla="*/ 84 w 182"/>
                <a:gd name="T77" fmla="*/ 195 h 218"/>
                <a:gd name="T78" fmla="*/ 107 w 182"/>
                <a:gd name="T79" fmla="*/ 193 h 218"/>
                <a:gd name="T80" fmla="*/ 126 w 182"/>
                <a:gd name="T81" fmla="*/ 184 h 218"/>
                <a:gd name="T82" fmla="*/ 141 w 182"/>
                <a:gd name="T83" fmla="*/ 170 h 218"/>
                <a:gd name="T84" fmla="*/ 151 w 182"/>
                <a:gd name="T85" fmla="*/ 151 h 218"/>
                <a:gd name="T86" fmla="*/ 84 w 182"/>
                <a:gd name="T87" fmla="*/ 116 h 218"/>
                <a:gd name="T88" fmla="*/ 61 w 182"/>
                <a:gd name="T89" fmla="*/ 119 h 218"/>
                <a:gd name="T90" fmla="*/ 43 w 182"/>
                <a:gd name="T91" fmla="*/ 126 h 218"/>
                <a:gd name="T92" fmla="*/ 32 w 182"/>
                <a:gd name="T93" fmla="*/ 138 h 218"/>
                <a:gd name="T94" fmla="*/ 29 w 182"/>
                <a:gd name="T95" fmla="*/ 155 h 218"/>
                <a:gd name="T96" fmla="*/ 32 w 182"/>
                <a:gd name="T97" fmla="*/ 171 h 218"/>
                <a:gd name="T98" fmla="*/ 43 w 182"/>
                <a:gd name="T99" fmla="*/ 184 h 218"/>
                <a:gd name="T100" fmla="*/ 61 w 182"/>
                <a:gd name="T101" fmla="*/ 193 h 218"/>
                <a:gd name="T102" fmla="*/ 84 w 182"/>
                <a:gd name="T103" fmla="*/ 19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2" h="218">
                  <a:moveTo>
                    <a:pt x="94" y="0"/>
                  </a:moveTo>
                  <a:lnTo>
                    <a:pt x="104" y="0"/>
                  </a:lnTo>
                  <a:lnTo>
                    <a:pt x="114" y="0"/>
                  </a:lnTo>
                  <a:lnTo>
                    <a:pt x="123" y="3"/>
                  </a:lnTo>
                  <a:lnTo>
                    <a:pt x="131" y="4"/>
                  </a:lnTo>
                  <a:lnTo>
                    <a:pt x="138" y="7"/>
                  </a:lnTo>
                  <a:lnTo>
                    <a:pt x="146" y="11"/>
                  </a:lnTo>
                  <a:lnTo>
                    <a:pt x="153" y="16"/>
                  </a:lnTo>
                  <a:lnTo>
                    <a:pt x="159" y="20"/>
                  </a:lnTo>
                  <a:lnTo>
                    <a:pt x="164" y="26"/>
                  </a:lnTo>
                  <a:lnTo>
                    <a:pt x="169" y="32"/>
                  </a:lnTo>
                  <a:lnTo>
                    <a:pt x="172" y="39"/>
                  </a:lnTo>
                  <a:lnTo>
                    <a:pt x="176" y="46"/>
                  </a:lnTo>
                  <a:lnTo>
                    <a:pt x="177" y="55"/>
                  </a:lnTo>
                  <a:lnTo>
                    <a:pt x="180" y="63"/>
                  </a:lnTo>
                  <a:lnTo>
                    <a:pt x="180" y="73"/>
                  </a:lnTo>
                  <a:lnTo>
                    <a:pt x="182" y="83"/>
                  </a:lnTo>
                  <a:lnTo>
                    <a:pt x="182" y="216"/>
                  </a:lnTo>
                  <a:lnTo>
                    <a:pt x="153" y="216"/>
                  </a:lnTo>
                  <a:lnTo>
                    <a:pt x="153" y="183"/>
                  </a:lnTo>
                  <a:lnTo>
                    <a:pt x="147" y="191"/>
                  </a:lnTo>
                  <a:lnTo>
                    <a:pt x="141" y="197"/>
                  </a:lnTo>
                  <a:lnTo>
                    <a:pt x="133" y="204"/>
                  </a:lnTo>
                  <a:lnTo>
                    <a:pt x="124" y="208"/>
                  </a:lnTo>
                  <a:lnTo>
                    <a:pt x="114" y="213"/>
                  </a:lnTo>
                  <a:lnTo>
                    <a:pt x="104" y="216"/>
                  </a:lnTo>
                  <a:lnTo>
                    <a:pt x="91" y="217"/>
                  </a:lnTo>
                  <a:lnTo>
                    <a:pt x="79" y="218"/>
                  </a:lnTo>
                  <a:lnTo>
                    <a:pt x="62" y="217"/>
                  </a:lnTo>
                  <a:lnTo>
                    <a:pt x="46" y="214"/>
                  </a:lnTo>
                  <a:lnTo>
                    <a:pt x="33" y="208"/>
                  </a:lnTo>
                  <a:lnTo>
                    <a:pt x="22" y="201"/>
                  </a:lnTo>
                  <a:lnTo>
                    <a:pt x="16" y="197"/>
                  </a:lnTo>
                  <a:lnTo>
                    <a:pt x="12" y="191"/>
                  </a:lnTo>
                  <a:lnTo>
                    <a:pt x="9" y="187"/>
                  </a:lnTo>
                  <a:lnTo>
                    <a:pt x="6" y="181"/>
                  </a:lnTo>
                  <a:lnTo>
                    <a:pt x="3" y="175"/>
                  </a:lnTo>
                  <a:lnTo>
                    <a:pt x="2" y="170"/>
                  </a:lnTo>
                  <a:lnTo>
                    <a:pt x="0" y="162"/>
                  </a:lnTo>
                  <a:lnTo>
                    <a:pt x="0" y="155"/>
                  </a:lnTo>
                  <a:lnTo>
                    <a:pt x="2" y="142"/>
                  </a:lnTo>
                  <a:lnTo>
                    <a:pt x="5" y="131"/>
                  </a:lnTo>
                  <a:lnTo>
                    <a:pt x="12" y="121"/>
                  </a:lnTo>
                  <a:lnTo>
                    <a:pt x="20" y="112"/>
                  </a:lnTo>
                  <a:lnTo>
                    <a:pt x="26" y="108"/>
                  </a:lnTo>
                  <a:lnTo>
                    <a:pt x="32" y="103"/>
                  </a:lnTo>
                  <a:lnTo>
                    <a:pt x="38" y="101"/>
                  </a:lnTo>
                  <a:lnTo>
                    <a:pt x="46" y="99"/>
                  </a:lnTo>
                  <a:lnTo>
                    <a:pt x="64" y="96"/>
                  </a:lnTo>
                  <a:lnTo>
                    <a:pt x="84" y="95"/>
                  </a:lnTo>
                  <a:lnTo>
                    <a:pt x="151" y="95"/>
                  </a:lnTo>
                  <a:lnTo>
                    <a:pt x="151" y="82"/>
                  </a:lnTo>
                  <a:lnTo>
                    <a:pt x="151" y="69"/>
                  </a:lnTo>
                  <a:lnTo>
                    <a:pt x="149" y="57"/>
                  </a:lnTo>
                  <a:lnTo>
                    <a:pt x="143" y="47"/>
                  </a:lnTo>
                  <a:lnTo>
                    <a:pt x="137" y="39"/>
                  </a:lnTo>
                  <a:lnTo>
                    <a:pt x="127" y="33"/>
                  </a:lnTo>
                  <a:lnTo>
                    <a:pt x="117" y="29"/>
                  </a:lnTo>
                  <a:lnTo>
                    <a:pt x="105" y="26"/>
                  </a:lnTo>
                  <a:lnTo>
                    <a:pt x="91" y="24"/>
                  </a:lnTo>
                  <a:lnTo>
                    <a:pt x="81" y="24"/>
                  </a:lnTo>
                  <a:lnTo>
                    <a:pt x="71" y="26"/>
                  </a:lnTo>
                  <a:lnTo>
                    <a:pt x="61" y="29"/>
                  </a:lnTo>
                  <a:lnTo>
                    <a:pt x="52" y="32"/>
                  </a:lnTo>
                  <a:lnTo>
                    <a:pt x="42" y="34"/>
                  </a:lnTo>
                  <a:lnTo>
                    <a:pt x="33" y="39"/>
                  </a:lnTo>
                  <a:lnTo>
                    <a:pt x="26" y="44"/>
                  </a:lnTo>
                  <a:lnTo>
                    <a:pt x="19" y="50"/>
                  </a:lnTo>
                  <a:lnTo>
                    <a:pt x="6" y="29"/>
                  </a:lnTo>
                  <a:lnTo>
                    <a:pt x="15" y="21"/>
                  </a:lnTo>
                  <a:lnTo>
                    <a:pt x="25" y="16"/>
                  </a:lnTo>
                  <a:lnTo>
                    <a:pt x="35" y="11"/>
                  </a:lnTo>
                  <a:lnTo>
                    <a:pt x="45" y="7"/>
                  </a:lnTo>
                  <a:lnTo>
                    <a:pt x="56" y="3"/>
                  </a:lnTo>
                  <a:lnTo>
                    <a:pt x="69" y="1"/>
                  </a:lnTo>
                  <a:lnTo>
                    <a:pt x="81" y="0"/>
                  </a:lnTo>
                  <a:lnTo>
                    <a:pt x="94" y="0"/>
                  </a:lnTo>
                  <a:close/>
                  <a:moveTo>
                    <a:pt x="84" y="195"/>
                  </a:moveTo>
                  <a:lnTo>
                    <a:pt x="95" y="194"/>
                  </a:lnTo>
                  <a:lnTo>
                    <a:pt x="107" y="193"/>
                  </a:lnTo>
                  <a:lnTo>
                    <a:pt x="117" y="188"/>
                  </a:lnTo>
                  <a:lnTo>
                    <a:pt x="126" y="184"/>
                  </a:lnTo>
                  <a:lnTo>
                    <a:pt x="134" y="178"/>
                  </a:lnTo>
                  <a:lnTo>
                    <a:pt x="141" y="170"/>
                  </a:lnTo>
                  <a:lnTo>
                    <a:pt x="147" y="161"/>
                  </a:lnTo>
                  <a:lnTo>
                    <a:pt x="151" y="151"/>
                  </a:lnTo>
                  <a:lnTo>
                    <a:pt x="151" y="116"/>
                  </a:lnTo>
                  <a:lnTo>
                    <a:pt x="84" y="116"/>
                  </a:lnTo>
                  <a:lnTo>
                    <a:pt x="71" y="116"/>
                  </a:lnTo>
                  <a:lnTo>
                    <a:pt x="61" y="119"/>
                  </a:lnTo>
                  <a:lnTo>
                    <a:pt x="51" y="122"/>
                  </a:lnTo>
                  <a:lnTo>
                    <a:pt x="43" y="126"/>
                  </a:lnTo>
                  <a:lnTo>
                    <a:pt x="36" y="131"/>
                  </a:lnTo>
                  <a:lnTo>
                    <a:pt x="32" y="138"/>
                  </a:lnTo>
                  <a:lnTo>
                    <a:pt x="30" y="145"/>
                  </a:lnTo>
                  <a:lnTo>
                    <a:pt x="29" y="155"/>
                  </a:lnTo>
                  <a:lnTo>
                    <a:pt x="30" y="164"/>
                  </a:lnTo>
                  <a:lnTo>
                    <a:pt x="32" y="171"/>
                  </a:lnTo>
                  <a:lnTo>
                    <a:pt x="38" y="178"/>
                  </a:lnTo>
                  <a:lnTo>
                    <a:pt x="43" y="184"/>
                  </a:lnTo>
                  <a:lnTo>
                    <a:pt x="51" y="190"/>
                  </a:lnTo>
                  <a:lnTo>
                    <a:pt x="61" y="193"/>
                  </a:lnTo>
                  <a:lnTo>
                    <a:pt x="71" y="194"/>
                  </a:lnTo>
                  <a:lnTo>
                    <a:pt x="84" y="195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6" name="Freeform 111">
              <a:extLst>
                <a:ext uri="{FF2B5EF4-FFF2-40B4-BE49-F238E27FC236}">
                  <a16:creationId xmlns:a16="http://schemas.microsoft.com/office/drawing/2014/main" id="{A522BFC4-A825-0A70-21BA-3D79BE5D52A2}"/>
                </a:ext>
              </a:extLst>
            </p:cNvPr>
            <p:cNvSpPr/>
            <p:nvPr/>
          </p:nvSpPr>
          <p:spPr bwMode="auto">
            <a:xfrm>
              <a:off x="5027613" y="1187450"/>
              <a:ext cx="114300" cy="114300"/>
            </a:xfrm>
            <a:custGeom>
              <a:avLst/>
              <a:gdLst>
                <a:gd name="T0" fmla="*/ 216 w 216"/>
                <a:gd name="T1" fmla="*/ 0 h 217"/>
                <a:gd name="T2" fmla="*/ 216 w 216"/>
                <a:gd name="T3" fmla="*/ 215 h 217"/>
                <a:gd name="T4" fmla="*/ 187 w 216"/>
                <a:gd name="T5" fmla="*/ 215 h 217"/>
                <a:gd name="T6" fmla="*/ 187 w 216"/>
                <a:gd name="T7" fmla="*/ 26 h 217"/>
                <a:gd name="T8" fmla="*/ 84 w 216"/>
                <a:gd name="T9" fmla="*/ 26 h 217"/>
                <a:gd name="T10" fmla="*/ 81 w 216"/>
                <a:gd name="T11" fmla="*/ 79 h 217"/>
                <a:gd name="T12" fmla="*/ 78 w 216"/>
                <a:gd name="T13" fmla="*/ 111 h 217"/>
                <a:gd name="T14" fmla="*/ 75 w 216"/>
                <a:gd name="T15" fmla="*/ 138 h 217"/>
                <a:gd name="T16" fmla="*/ 71 w 216"/>
                <a:gd name="T17" fmla="*/ 161 h 217"/>
                <a:gd name="T18" fmla="*/ 65 w 216"/>
                <a:gd name="T19" fmla="*/ 182 h 217"/>
                <a:gd name="T20" fmla="*/ 62 w 216"/>
                <a:gd name="T21" fmla="*/ 190 h 217"/>
                <a:gd name="T22" fmla="*/ 58 w 216"/>
                <a:gd name="T23" fmla="*/ 197 h 217"/>
                <a:gd name="T24" fmla="*/ 53 w 216"/>
                <a:gd name="T25" fmla="*/ 205 h 217"/>
                <a:gd name="T26" fmla="*/ 48 w 216"/>
                <a:gd name="T27" fmla="*/ 209 h 217"/>
                <a:gd name="T28" fmla="*/ 42 w 216"/>
                <a:gd name="T29" fmla="*/ 213 h 217"/>
                <a:gd name="T30" fmla="*/ 36 w 216"/>
                <a:gd name="T31" fmla="*/ 216 h 217"/>
                <a:gd name="T32" fmla="*/ 29 w 216"/>
                <a:gd name="T33" fmla="*/ 217 h 217"/>
                <a:gd name="T34" fmla="*/ 22 w 216"/>
                <a:gd name="T35" fmla="*/ 217 h 217"/>
                <a:gd name="T36" fmla="*/ 12 w 216"/>
                <a:gd name="T37" fmla="*/ 217 h 217"/>
                <a:gd name="T38" fmla="*/ 0 w 216"/>
                <a:gd name="T39" fmla="*/ 215 h 217"/>
                <a:gd name="T40" fmla="*/ 2 w 216"/>
                <a:gd name="T41" fmla="*/ 190 h 217"/>
                <a:gd name="T42" fmla="*/ 9 w 216"/>
                <a:gd name="T43" fmla="*/ 192 h 217"/>
                <a:gd name="T44" fmla="*/ 13 w 216"/>
                <a:gd name="T45" fmla="*/ 192 h 217"/>
                <a:gd name="T46" fmla="*/ 20 w 216"/>
                <a:gd name="T47" fmla="*/ 190 h 217"/>
                <a:gd name="T48" fmla="*/ 27 w 216"/>
                <a:gd name="T49" fmla="*/ 187 h 217"/>
                <a:gd name="T50" fmla="*/ 33 w 216"/>
                <a:gd name="T51" fmla="*/ 183 h 217"/>
                <a:gd name="T52" fmla="*/ 38 w 216"/>
                <a:gd name="T53" fmla="*/ 176 h 217"/>
                <a:gd name="T54" fmla="*/ 42 w 216"/>
                <a:gd name="T55" fmla="*/ 167 h 217"/>
                <a:gd name="T56" fmla="*/ 45 w 216"/>
                <a:gd name="T57" fmla="*/ 159 h 217"/>
                <a:gd name="T58" fmla="*/ 48 w 216"/>
                <a:gd name="T59" fmla="*/ 148 h 217"/>
                <a:gd name="T60" fmla="*/ 49 w 216"/>
                <a:gd name="T61" fmla="*/ 137 h 217"/>
                <a:gd name="T62" fmla="*/ 51 w 216"/>
                <a:gd name="T63" fmla="*/ 125 h 217"/>
                <a:gd name="T64" fmla="*/ 52 w 216"/>
                <a:gd name="T65" fmla="*/ 111 h 217"/>
                <a:gd name="T66" fmla="*/ 53 w 216"/>
                <a:gd name="T67" fmla="*/ 95 h 217"/>
                <a:gd name="T68" fmla="*/ 55 w 216"/>
                <a:gd name="T69" fmla="*/ 77 h 217"/>
                <a:gd name="T70" fmla="*/ 58 w 216"/>
                <a:gd name="T71" fmla="*/ 0 h 217"/>
                <a:gd name="T72" fmla="*/ 216 w 216"/>
                <a:gd name="T7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6" h="216">
                  <a:moveTo>
                    <a:pt x="216" y="0"/>
                  </a:moveTo>
                  <a:lnTo>
                    <a:pt x="216" y="215"/>
                  </a:lnTo>
                  <a:lnTo>
                    <a:pt x="187" y="215"/>
                  </a:lnTo>
                  <a:lnTo>
                    <a:pt x="187" y="26"/>
                  </a:lnTo>
                  <a:lnTo>
                    <a:pt x="84" y="26"/>
                  </a:lnTo>
                  <a:lnTo>
                    <a:pt x="81" y="79"/>
                  </a:lnTo>
                  <a:lnTo>
                    <a:pt x="78" y="111"/>
                  </a:lnTo>
                  <a:lnTo>
                    <a:pt x="75" y="138"/>
                  </a:lnTo>
                  <a:lnTo>
                    <a:pt x="71" y="161"/>
                  </a:lnTo>
                  <a:lnTo>
                    <a:pt x="65" y="182"/>
                  </a:lnTo>
                  <a:lnTo>
                    <a:pt x="62" y="190"/>
                  </a:lnTo>
                  <a:lnTo>
                    <a:pt x="58" y="197"/>
                  </a:lnTo>
                  <a:lnTo>
                    <a:pt x="53" y="205"/>
                  </a:lnTo>
                  <a:lnTo>
                    <a:pt x="48" y="209"/>
                  </a:lnTo>
                  <a:lnTo>
                    <a:pt x="42" y="213"/>
                  </a:lnTo>
                  <a:lnTo>
                    <a:pt x="36" y="216"/>
                  </a:lnTo>
                  <a:lnTo>
                    <a:pt x="29" y="217"/>
                  </a:lnTo>
                  <a:lnTo>
                    <a:pt x="22" y="217"/>
                  </a:lnTo>
                  <a:lnTo>
                    <a:pt x="12" y="217"/>
                  </a:lnTo>
                  <a:lnTo>
                    <a:pt x="0" y="215"/>
                  </a:lnTo>
                  <a:lnTo>
                    <a:pt x="2" y="190"/>
                  </a:lnTo>
                  <a:lnTo>
                    <a:pt x="9" y="192"/>
                  </a:lnTo>
                  <a:lnTo>
                    <a:pt x="13" y="192"/>
                  </a:lnTo>
                  <a:lnTo>
                    <a:pt x="20" y="190"/>
                  </a:lnTo>
                  <a:lnTo>
                    <a:pt x="27" y="187"/>
                  </a:lnTo>
                  <a:lnTo>
                    <a:pt x="33" y="183"/>
                  </a:lnTo>
                  <a:lnTo>
                    <a:pt x="38" y="176"/>
                  </a:lnTo>
                  <a:lnTo>
                    <a:pt x="42" y="167"/>
                  </a:lnTo>
                  <a:lnTo>
                    <a:pt x="45" y="159"/>
                  </a:lnTo>
                  <a:lnTo>
                    <a:pt x="48" y="148"/>
                  </a:lnTo>
                  <a:lnTo>
                    <a:pt x="49" y="137"/>
                  </a:lnTo>
                  <a:lnTo>
                    <a:pt x="51" y="125"/>
                  </a:lnTo>
                  <a:lnTo>
                    <a:pt x="52" y="111"/>
                  </a:lnTo>
                  <a:lnTo>
                    <a:pt x="53" y="95"/>
                  </a:lnTo>
                  <a:lnTo>
                    <a:pt x="55" y="77"/>
                  </a:lnTo>
                  <a:lnTo>
                    <a:pt x="58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7" name="Freeform 112">
              <a:extLst>
                <a:ext uri="{FF2B5EF4-FFF2-40B4-BE49-F238E27FC236}">
                  <a16:creationId xmlns:a16="http://schemas.microsoft.com/office/drawing/2014/main" id="{8CE410D9-8805-24D1-683C-7AC996EAE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4775" y="1187450"/>
              <a:ext cx="93663" cy="114300"/>
            </a:xfrm>
            <a:custGeom>
              <a:avLst/>
              <a:gdLst>
                <a:gd name="T0" fmla="*/ 94 w 176"/>
                <a:gd name="T1" fmla="*/ 77 h 216"/>
                <a:gd name="T2" fmla="*/ 113 w 176"/>
                <a:gd name="T3" fmla="*/ 78 h 216"/>
                <a:gd name="T4" fmla="*/ 128 w 176"/>
                <a:gd name="T5" fmla="*/ 81 h 216"/>
                <a:gd name="T6" fmla="*/ 137 w 176"/>
                <a:gd name="T7" fmla="*/ 84 h 216"/>
                <a:gd name="T8" fmla="*/ 143 w 176"/>
                <a:gd name="T9" fmla="*/ 87 h 216"/>
                <a:gd name="T10" fmla="*/ 150 w 176"/>
                <a:gd name="T11" fmla="*/ 89 h 216"/>
                <a:gd name="T12" fmla="*/ 156 w 176"/>
                <a:gd name="T13" fmla="*/ 94 h 216"/>
                <a:gd name="T14" fmla="*/ 160 w 176"/>
                <a:gd name="T15" fmla="*/ 98 h 216"/>
                <a:gd name="T16" fmla="*/ 164 w 176"/>
                <a:gd name="T17" fmla="*/ 104 h 216"/>
                <a:gd name="T18" fmla="*/ 167 w 176"/>
                <a:gd name="T19" fmla="*/ 110 h 216"/>
                <a:gd name="T20" fmla="*/ 172 w 176"/>
                <a:gd name="T21" fmla="*/ 115 h 216"/>
                <a:gd name="T22" fmla="*/ 173 w 176"/>
                <a:gd name="T23" fmla="*/ 123 h 216"/>
                <a:gd name="T24" fmla="*/ 174 w 176"/>
                <a:gd name="T25" fmla="*/ 130 h 216"/>
                <a:gd name="T26" fmla="*/ 176 w 176"/>
                <a:gd name="T27" fmla="*/ 137 h 216"/>
                <a:gd name="T28" fmla="*/ 176 w 176"/>
                <a:gd name="T29" fmla="*/ 144 h 216"/>
                <a:gd name="T30" fmla="*/ 176 w 176"/>
                <a:gd name="T31" fmla="*/ 153 h 216"/>
                <a:gd name="T32" fmla="*/ 174 w 176"/>
                <a:gd name="T33" fmla="*/ 161 h 216"/>
                <a:gd name="T34" fmla="*/ 173 w 176"/>
                <a:gd name="T35" fmla="*/ 169 h 216"/>
                <a:gd name="T36" fmla="*/ 170 w 176"/>
                <a:gd name="T37" fmla="*/ 176 h 216"/>
                <a:gd name="T38" fmla="*/ 167 w 176"/>
                <a:gd name="T39" fmla="*/ 182 h 216"/>
                <a:gd name="T40" fmla="*/ 163 w 176"/>
                <a:gd name="T41" fmla="*/ 187 h 216"/>
                <a:gd name="T42" fmla="*/ 159 w 176"/>
                <a:gd name="T43" fmla="*/ 193 h 216"/>
                <a:gd name="T44" fmla="*/ 153 w 176"/>
                <a:gd name="T45" fmla="*/ 197 h 216"/>
                <a:gd name="T46" fmla="*/ 147 w 176"/>
                <a:gd name="T47" fmla="*/ 202 h 216"/>
                <a:gd name="T48" fmla="*/ 141 w 176"/>
                <a:gd name="T49" fmla="*/ 206 h 216"/>
                <a:gd name="T50" fmla="*/ 134 w 176"/>
                <a:gd name="T51" fmla="*/ 209 h 216"/>
                <a:gd name="T52" fmla="*/ 125 w 176"/>
                <a:gd name="T53" fmla="*/ 212 h 216"/>
                <a:gd name="T54" fmla="*/ 108 w 176"/>
                <a:gd name="T55" fmla="*/ 215 h 216"/>
                <a:gd name="T56" fmla="*/ 88 w 176"/>
                <a:gd name="T57" fmla="*/ 216 h 216"/>
                <a:gd name="T58" fmla="*/ 0 w 176"/>
                <a:gd name="T59" fmla="*/ 215 h 216"/>
                <a:gd name="T60" fmla="*/ 0 w 176"/>
                <a:gd name="T61" fmla="*/ 0 h 216"/>
                <a:gd name="T62" fmla="*/ 30 w 176"/>
                <a:gd name="T63" fmla="*/ 0 h 216"/>
                <a:gd name="T64" fmla="*/ 30 w 176"/>
                <a:gd name="T65" fmla="*/ 75 h 216"/>
                <a:gd name="T66" fmla="*/ 94 w 176"/>
                <a:gd name="T67" fmla="*/ 77 h 216"/>
                <a:gd name="T68" fmla="*/ 87 w 176"/>
                <a:gd name="T69" fmla="*/ 193 h 216"/>
                <a:gd name="T70" fmla="*/ 100 w 176"/>
                <a:gd name="T71" fmla="*/ 193 h 216"/>
                <a:gd name="T72" fmla="*/ 113 w 176"/>
                <a:gd name="T73" fmla="*/ 190 h 216"/>
                <a:gd name="T74" fmla="*/ 123 w 176"/>
                <a:gd name="T75" fmla="*/ 187 h 216"/>
                <a:gd name="T76" fmla="*/ 131 w 176"/>
                <a:gd name="T77" fmla="*/ 182 h 216"/>
                <a:gd name="T78" fmla="*/ 138 w 176"/>
                <a:gd name="T79" fmla="*/ 174 h 216"/>
                <a:gd name="T80" fmla="*/ 143 w 176"/>
                <a:gd name="T81" fmla="*/ 166 h 216"/>
                <a:gd name="T82" fmla="*/ 146 w 176"/>
                <a:gd name="T83" fmla="*/ 156 h 216"/>
                <a:gd name="T84" fmla="*/ 147 w 176"/>
                <a:gd name="T85" fmla="*/ 144 h 216"/>
                <a:gd name="T86" fmla="*/ 146 w 176"/>
                <a:gd name="T87" fmla="*/ 134 h 216"/>
                <a:gd name="T88" fmla="*/ 143 w 176"/>
                <a:gd name="T89" fmla="*/ 124 h 216"/>
                <a:gd name="T90" fmla="*/ 138 w 176"/>
                <a:gd name="T91" fmla="*/ 115 h 216"/>
                <a:gd name="T92" fmla="*/ 131 w 176"/>
                <a:gd name="T93" fmla="*/ 110 h 216"/>
                <a:gd name="T94" fmla="*/ 123 w 176"/>
                <a:gd name="T95" fmla="*/ 104 h 216"/>
                <a:gd name="T96" fmla="*/ 113 w 176"/>
                <a:gd name="T97" fmla="*/ 101 h 216"/>
                <a:gd name="T98" fmla="*/ 100 w 176"/>
                <a:gd name="T99" fmla="*/ 98 h 216"/>
                <a:gd name="T100" fmla="*/ 87 w 176"/>
                <a:gd name="T101" fmla="*/ 98 h 216"/>
                <a:gd name="T102" fmla="*/ 30 w 176"/>
                <a:gd name="T103" fmla="*/ 97 h 216"/>
                <a:gd name="T104" fmla="*/ 30 w 176"/>
                <a:gd name="T105" fmla="*/ 193 h 216"/>
                <a:gd name="T106" fmla="*/ 87 w 176"/>
                <a:gd name="T10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6" h="216">
                  <a:moveTo>
                    <a:pt x="94" y="77"/>
                  </a:moveTo>
                  <a:lnTo>
                    <a:pt x="113" y="78"/>
                  </a:lnTo>
                  <a:lnTo>
                    <a:pt x="128" y="81"/>
                  </a:lnTo>
                  <a:lnTo>
                    <a:pt x="137" y="84"/>
                  </a:lnTo>
                  <a:lnTo>
                    <a:pt x="143" y="87"/>
                  </a:lnTo>
                  <a:lnTo>
                    <a:pt x="150" y="89"/>
                  </a:lnTo>
                  <a:lnTo>
                    <a:pt x="156" y="94"/>
                  </a:lnTo>
                  <a:lnTo>
                    <a:pt x="160" y="98"/>
                  </a:lnTo>
                  <a:lnTo>
                    <a:pt x="164" y="104"/>
                  </a:lnTo>
                  <a:lnTo>
                    <a:pt x="167" y="110"/>
                  </a:lnTo>
                  <a:lnTo>
                    <a:pt x="172" y="115"/>
                  </a:lnTo>
                  <a:lnTo>
                    <a:pt x="173" y="123"/>
                  </a:lnTo>
                  <a:lnTo>
                    <a:pt x="174" y="130"/>
                  </a:lnTo>
                  <a:lnTo>
                    <a:pt x="176" y="137"/>
                  </a:lnTo>
                  <a:lnTo>
                    <a:pt x="176" y="144"/>
                  </a:lnTo>
                  <a:lnTo>
                    <a:pt x="176" y="153"/>
                  </a:lnTo>
                  <a:lnTo>
                    <a:pt x="174" y="161"/>
                  </a:lnTo>
                  <a:lnTo>
                    <a:pt x="173" y="169"/>
                  </a:lnTo>
                  <a:lnTo>
                    <a:pt x="170" y="176"/>
                  </a:lnTo>
                  <a:lnTo>
                    <a:pt x="167" y="182"/>
                  </a:lnTo>
                  <a:lnTo>
                    <a:pt x="163" y="187"/>
                  </a:lnTo>
                  <a:lnTo>
                    <a:pt x="159" y="193"/>
                  </a:lnTo>
                  <a:lnTo>
                    <a:pt x="153" y="197"/>
                  </a:lnTo>
                  <a:lnTo>
                    <a:pt x="147" y="202"/>
                  </a:lnTo>
                  <a:lnTo>
                    <a:pt x="141" y="206"/>
                  </a:lnTo>
                  <a:lnTo>
                    <a:pt x="134" y="209"/>
                  </a:lnTo>
                  <a:lnTo>
                    <a:pt x="125" y="212"/>
                  </a:lnTo>
                  <a:lnTo>
                    <a:pt x="108" y="215"/>
                  </a:lnTo>
                  <a:lnTo>
                    <a:pt x="88" y="216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75"/>
                  </a:lnTo>
                  <a:lnTo>
                    <a:pt x="94" y="77"/>
                  </a:lnTo>
                  <a:close/>
                  <a:moveTo>
                    <a:pt x="87" y="193"/>
                  </a:moveTo>
                  <a:lnTo>
                    <a:pt x="100" y="193"/>
                  </a:lnTo>
                  <a:lnTo>
                    <a:pt x="113" y="190"/>
                  </a:lnTo>
                  <a:lnTo>
                    <a:pt x="123" y="187"/>
                  </a:lnTo>
                  <a:lnTo>
                    <a:pt x="131" y="182"/>
                  </a:lnTo>
                  <a:lnTo>
                    <a:pt x="138" y="174"/>
                  </a:lnTo>
                  <a:lnTo>
                    <a:pt x="143" y="166"/>
                  </a:lnTo>
                  <a:lnTo>
                    <a:pt x="146" y="156"/>
                  </a:lnTo>
                  <a:lnTo>
                    <a:pt x="147" y="144"/>
                  </a:lnTo>
                  <a:lnTo>
                    <a:pt x="146" y="134"/>
                  </a:lnTo>
                  <a:lnTo>
                    <a:pt x="143" y="124"/>
                  </a:lnTo>
                  <a:lnTo>
                    <a:pt x="138" y="115"/>
                  </a:lnTo>
                  <a:lnTo>
                    <a:pt x="131" y="110"/>
                  </a:lnTo>
                  <a:lnTo>
                    <a:pt x="123" y="104"/>
                  </a:lnTo>
                  <a:lnTo>
                    <a:pt x="113" y="101"/>
                  </a:lnTo>
                  <a:lnTo>
                    <a:pt x="100" y="98"/>
                  </a:lnTo>
                  <a:lnTo>
                    <a:pt x="87" y="98"/>
                  </a:lnTo>
                  <a:lnTo>
                    <a:pt x="30" y="97"/>
                  </a:lnTo>
                  <a:lnTo>
                    <a:pt x="30" y="193"/>
                  </a:lnTo>
                  <a:lnTo>
                    <a:pt x="87" y="193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8" name="Freeform 113">
              <a:extLst>
                <a:ext uri="{FF2B5EF4-FFF2-40B4-BE49-F238E27FC236}">
                  <a16:creationId xmlns:a16="http://schemas.microsoft.com/office/drawing/2014/main" id="{25D44789-2C98-44AD-B469-9B48AEA33E9E}"/>
                </a:ext>
              </a:extLst>
            </p:cNvPr>
            <p:cNvSpPr/>
            <p:nvPr/>
          </p:nvSpPr>
          <p:spPr bwMode="auto">
            <a:xfrm>
              <a:off x="5308600" y="1187450"/>
              <a:ext cx="101600" cy="112713"/>
            </a:xfrm>
            <a:custGeom>
              <a:avLst/>
              <a:gdLst>
                <a:gd name="T0" fmla="*/ 0 w 193"/>
                <a:gd name="T1" fmla="*/ 0 h 215"/>
                <a:gd name="T2" fmla="*/ 29 w 193"/>
                <a:gd name="T3" fmla="*/ 0 h 215"/>
                <a:gd name="T4" fmla="*/ 29 w 193"/>
                <a:gd name="T5" fmla="*/ 95 h 215"/>
                <a:gd name="T6" fmla="*/ 164 w 193"/>
                <a:gd name="T7" fmla="*/ 95 h 215"/>
                <a:gd name="T8" fmla="*/ 164 w 193"/>
                <a:gd name="T9" fmla="*/ 0 h 215"/>
                <a:gd name="T10" fmla="*/ 193 w 193"/>
                <a:gd name="T11" fmla="*/ 0 h 215"/>
                <a:gd name="T12" fmla="*/ 193 w 193"/>
                <a:gd name="T13" fmla="*/ 215 h 215"/>
                <a:gd name="T14" fmla="*/ 164 w 193"/>
                <a:gd name="T15" fmla="*/ 215 h 215"/>
                <a:gd name="T16" fmla="*/ 164 w 193"/>
                <a:gd name="T17" fmla="*/ 120 h 215"/>
                <a:gd name="T18" fmla="*/ 29 w 193"/>
                <a:gd name="T19" fmla="*/ 120 h 215"/>
                <a:gd name="T20" fmla="*/ 29 w 193"/>
                <a:gd name="T21" fmla="*/ 215 h 215"/>
                <a:gd name="T22" fmla="*/ 0 w 193"/>
                <a:gd name="T23" fmla="*/ 215 h 215"/>
                <a:gd name="T24" fmla="*/ 0 w 193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215">
                  <a:moveTo>
                    <a:pt x="0" y="0"/>
                  </a:moveTo>
                  <a:lnTo>
                    <a:pt x="29" y="0"/>
                  </a:lnTo>
                  <a:lnTo>
                    <a:pt x="29" y="95"/>
                  </a:lnTo>
                  <a:lnTo>
                    <a:pt x="164" y="95"/>
                  </a:lnTo>
                  <a:lnTo>
                    <a:pt x="164" y="0"/>
                  </a:lnTo>
                  <a:lnTo>
                    <a:pt x="193" y="0"/>
                  </a:lnTo>
                  <a:lnTo>
                    <a:pt x="193" y="215"/>
                  </a:lnTo>
                  <a:lnTo>
                    <a:pt x="164" y="215"/>
                  </a:lnTo>
                  <a:lnTo>
                    <a:pt x="164" y="120"/>
                  </a:lnTo>
                  <a:lnTo>
                    <a:pt x="29" y="120"/>
                  </a:lnTo>
                  <a:lnTo>
                    <a:pt x="29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9" name="Freeform 114">
              <a:extLst>
                <a:ext uri="{FF2B5EF4-FFF2-40B4-BE49-F238E27FC236}">
                  <a16:creationId xmlns:a16="http://schemas.microsoft.com/office/drawing/2014/main" id="{6D54CB0D-C097-5C11-9E90-D91C665EF9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3538" y="1185863"/>
              <a:ext cx="115888" cy="115888"/>
            </a:xfrm>
            <a:custGeom>
              <a:avLst/>
              <a:gdLst>
                <a:gd name="T0" fmla="*/ 95 w 220"/>
                <a:gd name="T1" fmla="*/ 217 h 218"/>
                <a:gd name="T2" fmla="*/ 68 w 220"/>
                <a:gd name="T3" fmla="*/ 210 h 218"/>
                <a:gd name="T4" fmla="*/ 42 w 220"/>
                <a:gd name="T5" fmla="*/ 197 h 218"/>
                <a:gd name="T6" fmla="*/ 23 w 220"/>
                <a:gd name="T7" fmla="*/ 177 h 218"/>
                <a:gd name="T8" fmla="*/ 9 w 220"/>
                <a:gd name="T9" fmla="*/ 152 h 218"/>
                <a:gd name="T10" fmla="*/ 1 w 220"/>
                <a:gd name="T11" fmla="*/ 124 h 218"/>
                <a:gd name="T12" fmla="*/ 1 w 220"/>
                <a:gd name="T13" fmla="*/ 93 h 218"/>
                <a:gd name="T14" fmla="*/ 9 w 220"/>
                <a:gd name="T15" fmla="*/ 65 h 218"/>
                <a:gd name="T16" fmla="*/ 23 w 220"/>
                <a:gd name="T17" fmla="*/ 40 h 218"/>
                <a:gd name="T18" fmla="*/ 42 w 220"/>
                <a:gd name="T19" fmla="*/ 21 h 218"/>
                <a:gd name="T20" fmla="*/ 68 w 220"/>
                <a:gd name="T21" fmla="*/ 7 h 218"/>
                <a:gd name="T22" fmla="*/ 95 w 220"/>
                <a:gd name="T23" fmla="*/ 0 h 218"/>
                <a:gd name="T24" fmla="*/ 125 w 220"/>
                <a:gd name="T25" fmla="*/ 0 h 218"/>
                <a:gd name="T26" fmla="*/ 154 w 220"/>
                <a:gd name="T27" fmla="*/ 7 h 218"/>
                <a:gd name="T28" fmla="*/ 178 w 220"/>
                <a:gd name="T29" fmla="*/ 21 h 218"/>
                <a:gd name="T30" fmla="*/ 197 w 220"/>
                <a:gd name="T31" fmla="*/ 40 h 218"/>
                <a:gd name="T32" fmla="*/ 212 w 220"/>
                <a:gd name="T33" fmla="*/ 65 h 218"/>
                <a:gd name="T34" fmla="*/ 219 w 220"/>
                <a:gd name="T35" fmla="*/ 93 h 218"/>
                <a:gd name="T36" fmla="*/ 219 w 220"/>
                <a:gd name="T37" fmla="*/ 124 h 218"/>
                <a:gd name="T38" fmla="*/ 212 w 220"/>
                <a:gd name="T39" fmla="*/ 152 h 218"/>
                <a:gd name="T40" fmla="*/ 197 w 220"/>
                <a:gd name="T41" fmla="*/ 177 h 218"/>
                <a:gd name="T42" fmla="*/ 178 w 220"/>
                <a:gd name="T43" fmla="*/ 197 h 218"/>
                <a:gd name="T44" fmla="*/ 154 w 220"/>
                <a:gd name="T45" fmla="*/ 210 h 218"/>
                <a:gd name="T46" fmla="*/ 125 w 220"/>
                <a:gd name="T47" fmla="*/ 217 h 218"/>
                <a:gd name="T48" fmla="*/ 111 w 220"/>
                <a:gd name="T49" fmla="*/ 193 h 218"/>
                <a:gd name="T50" fmla="*/ 132 w 220"/>
                <a:gd name="T51" fmla="*/ 190 h 218"/>
                <a:gd name="T52" fmla="*/ 151 w 220"/>
                <a:gd name="T53" fmla="*/ 183 h 218"/>
                <a:gd name="T54" fmla="*/ 167 w 220"/>
                <a:gd name="T55" fmla="*/ 170 h 218"/>
                <a:gd name="T56" fmla="*/ 180 w 220"/>
                <a:gd name="T57" fmla="*/ 152 h 218"/>
                <a:gd name="T58" fmla="*/ 187 w 220"/>
                <a:gd name="T59" fmla="*/ 132 h 218"/>
                <a:gd name="T60" fmla="*/ 190 w 220"/>
                <a:gd name="T61" fmla="*/ 109 h 218"/>
                <a:gd name="T62" fmla="*/ 187 w 220"/>
                <a:gd name="T63" fmla="*/ 85 h 218"/>
                <a:gd name="T64" fmla="*/ 180 w 220"/>
                <a:gd name="T65" fmla="*/ 65 h 218"/>
                <a:gd name="T66" fmla="*/ 167 w 220"/>
                <a:gd name="T67" fmla="*/ 47 h 218"/>
                <a:gd name="T68" fmla="*/ 151 w 220"/>
                <a:gd name="T69" fmla="*/ 34 h 218"/>
                <a:gd name="T70" fmla="*/ 132 w 220"/>
                <a:gd name="T71" fmla="*/ 27 h 218"/>
                <a:gd name="T72" fmla="*/ 111 w 220"/>
                <a:gd name="T73" fmla="*/ 24 h 218"/>
                <a:gd name="T74" fmla="*/ 88 w 220"/>
                <a:gd name="T75" fmla="*/ 27 h 218"/>
                <a:gd name="T76" fmla="*/ 69 w 220"/>
                <a:gd name="T77" fmla="*/ 34 h 218"/>
                <a:gd name="T78" fmla="*/ 53 w 220"/>
                <a:gd name="T79" fmla="*/ 47 h 218"/>
                <a:gd name="T80" fmla="*/ 40 w 220"/>
                <a:gd name="T81" fmla="*/ 65 h 218"/>
                <a:gd name="T82" fmla="*/ 33 w 220"/>
                <a:gd name="T83" fmla="*/ 85 h 218"/>
                <a:gd name="T84" fmla="*/ 30 w 220"/>
                <a:gd name="T85" fmla="*/ 109 h 218"/>
                <a:gd name="T86" fmla="*/ 33 w 220"/>
                <a:gd name="T87" fmla="*/ 132 h 218"/>
                <a:gd name="T88" fmla="*/ 40 w 220"/>
                <a:gd name="T89" fmla="*/ 152 h 218"/>
                <a:gd name="T90" fmla="*/ 53 w 220"/>
                <a:gd name="T91" fmla="*/ 170 h 218"/>
                <a:gd name="T92" fmla="*/ 69 w 220"/>
                <a:gd name="T93" fmla="*/ 183 h 218"/>
                <a:gd name="T94" fmla="*/ 88 w 220"/>
                <a:gd name="T95" fmla="*/ 190 h 218"/>
                <a:gd name="T96" fmla="*/ 111 w 220"/>
                <a:gd name="T9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0" h="218">
                  <a:moveTo>
                    <a:pt x="111" y="218"/>
                  </a:moveTo>
                  <a:lnTo>
                    <a:pt x="95" y="217"/>
                  </a:lnTo>
                  <a:lnTo>
                    <a:pt x="81" y="214"/>
                  </a:lnTo>
                  <a:lnTo>
                    <a:pt x="68" y="210"/>
                  </a:lnTo>
                  <a:lnTo>
                    <a:pt x="55" y="204"/>
                  </a:lnTo>
                  <a:lnTo>
                    <a:pt x="42" y="197"/>
                  </a:lnTo>
                  <a:lnTo>
                    <a:pt x="32" y="187"/>
                  </a:lnTo>
                  <a:lnTo>
                    <a:pt x="23" y="177"/>
                  </a:lnTo>
                  <a:lnTo>
                    <a:pt x="14" y="165"/>
                  </a:lnTo>
                  <a:lnTo>
                    <a:pt x="9" y="152"/>
                  </a:lnTo>
                  <a:lnTo>
                    <a:pt x="4" y="138"/>
                  </a:lnTo>
                  <a:lnTo>
                    <a:pt x="1" y="124"/>
                  </a:lnTo>
                  <a:lnTo>
                    <a:pt x="0" y="109"/>
                  </a:lnTo>
                  <a:lnTo>
                    <a:pt x="1" y="93"/>
                  </a:lnTo>
                  <a:lnTo>
                    <a:pt x="4" y="79"/>
                  </a:lnTo>
                  <a:lnTo>
                    <a:pt x="9" y="65"/>
                  </a:lnTo>
                  <a:lnTo>
                    <a:pt x="14" y="52"/>
                  </a:lnTo>
                  <a:lnTo>
                    <a:pt x="23" y="40"/>
                  </a:lnTo>
                  <a:lnTo>
                    <a:pt x="32" y="30"/>
                  </a:lnTo>
                  <a:lnTo>
                    <a:pt x="42" y="21"/>
                  </a:lnTo>
                  <a:lnTo>
                    <a:pt x="55" y="13"/>
                  </a:lnTo>
                  <a:lnTo>
                    <a:pt x="68" y="7"/>
                  </a:lnTo>
                  <a:lnTo>
                    <a:pt x="81" y="3"/>
                  </a:lnTo>
                  <a:lnTo>
                    <a:pt x="95" y="0"/>
                  </a:lnTo>
                  <a:lnTo>
                    <a:pt x="111" y="0"/>
                  </a:lnTo>
                  <a:lnTo>
                    <a:pt x="125" y="0"/>
                  </a:lnTo>
                  <a:lnTo>
                    <a:pt x="140" y="3"/>
                  </a:lnTo>
                  <a:lnTo>
                    <a:pt x="154" y="7"/>
                  </a:lnTo>
                  <a:lnTo>
                    <a:pt x="167" y="13"/>
                  </a:lnTo>
                  <a:lnTo>
                    <a:pt x="178" y="21"/>
                  </a:lnTo>
                  <a:lnTo>
                    <a:pt x="189" y="30"/>
                  </a:lnTo>
                  <a:lnTo>
                    <a:pt x="197" y="40"/>
                  </a:lnTo>
                  <a:lnTo>
                    <a:pt x="206" y="52"/>
                  </a:lnTo>
                  <a:lnTo>
                    <a:pt x="212" y="65"/>
                  </a:lnTo>
                  <a:lnTo>
                    <a:pt x="216" y="79"/>
                  </a:lnTo>
                  <a:lnTo>
                    <a:pt x="219" y="93"/>
                  </a:lnTo>
                  <a:lnTo>
                    <a:pt x="220" y="109"/>
                  </a:lnTo>
                  <a:lnTo>
                    <a:pt x="219" y="124"/>
                  </a:lnTo>
                  <a:lnTo>
                    <a:pt x="216" y="138"/>
                  </a:lnTo>
                  <a:lnTo>
                    <a:pt x="212" y="152"/>
                  </a:lnTo>
                  <a:lnTo>
                    <a:pt x="206" y="165"/>
                  </a:lnTo>
                  <a:lnTo>
                    <a:pt x="197" y="177"/>
                  </a:lnTo>
                  <a:lnTo>
                    <a:pt x="189" y="187"/>
                  </a:lnTo>
                  <a:lnTo>
                    <a:pt x="178" y="197"/>
                  </a:lnTo>
                  <a:lnTo>
                    <a:pt x="167" y="204"/>
                  </a:lnTo>
                  <a:lnTo>
                    <a:pt x="154" y="210"/>
                  </a:lnTo>
                  <a:lnTo>
                    <a:pt x="140" y="214"/>
                  </a:lnTo>
                  <a:lnTo>
                    <a:pt x="125" y="217"/>
                  </a:lnTo>
                  <a:lnTo>
                    <a:pt x="111" y="218"/>
                  </a:lnTo>
                  <a:close/>
                  <a:moveTo>
                    <a:pt x="111" y="193"/>
                  </a:moveTo>
                  <a:lnTo>
                    <a:pt x="121" y="191"/>
                  </a:lnTo>
                  <a:lnTo>
                    <a:pt x="132" y="190"/>
                  </a:lnTo>
                  <a:lnTo>
                    <a:pt x="142" y="187"/>
                  </a:lnTo>
                  <a:lnTo>
                    <a:pt x="151" y="183"/>
                  </a:lnTo>
                  <a:lnTo>
                    <a:pt x="160" y="177"/>
                  </a:lnTo>
                  <a:lnTo>
                    <a:pt x="167" y="170"/>
                  </a:lnTo>
                  <a:lnTo>
                    <a:pt x="174" y="161"/>
                  </a:lnTo>
                  <a:lnTo>
                    <a:pt x="180" y="152"/>
                  </a:lnTo>
                  <a:lnTo>
                    <a:pt x="184" y="142"/>
                  </a:lnTo>
                  <a:lnTo>
                    <a:pt x="187" y="132"/>
                  </a:lnTo>
                  <a:lnTo>
                    <a:pt x="190" y="121"/>
                  </a:lnTo>
                  <a:lnTo>
                    <a:pt x="190" y="109"/>
                  </a:lnTo>
                  <a:lnTo>
                    <a:pt x="190" y="96"/>
                  </a:lnTo>
                  <a:lnTo>
                    <a:pt x="187" y="85"/>
                  </a:lnTo>
                  <a:lnTo>
                    <a:pt x="184" y="75"/>
                  </a:lnTo>
                  <a:lnTo>
                    <a:pt x="180" y="65"/>
                  </a:lnTo>
                  <a:lnTo>
                    <a:pt x="174" y="56"/>
                  </a:lnTo>
                  <a:lnTo>
                    <a:pt x="167" y="47"/>
                  </a:lnTo>
                  <a:lnTo>
                    <a:pt x="160" y="40"/>
                  </a:lnTo>
                  <a:lnTo>
                    <a:pt x="151" y="34"/>
                  </a:lnTo>
                  <a:lnTo>
                    <a:pt x="142" y="30"/>
                  </a:lnTo>
                  <a:lnTo>
                    <a:pt x="132" y="27"/>
                  </a:lnTo>
                  <a:lnTo>
                    <a:pt x="121" y="26"/>
                  </a:lnTo>
                  <a:lnTo>
                    <a:pt x="111" y="24"/>
                  </a:lnTo>
                  <a:lnTo>
                    <a:pt x="99" y="26"/>
                  </a:lnTo>
                  <a:lnTo>
                    <a:pt x="88" y="27"/>
                  </a:lnTo>
                  <a:lnTo>
                    <a:pt x="79" y="30"/>
                  </a:lnTo>
                  <a:lnTo>
                    <a:pt x="69" y="34"/>
                  </a:lnTo>
                  <a:lnTo>
                    <a:pt x="60" y="40"/>
                  </a:lnTo>
                  <a:lnTo>
                    <a:pt x="53" y="47"/>
                  </a:lnTo>
                  <a:lnTo>
                    <a:pt x="46" y="56"/>
                  </a:lnTo>
                  <a:lnTo>
                    <a:pt x="40" y="65"/>
                  </a:lnTo>
                  <a:lnTo>
                    <a:pt x="36" y="75"/>
                  </a:lnTo>
                  <a:lnTo>
                    <a:pt x="33" y="85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0" y="121"/>
                  </a:lnTo>
                  <a:lnTo>
                    <a:pt x="33" y="132"/>
                  </a:lnTo>
                  <a:lnTo>
                    <a:pt x="36" y="142"/>
                  </a:lnTo>
                  <a:lnTo>
                    <a:pt x="40" y="152"/>
                  </a:lnTo>
                  <a:lnTo>
                    <a:pt x="46" y="161"/>
                  </a:lnTo>
                  <a:lnTo>
                    <a:pt x="53" y="170"/>
                  </a:lnTo>
                  <a:lnTo>
                    <a:pt x="60" y="177"/>
                  </a:lnTo>
                  <a:lnTo>
                    <a:pt x="69" y="183"/>
                  </a:lnTo>
                  <a:lnTo>
                    <a:pt x="79" y="187"/>
                  </a:lnTo>
                  <a:lnTo>
                    <a:pt x="88" y="190"/>
                  </a:lnTo>
                  <a:lnTo>
                    <a:pt x="99" y="191"/>
                  </a:lnTo>
                  <a:lnTo>
                    <a:pt x="111" y="193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0" name="Freeform 115">
              <a:extLst>
                <a:ext uri="{FF2B5EF4-FFF2-40B4-BE49-F238E27FC236}">
                  <a16:creationId xmlns:a16="http://schemas.microsoft.com/office/drawing/2014/main" id="{5CF178F7-56AE-A4C9-4C62-EBA957C17849}"/>
                </a:ext>
              </a:extLst>
            </p:cNvPr>
            <p:cNvSpPr/>
            <p:nvPr/>
          </p:nvSpPr>
          <p:spPr bwMode="auto">
            <a:xfrm>
              <a:off x="5592763" y="1187450"/>
              <a:ext cx="80963" cy="112713"/>
            </a:xfrm>
            <a:custGeom>
              <a:avLst/>
              <a:gdLst>
                <a:gd name="T0" fmla="*/ 153 w 153"/>
                <a:gd name="T1" fmla="*/ 26 h 215"/>
                <a:gd name="T2" fmla="*/ 29 w 153"/>
                <a:gd name="T3" fmla="*/ 26 h 215"/>
                <a:gd name="T4" fmla="*/ 29 w 153"/>
                <a:gd name="T5" fmla="*/ 215 h 215"/>
                <a:gd name="T6" fmla="*/ 0 w 153"/>
                <a:gd name="T7" fmla="*/ 215 h 215"/>
                <a:gd name="T8" fmla="*/ 0 w 153"/>
                <a:gd name="T9" fmla="*/ 0 h 215"/>
                <a:gd name="T10" fmla="*/ 153 w 153"/>
                <a:gd name="T11" fmla="*/ 0 h 215"/>
                <a:gd name="T12" fmla="*/ 153 w 153"/>
                <a:gd name="T13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215">
                  <a:moveTo>
                    <a:pt x="153" y="26"/>
                  </a:moveTo>
                  <a:lnTo>
                    <a:pt x="29" y="26"/>
                  </a:lnTo>
                  <a:lnTo>
                    <a:pt x="29" y="215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3" y="26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1" name="Freeform 116">
              <a:extLst>
                <a:ext uri="{FF2B5EF4-FFF2-40B4-BE49-F238E27FC236}">
                  <a16:creationId xmlns:a16="http://schemas.microsoft.com/office/drawing/2014/main" id="{ACCEC77F-71D1-5451-5442-E780DB7C2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8488" y="1185863"/>
              <a:ext cx="115888" cy="115888"/>
            </a:xfrm>
            <a:custGeom>
              <a:avLst/>
              <a:gdLst>
                <a:gd name="T0" fmla="*/ 95 w 219"/>
                <a:gd name="T1" fmla="*/ 217 h 218"/>
                <a:gd name="T2" fmla="*/ 67 w 219"/>
                <a:gd name="T3" fmla="*/ 210 h 218"/>
                <a:gd name="T4" fmla="*/ 42 w 219"/>
                <a:gd name="T5" fmla="*/ 197 h 218"/>
                <a:gd name="T6" fmla="*/ 22 w 219"/>
                <a:gd name="T7" fmla="*/ 177 h 218"/>
                <a:gd name="T8" fmla="*/ 8 w 219"/>
                <a:gd name="T9" fmla="*/ 152 h 218"/>
                <a:gd name="T10" fmla="*/ 0 w 219"/>
                <a:gd name="T11" fmla="*/ 124 h 218"/>
                <a:gd name="T12" fmla="*/ 0 w 219"/>
                <a:gd name="T13" fmla="*/ 93 h 218"/>
                <a:gd name="T14" fmla="*/ 8 w 219"/>
                <a:gd name="T15" fmla="*/ 65 h 218"/>
                <a:gd name="T16" fmla="*/ 22 w 219"/>
                <a:gd name="T17" fmla="*/ 40 h 218"/>
                <a:gd name="T18" fmla="*/ 42 w 219"/>
                <a:gd name="T19" fmla="*/ 21 h 218"/>
                <a:gd name="T20" fmla="*/ 67 w 219"/>
                <a:gd name="T21" fmla="*/ 7 h 218"/>
                <a:gd name="T22" fmla="*/ 95 w 219"/>
                <a:gd name="T23" fmla="*/ 0 h 218"/>
                <a:gd name="T24" fmla="*/ 126 w 219"/>
                <a:gd name="T25" fmla="*/ 0 h 218"/>
                <a:gd name="T26" fmla="*/ 153 w 219"/>
                <a:gd name="T27" fmla="*/ 7 h 218"/>
                <a:gd name="T28" fmla="*/ 177 w 219"/>
                <a:gd name="T29" fmla="*/ 21 h 218"/>
                <a:gd name="T30" fmla="*/ 198 w 219"/>
                <a:gd name="T31" fmla="*/ 40 h 218"/>
                <a:gd name="T32" fmla="*/ 212 w 219"/>
                <a:gd name="T33" fmla="*/ 65 h 218"/>
                <a:gd name="T34" fmla="*/ 218 w 219"/>
                <a:gd name="T35" fmla="*/ 93 h 218"/>
                <a:gd name="T36" fmla="*/ 218 w 219"/>
                <a:gd name="T37" fmla="*/ 124 h 218"/>
                <a:gd name="T38" fmla="*/ 212 w 219"/>
                <a:gd name="T39" fmla="*/ 152 h 218"/>
                <a:gd name="T40" fmla="*/ 198 w 219"/>
                <a:gd name="T41" fmla="*/ 177 h 218"/>
                <a:gd name="T42" fmla="*/ 177 w 219"/>
                <a:gd name="T43" fmla="*/ 197 h 218"/>
                <a:gd name="T44" fmla="*/ 153 w 219"/>
                <a:gd name="T45" fmla="*/ 210 h 218"/>
                <a:gd name="T46" fmla="*/ 126 w 219"/>
                <a:gd name="T47" fmla="*/ 217 h 218"/>
                <a:gd name="T48" fmla="*/ 110 w 219"/>
                <a:gd name="T49" fmla="*/ 193 h 218"/>
                <a:gd name="T50" fmla="*/ 131 w 219"/>
                <a:gd name="T51" fmla="*/ 190 h 218"/>
                <a:gd name="T52" fmla="*/ 152 w 219"/>
                <a:gd name="T53" fmla="*/ 183 h 218"/>
                <a:gd name="T54" fmla="*/ 167 w 219"/>
                <a:gd name="T55" fmla="*/ 170 h 218"/>
                <a:gd name="T56" fmla="*/ 179 w 219"/>
                <a:gd name="T57" fmla="*/ 152 h 218"/>
                <a:gd name="T58" fmla="*/ 188 w 219"/>
                <a:gd name="T59" fmla="*/ 132 h 218"/>
                <a:gd name="T60" fmla="*/ 190 w 219"/>
                <a:gd name="T61" fmla="*/ 109 h 218"/>
                <a:gd name="T62" fmla="*/ 188 w 219"/>
                <a:gd name="T63" fmla="*/ 85 h 218"/>
                <a:gd name="T64" fmla="*/ 179 w 219"/>
                <a:gd name="T65" fmla="*/ 65 h 218"/>
                <a:gd name="T66" fmla="*/ 167 w 219"/>
                <a:gd name="T67" fmla="*/ 47 h 218"/>
                <a:gd name="T68" fmla="*/ 152 w 219"/>
                <a:gd name="T69" fmla="*/ 34 h 218"/>
                <a:gd name="T70" fmla="*/ 131 w 219"/>
                <a:gd name="T71" fmla="*/ 27 h 218"/>
                <a:gd name="T72" fmla="*/ 110 w 219"/>
                <a:gd name="T73" fmla="*/ 24 h 218"/>
                <a:gd name="T74" fmla="*/ 88 w 219"/>
                <a:gd name="T75" fmla="*/ 27 h 218"/>
                <a:gd name="T76" fmla="*/ 68 w 219"/>
                <a:gd name="T77" fmla="*/ 34 h 218"/>
                <a:gd name="T78" fmla="*/ 52 w 219"/>
                <a:gd name="T79" fmla="*/ 47 h 218"/>
                <a:gd name="T80" fmla="*/ 41 w 219"/>
                <a:gd name="T81" fmla="*/ 65 h 218"/>
                <a:gd name="T82" fmla="*/ 32 w 219"/>
                <a:gd name="T83" fmla="*/ 85 h 218"/>
                <a:gd name="T84" fmla="*/ 29 w 219"/>
                <a:gd name="T85" fmla="*/ 109 h 218"/>
                <a:gd name="T86" fmla="*/ 32 w 219"/>
                <a:gd name="T87" fmla="*/ 132 h 218"/>
                <a:gd name="T88" fmla="*/ 41 w 219"/>
                <a:gd name="T89" fmla="*/ 152 h 218"/>
                <a:gd name="T90" fmla="*/ 52 w 219"/>
                <a:gd name="T91" fmla="*/ 170 h 218"/>
                <a:gd name="T92" fmla="*/ 68 w 219"/>
                <a:gd name="T93" fmla="*/ 183 h 218"/>
                <a:gd name="T94" fmla="*/ 88 w 219"/>
                <a:gd name="T95" fmla="*/ 190 h 218"/>
                <a:gd name="T96" fmla="*/ 110 w 219"/>
                <a:gd name="T9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" h="218">
                  <a:moveTo>
                    <a:pt x="110" y="218"/>
                  </a:moveTo>
                  <a:lnTo>
                    <a:pt x="95" y="217"/>
                  </a:lnTo>
                  <a:lnTo>
                    <a:pt x="81" y="214"/>
                  </a:lnTo>
                  <a:lnTo>
                    <a:pt x="67" y="210"/>
                  </a:lnTo>
                  <a:lnTo>
                    <a:pt x="54" y="204"/>
                  </a:lnTo>
                  <a:lnTo>
                    <a:pt x="42" y="197"/>
                  </a:lnTo>
                  <a:lnTo>
                    <a:pt x="32" y="187"/>
                  </a:lnTo>
                  <a:lnTo>
                    <a:pt x="22" y="177"/>
                  </a:lnTo>
                  <a:lnTo>
                    <a:pt x="15" y="165"/>
                  </a:lnTo>
                  <a:lnTo>
                    <a:pt x="8" y="152"/>
                  </a:lnTo>
                  <a:lnTo>
                    <a:pt x="3" y="138"/>
                  </a:lnTo>
                  <a:lnTo>
                    <a:pt x="0" y="124"/>
                  </a:lnTo>
                  <a:lnTo>
                    <a:pt x="0" y="109"/>
                  </a:lnTo>
                  <a:lnTo>
                    <a:pt x="0" y="93"/>
                  </a:lnTo>
                  <a:lnTo>
                    <a:pt x="3" y="79"/>
                  </a:lnTo>
                  <a:lnTo>
                    <a:pt x="8" y="65"/>
                  </a:lnTo>
                  <a:lnTo>
                    <a:pt x="15" y="52"/>
                  </a:lnTo>
                  <a:lnTo>
                    <a:pt x="22" y="40"/>
                  </a:lnTo>
                  <a:lnTo>
                    <a:pt x="32" y="30"/>
                  </a:lnTo>
                  <a:lnTo>
                    <a:pt x="42" y="21"/>
                  </a:lnTo>
                  <a:lnTo>
                    <a:pt x="54" y="13"/>
                  </a:lnTo>
                  <a:lnTo>
                    <a:pt x="67" y="7"/>
                  </a:lnTo>
                  <a:lnTo>
                    <a:pt x="81" y="3"/>
                  </a:lnTo>
                  <a:lnTo>
                    <a:pt x="95" y="0"/>
                  </a:lnTo>
                  <a:lnTo>
                    <a:pt x="110" y="0"/>
                  </a:lnTo>
                  <a:lnTo>
                    <a:pt x="126" y="0"/>
                  </a:lnTo>
                  <a:lnTo>
                    <a:pt x="140" y="3"/>
                  </a:lnTo>
                  <a:lnTo>
                    <a:pt x="153" y="7"/>
                  </a:lnTo>
                  <a:lnTo>
                    <a:pt x="166" y="13"/>
                  </a:lnTo>
                  <a:lnTo>
                    <a:pt x="177" y="21"/>
                  </a:lnTo>
                  <a:lnTo>
                    <a:pt x="189" y="30"/>
                  </a:lnTo>
                  <a:lnTo>
                    <a:pt x="198" y="40"/>
                  </a:lnTo>
                  <a:lnTo>
                    <a:pt x="205" y="52"/>
                  </a:lnTo>
                  <a:lnTo>
                    <a:pt x="212" y="65"/>
                  </a:lnTo>
                  <a:lnTo>
                    <a:pt x="216" y="79"/>
                  </a:lnTo>
                  <a:lnTo>
                    <a:pt x="218" y="93"/>
                  </a:lnTo>
                  <a:lnTo>
                    <a:pt x="219" y="109"/>
                  </a:lnTo>
                  <a:lnTo>
                    <a:pt x="218" y="124"/>
                  </a:lnTo>
                  <a:lnTo>
                    <a:pt x="216" y="138"/>
                  </a:lnTo>
                  <a:lnTo>
                    <a:pt x="212" y="152"/>
                  </a:lnTo>
                  <a:lnTo>
                    <a:pt x="205" y="165"/>
                  </a:lnTo>
                  <a:lnTo>
                    <a:pt x="198" y="177"/>
                  </a:lnTo>
                  <a:lnTo>
                    <a:pt x="189" y="187"/>
                  </a:lnTo>
                  <a:lnTo>
                    <a:pt x="177" y="197"/>
                  </a:lnTo>
                  <a:lnTo>
                    <a:pt x="166" y="204"/>
                  </a:lnTo>
                  <a:lnTo>
                    <a:pt x="153" y="210"/>
                  </a:lnTo>
                  <a:lnTo>
                    <a:pt x="140" y="214"/>
                  </a:lnTo>
                  <a:lnTo>
                    <a:pt x="126" y="217"/>
                  </a:lnTo>
                  <a:lnTo>
                    <a:pt x="110" y="218"/>
                  </a:lnTo>
                  <a:close/>
                  <a:moveTo>
                    <a:pt x="110" y="193"/>
                  </a:moveTo>
                  <a:lnTo>
                    <a:pt x="121" y="191"/>
                  </a:lnTo>
                  <a:lnTo>
                    <a:pt x="131" y="190"/>
                  </a:lnTo>
                  <a:lnTo>
                    <a:pt x="141" y="187"/>
                  </a:lnTo>
                  <a:lnTo>
                    <a:pt x="152" y="183"/>
                  </a:lnTo>
                  <a:lnTo>
                    <a:pt x="160" y="177"/>
                  </a:lnTo>
                  <a:lnTo>
                    <a:pt x="167" y="170"/>
                  </a:lnTo>
                  <a:lnTo>
                    <a:pt x="175" y="161"/>
                  </a:lnTo>
                  <a:lnTo>
                    <a:pt x="179" y="152"/>
                  </a:lnTo>
                  <a:lnTo>
                    <a:pt x="185" y="142"/>
                  </a:lnTo>
                  <a:lnTo>
                    <a:pt x="188" y="132"/>
                  </a:lnTo>
                  <a:lnTo>
                    <a:pt x="189" y="121"/>
                  </a:lnTo>
                  <a:lnTo>
                    <a:pt x="190" y="109"/>
                  </a:lnTo>
                  <a:lnTo>
                    <a:pt x="189" y="96"/>
                  </a:lnTo>
                  <a:lnTo>
                    <a:pt x="188" y="85"/>
                  </a:lnTo>
                  <a:lnTo>
                    <a:pt x="185" y="75"/>
                  </a:lnTo>
                  <a:lnTo>
                    <a:pt x="179" y="65"/>
                  </a:lnTo>
                  <a:lnTo>
                    <a:pt x="175" y="56"/>
                  </a:lnTo>
                  <a:lnTo>
                    <a:pt x="167" y="47"/>
                  </a:lnTo>
                  <a:lnTo>
                    <a:pt x="160" y="40"/>
                  </a:lnTo>
                  <a:lnTo>
                    <a:pt x="152" y="34"/>
                  </a:lnTo>
                  <a:lnTo>
                    <a:pt x="141" y="30"/>
                  </a:lnTo>
                  <a:lnTo>
                    <a:pt x="131" y="27"/>
                  </a:lnTo>
                  <a:lnTo>
                    <a:pt x="121" y="26"/>
                  </a:lnTo>
                  <a:lnTo>
                    <a:pt x="110" y="24"/>
                  </a:lnTo>
                  <a:lnTo>
                    <a:pt x="98" y="26"/>
                  </a:lnTo>
                  <a:lnTo>
                    <a:pt x="88" y="27"/>
                  </a:lnTo>
                  <a:lnTo>
                    <a:pt x="78" y="30"/>
                  </a:lnTo>
                  <a:lnTo>
                    <a:pt x="68" y="34"/>
                  </a:lnTo>
                  <a:lnTo>
                    <a:pt x="59" y="40"/>
                  </a:lnTo>
                  <a:lnTo>
                    <a:pt x="52" y="47"/>
                  </a:lnTo>
                  <a:lnTo>
                    <a:pt x="45" y="56"/>
                  </a:lnTo>
                  <a:lnTo>
                    <a:pt x="41" y="65"/>
                  </a:lnTo>
                  <a:lnTo>
                    <a:pt x="35" y="75"/>
                  </a:lnTo>
                  <a:lnTo>
                    <a:pt x="32" y="85"/>
                  </a:lnTo>
                  <a:lnTo>
                    <a:pt x="31" y="96"/>
                  </a:lnTo>
                  <a:lnTo>
                    <a:pt x="29" y="109"/>
                  </a:lnTo>
                  <a:lnTo>
                    <a:pt x="31" y="121"/>
                  </a:lnTo>
                  <a:lnTo>
                    <a:pt x="32" y="132"/>
                  </a:lnTo>
                  <a:lnTo>
                    <a:pt x="35" y="142"/>
                  </a:lnTo>
                  <a:lnTo>
                    <a:pt x="41" y="152"/>
                  </a:lnTo>
                  <a:lnTo>
                    <a:pt x="45" y="161"/>
                  </a:lnTo>
                  <a:lnTo>
                    <a:pt x="52" y="170"/>
                  </a:lnTo>
                  <a:lnTo>
                    <a:pt x="59" y="177"/>
                  </a:lnTo>
                  <a:lnTo>
                    <a:pt x="68" y="183"/>
                  </a:lnTo>
                  <a:lnTo>
                    <a:pt x="78" y="187"/>
                  </a:lnTo>
                  <a:lnTo>
                    <a:pt x="88" y="190"/>
                  </a:lnTo>
                  <a:lnTo>
                    <a:pt x="98" y="191"/>
                  </a:lnTo>
                  <a:lnTo>
                    <a:pt x="110" y="193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2" name="Freeform 117">
              <a:extLst>
                <a:ext uri="{FF2B5EF4-FFF2-40B4-BE49-F238E27FC236}">
                  <a16:creationId xmlns:a16="http://schemas.microsoft.com/office/drawing/2014/main" id="{618CC40D-F46A-A671-8887-B80A106B3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3750" y="1185863"/>
              <a:ext cx="115888" cy="115888"/>
            </a:xfrm>
            <a:custGeom>
              <a:avLst/>
              <a:gdLst>
                <a:gd name="T0" fmla="*/ 95 w 220"/>
                <a:gd name="T1" fmla="*/ 217 h 218"/>
                <a:gd name="T2" fmla="*/ 67 w 220"/>
                <a:gd name="T3" fmla="*/ 210 h 218"/>
                <a:gd name="T4" fmla="*/ 43 w 220"/>
                <a:gd name="T5" fmla="*/ 197 h 218"/>
                <a:gd name="T6" fmla="*/ 23 w 220"/>
                <a:gd name="T7" fmla="*/ 177 h 218"/>
                <a:gd name="T8" fmla="*/ 8 w 220"/>
                <a:gd name="T9" fmla="*/ 152 h 218"/>
                <a:gd name="T10" fmla="*/ 1 w 220"/>
                <a:gd name="T11" fmla="*/ 124 h 218"/>
                <a:gd name="T12" fmla="*/ 1 w 220"/>
                <a:gd name="T13" fmla="*/ 93 h 218"/>
                <a:gd name="T14" fmla="*/ 8 w 220"/>
                <a:gd name="T15" fmla="*/ 65 h 218"/>
                <a:gd name="T16" fmla="*/ 23 w 220"/>
                <a:gd name="T17" fmla="*/ 40 h 218"/>
                <a:gd name="T18" fmla="*/ 43 w 220"/>
                <a:gd name="T19" fmla="*/ 21 h 218"/>
                <a:gd name="T20" fmla="*/ 67 w 220"/>
                <a:gd name="T21" fmla="*/ 7 h 218"/>
                <a:gd name="T22" fmla="*/ 95 w 220"/>
                <a:gd name="T23" fmla="*/ 0 h 218"/>
                <a:gd name="T24" fmla="*/ 125 w 220"/>
                <a:gd name="T25" fmla="*/ 0 h 218"/>
                <a:gd name="T26" fmla="*/ 154 w 220"/>
                <a:gd name="T27" fmla="*/ 7 h 218"/>
                <a:gd name="T28" fmla="*/ 178 w 220"/>
                <a:gd name="T29" fmla="*/ 21 h 218"/>
                <a:gd name="T30" fmla="*/ 198 w 220"/>
                <a:gd name="T31" fmla="*/ 40 h 218"/>
                <a:gd name="T32" fmla="*/ 211 w 220"/>
                <a:gd name="T33" fmla="*/ 65 h 218"/>
                <a:gd name="T34" fmla="*/ 218 w 220"/>
                <a:gd name="T35" fmla="*/ 93 h 218"/>
                <a:gd name="T36" fmla="*/ 218 w 220"/>
                <a:gd name="T37" fmla="*/ 124 h 218"/>
                <a:gd name="T38" fmla="*/ 211 w 220"/>
                <a:gd name="T39" fmla="*/ 152 h 218"/>
                <a:gd name="T40" fmla="*/ 198 w 220"/>
                <a:gd name="T41" fmla="*/ 177 h 218"/>
                <a:gd name="T42" fmla="*/ 178 w 220"/>
                <a:gd name="T43" fmla="*/ 197 h 218"/>
                <a:gd name="T44" fmla="*/ 154 w 220"/>
                <a:gd name="T45" fmla="*/ 210 h 218"/>
                <a:gd name="T46" fmla="*/ 125 w 220"/>
                <a:gd name="T47" fmla="*/ 217 h 218"/>
                <a:gd name="T48" fmla="*/ 110 w 220"/>
                <a:gd name="T49" fmla="*/ 193 h 218"/>
                <a:gd name="T50" fmla="*/ 132 w 220"/>
                <a:gd name="T51" fmla="*/ 190 h 218"/>
                <a:gd name="T52" fmla="*/ 151 w 220"/>
                <a:gd name="T53" fmla="*/ 183 h 218"/>
                <a:gd name="T54" fmla="*/ 168 w 220"/>
                <a:gd name="T55" fmla="*/ 170 h 218"/>
                <a:gd name="T56" fmla="*/ 180 w 220"/>
                <a:gd name="T57" fmla="*/ 152 h 218"/>
                <a:gd name="T58" fmla="*/ 187 w 220"/>
                <a:gd name="T59" fmla="*/ 132 h 218"/>
                <a:gd name="T60" fmla="*/ 190 w 220"/>
                <a:gd name="T61" fmla="*/ 109 h 218"/>
                <a:gd name="T62" fmla="*/ 187 w 220"/>
                <a:gd name="T63" fmla="*/ 85 h 218"/>
                <a:gd name="T64" fmla="*/ 180 w 220"/>
                <a:gd name="T65" fmla="*/ 65 h 218"/>
                <a:gd name="T66" fmla="*/ 168 w 220"/>
                <a:gd name="T67" fmla="*/ 47 h 218"/>
                <a:gd name="T68" fmla="*/ 151 w 220"/>
                <a:gd name="T69" fmla="*/ 34 h 218"/>
                <a:gd name="T70" fmla="*/ 132 w 220"/>
                <a:gd name="T71" fmla="*/ 27 h 218"/>
                <a:gd name="T72" fmla="*/ 110 w 220"/>
                <a:gd name="T73" fmla="*/ 24 h 218"/>
                <a:gd name="T74" fmla="*/ 89 w 220"/>
                <a:gd name="T75" fmla="*/ 27 h 218"/>
                <a:gd name="T76" fmla="*/ 69 w 220"/>
                <a:gd name="T77" fmla="*/ 34 h 218"/>
                <a:gd name="T78" fmla="*/ 53 w 220"/>
                <a:gd name="T79" fmla="*/ 47 h 218"/>
                <a:gd name="T80" fmla="*/ 40 w 220"/>
                <a:gd name="T81" fmla="*/ 65 h 218"/>
                <a:gd name="T82" fmla="*/ 33 w 220"/>
                <a:gd name="T83" fmla="*/ 85 h 218"/>
                <a:gd name="T84" fmla="*/ 30 w 220"/>
                <a:gd name="T85" fmla="*/ 109 h 218"/>
                <a:gd name="T86" fmla="*/ 33 w 220"/>
                <a:gd name="T87" fmla="*/ 132 h 218"/>
                <a:gd name="T88" fmla="*/ 40 w 220"/>
                <a:gd name="T89" fmla="*/ 152 h 218"/>
                <a:gd name="T90" fmla="*/ 53 w 220"/>
                <a:gd name="T91" fmla="*/ 170 h 218"/>
                <a:gd name="T92" fmla="*/ 69 w 220"/>
                <a:gd name="T93" fmla="*/ 183 h 218"/>
                <a:gd name="T94" fmla="*/ 89 w 220"/>
                <a:gd name="T95" fmla="*/ 190 h 218"/>
                <a:gd name="T96" fmla="*/ 110 w 220"/>
                <a:gd name="T9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0" h="218">
                  <a:moveTo>
                    <a:pt x="110" y="218"/>
                  </a:moveTo>
                  <a:lnTo>
                    <a:pt x="95" y="217"/>
                  </a:lnTo>
                  <a:lnTo>
                    <a:pt x="80" y="214"/>
                  </a:lnTo>
                  <a:lnTo>
                    <a:pt x="67" y="210"/>
                  </a:lnTo>
                  <a:lnTo>
                    <a:pt x="54" y="204"/>
                  </a:lnTo>
                  <a:lnTo>
                    <a:pt x="43" y="197"/>
                  </a:lnTo>
                  <a:lnTo>
                    <a:pt x="31" y="187"/>
                  </a:lnTo>
                  <a:lnTo>
                    <a:pt x="23" y="177"/>
                  </a:lnTo>
                  <a:lnTo>
                    <a:pt x="14" y="165"/>
                  </a:lnTo>
                  <a:lnTo>
                    <a:pt x="8" y="152"/>
                  </a:lnTo>
                  <a:lnTo>
                    <a:pt x="4" y="138"/>
                  </a:lnTo>
                  <a:lnTo>
                    <a:pt x="1" y="124"/>
                  </a:lnTo>
                  <a:lnTo>
                    <a:pt x="0" y="109"/>
                  </a:lnTo>
                  <a:lnTo>
                    <a:pt x="1" y="93"/>
                  </a:lnTo>
                  <a:lnTo>
                    <a:pt x="4" y="79"/>
                  </a:lnTo>
                  <a:lnTo>
                    <a:pt x="8" y="65"/>
                  </a:lnTo>
                  <a:lnTo>
                    <a:pt x="14" y="52"/>
                  </a:lnTo>
                  <a:lnTo>
                    <a:pt x="23" y="40"/>
                  </a:lnTo>
                  <a:lnTo>
                    <a:pt x="31" y="30"/>
                  </a:lnTo>
                  <a:lnTo>
                    <a:pt x="43" y="21"/>
                  </a:lnTo>
                  <a:lnTo>
                    <a:pt x="54" y="13"/>
                  </a:lnTo>
                  <a:lnTo>
                    <a:pt x="67" y="7"/>
                  </a:lnTo>
                  <a:lnTo>
                    <a:pt x="80" y="3"/>
                  </a:lnTo>
                  <a:lnTo>
                    <a:pt x="95" y="0"/>
                  </a:lnTo>
                  <a:lnTo>
                    <a:pt x="110" y="0"/>
                  </a:lnTo>
                  <a:lnTo>
                    <a:pt x="125" y="0"/>
                  </a:lnTo>
                  <a:lnTo>
                    <a:pt x="139" y="3"/>
                  </a:lnTo>
                  <a:lnTo>
                    <a:pt x="154" y="7"/>
                  </a:lnTo>
                  <a:lnTo>
                    <a:pt x="167" y="13"/>
                  </a:lnTo>
                  <a:lnTo>
                    <a:pt x="178" y="21"/>
                  </a:lnTo>
                  <a:lnTo>
                    <a:pt x="188" y="30"/>
                  </a:lnTo>
                  <a:lnTo>
                    <a:pt x="198" y="40"/>
                  </a:lnTo>
                  <a:lnTo>
                    <a:pt x="205" y="52"/>
                  </a:lnTo>
                  <a:lnTo>
                    <a:pt x="211" y="65"/>
                  </a:lnTo>
                  <a:lnTo>
                    <a:pt x="216" y="79"/>
                  </a:lnTo>
                  <a:lnTo>
                    <a:pt x="218" y="93"/>
                  </a:lnTo>
                  <a:lnTo>
                    <a:pt x="220" y="109"/>
                  </a:lnTo>
                  <a:lnTo>
                    <a:pt x="218" y="124"/>
                  </a:lnTo>
                  <a:lnTo>
                    <a:pt x="216" y="138"/>
                  </a:lnTo>
                  <a:lnTo>
                    <a:pt x="211" y="152"/>
                  </a:lnTo>
                  <a:lnTo>
                    <a:pt x="205" y="165"/>
                  </a:lnTo>
                  <a:lnTo>
                    <a:pt x="198" y="177"/>
                  </a:lnTo>
                  <a:lnTo>
                    <a:pt x="188" y="187"/>
                  </a:lnTo>
                  <a:lnTo>
                    <a:pt x="178" y="197"/>
                  </a:lnTo>
                  <a:lnTo>
                    <a:pt x="167" y="204"/>
                  </a:lnTo>
                  <a:lnTo>
                    <a:pt x="154" y="210"/>
                  </a:lnTo>
                  <a:lnTo>
                    <a:pt x="139" y="214"/>
                  </a:lnTo>
                  <a:lnTo>
                    <a:pt x="125" y="217"/>
                  </a:lnTo>
                  <a:lnTo>
                    <a:pt x="110" y="218"/>
                  </a:lnTo>
                  <a:close/>
                  <a:moveTo>
                    <a:pt x="110" y="193"/>
                  </a:moveTo>
                  <a:lnTo>
                    <a:pt x="122" y="191"/>
                  </a:lnTo>
                  <a:lnTo>
                    <a:pt x="132" y="190"/>
                  </a:lnTo>
                  <a:lnTo>
                    <a:pt x="142" y="187"/>
                  </a:lnTo>
                  <a:lnTo>
                    <a:pt x="151" y="183"/>
                  </a:lnTo>
                  <a:lnTo>
                    <a:pt x="159" y="177"/>
                  </a:lnTo>
                  <a:lnTo>
                    <a:pt x="168" y="170"/>
                  </a:lnTo>
                  <a:lnTo>
                    <a:pt x="174" y="161"/>
                  </a:lnTo>
                  <a:lnTo>
                    <a:pt x="180" y="152"/>
                  </a:lnTo>
                  <a:lnTo>
                    <a:pt x="184" y="142"/>
                  </a:lnTo>
                  <a:lnTo>
                    <a:pt x="187" y="132"/>
                  </a:lnTo>
                  <a:lnTo>
                    <a:pt x="190" y="121"/>
                  </a:lnTo>
                  <a:lnTo>
                    <a:pt x="190" y="109"/>
                  </a:lnTo>
                  <a:lnTo>
                    <a:pt x="190" y="96"/>
                  </a:lnTo>
                  <a:lnTo>
                    <a:pt x="187" y="85"/>
                  </a:lnTo>
                  <a:lnTo>
                    <a:pt x="184" y="75"/>
                  </a:lnTo>
                  <a:lnTo>
                    <a:pt x="180" y="65"/>
                  </a:lnTo>
                  <a:lnTo>
                    <a:pt x="174" y="56"/>
                  </a:lnTo>
                  <a:lnTo>
                    <a:pt x="168" y="47"/>
                  </a:lnTo>
                  <a:lnTo>
                    <a:pt x="159" y="40"/>
                  </a:lnTo>
                  <a:lnTo>
                    <a:pt x="151" y="34"/>
                  </a:lnTo>
                  <a:lnTo>
                    <a:pt x="142" y="30"/>
                  </a:lnTo>
                  <a:lnTo>
                    <a:pt x="132" y="27"/>
                  </a:lnTo>
                  <a:lnTo>
                    <a:pt x="122" y="26"/>
                  </a:lnTo>
                  <a:lnTo>
                    <a:pt x="110" y="24"/>
                  </a:lnTo>
                  <a:lnTo>
                    <a:pt x="99" y="26"/>
                  </a:lnTo>
                  <a:lnTo>
                    <a:pt x="89" y="27"/>
                  </a:lnTo>
                  <a:lnTo>
                    <a:pt x="79" y="30"/>
                  </a:lnTo>
                  <a:lnTo>
                    <a:pt x="69" y="34"/>
                  </a:lnTo>
                  <a:lnTo>
                    <a:pt x="60" y="40"/>
                  </a:lnTo>
                  <a:lnTo>
                    <a:pt x="53" y="47"/>
                  </a:lnTo>
                  <a:lnTo>
                    <a:pt x="46" y="56"/>
                  </a:lnTo>
                  <a:lnTo>
                    <a:pt x="40" y="65"/>
                  </a:lnTo>
                  <a:lnTo>
                    <a:pt x="36" y="75"/>
                  </a:lnTo>
                  <a:lnTo>
                    <a:pt x="33" y="85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0" y="121"/>
                  </a:lnTo>
                  <a:lnTo>
                    <a:pt x="33" y="132"/>
                  </a:lnTo>
                  <a:lnTo>
                    <a:pt x="36" y="142"/>
                  </a:lnTo>
                  <a:lnTo>
                    <a:pt x="40" y="152"/>
                  </a:lnTo>
                  <a:lnTo>
                    <a:pt x="46" y="161"/>
                  </a:lnTo>
                  <a:lnTo>
                    <a:pt x="53" y="170"/>
                  </a:lnTo>
                  <a:lnTo>
                    <a:pt x="60" y="177"/>
                  </a:lnTo>
                  <a:lnTo>
                    <a:pt x="69" y="183"/>
                  </a:lnTo>
                  <a:lnTo>
                    <a:pt x="79" y="187"/>
                  </a:lnTo>
                  <a:lnTo>
                    <a:pt x="89" y="190"/>
                  </a:lnTo>
                  <a:lnTo>
                    <a:pt x="99" y="191"/>
                  </a:lnTo>
                  <a:lnTo>
                    <a:pt x="110" y="193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3" name="Freeform 118">
              <a:extLst>
                <a:ext uri="{FF2B5EF4-FFF2-40B4-BE49-F238E27FC236}">
                  <a16:creationId xmlns:a16="http://schemas.microsoft.com/office/drawing/2014/main" id="{2445A42B-7661-1873-DDE3-EAF706101B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6625" y="1133475"/>
              <a:ext cx="115888" cy="168275"/>
            </a:xfrm>
            <a:custGeom>
              <a:avLst/>
              <a:gdLst>
                <a:gd name="T0" fmla="*/ 145 w 220"/>
                <a:gd name="T1" fmla="*/ 111 h 319"/>
                <a:gd name="T2" fmla="*/ 183 w 220"/>
                <a:gd name="T3" fmla="*/ 128 h 319"/>
                <a:gd name="T4" fmla="*/ 207 w 220"/>
                <a:gd name="T5" fmla="*/ 158 h 319"/>
                <a:gd name="T6" fmla="*/ 220 w 220"/>
                <a:gd name="T7" fmla="*/ 197 h 319"/>
                <a:gd name="T8" fmla="*/ 217 w 220"/>
                <a:gd name="T9" fmla="*/ 242 h 319"/>
                <a:gd name="T10" fmla="*/ 200 w 220"/>
                <a:gd name="T11" fmla="*/ 279 h 319"/>
                <a:gd name="T12" fmla="*/ 168 w 220"/>
                <a:gd name="T13" fmla="*/ 307 h 319"/>
                <a:gd name="T14" fmla="*/ 128 w 220"/>
                <a:gd name="T15" fmla="*/ 319 h 319"/>
                <a:gd name="T16" fmla="*/ 86 w 220"/>
                <a:gd name="T17" fmla="*/ 317 h 319"/>
                <a:gd name="T18" fmla="*/ 55 w 220"/>
                <a:gd name="T19" fmla="*/ 305 h 319"/>
                <a:gd name="T20" fmla="*/ 29 w 220"/>
                <a:gd name="T21" fmla="*/ 282 h 319"/>
                <a:gd name="T22" fmla="*/ 11 w 220"/>
                <a:gd name="T23" fmla="*/ 249 h 319"/>
                <a:gd name="T24" fmla="*/ 1 w 220"/>
                <a:gd name="T25" fmla="*/ 209 h 319"/>
                <a:gd name="T26" fmla="*/ 0 w 220"/>
                <a:gd name="T27" fmla="*/ 161 h 319"/>
                <a:gd name="T28" fmla="*/ 6 w 220"/>
                <a:gd name="T29" fmla="*/ 117 h 319"/>
                <a:gd name="T30" fmla="*/ 20 w 220"/>
                <a:gd name="T31" fmla="*/ 82 h 319"/>
                <a:gd name="T32" fmla="*/ 40 w 220"/>
                <a:gd name="T33" fmla="*/ 55 h 319"/>
                <a:gd name="T34" fmla="*/ 70 w 220"/>
                <a:gd name="T35" fmla="*/ 35 h 319"/>
                <a:gd name="T36" fmla="*/ 108 w 220"/>
                <a:gd name="T37" fmla="*/ 22 h 319"/>
                <a:gd name="T38" fmla="*/ 119 w 220"/>
                <a:gd name="T39" fmla="*/ 48 h 319"/>
                <a:gd name="T40" fmla="*/ 88 w 220"/>
                <a:gd name="T41" fmla="*/ 58 h 319"/>
                <a:gd name="T42" fmla="*/ 63 w 220"/>
                <a:gd name="T43" fmla="*/ 72 h 319"/>
                <a:gd name="T44" fmla="*/ 46 w 220"/>
                <a:gd name="T45" fmla="*/ 91 h 319"/>
                <a:gd name="T46" fmla="*/ 34 w 220"/>
                <a:gd name="T47" fmla="*/ 115 h 319"/>
                <a:gd name="T48" fmla="*/ 29 w 220"/>
                <a:gd name="T49" fmla="*/ 148 h 319"/>
                <a:gd name="T50" fmla="*/ 43 w 220"/>
                <a:gd name="T51" fmla="*/ 138 h 319"/>
                <a:gd name="T52" fmla="*/ 76 w 220"/>
                <a:gd name="T53" fmla="*/ 115 h 319"/>
                <a:gd name="T54" fmla="*/ 118 w 220"/>
                <a:gd name="T55" fmla="*/ 107 h 319"/>
                <a:gd name="T56" fmla="*/ 134 w 220"/>
                <a:gd name="T57" fmla="*/ 294 h 319"/>
                <a:gd name="T58" fmla="*/ 161 w 220"/>
                <a:gd name="T59" fmla="*/ 279 h 319"/>
                <a:gd name="T60" fmla="*/ 181 w 220"/>
                <a:gd name="T61" fmla="*/ 256 h 319"/>
                <a:gd name="T62" fmla="*/ 190 w 220"/>
                <a:gd name="T63" fmla="*/ 225 h 319"/>
                <a:gd name="T64" fmla="*/ 188 w 220"/>
                <a:gd name="T65" fmla="*/ 191 h 319"/>
                <a:gd name="T66" fmla="*/ 175 w 220"/>
                <a:gd name="T67" fmla="*/ 163 h 319"/>
                <a:gd name="T68" fmla="*/ 154 w 220"/>
                <a:gd name="T69" fmla="*/ 144 h 319"/>
                <a:gd name="T70" fmla="*/ 124 w 220"/>
                <a:gd name="T71" fmla="*/ 134 h 319"/>
                <a:gd name="T72" fmla="*/ 91 w 220"/>
                <a:gd name="T73" fmla="*/ 135 h 319"/>
                <a:gd name="T74" fmla="*/ 63 w 220"/>
                <a:gd name="T75" fmla="*/ 148 h 319"/>
                <a:gd name="T76" fmla="*/ 44 w 220"/>
                <a:gd name="T77" fmla="*/ 171 h 319"/>
                <a:gd name="T78" fmla="*/ 34 w 220"/>
                <a:gd name="T79" fmla="*/ 202 h 319"/>
                <a:gd name="T80" fmla="*/ 37 w 220"/>
                <a:gd name="T81" fmla="*/ 236 h 319"/>
                <a:gd name="T82" fmla="*/ 50 w 220"/>
                <a:gd name="T83" fmla="*/ 265 h 319"/>
                <a:gd name="T84" fmla="*/ 72 w 220"/>
                <a:gd name="T85" fmla="*/ 285 h 319"/>
                <a:gd name="T86" fmla="*/ 102 w 220"/>
                <a:gd name="T87" fmla="*/ 29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0" h="319">
                  <a:moveTo>
                    <a:pt x="118" y="107"/>
                  </a:moveTo>
                  <a:lnTo>
                    <a:pt x="132" y="108"/>
                  </a:lnTo>
                  <a:lnTo>
                    <a:pt x="145" y="111"/>
                  </a:lnTo>
                  <a:lnTo>
                    <a:pt x="158" y="115"/>
                  </a:lnTo>
                  <a:lnTo>
                    <a:pt x="171" y="121"/>
                  </a:lnTo>
                  <a:lnTo>
                    <a:pt x="183" y="128"/>
                  </a:lnTo>
                  <a:lnTo>
                    <a:pt x="191" y="137"/>
                  </a:lnTo>
                  <a:lnTo>
                    <a:pt x="200" y="147"/>
                  </a:lnTo>
                  <a:lnTo>
                    <a:pt x="207" y="158"/>
                  </a:lnTo>
                  <a:lnTo>
                    <a:pt x="213" y="170"/>
                  </a:lnTo>
                  <a:lnTo>
                    <a:pt x="217" y="183"/>
                  </a:lnTo>
                  <a:lnTo>
                    <a:pt x="220" y="197"/>
                  </a:lnTo>
                  <a:lnTo>
                    <a:pt x="220" y="213"/>
                  </a:lnTo>
                  <a:lnTo>
                    <a:pt x="220" y="227"/>
                  </a:lnTo>
                  <a:lnTo>
                    <a:pt x="217" y="242"/>
                  </a:lnTo>
                  <a:lnTo>
                    <a:pt x="213" y="256"/>
                  </a:lnTo>
                  <a:lnTo>
                    <a:pt x="207" y="268"/>
                  </a:lnTo>
                  <a:lnTo>
                    <a:pt x="200" y="279"/>
                  </a:lnTo>
                  <a:lnTo>
                    <a:pt x="190" y="289"/>
                  </a:lnTo>
                  <a:lnTo>
                    <a:pt x="180" y="299"/>
                  </a:lnTo>
                  <a:lnTo>
                    <a:pt x="168" y="307"/>
                  </a:lnTo>
                  <a:lnTo>
                    <a:pt x="155" y="312"/>
                  </a:lnTo>
                  <a:lnTo>
                    <a:pt x="142" y="317"/>
                  </a:lnTo>
                  <a:lnTo>
                    <a:pt x="128" y="319"/>
                  </a:lnTo>
                  <a:lnTo>
                    <a:pt x="112" y="319"/>
                  </a:lnTo>
                  <a:lnTo>
                    <a:pt x="99" y="319"/>
                  </a:lnTo>
                  <a:lnTo>
                    <a:pt x="86" y="317"/>
                  </a:lnTo>
                  <a:lnTo>
                    <a:pt x="75" y="314"/>
                  </a:lnTo>
                  <a:lnTo>
                    <a:pt x="65" y="311"/>
                  </a:lnTo>
                  <a:lnTo>
                    <a:pt x="55" y="305"/>
                  </a:lnTo>
                  <a:lnTo>
                    <a:pt x="44" y="298"/>
                  </a:lnTo>
                  <a:lnTo>
                    <a:pt x="37" y="291"/>
                  </a:lnTo>
                  <a:lnTo>
                    <a:pt x="29" y="282"/>
                  </a:lnTo>
                  <a:lnTo>
                    <a:pt x="21" y="272"/>
                  </a:lnTo>
                  <a:lnTo>
                    <a:pt x="16" y="262"/>
                  </a:lnTo>
                  <a:lnTo>
                    <a:pt x="11" y="249"/>
                  </a:lnTo>
                  <a:lnTo>
                    <a:pt x="7" y="238"/>
                  </a:lnTo>
                  <a:lnTo>
                    <a:pt x="4" y="223"/>
                  </a:lnTo>
                  <a:lnTo>
                    <a:pt x="1" y="209"/>
                  </a:lnTo>
                  <a:lnTo>
                    <a:pt x="0" y="194"/>
                  </a:lnTo>
                  <a:lnTo>
                    <a:pt x="0" y="179"/>
                  </a:lnTo>
                  <a:lnTo>
                    <a:pt x="0" y="161"/>
                  </a:lnTo>
                  <a:lnTo>
                    <a:pt x="1" y="145"/>
                  </a:lnTo>
                  <a:lnTo>
                    <a:pt x="3" y="131"/>
                  </a:lnTo>
                  <a:lnTo>
                    <a:pt x="6" y="117"/>
                  </a:lnTo>
                  <a:lnTo>
                    <a:pt x="10" y="104"/>
                  </a:lnTo>
                  <a:lnTo>
                    <a:pt x="14" y="92"/>
                  </a:lnTo>
                  <a:lnTo>
                    <a:pt x="20" y="82"/>
                  </a:lnTo>
                  <a:lnTo>
                    <a:pt x="26" y="72"/>
                  </a:lnTo>
                  <a:lnTo>
                    <a:pt x="33" y="63"/>
                  </a:lnTo>
                  <a:lnTo>
                    <a:pt x="40" y="55"/>
                  </a:lnTo>
                  <a:lnTo>
                    <a:pt x="50" y="48"/>
                  </a:lnTo>
                  <a:lnTo>
                    <a:pt x="60" y="40"/>
                  </a:lnTo>
                  <a:lnTo>
                    <a:pt x="70" y="35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8" y="22"/>
                  </a:lnTo>
                  <a:lnTo>
                    <a:pt x="206" y="0"/>
                  </a:lnTo>
                  <a:lnTo>
                    <a:pt x="210" y="26"/>
                  </a:lnTo>
                  <a:lnTo>
                    <a:pt x="119" y="48"/>
                  </a:lnTo>
                  <a:lnTo>
                    <a:pt x="108" y="51"/>
                  </a:lnTo>
                  <a:lnTo>
                    <a:pt x="98" y="53"/>
                  </a:lnTo>
                  <a:lnTo>
                    <a:pt x="88" y="58"/>
                  </a:lnTo>
                  <a:lnTo>
                    <a:pt x="79" y="62"/>
                  </a:lnTo>
                  <a:lnTo>
                    <a:pt x="70" y="66"/>
                  </a:lnTo>
                  <a:lnTo>
                    <a:pt x="63" y="72"/>
                  </a:lnTo>
                  <a:lnTo>
                    <a:pt x="57" y="78"/>
                  </a:lnTo>
                  <a:lnTo>
                    <a:pt x="52" y="84"/>
                  </a:lnTo>
                  <a:lnTo>
                    <a:pt x="46" y="91"/>
                  </a:lnTo>
                  <a:lnTo>
                    <a:pt x="42" y="98"/>
                  </a:lnTo>
                  <a:lnTo>
                    <a:pt x="37" y="107"/>
                  </a:lnTo>
                  <a:lnTo>
                    <a:pt x="34" y="115"/>
                  </a:lnTo>
                  <a:lnTo>
                    <a:pt x="31" y="125"/>
                  </a:lnTo>
                  <a:lnTo>
                    <a:pt x="30" y="137"/>
                  </a:lnTo>
                  <a:lnTo>
                    <a:pt x="29" y="148"/>
                  </a:lnTo>
                  <a:lnTo>
                    <a:pt x="27" y="160"/>
                  </a:lnTo>
                  <a:lnTo>
                    <a:pt x="34" y="148"/>
                  </a:lnTo>
                  <a:lnTo>
                    <a:pt x="43" y="138"/>
                  </a:lnTo>
                  <a:lnTo>
                    <a:pt x="53" y="130"/>
                  </a:lnTo>
                  <a:lnTo>
                    <a:pt x="63" y="121"/>
                  </a:lnTo>
                  <a:lnTo>
                    <a:pt x="76" y="115"/>
                  </a:lnTo>
                  <a:lnTo>
                    <a:pt x="89" y="111"/>
                  </a:lnTo>
                  <a:lnTo>
                    <a:pt x="102" y="108"/>
                  </a:lnTo>
                  <a:lnTo>
                    <a:pt x="118" y="107"/>
                  </a:lnTo>
                  <a:close/>
                  <a:moveTo>
                    <a:pt x="114" y="295"/>
                  </a:moveTo>
                  <a:lnTo>
                    <a:pt x="124" y="295"/>
                  </a:lnTo>
                  <a:lnTo>
                    <a:pt x="134" y="294"/>
                  </a:lnTo>
                  <a:lnTo>
                    <a:pt x="144" y="289"/>
                  </a:lnTo>
                  <a:lnTo>
                    <a:pt x="154" y="285"/>
                  </a:lnTo>
                  <a:lnTo>
                    <a:pt x="161" y="279"/>
                  </a:lnTo>
                  <a:lnTo>
                    <a:pt x="170" y="272"/>
                  </a:lnTo>
                  <a:lnTo>
                    <a:pt x="175" y="265"/>
                  </a:lnTo>
                  <a:lnTo>
                    <a:pt x="181" y="256"/>
                  </a:lnTo>
                  <a:lnTo>
                    <a:pt x="186" y="246"/>
                  </a:lnTo>
                  <a:lnTo>
                    <a:pt x="188" y="236"/>
                  </a:lnTo>
                  <a:lnTo>
                    <a:pt x="190" y="225"/>
                  </a:lnTo>
                  <a:lnTo>
                    <a:pt x="191" y="213"/>
                  </a:lnTo>
                  <a:lnTo>
                    <a:pt x="190" y="202"/>
                  </a:lnTo>
                  <a:lnTo>
                    <a:pt x="188" y="191"/>
                  </a:lnTo>
                  <a:lnTo>
                    <a:pt x="186" y="181"/>
                  </a:lnTo>
                  <a:lnTo>
                    <a:pt x="181" y="171"/>
                  </a:lnTo>
                  <a:lnTo>
                    <a:pt x="175" y="163"/>
                  </a:lnTo>
                  <a:lnTo>
                    <a:pt x="170" y="156"/>
                  </a:lnTo>
                  <a:lnTo>
                    <a:pt x="163" y="148"/>
                  </a:lnTo>
                  <a:lnTo>
                    <a:pt x="154" y="144"/>
                  </a:lnTo>
                  <a:lnTo>
                    <a:pt x="144" y="140"/>
                  </a:lnTo>
                  <a:lnTo>
                    <a:pt x="135" y="135"/>
                  </a:lnTo>
                  <a:lnTo>
                    <a:pt x="124" y="134"/>
                  </a:lnTo>
                  <a:lnTo>
                    <a:pt x="114" y="134"/>
                  </a:lnTo>
                  <a:lnTo>
                    <a:pt x="102" y="134"/>
                  </a:lnTo>
                  <a:lnTo>
                    <a:pt x="91" y="135"/>
                  </a:lnTo>
                  <a:lnTo>
                    <a:pt x="82" y="140"/>
                  </a:lnTo>
                  <a:lnTo>
                    <a:pt x="72" y="144"/>
                  </a:lnTo>
                  <a:lnTo>
                    <a:pt x="63" y="148"/>
                  </a:lnTo>
                  <a:lnTo>
                    <a:pt x="56" y="156"/>
                  </a:lnTo>
                  <a:lnTo>
                    <a:pt x="50" y="163"/>
                  </a:lnTo>
                  <a:lnTo>
                    <a:pt x="44" y="171"/>
                  </a:lnTo>
                  <a:lnTo>
                    <a:pt x="40" y="181"/>
                  </a:lnTo>
                  <a:lnTo>
                    <a:pt x="37" y="191"/>
                  </a:lnTo>
                  <a:lnTo>
                    <a:pt x="34" y="202"/>
                  </a:lnTo>
                  <a:lnTo>
                    <a:pt x="34" y="213"/>
                  </a:lnTo>
                  <a:lnTo>
                    <a:pt x="34" y="225"/>
                  </a:lnTo>
                  <a:lnTo>
                    <a:pt x="37" y="236"/>
                  </a:lnTo>
                  <a:lnTo>
                    <a:pt x="40" y="246"/>
                  </a:lnTo>
                  <a:lnTo>
                    <a:pt x="44" y="256"/>
                  </a:lnTo>
                  <a:lnTo>
                    <a:pt x="50" y="265"/>
                  </a:lnTo>
                  <a:lnTo>
                    <a:pt x="56" y="272"/>
                  </a:lnTo>
                  <a:lnTo>
                    <a:pt x="63" y="279"/>
                  </a:lnTo>
                  <a:lnTo>
                    <a:pt x="72" y="285"/>
                  </a:lnTo>
                  <a:lnTo>
                    <a:pt x="82" y="289"/>
                  </a:lnTo>
                  <a:lnTo>
                    <a:pt x="92" y="294"/>
                  </a:lnTo>
                  <a:lnTo>
                    <a:pt x="102" y="295"/>
                  </a:lnTo>
                  <a:lnTo>
                    <a:pt x="114" y="295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4" name="Freeform 119">
              <a:extLst>
                <a:ext uri="{FF2B5EF4-FFF2-40B4-BE49-F238E27FC236}">
                  <a16:creationId xmlns:a16="http://schemas.microsoft.com/office/drawing/2014/main" id="{909A2D71-4BFF-E7F5-0E83-6F21D4655498}"/>
                </a:ext>
              </a:extLst>
            </p:cNvPr>
            <p:cNvSpPr/>
            <p:nvPr/>
          </p:nvSpPr>
          <p:spPr bwMode="auto">
            <a:xfrm>
              <a:off x="6154738" y="1185863"/>
              <a:ext cx="103188" cy="115888"/>
            </a:xfrm>
            <a:custGeom>
              <a:avLst/>
              <a:gdLst>
                <a:gd name="T0" fmla="*/ 96 w 196"/>
                <a:gd name="T1" fmla="*/ 217 h 218"/>
                <a:gd name="T2" fmla="*/ 68 w 196"/>
                <a:gd name="T3" fmla="*/ 210 h 218"/>
                <a:gd name="T4" fmla="*/ 42 w 196"/>
                <a:gd name="T5" fmla="*/ 197 h 218"/>
                <a:gd name="T6" fmla="*/ 23 w 196"/>
                <a:gd name="T7" fmla="*/ 177 h 218"/>
                <a:gd name="T8" fmla="*/ 9 w 196"/>
                <a:gd name="T9" fmla="*/ 152 h 218"/>
                <a:gd name="T10" fmla="*/ 1 w 196"/>
                <a:gd name="T11" fmla="*/ 124 h 218"/>
                <a:gd name="T12" fmla="*/ 1 w 196"/>
                <a:gd name="T13" fmla="*/ 93 h 218"/>
                <a:gd name="T14" fmla="*/ 9 w 196"/>
                <a:gd name="T15" fmla="*/ 65 h 218"/>
                <a:gd name="T16" fmla="*/ 23 w 196"/>
                <a:gd name="T17" fmla="*/ 40 h 218"/>
                <a:gd name="T18" fmla="*/ 42 w 196"/>
                <a:gd name="T19" fmla="*/ 21 h 218"/>
                <a:gd name="T20" fmla="*/ 68 w 196"/>
                <a:gd name="T21" fmla="*/ 7 h 218"/>
                <a:gd name="T22" fmla="*/ 96 w 196"/>
                <a:gd name="T23" fmla="*/ 0 h 218"/>
                <a:gd name="T24" fmla="*/ 125 w 196"/>
                <a:gd name="T25" fmla="*/ 0 h 218"/>
                <a:gd name="T26" fmla="*/ 150 w 196"/>
                <a:gd name="T27" fmla="*/ 6 h 218"/>
                <a:gd name="T28" fmla="*/ 171 w 196"/>
                <a:gd name="T29" fmla="*/ 16 h 218"/>
                <a:gd name="T30" fmla="*/ 189 w 196"/>
                <a:gd name="T31" fmla="*/ 32 h 218"/>
                <a:gd name="T32" fmla="*/ 174 w 196"/>
                <a:gd name="T33" fmla="*/ 56 h 218"/>
                <a:gd name="T34" fmla="*/ 161 w 196"/>
                <a:gd name="T35" fmla="*/ 43 h 218"/>
                <a:gd name="T36" fmla="*/ 147 w 196"/>
                <a:gd name="T37" fmla="*/ 33 h 218"/>
                <a:gd name="T38" fmla="*/ 129 w 196"/>
                <a:gd name="T39" fmla="*/ 27 h 218"/>
                <a:gd name="T40" fmla="*/ 111 w 196"/>
                <a:gd name="T41" fmla="*/ 24 h 218"/>
                <a:gd name="T42" fmla="*/ 89 w 196"/>
                <a:gd name="T43" fmla="*/ 27 h 218"/>
                <a:gd name="T44" fmla="*/ 69 w 196"/>
                <a:gd name="T45" fmla="*/ 34 h 218"/>
                <a:gd name="T46" fmla="*/ 53 w 196"/>
                <a:gd name="T47" fmla="*/ 47 h 218"/>
                <a:gd name="T48" fmla="*/ 40 w 196"/>
                <a:gd name="T49" fmla="*/ 65 h 218"/>
                <a:gd name="T50" fmla="*/ 32 w 196"/>
                <a:gd name="T51" fmla="*/ 85 h 218"/>
                <a:gd name="T52" fmla="*/ 30 w 196"/>
                <a:gd name="T53" fmla="*/ 109 h 218"/>
                <a:gd name="T54" fmla="*/ 32 w 196"/>
                <a:gd name="T55" fmla="*/ 132 h 218"/>
                <a:gd name="T56" fmla="*/ 40 w 196"/>
                <a:gd name="T57" fmla="*/ 152 h 218"/>
                <a:gd name="T58" fmla="*/ 53 w 196"/>
                <a:gd name="T59" fmla="*/ 170 h 218"/>
                <a:gd name="T60" fmla="*/ 69 w 196"/>
                <a:gd name="T61" fmla="*/ 183 h 218"/>
                <a:gd name="T62" fmla="*/ 89 w 196"/>
                <a:gd name="T63" fmla="*/ 190 h 218"/>
                <a:gd name="T64" fmla="*/ 111 w 196"/>
                <a:gd name="T65" fmla="*/ 193 h 218"/>
                <a:gd name="T66" fmla="*/ 129 w 196"/>
                <a:gd name="T67" fmla="*/ 191 h 218"/>
                <a:gd name="T68" fmla="*/ 147 w 196"/>
                <a:gd name="T69" fmla="*/ 185 h 218"/>
                <a:gd name="T70" fmla="*/ 161 w 196"/>
                <a:gd name="T71" fmla="*/ 175 h 218"/>
                <a:gd name="T72" fmla="*/ 174 w 196"/>
                <a:gd name="T73" fmla="*/ 161 h 218"/>
                <a:gd name="T74" fmla="*/ 189 w 196"/>
                <a:gd name="T75" fmla="*/ 185 h 218"/>
                <a:gd name="T76" fmla="*/ 171 w 196"/>
                <a:gd name="T77" fmla="*/ 201 h 218"/>
                <a:gd name="T78" fmla="*/ 150 w 196"/>
                <a:gd name="T79" fmla="*/ 213 h 218"/>
                <a:gd name="T80" fmla="*/ 125 w 196"/>
                <a:gd name="T81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218">
                  <a:moveTo>
                    <a:pt x="111" y="218"/>
                  </a:moveTo>
                  <a:lnTo>
                    <a:pt x="96" y="217"/>
                  </a:lnTo>
                  <a:lnTo>
                    <a:pt x="81" y="214"/>
                  </a:lnTo>
                  <a:lnTo>
                    <a:pt x="68" y="210"/>
                  </a:lnTo>
                  <a:lnTo>
                    <a:pt x="55" y="204"/>
                  </a:lnTo>
                  <a:lnTo>
                    <a:pt x="42" y="197"/>
                  </a:lnTo>
                  <a:lnTo>
                    <a:pt x="32" y="188"/>
                  </a:lnTo>
                  <a:lnTo>
                    <a:pt x="23" y="177"/>
                  </a:lnTo>
                  <a:lnTo>
                    <a:pt x="14" y="165"/>
                  </a:lnTo>
                  <a:lnTo>
                    <a:pt x="9" y="152"/>
                  </a:lnTo>
                  <a:lnTo>
                    <a:pt x="4" y="138"/>
                  </a:lnTo>
                  <a:lnTo>
                    <a:pt x="1" y="124"/>
                  </a:lnTo>
                  <a:lnTo>
                    <a:pt x="0" y="109"/>
                  </a:lnTo>
                  <a:lnTo>
                    <a:pt x="1" y="93"/>
                  </a:lnTo>
                  <a:lnTo>
                    <a:pt x="4" y="79"/>
                  </a:lnTo>
                  <a:lnTo>
                    <a:pt x="9" y="65"/>
                  </a:lnTo>
                  <a:lnTo>
                    <a:pt x="14" y="52"/>
                  </a:lnTo>
                  <a:lnTo>
                    <a:pt x="23" y="40"/>
                  </a:lnTo>
                  <a:lnTo>
                    <a:pt x="32" y="30"/>
                  </a:lnTo>
                  <a:lnTo>
                    <a:pt x="42" y="21"/>
                  </a:lnTo>
                  <a:lnTo>
                    <a:pt x="55" y="13"/>
                  </a:lnTo>
                  <a:lnTo>
                    <a:pt x="68" y="7"/>
                  </a:lnTo>
                  <a:lnTo>
                    <a:pt x="81" y="3"/>
                  </a:lnTo>
                  <a:lnTo>
                    <a:pt x="96" y="0"/>
                  </a:lnTo>
                  <a:lnTo>
                    <a:pt x="111" y="0"/>
                  </a:lnTo>
                  <a:lnTo>
                    <a:pt x="125" y="0"/>
                  </a:lnTo>
                  <a:lnTo>
                    <a:pt x="138" y="1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6"/>
                  </a:lnTo>
                  <a:lnTo>
                    <a:pt x="181" y="23"/>
                  </a:lnTo>
                  <a:lnTo>
                    <a:pt x="189" y="32"/>
                  </a:lnTo>
                  <a:lnTo>
                    <a:pt x="196" y="42"/>
                  </a:lnTo>
                  <a:lnTo>
                    <a:pt x="174" y="56"/>
                  </a:lnTo>
                  <a:lnTo>
                    <a:pt x="168" y="49"/>
                  </a:lnTo>
                  <a:lnTo>
                    <a:pt x="161" y="43"/>
                  </a:lnTo>
                  <a:lnTo>
                    <a:pt x="155" y="37"/>
                  </a:lnTo>
                  <a:lnTo>
                    <a:pt x="147" y="33"/>
                  </a:lnTo>
                  <a:lnTo>
                    <a:pt x="138" y="29"/>
                  </a:lnTo>
                  <a:lnTo>
                    <a:pt x="129" y="27"/>
                  </a:lnTo>
                  <a:lnTo>
                    <a:pt x="121" y="26"/>
                  </a:lnTo>
                  <a:lnTo>
                    <a:pt x="111" y="24"/>
                  </a:lnTo>
                  <a:lnTo>
                    <a:pt x="99" y="26"/>
                  </a:lnTo>
                  <a:lnTo>
                    <a:pt x="89" y="27"/>
                  </a:lnTo>
                  <a:lnTo>
                    <a:pt x="79" y="30"/>
                  </a:lnTo>
                  <a:lnTo>
                    <a:pt x="69" y="34"/>
                  </a:lnTo>
                  <a:lnTo>
                    <a:pt x="60" y="40"/>
                  </a:lnTo>
                  <a:lnTo>
                    <a:pt x="53" y="47"/>
                  </a:lnTo>
                  <a:lnTo>
                    <a:pt x="46" y="56"/>
                  </a:lnTo>
                  <a:lnTo>
                    <a:pt x="40" y="65"/>
                  </a:lnTo>
                  <a:lnTo>
                    <a:pt x="36" y="75"/>
                  </a:lnTo>
                  <a:lnTo>
                    <a:pt x="32" y="85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0" y="121"/>
                  </a:lnTo>
                  <a:lnTo>
                    <a:pt x="32" y="132"/>
                  </a:lnTo>
                  <a:lnTo>
                    <a:pt x="36" y="142"/>
                  </a:lnTo>
                  <a:lnTo>
                    <a:pt x="40" y="152"/>
                  </a:lnTo>
                  <a:lnTo>
                    <a:pt x="46" y="161"/>
                  </a:lnTo>
                  <a:lnTo>
                    <a:pt x="53" y="170"/>
                  </a:lnTo>
                  <a:lnTo>
                    <a:pt x="60" y="177"/>
                  </a:lnTo>
                  <a:lnTo>
                    <a:pt x="69" y="183"/>
                  </a:lnTo>
                  <a:lnTo>
                    <a:pt x="79" y="187"/>
                  </a:lnTo>
                  <a:lnTo>
                    <a:pt x="89" y="190"/>
                  </a:lnTo>
                  <a:lnTo>
                    <a:pt x="99" y="191"/>
                  </a:lnTo>
                  <a:lnTo>
                    <a:pt x="111" y="193"/>
                  </a:lnTo>
                  <a:lnTo>
                    <a:pt x="121" y="193"/>
                  </a:lnTo>
                  <a:lnTo>
                    <a:pt x="129" y="191"/>
                  </a:lnTo>
                  <a:lnTo>
                    <a:pt x="138" y="188"/>
                  </a:lnTo>
                  <a:lnTo>
                    <a:pt x="147" y="185"/>
                  </a:lnTo>
                  <a:lnTo>
                    <a:pt x="155" y="180"/>
                  </a:lnTo>
                  <a:lnTo>
                    <a:pt x="161" y="175"/>
                  </a:lnTo>
                  <a:lnTo>
                    <a:pt x="168" y="168"/>
                  </a:lnTo>
                  <a:lnTo>
                    <a:pt x="174" y="161"/>
                  </a:lnTo>
                  <a:lnTo>
                    <a:pt x="196" y="175"/>
                  </a:lnTo>
                  <a:lnTo>
                    <a:pt x="189" y="185"/>
                  </a:lnTo>
                  <a:lnTo>
                    <a:pt x="181" y="194"/>
                  </a:lnTo>
                  <a:lnTo>
                    <a:pt x="171" y="201"/>
                  </a:lnTo>
                  <a:lnTo>
                    <a:pt x="161" y="207"/>
                  </a:lnTo>
                  <a:lnTo>
                    <a:pt x="150" y="213"/>
                  </a:lnTo>
                  <a:lnTo>
                    <a:pt x="137" y="216"/>
                  </a:lnTo>
                  <a:lnTo>
                    <a:pt x="125" y="217"/>
                  </a:lnTo>
                  <a:lnTo>
                    <a:pt x="111" y="218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5" name="Freeform 120">
              <a:extLst>
                <a:ext uri="{FF2B5EF4-FFF2-40B4-BE49-F238E27FC236}">
                  <a16:creationId xmlns:a16="http://schemas.microsoft.com/office/drawing/2014/main" id="{8EAA577E-9843-4ACB-ADA5-69FB319714AC}"/>
                </a:ext>
              </a:extLst>
            </p:cNvPr>
            <p:cNvSpPr/>
            <p:nvPr/>
          </p:nvSpPr>
          <p:spPr bwMode="auto">
            <a:xfrm>
              <a:off x="6264275" y="1187450"/>
              <a:ext cx="112713" cy="114300"/>
            </a:xfrm>
            <a:custGeom>
              <a:avLst/>
              <a:gdLst>
                <a:gd name="T0" fmla="*/ 214 w 214"/>
                <a:gd name="T1" fmla="*/ 0 h 217"/>
                <a:gd name="T2" fmla="*/ 214 w 214"/>
                <a:gd name="T3" fmla="*/ 215 h 217"/>
                <a:gd name="T4" fmla="*/ 186 w 214"/>
                <a:gd name="T5" fmla="*/ 215 h 217"/>
                <a:gd name="T6" fmla="*/ 186 w 214"/>
                <a:gd name="T7" fmla="*/ 26 h 217"/>
                <a:gd name="T8" fmla="*/ 82 w 214"/>
                <a:gd name="T9" fmla="*/ 26 h 217"/>
                <a:gd name="T10" fmla="*/ 79 w 214"/>
                <a:gd name="T11" fmla="*/ 79 h 217"/>
                <a:gd name="T12" fmla="*/ 78 w 214"/>
                <a:gd name="T13" fmla="*/ 111 h 217"/>
                <a:gd name="T14" fmla="*/ 73 w 214"/>
                <a:gd name="T15" fmla="*/ 138 h 217"/>
                <a:gd name="T16" fmla="*/ 69 w 214"/>
                <a:gd name="T17" fmla="*/ 161 h 217"/>
                <a:gd name="T18" fmla="*/ 65 w 214"/>
                <a:gd name="T19" fmla="*/ 182 h 217"/>
                <a:gd name="T20" fmla="*/ 60 w 214"/>
                <a:gd name="T21" fmla="*/ 190 h 217"/>
                <a:gd name="T22" fmla="*/ 56 w 214"/>
                <a:gd name="T23" fmla="*/ 197 h 217"/>
                <a:gd name="T24" fmla="*/ 52 w 214"/>
                <a:gd name="T25" fmla="*/ 205 h 217"/>
                <a:gd name="T26" fmla="*/ 47 w 214"/>
                <a:gd name="T27" fmla="*/ 209 h 217"/>
                <a:gd name="T28" fmla="*/ 42 w 214"/>
                <a:gd name="T29" fmla="*/ 213 h 217"/>
                <a:gd name="T30" fmla="*/ 34 w 214"/>
                <a:gd name="T31" fmla="*/ 216 h 217"/>
                <a:gd name="T32" fmla="*/ 27 w 214"/>
                <a:gd name="T33" fmla="*/ 217 h 217"/>
                <a:gd name="T34" fmla="*/ 20 w 214"/>
                <a:gd name="T35" fmla="*/ 217 h 217"/>
                <a:gd name="T36" fmla="*/ 10 w 214"/>
                <a:gd name="T37" fmla="*/ 217 h 217"/>
                <a:gd name="T38" fmla="*/ 0 w 214"/>
                <a:gd name="T39" fmla="*/ 215 h 217"/>
                <a:gd name="T40" fmla="*/ 1 w 214"/>
                <a:gd name="T41" fmla="*/ 190 h 217"/>
                <a:gd name="T42" fmla="*/ 7 w 214"/>
                <a:gd name="T43" fmla="*/ 192 h 217"/>
                <a:gd name="T44" fmla="*/ 11 w 214"/>
                <a:gd name="T45" fmla="*/ 192 h 217"/>
                <a:gd name="T46" fmla="*/ 20 w 214"/>
                <a:gd name="T47" fmla="*/ 190 h 217"/>
                <a:gd name="T48" fmla="*/ 26 w 214"/>
                <a:gd name="T49" fmla="*/ 187 h 217"/>
                <a:gd name="T50" fmla="*/ 31 w 214"/>
                <a:gd name="T51" fmla="*/ 183 h 217"/>
                <a:gd name="T52" fmla="*/ 37 w 214"/>
                <a:gd name="T53" fmla="*/ 176 h 217"/>
                <a:gd name="T54" fmla="*/ 40 w 214"/>
                <a:gd name="T55" fmla="*/ 167 h 217"/>
                <a:gd name="T56" fmla="*/ 44 w 214"/>
                <a:gd name="T57" fmla="*/ 159 h 217"/>
                <a:gd name="T58" fmla="*/ 46 w 214"/>
                <a:gd name="T59" fmla="*/ 148 h 217"/>
                <a:gd name="T60" fmla="*/ 49 w 214"/>
                <a:gd name="T61" fmla="*/ 137 h 217"/>
                <a:gd name="T62" fmla="*/ 50 w 214"/>
                <a:gd name="T63" fmla="*/ 125 h 217"/>
                <a:gd name="T64" fmla="*/ 52 w 214"/>
                <a:gd name="T65" fmla="*/ 111 h 217"/>
                <a:gd name="T66" fmla="*/ 52 w 214"/>
                <a:gd name="T67" fmla="*/ 95 h 217"/>
                <a:gd name="T68" fmla="*/ 53 w 214"/>
                <a:gd name="T69" fmla="*/ 77 h 217"/>
                <a:gd name="T70" fmla="*/ 57 w 214"/>
                <a:gd name="T71" fmla="*/ 0 h 217"/>
                <a:gd name="T72" fmla="*/ 214 w 214"/>
                <a:gd name="T7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4" h="216">
                  <a:moveTo>
                    <a:pt x="214" y="0"/>
                  </a:moveTo>
                  <a:lnTo>
                    <a:pt x="214" y="215"/>
                  </a:lnTo>
                  <a:lnTo>
                    <a:pt x="186" y="215"/>
                  </a:lnTo>
                  <a:lnTo>
                    <a:pt x="186" y="26"/>
                  </a:lnTo>
                  <a:lnTo>
                    <a:pt x="82" y="26"/>
                  </a:lnTo>
                  <a:lnTo>
                    <a:pt x="79" y="79"/>
                  </a:lnTo>
                  <a:lnTo>
                    <a:pt x="78" y="111"/>
                  </a:lnTo>
                  <a:lnTo>
                    <a:pt x="73" y="138"/>
                  </a:lnTo>
                  <a:lnTo>
                    <a:pt x="69" y="161"/>
                  </a:lnTo>
                  <a:lnTo>
                    <a:pt x="65" y="182"/>
                  </a:lnTo>
                  <a:lnTo>
                    <a:pt x="60" y="190"/>
                  </a:lnTo>
                  <a:lnTo>
                    <a:pt x="56" y="197"/>
                  </a:lnTo>
                  <a:lnTo>
                    <a:pt x="52" y="205"/>
                  </a:lnTo>
                  <a:lnTo>
                    <a:pt x="47" y="209"/>
                  </a:lnTo>
                  <a:lnTo>
                    <a:pt x="42" y="213"/>
                  </a:lnTo>
                  <a:lnTo>
                    <a:pt x="34" y="216"/>
                  </a:lnTo>
                  <a:lnTo>
                    <a:pt x="27" y="217"/>
                  </a:lnTo>
                  <a:lnTo>
                    <a:pt x="20" y="217"/>
                  </a:lnTo>
                  <a:lnTo>
                    <a:pt x="10" y="217"/>
                  </a:lnTo>
                  <a:lnTo>
                    <a:pt x="0" y="215"/>
                  </a:lnTo>
                  <a:lnTo>
                    <a:pt x="1" y="190"/>
                  </a:lnTo>
                  <a:lnTo>
                    <a:pt x="7" y="192"/>
                  </a:lnTo>
                  <a:lnTo>
                    <a:pt x="11" y="192"/>
                  </a:lnTo>
                  <a:lnTo>
                    <a:pt x="20" y="190"/>
                  </a:lnTo>
                  <a:lnTo>
                    <a:pt x="26" y="187"/>
                  </a:lnTo>
                  <a:lnTo>
                    <a:pt x="31" y="183"/>
                  </a:lnTo>
                  <a:lnTo>
                    <a:pt x="37" y="176"/>
                  </a:lnTo>
                  <a:lnTo>
                    <a:pt x="40" y="167"/>
                  </a:lnTo>
                  <a:lnTo>
                    <a:pt x="44" y="159"/>
                  </a:lnTo>
                  <a:lnTo>
                    <a:pt x="46" y="148"/>
                  </a:lnTo>
                  <a:lnTo>
                    <a:pt x="49" y="137"/>
                  </a:lnTo>
                  <a:lnTo>
                    <a:pt x="50" y="125"/>
                  </a:lnTo>
                  <a:lnTo>
                    <a:pt x="52" y="111"/>
                  </a:lnTo>
                  <a:lnTo>
                    <a:pt x="52" y="95"/>
                  </a:lnTo>
                  <a:lnTo>
                    <a:pt x="53" y="77"/>
                  </a:lnTo>
                  <a:lnTo>
                    <a:pt x="57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6" name="Freeform 121">
              <a:extLst>
                <a:ext uri="{FF2B5EF4-FFF2-40B4-BE49-F238E27FC236}">
                  <a16:creationId xmlns:a16="http://schemas.microsoft.com/office/drawing/2014/main" id="{B725614D-4B10-3BF3-59DE-2E8E297E15C4}"/>
                </a:ext>
              </a:extLst>
            </p:cNvPr>
            <p:cNvSpPr/>
            <p:nvPr/>
          </p:nvSpPr>
          <p:spPr bwMode="auto">
            <a:xfrm>
              <a:off x="6396038" y="1187450"/>
              <a:ext cx="122238" cy="157163"/>
            </a:xfrm>
            <a:custGeom>
              <a:avLst/>
              <a:gdLst>
                <a:gd name="T0" fmla="*/ 232 w 232"/>
                <a:gd name="T1" fmla="*/ 0 h 297"/>
                <a:gd name="T2" fmla="*/ 124 w 232"/>
                <a:gd name="T3" fmla="*/ 240 h 297"/>
                <a:gd name="T4" fmla="*/ 117 w 232"/>
                <a:gd name="T5" fmla="*/ 255 h 297"/>
                <a:gd name="T6" fmla="*/ 109 w 232"/>
                <a:gd name="T7" fmla="*/ 266 h 297"/>
                <a:gd name="T8" fmla="*/ 102 w 232"/>
                <a:gd name="T9" fmla="*/ 276 h 297"/>
                <a:gd name="T10" fmla="*/ 94 w 232"/>
                <a:gd name="T11" fmla="*/ 284 h 297"/>
                <a:gd name="T12" fmla="*/ 85 w 232"/>
                <a:gd name="T13" fmla="*/ 289 h 297"/>
                <a:gd name="T14" fmla="*/ 75 w 232"/>
                <a:gd name="T15" fmla="*/ 294 h 297"/>
                <a:gd name="T16" fmla="*/ 63 w 232"/>
                <a:gd name="T17" fmla="*/ 297 h 297"/>
                <a:gd name="T18" fmla="*/ 52 w 232"/>
                <a:gd name="T19" fmla="*/ 297 h 297"/>
                <a:gd name="T20" fmla="*/ 37 w 232"/>
                <a:gd name="T21" fmla="*/ 295 h 297"/>
                <a:gd name="T22" fmla="*/ 23 w 232"/>
                <a:gd name="T23" fmla="*/ 292 h 297"/>
                <a:gd name="T24" fmla="*/ 17 w 232"/>
                <a:gd name="T25" fmla="*/ 289 h 297"/>
                <a:gd name="T26" fmla="*/ 10 w 232"/>
                <a:gd name="T27" fmla="*/ 285 h 297"/>
                <a:gd name="T28" fmla="*/ 4 w 232"/>
                <a:gd name="T29" fmla="*/ 282 h 297"/>
                <a:gd name="T30" fmla="*/ 0 w 232"/>
                <a:gd name="T31" fmla="*/ 276 h 297"/>
                <a:gd name="T32" fmla="*/ 13 w 232"/>
                <a:gd name="T33" fmla="*/ 255 h 297"/>
                <a:gd name="T34" fmla="*/ 22 w 232"/>
                <a:gd name="T35" fmla="*/ 262 h 297"/>
                <a:gd name="T36" fmla="*/ 32 w 232"/>
                <a:gd name="T37" fmla="*/ 268 h 297"/>
                <a:gd name="T38" fmla="*/ 42 w 232"/>
                <a:gd name="T39" fmla="*/ 271 h 297"/>
                <a:gd name="T40" fmla="*/ 53 w 232"/>
                <a:gd name="T41" fmla="*/ 272 h 297"/>
                <a:gd name="T42" fmla="*/ 60 w 232"/>
                <a:gd name="T43" fmla="*/ 271 h 297"/>
                <a:gd name="T44" fmla="*/ 66 w 232"/>
                <a:gd name="T45" fmla="*/ 269 h 297"/>
                <a:gd name="T46" fmla="*/ 72 w 232"/>
                <a:gd name="T47" fmla="*/ 268 h 297"/>
                <a:gd name="T48" fmla="*/ 78 w 232"/>
                <a:gd name="T49" fmla="*/ 264 h 297"/>
                <a:gd name="T50" fmla="*/ 83 w 232"/>
                <a:gd name="T51" fmla="*/ 259 h 297"/>
                <a:gd name="T52" fmla="*/ 88 w 232"/>
                <a:gd name="T53" fmla="*/ 252 h 297"/>
                <a:gd name="T54" fmla="*/ 92 w 232"/>
                <a:gd name="T55" fmla="*/ 245 h 297"/>
                <a:gd name="T56" fmla="*/ 98 w 232"/>
                <a:gd name="T57" fmla="*/ 236 h 297"/>
                <a:gd name="T58" fmla="*/ 106 w 232"/>
                <a:gd name="T59" fmla="*/ 215 h 297"/>
                <a:gd name="T60" fmla="*/ 10 w 232"/>
                <a:gd name="T61" fmla="*/ 0 h 297"/>
                <a:gd name="T62" fmla="*/ 40 w 232"/>
                <a:gd name="T63" fmla="*/ 0 h 297"/>
                <a:gd name="T64" fmla="*/ 122 w 232"/>
                <a:gd name="T65" fmla="*/ 183 h 297"/>
                <a:gd name="T66" fmla="*/ 203 w 232"/>
                <a:gd name="T67" fmla="*/ 0 h 297"/>
                <a:gd name="T68" fmla="*/ 232 w 232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" h="297">
                  <a:moveTo>
                    <a:pt x="232" y="0"/>
                  </a:moveTo>
                  <a:lnTo>
                    <a:pt x="124" y="240"/>
                  </a:lnTo>
                  <a:lnTo>
                    <a:pt x="117" y="255"/>
                  </a:lnTo>
                  <a:lnTo>
                    <a:pt x="109" y="266"/>
                  </a:lnTo>
                  <a:lnTo>
                    <a:pt x="102" y="276"/>
                  </a:lnTo>
                  <a:lnTo>
                    <a:pt x="94" y="284"/>
                  </a:lnTo>
                  <a:lnTo>
                    <a:pt x="85" y="289"/>
                  </a:lnTo>
                  <a:lnTo>
                    <a:pt x="75" y="294"/>
                  </a:lnTo>
                  <a:lnTo>
                    <a:pt x="63" y="297"/>
                  </a:lnTo>
                  <a:lnTo>
                    <a:pt x="52" y="297"/>
                  </a:lnTo>
                  <a:lnTo>
                    <a:pt x="37" y="295"/>
                  </a:lnTo>
                  <a:lnTo>
                    <a:pt x="23" y="292"/>
                  </a:lnTo>
                  <a:lnTo>
                    <a:pt x="17" y="289"/>
                  </a:lnTo>
                  <a:lnTo>
                    <a:pt x="10" y="285"/>
                  </a:lnTo>
                  <a:lnTo>
                    <a:pt x="4" y="282"/>
                  </a:lnTo>
                  <a:lnTo>
                    <a:pt x="0" y="276"/>
                  </a:lnTo>
                  <a:lnTo>
                    <a:pt x="13" y="255"/>
                  </a:lnTo>
                  <a:lnTo>
                    <a:pt x="22" y="262"/>
                  </a:lnTo>
                  <a:lnTo>
                    <a:pt x="32" y="268"/>
                  </a:lnTo>
                  <a:lnTo>
                    <a:pt x="42" y="271"/>
                  </a:lnTo>
                  <a:lnTo>
                    <a:pt x="53" y="272"/>
                  </a:lnTo>
                  <a:lnTo>
                    <a:pt x="60" y="271"/>
                  </a:lnTo>
                  <a:lnTo>
                    <a:pt x="66" y="269"/>
                  </a:lnTo>
                  <a:lnTo>
                    <a:pt x="72" y="268"/>
                  </a:lnTo>
                  <a:lnTo>
                    <a:pt x="78" y="264"/>
                  </a:lnTo>
                  <a:lnTo>
                    <a:pt x="83" y="259"/>
                  </a:lnTo>
                  <a:lnTo>
                    <a:pt x="88" y="252"/>
                  </a:lnTo>
                  <a:lnTo>
                    <a:pt x="92" y="245"/>
                  </a:lnTo>
                  <a:lnTo>
                    <a:pt x="98" y="236"/>
                  </a:lnTo>
                  <a:lnTo>
                    <a:pt x="106" y="215"/>
                  </a:lnTo>
                  <a:lnTo>
                    <a:pt x="10" y="0"/>
                  </a:lnTo>
                  <a:lnTo>
                    <a:pt x="40" y="0"/>
                  </a:lnTo>
                  <a:lnTo>
                    <a:pt x="122" y="183"/>
                  </a:lnTo>
                  <a:lnTo>
                    <a:pt x="203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7" name="Freeform 122">
              <a:extLst>
                <a:ext uri="{FF2B5EF4-FFF2-40B4-BE49-F238E27FC236}">
                  <a16:creationId xmlns:a16="http://schemas.microsoft.com/office/drawing/2014/main" id="{A17408CA-0295-3B85-2DC1-F64DC03B815F}"/>
                </a:ext>
              </a:extLst>
            </p:cNvPr>
            <p:cNvSpPr/>
            <p:nvPr/>
          </p:nvSpPr>
          <p:spPr bwMode="auto">
            <a:xfrm>
              <a:off x="6516688" y="1187450"/>
              <a:ext cx="173038" cy="112713"/>
            </a:xfrm>
            <a:custGeom>
              <a:avLst/>
              <a:gdLst>
                <a:gd name="T0" fmla="*/ 224 w 326"/>
                <a:gd name="T1" fmla="*/ 120 h 215"/>
                <a:gd name="T2" fmla="*/ 177 w 326"/>
                <a:gd name="T3" fmla="*/ 120 h 215"/>
                <a:gd name="T4" fmla="*/ 177 w 326"/>
                <a:gd name="T5" fmla="*/ 215 h 215"/>
                <a:gd name="T6" fmla="*/ 149 w 326"/>
                <a:gd name="T7" fmla="*/ 215 h 215"/>
                <a:gd name="T8" fmla="*/ 149 w 326"/>
                <a:gd name="T9" fmla="*/ 120 h 215"/>
                <a:gd name="T10" fmla="*/ 101 w 326"/>
                <a:gd name="T11" fmla="*/ 120 h 215"/>
                <a:gd name="T12" fmla="*/ 35 w 326"/>
                <a:gd name="T13" fmla="*/ 215 h 215"/>
                <a:gd name="T14" fmla="*/ 0 w 326"/>
                <a:gd name="T15" fmla="*/ 215 h 215"/>
                <a:gd name="T16" fmla="*/ 78 w 326"/>
                <a:gd name="T17" fmla="*/ 104 h 215"/>
                <a:gd name="T18" fmla="*/ 6 w 326"/>
                <a:gd name="T19" fmla="*/ 0 h 215"/>
                <a:gd name="T20" fmla="*/ 38 w 326"/>
                <a:gd name="T21" fmla="*/ 0 h 215"/>
                <a:gd name="T22" fmla="*/ 101 w 326"/>
                <a:gd name="T23" fmla="*/ 94 h 215"/>
                <a:gd name="T24" fmla="*/ 149 w 326"/>
                <a:gd name="T25" fmla="*/ 94 h 215"/>
                <a:gd name="T26" fmla="*/ 149 w 326"/>
                <a:gd name="T27" fmla="*/ 0 h 215"/>
                <a:gd name="T28" fmla="*/ 177 w 326"/>
                <a:gd name="T29" fmla="*/ 0 h 215"/>
                <a:gd name="T30" fmla="*/ 177 w 326"/>
                <a:gd name="T31" fmla="*/ 94 h 215"/>
                <a:gd name="T32" fmla="*/ 224 w 326"/>
                <a:gd name="T33" fmla="*/ 94 h 215"/>
                <a:gd name="T34" fmla="*/ 288 w 326"/>
                <a:gd name="T35" fmla="*/ 0 h 215"/>
                <a:gd name="T36" fmla="*/ 319 w 326"/>
                <a:gd name="T37" fmla="*/ 0 h 215"/>
                <a:gd name="T38" fmla="*/ 248 w 326"/>
                <a:gd name="T39" fmla="*/ 105 h 215"/>
                <a:gd name="T40" fmla="*/ 326 w 326"/>
                <a:gd name="T41" fmla="*/ 215 h 215"/>
                <a:gd name="T42" fmla="*/ 291 w 326"/>
                <a:gd name="T43" fmla="*/ 215 h 215"/>
                <a:gd name="T44" fmla="*/ 224 w 326"/>
                <a:gd name="T45" fmla="*/ 12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6" h="215">
                  <a:moveTo>
                    <a:pt x="224" y="120"/>
                  </a:moveTo>
                  <a:lnTo>
                    <a:pt x="177" y="120"/>
                  </a:lnTo>
                  <a:lnTo>
                    <a:pt x="177" y="215"/>
                  </a:lnTo>
                  <a:lnTo>
                    <a:pt x="149" y="215"/>
                  </a:lnTo>
                  <a:lnTo>
                    <a:pt x="149" y="120"/>
                  </a:lnTo>
                  <a:lnTo>
                    <a:pt x="101" y="120"/>
                  </a:lnTo>
                  <a:lnTo>
                    <a:pt x="35" y="215"/>
                  </a:lnTo>
                  <a:lnTo>
                    <a:pt x="0" y="215"/>
                  </a:lnTo>
                  <a:lnTo>
                    <a:pt x="78" y="104"/>
                  </a:lnTo>
                  <a:lnTo>
                    <a:pt x="6" y="0"/>
                  </a:lnTo>
                  <a:lnTo>
                    <a:pt x="38" y="0"/>
                  </a:lnTo>
                  <a:lnTo>
                    <a:pt x="101" y="94"/>
                  </a:lnTo>
                  <a:lnTo>
                    <a:pt x="149" y="94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177" y="94"/>
                  </a:lnTo>
                  <a:lnTo>
                    <a:pt x="224" y="94"/>
                  </a:lnTo>
                  <a:lnTo>
                    <a:pt x="288" y="0"/>
                  </a:lnTo>
                  <a:lnTo>
                    <a:pt x="319" y="0"/>
                  </a:lnTo>
                  <a:lnTo>
                    <a:pt x="248" y="105"/>
                  </a:lnTo>
                  <a:lnTo>
                    <a:pt x="326" y="215"/>
                  </a:lnTo>
                  <a:lnTo>
                    <a:pt x="291" y="215"/>
                  </a:lnTo>
                  <a:lnTo>
                    <a:pt x="224" y="12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8" name="Freeform 123">
              <a:extLst>
                <a:ext uri="{FF2B5EF4-FFF2-40B4-BE49-F238E27FC236}">
                  <a16:creationId xmlns:a16="http://schemas.microsoft.com/office/drawing/2014/main" id="{97784837-7BB2-8569-2498-DD7A6F9201E2}"/>
                </a:ext>
              </a:extLst>
            </p:cNvPr>
            <p:cNvSpPr/>
            <p:nvPr/>
          </p:nvSpPr>
          <p:spPr bwMode="auto">
            <a:xfrm>
              <a:off x="6715125" y="1187450"/>
              <a:ext cx="104775" cy="112713"/>
            </a:xfrm>
            <a:custGeom>
              <a:avLst/>
              <a:gdLst>
                <a:gd name="T0" fmla="*/ 0 w 199"/>
                <a:gd name="T1" fmla="*/ 0 h 215"/>
                <a:gd name="T2" fmla="*/ 31 w 199"/>
                <a:gd name="T3" fmla="*/ 0 h 215"/>
                <a:gd name="T4" fmla="*/ 31 w 199"/>
                <a:gd name="T5" fmla="*/ 171 h 215"/>
                <a:gd name="T6" fmla="*/ 173 w 199"/>
                <a:gd name="T7" fmla="*/ 0 h 215"/>
                <a:gd name="T8" fmla="*/ 199 w 199"/>
                <a:gd name="T9" fmla="*/ 0 h 215"/>
                <a:gd name="T10" fmla="*/ 199 w 199"/>
                <a:gd name="T11" fmla="*/ 215 h 215"/>
                <a:gd name="T12" fmla="*/ 170 w 199"/>
                <a:gd name="T13" fmla="*/ 215 h 215"/>
                <a:gd name="T14" fmla="*/ 170 w 199"/>
                <a:gd name="T15" fmla="*/ 43 h 215"/>
                <a:gd name="T16" fmla="*/ 28 w 199"/>
                <a:gd name="T17" fmla="*/ 215 h 215"/>
                <a:gd name="T18" fmla="*/ 0 w 199"/>
                <a:gd name="T19" fmla="*/ 215 h 215"/>
                <a:gd name="T20" fmla="*/ 0 w 199"/>
                <a:gd name="T2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215">
                  <a:moveTo>
                    <a:pt x="0" y="0"/>
                  </a:moveTo>
                  <a:lnTo>
                    <a:pt x="31" y="0"/>
                  </a:lnTo>
                  <a:lnTo>
                    <a:pt x="31" y="171"/>
                  </a:lnTo>
                  <a:lnTo>
                    <a:pt x="173" y="0"/>
                  </a:lnTo>
                  <a:lnTo>
                    <a:pt x="199" y="0"/>
                  </a:lnTo>
                  <a:lnTo>
                    <a:pt x="199" y="215"/>
                  </a:lnTo>
                  <a:lnTo>
                    <a:pt x="170" y="215"/>
                  </a:lnTo>
                  <a:lnTo>
                    <a:pt x="170" y="43"/>
                  </a:lnTo>
                  <a:lnTo>
                    <a:pt x="28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9" name="Freeform 124">
              <a:extLst>
                <a:ext uri="{FF2B5EF4-FFF2-40B4-BE49-F238E27FC236}">
                  <a16:creationId xmlns:a16="http://schemas.microsoft.com/office/drawing/2014/main" id="{ADBFD321-6080-945C-979D-8EC137609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4350" y="1187450"/>
              <a:ext cx="95250" cy="112713"/>
            </a:xfrm>
            <a:custGeom>
              <a:avLst/>
              <a:gdLst>
                <a:gd name="T0" fmla="*/ 148 w 181"/>
                <a:gd name="T1" fmla="*/ 107 h 215"/>
                <a:gd name="T2" fmla="*/ 164 w 181"/>
                <a:gd name="T3" fmla="*/ 115 h 215"/>
                <a:gd name="T4" fmla="*/ 175 w 181"/>
                <a:gd name="T5" fmla="*/ 130 h 215"/>
                <a:gd name="T6" fmla="*/ 181 w 181"/>
                <a:gd name="T7" fmla="*/ 147 h 215"/>
                <a:gd name="T8" fmla="*/ 181 w 181"/>
                <a:gd name="T9" fmla="*/ 163 h 215"/>
                <a:gd name="T10" fmla="*/ 178 w 181"/>
                <a:gd name="T11" fmla="*/ 176 h 215"/>
                <a:gd name="T12" fmla="*/ 172 w 181"/>
                <a:gd name="T13" fmla="*/ 187 h 215"/>
                <a:gd name="T14" fmla="*/ 165 w 181"/>
                <a:gd name="T15" fmla="*/ 196 h 215"/>
                <a:gd name="T16" fmla="*/ 148 w 181"/>
                <a:gd name="T17" fmla="*/ 206 h 215"/>
                <a:gd name="T18" fmla="*/ 118 w 181"/>
                <a:gd name="T19" fmla="*/ 215 h 215"/>
                <a:gd name="T20" fmla="*/ 0 w 181"/>
                <a:gd name="T21" fmla="*/ 215 h 215"/>
                <a:gd name="T22" fmla="*/ 95 w 181"/>
                <a:gd name="T23" fmla="*/ 0 h 215"/>
                <a:gd name="T24" fmla="*/ 128 w 181"/>
                <a:gd name="T25" fmla="*/ 3 h 215"/>
                <a:gd name="T26" fmla="*/ 152 w 181"/>
                <a:gd name="T27" fmla="*/ 15 h 215"/>
                <a:gd name="T28" fmla="*/ 162 w 181"/>
                <a:gd name="T29" fmla="*/ 22 h 215"/>
                <a:gd name="T30" fmla="*/ 168 w 181"/>
                <a:gd name="T31" fmla="*/ 32 h 215"/>
                <a:gd name="T32" fmla="*/ 172 w 181"/>
                <a:gd name="T33" fmla="*/ 42 h 215"/>
                <a:gd name="T34" fmla="*/ 174 w 181"/>
                <a:gd name="T35" fmla="*/ 55 h 215"/>
                <a:gd name="T36" fmla="*/ 171 w 181"/>
                <a:gd name="T37" fmla="*/ 71 h 215"/>
                <a:gd name="T38" fmla="*/ 164 w 181"/>
                <a:gd name="T39" fmla="*/ 85 h 215"/>
                <a:gd name="T40" fmla="*/ 152 w 181"/>
                <a:gd name="T41" fmla="*/ 97 h 215"/>
                <a:gd name="T42" fmla="*/ 138 w 181"/>
                <a:gd name="T43" fmla="*/ 104 h 215"/>
                <a:gd name="T44" fmla="*/ 93 w 181"/>
                <a:gd name="T45" fmla="*/ 95 h 215"/>
                <a:gd name="T46" fmla="*/ 115 w 181"/>
                <a:gd name="T47" fmla="*/ 94 h 215"/>
                <a:gd name="T48" fmla="*/ 131 w 181"/>
                <a:gd name="T49" fmla="*/ 87 h 215"/>
                <a:gd name="T50" fmla="*/ 141 w 181"/>
                <a:gd name="T51" fmla="*/ 75 h 215"/>
                <a:gd name="T52" fmla="*/ 145 w 181"/>
                <a:gd name="T53" fmla="*/ 59 h 215"/>
                <a:gd name="T54" fmla="*/ 141 w 181"/>
                <a:gd name="T55" fmla="*/ 43 h 215"/>
                <a:gd name="T56" fmla="*/ 131 w 181"/>
                <a:gd name="T57" fmla="*/ 32 h 215"/>
                <a:gd name="T58" fmla="*/ 115 w 181"/>
                <a:gd name="T59" fmla="*/ 25 h 215"/>
                <a:gd name="T60" fmla="*/ 93 w 181"/>
                <a:gd name="T61" fmla="*/ 23 h 215"/>
                <a:gd name="T62" fmla="*/ 28 w 181"/>
                <a:gd name="T63" fmla="*/ 95 h 215"/>
                <a:gd name="T64" fmla="*/ 109 w 181"/>
                <a:gd name="T65" fmla="*/ 192 h 215"/>
                <a:gd name="T66" fmla="*/ 131 w 181"/>
                <a:gd name="T67" fmla="*/ 187 h 215"/>
                <a:gd name="T68" fmla="*/ 145 w 181"/>
                <a:gd name="T69" fmla="*/ 179 h 215"/>
                <a:gd name="T70" fmla="*/ 152 w 181"/>
                <a:gd name="T71" fmla="*/ 164 h 215"/>
                <a:gd name="T72" fmla="*/ 152 w 181"/>
                <a:gd name="T73" fmla="*/ 146 h 215"/>
                <a:gd name="T74" fmla="*/ 145 w 181"/>
                <a:gd name="T75" fmla="*/ 131 h 215"/>
                <a:gd name="T76" fmla="*/ 132 w 181"/>
                <a:gd name="T77" fmla="*/ 123 h 215"/>
                <a:gd name="T78" fmla="*/ 112 w 181"/>
                <a:gd name="T79" fmla="*/ 118 h 215"/>
                <a:gd name="T80" fmla="*/ 28 w 181"/>
                <a:gd name="T81" fmla="*/ 117 h 215"/>
                <a:gd name="T82" fmla="*/ 96 w 181"/>
                <a:gd name="T83" fmla="*/ 19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215">
                  <a:moveTo>
                    <a:pt x="138" y="104"/>
                  </a:moveTo>
                  <a:lnTo>
                    <a:pt x="148" y="107"/>
                  </a:lnTo>
                  <a:lnTo>
                    <a:pt x="156" y="111"/>
                  </a:lnTo>
                  <a:lnTo>
                    <a:pt x="164" y="115"/>
                  </a:lnTo>
                  <a:lnTo>
                    <a:pt x="169" y="123"/>
                  </a:lnTo>
                  <a:lnTo>
                    <a:pt x="175" y="130"/>
                  </a:lnTo>
                  <a:lnTo>
                    <a:pt x="178" y="137"/>
                  </a:lnTo>
                  <a:lnTo>
                    <a:pt x="181" y="147"/>
                  </a:lnTo>
                  <a:lnTo>
                    <a:pt x="181" y="157"/>
                  </a:lnTo>
                  <a:lnTo>
                    <a:pt x="181" y="163"/>
                  </a:lnTo>
                  <a:lnTo>
                    <a:pt x="180" y="170"/>
                  </a:lnTo>
                  <a:lnTo>
                    <a:pt x="178" y="176"/>
                  </a:lnTo>
                  <a:lnTo>
                    <a:pt x="175" y="182"/>
                  </a:lnTo>
                  <a:lnTo>
                    <a:pt x="172" y="187"/>
                  </a:lnTo>
                  <a:lnTo>
                    <a:pt x="169" y="192"/>
                  </a:lnTo>
                  <a:lnTo>
                    <a:pt x="165" y="196"/>
                  </a:lnTo>
                  <a:lnTo>
                    <a:pt x="161" y="200"/>
                  </a:lnTo>
                  <a:lnTo>
                    <a:pt x="148" y="206"/>
                  </a:lnTo>
                  <a:lnTo>
                    <a:pt x="133" y="212"/>
                  </a:lnTo>
                  <a:lnTo>
                    <a:pt x="118" y="215"/>
                  </a:lnTo>
                  <a:lnTo>
                    <a:pt x="97" y="215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3"/>
                  </a:lnTo>
                  <a:lnTo>
                    <a:pt x="141" y="8"/>
                  </a:lnTo>
                  <a:lnTo>
                    <a:pt x="152" y="15"/>
                  </a:lnTo>
                  <a:lnTo>
                    <a:pt x="158" y="18"/>
                  </a:lnTo>
                  <a:lnTo>
                    <a:pt x="162" y="22"/>
                  </a:lnTo>
                  <a:lnTo>
                    <a:pt x="165" y="26"/>
                  </a:lnTo>
                  <a:lnTo>
                    <a:pt x="168" y="32"/>
                  </a:lnTo>
                  <a:lnTo>
                    <a:pt x="171" y="36"/>
                  </a:lnTo>
                  <a:lnTo>
                    <a:pt x="172" y="42"/>
                  </a:lnTo>
                  <a:lnTo>
                    <a:pt x="174" y="49"/>
                  </a:lnTo>
                  <a:lnTo>
                    <a:pt x="174" y="55"/>
                  </a:lnTo>
                  <a:lnTo>
                    <a:pt x="174" y="64"/>
                  </a:lnTo>
                  <a:lnTo>
                    <a:pt x="171" y="71"/>
                  </a:lnTo>
                  <a:lnTo>
                    <a:pt x="168" y="78"/>
                  </a:lnTo>
                  <a:lnTo>
                    <a:pt x="164" y="85"/>
                  </a:lnTo>
                  <a:lnTo>
                    <a:pt x="159" y="91"/>
                  </a:lnTo>
                  <a:lnTo>
                    <a:pt x="152" y="97"/>
                  </a:lnTo>
                  <a:lnTo>
                    <a:pt x="145" y="101"/>
                  </a:lnTo>
                  <a:lnTo>
                    <a:pt x="138" y="104"/>
                  </a:lnTo>
                  <a:close/>
                  <a:moveTo>
                    <a:pt x="28" y="95"/>
                  </a:moveTo>
                  <a:lnTo>
                    <a:pt x="93" y="95"/>
                  </a:lnTo>
                  <a:lnTo>
                    <a:pt x="105" y="95"/>
                  </a:lnTo>
                  <a:lnTo>
                    <a:pt x="115" y="94"/>
                  </a:lnTo>
                  <a:lnTo>
                    <a:pt x="123" y="91"/>
                  </a:lnTo>
                  <a:lnTo>
                    <a:pt x="131" y="87"/>
                  </a:lnTo>
                  <a:lnTo>
                    <a:pt x="138" y="81"/>
                  </a:lnTo>
                  <a:lnTo>
                    <a:pt x="141" y="75"/>
                  </a:lnTo>
                  <a:lnTo>
                    <a:pt x="144" y="68"/>
                  </a:lnTo>
                  <a:lnTo>
                    <a:pt x="145" y="59"/>
                  </a:lnTo>
                  <a:lnTo>
                    <a:pt x="144" y="51"/>
                  </a:lnTo>
                  <a:lnTo>
                    <a:pt x="141" y="43"/>
                  </a:lnTo>
                  <a:lnTo>
                    <a:pt x="138" y="36"/>
                  </a:lnTo>
                  <a:lnTo>
                    <a:pt x="131" y="32"/>
                  </a:lnTo>
                  <a:lnTo>
                    <a:pt x="123" y="28"/>
                  </a:lnTo>
                  <a:lnTo>
                    <a:pt x="115" y="25"/>
                  </a:lnTo>
                  <a:lnTo>
                    <a:pt x="105" y="23"/>
                  </a:lnTo>
                  <a:lnTo>
                    <a:pt x="93" y="23"/>
                  </a:lnTo>
                  <a:lnTo>
                    <a:pt x="28" y="23"/>
                  </a:lnTo>
                  <a:lnTo>
                    <a:pt x="28" y="95"/>
                  </a:lnTo>
                  <a:close/>
                  <a:moveTo>
                    <a:pt x="96" y="192"/>
                  </a:moveTo>
                  <a:lnTo>
                    <a:pt x="109" y="192"/>
                  </a:lnTo>
                  <a:lnTo>
                    <a:pt x="120" y="190"/>
                  </a:lnTo>
                  <a:lnTo>
                    <a:pt x="131" y="187"/>
                  </a:lnTo>
                  <a:lnTo>
                    <a:pt x="138" y="183"/>
                  </a:lnTo>
                  <a:lnTo>
                    <a:pt x="145" y="179"/>
                  </a:lnTo>
                  <a:lnTo>
                    <a:pt x="149" y="171"/>
                  </a:lnTo>
                  <a:lnTo>
                    <a:pt x="152" y="164"/>
                  </a:lnTo>
                  <a:lnTo>
                    <a:pt x="152" y="156"/>
                  </a:lnTo>
                  <a:lnTo>
                    <a:pt x="152" y="146"/>
                  </a:lnTo>
                  <a:lnTo>
                    <a:pt x="149" y="138"/>
                  </a:lnTo>
                  <a:lnTo>
                    <a:pt x="145" y="131"/>
                  </a:lnTo>
                  <a:lnTo>
                    <a:pt x="139" y="127"/>
                  </a:lnTo>
                  <a:lnTo>
                    <a:pt x="132" y="123"/>
                  </a:lnTo>
                  <a:lnTo>
                    <a:pt x="123" y="120"/>
                  </a:lnTo>
                  <a:lnTo>
                    <a:pt x="112" y="118"/>
                  </a:lnTo>
                  <a:lnTo>
                    <a:pt x="99" y="117"/>
                  </a:lnTo>
                  <a:lnTo>
                    <a:pt x="28" y="117"/>
                  </a:lnTo>
                  <a:lnTo>
                    <a:pt x="28" y="192"/>
                  </a:lnTo>
                  <a:lnTo>
                    <a:pt x="96" y="19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0" name="Freeform 125">
              <a:extLst>
                <a:ext uri="{FF2B5EF4-FFF2-40B4-BE49-F238E27FC236}">
                  <a16:creationId xmlns:a16="http://schemas.microsoft.com/office/drawing/2014/main" id="{351520E3-0305-0AD5-F1FF-D47A81F90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6588" y="1185863"/>
              <a:ext cx="95250" cy="115888"/>
            </a:xfrm>
            <a:custGeom>
              <a:avLst/>
              <a:gdLst>
                <a:gd name="T0" fmla="*/ 104 w 180"/>
                <a:gd name="T1" fmla="*/ 0 h 218"/>
                <a:gd name="T2" fmla="*/ 122 w 180"/>
                <a:gd name="T3" fmla="*/ 3 h 218"/>
                <a:gd name="T4" fmla="*/ 138 w 180"/>
                <a:gd name="T5" fmla="*/ 7 h 218"/>
                <a:gd name="T6" fmla="*/ 153 w 180"/>
                <a:gd name="T7" fmla="*/ 16 h 218"/>
                <a:gd name="T8" fmla="*/ 164 w 180"/>
                <a:gd name="T9" fmla="*/ 26 h 218"/>
                <a:gd name="T10" fmla="*/ 171 w 180"/>
                <a:gd name="T11" fmla="*/ 39 h 218"/>
                <a:gd name="T12" fmla="*/ 177 w 180"/>
                <a:gd name="T13" fmla="*/ 55 h 218"/>
                <a:gd name="T14" fmla="*/ 180 w 180"/>
                <a:gd name="T15" fmla="*/ 73 h 218"/>
                <a:gd name="T16" fmla="*/ 180 w 180"/>
                <a:gd name="T17" fmla="*/ 216 h 218"/>
                <a:gd name="T18" fmla="*/ 153 w 180"/>
                <a:gd name="T19" fmla="*/ 183 h 218"/>
                <a:gd name="T20" fmla="*/ 141 w 180"/>
                <a:gd name="T21" fmla="*/ 197 h 218"/>
                <a:gd name="T22" fmla="*/ 124 w 180"/>
                <a:gd name="T23" fmla="*/ 208 h 218"/>
                <a:gd name="T24" fmla="*/ 104 w 180"/>
                <a:gd name="T25" fmla="*/ 216 h 218"/>
                <a:gd name="T26" fmla="*/ 79 w 180"/>
                <a:gd name="T27" fmla="*/ 218 h 218"/>
                <a:gd name="T28" fmla="*/ 46 w 180"/>
                <a:gd name="T29" fmla="*/ 214 h 218"/>
                <a:gd name="T30" fmla="*/ 22 w 180"/>
                <a:gd name="T31" fmla="*/ 201 h 218"/>
                <a:gd name="T32" fmla="*/ 11 w 180"/>
                <a:gd name="T33" fmla="*/ 191 h 218"/>
                <a:gd name="T34" fmla="*/ 6 w 180"/>
                <a:gd name="T35" fmla="*/ 181 h 218"/>
                <a:gd name="T36" fmla="*/ 1 w 180"/>
                <a:gd name="T37" fmla="*/ 170 h 218"/>
                <a:gd name="T38" fmla="*/ 0 w 180"/>
                <a:gd name="T39" fmla="*/ 155 h 218"/>
                <a:gd name="T40" fmla="*/ 4 w 180"/>
                <a:gd name="T41" fmla="*/ 131 h 218"/>
                <a:gd name="T42" fmla="*/ 20 w 180"/>
                <a:gd name="T43" fmla="*/ 112 h 218"/>
                <a:gd name="T44" fmla="*/ 32 w 180"/>
                <a:gd name="T45" fmla="*/ 103 h 218"/>
                <a:gd name="T46" fmla="*/ 46 w 180"/>
                <a:gd name="T47" fmla="*/ 99 h 218"/>
                <a:gd name="T48" fmla="*/ 83 w 180"/>
                <a:gd name="T49" fmla="*/ 95 h 218"/>
                <a:gd name="T50" fmla="*/ 151 w 180"/>
                <a:gd name="T51" fmla="*/ 82 h 218"/>
                <a:gd name="T52" fmla="*/ 148 w 180"/>
                <a:gd name="T53" fmla="*/ 57 h 218"/>
                <a:gd name="T54" fmla="*/ 135 w 180"/>
                <a:gd name="T55" fmla="*/ 39 h 218"/>
                <a:gd name="T56" fmla="*/ 117 w 180"/>
                <a:gd name="T57" fmla="*/ 29 h 218"/>
                <a:gd name="T58" fmla="*/ 91 w 180"/>
                <a:gd name="T59" fmla="*/ 24 h 218"/>
                <a:gd name="T60" fmla="*/ 70 w 180"/>
                <a:gd name="T61" fmla="*/ 26 h 218"/>
                <a:gd name="T62" fmla="*/ 52 w 180"/>
                <a:gd name="T63" fmla="*/ 32 h 218"/>
                <a:gd name="T64" fmla="*/ 33 w 180"/>
                <a:gd name="T65" fmla="*/ 39 h 218"/>
                <a:gd name="T66" fmla="*/ 19 w 180"/>
                <a:gd name="T67" fmla="*/ 50 h 218"/>
                <a:gd name="T68" fmla="*/ 14 w 180"/>
                <a:gd name="T69" fmla="*/ 21 h 218"/>
                <a:gd name="T70" fmla="*/ 34 w 180"/>
                <a:gd name="T71" fmla="*/ 11 h 218"/>
                <a:gd name="T72" fmla="*/ 56 w 180"/>
                <a:gd name="T73" fmla="*/ 3 h 218"/>
                <a:gd name="T74" fmla="*/ 81 w 180"/>
                <a:gd name="T75" fmla="*/ 0 h 218"/>
                <a:gd name="T76" fmla="*/ 83 w 180"/>
                <a:gd name="T77" fmla="*/ 195 h 218"/>
                <a:gd name="T78" fmla="*/ 106 w 180"/>
                <a:gd name="T79" fmla="*/ 193 h 218"/>
                <a:gd name="T80" fmla="*/ 125 w 180"/>
                <a:gd name="T81" fmla="*/ 184 h 218"/>
                <a:gd name="T82" fmla="*/ 141 w 180"/>
                <a:gd name="T83" fmla="*/ 170 h 218"/>
                <a:gd name="T84" fmla="*/ 151 w 180"/>
                <a:gd name="T85" fmla="*/ 151 h 218"/>
                <a:gd name="T86" fmla="*/ 83 w 180"/>
                <a:gd name="T87" fmla="*/ 116 h 218"/>
                <a:gd name="T88" fmla="*/ 59 w 180"/>
                <a:gd name="T89" fmla="*/ 119 h 218"/>
                <a:gd name="T90" fmla="*/ 42 w 180"/>
                <a:gd name="T91" fmla="*/ 126 h 218"/>
                <a:gd name="T92" fmla="*/ 32 w 180"/>
                <a:gd name="T93" fmla="*/ 138 h 218"/>
                <a:gd name="T94" fmla="*/ 29 w 180"/>
                <a:gd name="T95" fmla="*/ 155 h 218"/>
                <a:gd name="T96" fmla="*/ 32 w 180"/>
                <a:gd name="T97" fmla="*/ 171 h 218"/>
                <a:gd name="T98" fmla="*/ 43 w 180"/>
                <a:gd name="T99" fmla="*/ 184 h 218"/>
                <a:gd name="T100" fmla="*/ 60 w 180"/>
                <a:gd name="T101" fmla="*/ 193 h 218"/>
                <a:gd name="T102" fmla="*/ 83 w 180"/>
                <a:gd name="T103" fmla="*/ 19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0" h="218">
                  <a:moveTo>
                    <a:pt x="94" y="0"/>
                  </a:moveTo>
                  <a:lnTo>
                    <a:pt x="104" y="0"/>
                  </a:lnTo>
                  <a:lnTo>
                    <a:pt x="114" y="0"/>
                  </a:lnTo>
                  <a:lnTo>
                    <a:pt x="122" y="3"/>
                  </a:lnTo>
                  <a:lnTo>
                    <a:pt x="131" y="4"/>
                  </a:lnTo>
                  <a:lnTo>
                    <a:pt x="138" y="7"/>
                  </a:lnTo>
                  <a:lnTo>
                    <a:pt x="145" y="11"/>
                  </a:lnTo>
                  <a:lnTo>
                    <a:pt x="153" y="16"/>
                  </a:lnTo>
                  <a:lnTo>
                    <a:pt x="158" y="20"/>
                  </a:lnTo>
                  <a:lnTo>
                    <a:pt x="164" y="26"/>
                  </a:lnTo>
                  <a:lnTo>
                    <a:pt x="168" y="32"/>
                  </a:lnTo>
                  <a:lnTo>
                    <a:pt x="171" y="39"/>
                  </a:lnTo>
                  <a:lnTo>
                    <a:pt x="176" y="46"/>
                  </a:lnTo>
                  <a:lnTo>
                    <a:pt x="177" y="55"/>
                  </a:lnTo>
                  <a:lnTo>
                    <a:pt x="180" y="63"/>
                  </a:lnTo>
                  <a:lnTo>
                    <a:pt x="180" y="73"/>
                  </a:lnTo>
                  <a:lnTo>
                    <a:pt x="180" y="83"/>
                  </a:lnTo>
                  <a:lnTo>
                    <a:pt x="180" y="216"/>
                  </a:lnTo>
                  <a:lnTo>
                    <a:pt x="153" y="216"/>
                  </a:lnTo>
                  <a:lnTo>
                    <a:pt x="153" y="183"/>
                  </a:lnTo>
                  <a:lnTo>
                    <a:pt x="147" y="191"/>
                  </a:lnTo>
                  <a:lnTo>
                    <a:pt x="141" y="197"/>
                  </a:lnTo>
                  <a:lnTo>
                    <a:pt x="132" y="204"/>
                  </a:lnTo>
                  <a:lnTo>
                    <a:pt x="124" y="208"/>
                  </a:lnTo>
                  <a:lnTo>
                    <a:pt x="114" y="213"/>
                  </a:lnTo>
                  <a:lnTo>
                    <a:pt x="104" y="216"/>
                  </a:lnTo>
                  <a:lnTo>
                    <a:pt x="91" y="217"/>
                  </a:lnTo>
                  <a:lnTo>
                    <a:pt x="79" y="218"/>
                  </a:lnTo>
                  <a:lnTo>
                    <a:pt x="62" y="217"/>
                  </a:lnTo>
                  <a:lnTo>
                    <a:pt x="46" y="214"/>
                  </a:lnTo>
                  <a:lnTo>
                    <a:pt x="33" y="208"/>
                  </a:lnTo>
                  <a:lnTo>
                    <a:pt x="22" y="201"/>
                  </a:lnTo>
                  <a:lnTo>
                    <a:pt x="16" y="197"/>
                  </a:lnTo>
                  <a:lnTo>
                    <a:pt x="11" y="191"/>
                  </a:lnTo>
                  <a:lnTo>
                    <a:pt x="9" y="187"/>
                  </a:lnTo>
                  <a:lnTo>
                    <a:pt x="6" y="181"/>
                  </a:lnTo>
                  <a:lnTo>
                    <a:pt x="3" y="175"/>
                  </a:lnTo>
                  <a:lnTo>
                    <a:pt x="1" y="170"/>
                  </a:lnTo>
                  <a:lnTo>
                    <a:pt x="0" y="162"/>
                  </a:lnTo>
                  <a:lnTo>
                    <a:pt x="0" y="155"/>
                  </a:lnTo>
                  <a:lnTo>
                    <a:pt x="1" y="142"/>
                  </a:lnTo>
                  <a:lnTo>
                    <a:pt x="4" y="131"/>
                  </a:lnTo>
                  <a:lnTo>
                    <a:pt x="11" y="121"/>
                  </a:lnTo>
                  <a:lnTo>
                    <a:pt x="20" y="112"/>
                  </a:lnTo>
                  <a:lnTo>
                    <a:pt x="24" y="108"/>
                  </a:lnTo>
                  <a:lnTo>
                    <a:pt x="32" y="103"/>
                  </a:lnTo>
                  <a:lnTo>
                    <a:pt x="37" y="101"/>
                  </a:lnTo>
                  <a:lnTo>
                    <a:pt x="46" y="99"/>
                  </a:lnTo>
                  <a:lnTo>
                    <a:pt x="63" y="96"/>
                  </a:lnTo>
                  <a:lnTo>
                    <a:pt x="83" y="95"/>
                  </a:lnTo>
                  <a:lnTo>
                    <a:pt x="151" y="95"/>
                  </a:lnTo>
                  <a:lnTo>
                    <a:pt x="151" y="82"/>
                  </a:lnTo>
                  <a:lnTo>
                    <a:pt x="151" y="69"/>
                  </a:lnTo>
                  <a:lnTo>
                    <a:pt x="148" y="57"/>
                  </a:lnTo>
                  <a:lnTo>
                    <a:pt x="142" y="47"/>
                  </a:lnTo>
                  <a:lnTo>
                    <a:pt x="135" y="39"/>
                  </a:lnTo>
                  <a:lnTo>
                    <a:pt x="127" y="33"/>
                  </a:lnTo>
                  <a:lnTo>
                    <a:pt x="117" y="29"/>
                  </a:lnTo>
                  <a:lnTo>
                    <a:pt x="105" y="26"/>
                  </a:lnTo>
                  <a:lnTo>
                    <a:pt x="91" y="24"/>
                  </a:lnTo>
                  <a:lnTo>
                    <a:pt x="81" y="24"/>
                  </a:lnTo>
                  <a:lnTo>
                    <a:pt x="70" y="26"/>
                  </a:lnTo>
                  <a:lnTo>
                    <a:pt x="60" y="29"/>
                  </a:lnTo>
                  <a:lnTo>
                    <a:pt x="52" y="32"/>
                  </a:lnTo>
                  <a:lnTo>
                    <a:pt x="42" y="34"/>
                  </a:lnTo>
                  <a:lnTo>
                    <a:pt x="33" y="39"/>
                  </a:lnTo>
                  <a:lnTo>
                    <a:pt x="26" y="44"/>
                  </a:lnTo>
                  <a:lnTo>
                    <a:pt x="19" y="50"/>
                  </a:lnTo>
                  <a:lnTo>
                    <a:pt x="6" y="29"/>
                  </a:lnTo>
                  <a:lnTo>
                    <a:pt x="14" y="21"/>
                  </a:lnTo>
                  <a:lnTo>
                    <a:pt x="23" y="16"/>
                  </a:lnTo>
                  <a:lnTo>
                    <a:pt x="34" y="11"/>
                  </a:lnTo>
                  <a:lnTo>
                    <a:pt x="45" y="7"/>
                  </a:lnTo>
                  <a:lnTo>
                    <a:pt x="56" y="3"/>
                  </a:lnTo>
                  <a:lnTo>
                    <a:pt x="69" y="1"/>
                  </a:lnTo>
                  <a:lnTo>
                    <a:pt x="81" y="0"/>
                  </a:lnTo>
                  <a:lnTo>
                    <a:pt x="94" y="0"/>
                  </a:lnTo>
                  <a:close/>
                  <a:moveTo>
                    <a:pt x="83" y="195"/>
                  </a:moveTo>
                  <a:lnTo>
                    <a:pt x="95" y="194"/>
                  </a:lnTo>
                  <a:lnTo>
                    <a:pt x="106" y="193"/>
                  </a:lnTo>
                  <a:lnTo>
                    <a:pt x="117" y="188"/>
                  </a:lnTo>
                  <a:lnTo>
                    <a:pt x="125" y="184"/>
                  </a:lnTo>
                  <a:lnTo>
                    <a:pt x="134" y="178"/>
                  </a:lnTo>
                  <a:lnTo>
                    <a:pt x="141" y="170"/>
                  </a:lnTo>
                  <a:lnTo>
                    <a:pt x="147" y="161"/>
                  </a:lnTo>
                  <a:lnTo>
                    <a:pt x="151" y="151"/>
                  </a:lnTo>
                  <a:lnTo>
                    <a:pt x="151" y="116"/>
                  </a:lnTo>
                  <a:lnTo>
                    <a:pt x="83" y="116"/>
                  </a:lnTo>
                  <a:lnTo>
                    <a:pt x="70" y="116"/>
                  </a:lnTo>
                  <a:lnTo>
                    <a:pt x="59" y="119"/>
                  </a:lnTo>
                  <a:lnTo>
                    <a:pt x="50" y="122"/>
                  </a:lnTo>
                  <a:lnTo>
                    <a:pt x="42" y="126"/>
                  </a:lnTo>
                  <a:lnTo>
                    <a:pt x="36" y="131"/>
                  </a:lnTo>
                  <a:lnTo>
                    <a:pt x="32" y="138"/>
                  </a:lnTo>
                  <a:lnTo>
                    <a:pt x="29" y="145"/>
                  </a:lnTo>
                  <a:lnTo>
                    <a:pt x="29" y="155"/>
                  </a:lnTo>
                  <a:lnTo>
                    <a:pt x="29" y="164"/>
                  </a:lnTo>
                  <a:lnTo>
                    <a:pt x="32" y="171"/>
                  </a:lnTo>
                  <a:lnTo>
                    <a:pt x="36" y="178"/>
                  </a:lnTo>
                  <a:lnTo>
                    <a:pt x="43" y="184"/>
                  </a:lnTo>
                  <a:lnTo>
                    <a:pt x="50" y="190"/>
                  </a:lnTo>
                  <a:lnTo>
                    <a:pt x="60" y="193"/>
                  </a:lnTo>
                  <a:lnTo>
                    <a:pt x="70" y="194"/>
                  </a:lnTo>
                  <a:lnTo>
                    <a:pt x="83" y="195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1" name="Freeform 126">
              <a:extLst>
                <a:ext uri="{FF2B5EF4-FFF2-40B4-BE49-F238E27FC236}">
                  <a16:creationId xmlns:a16="http://schemas.microsoft.com/office/drawing/2014/main" id="{8286E7DF-03E3-5F9A-7CBA-73E044878B20}"/>
                </a:ext>
              </a:extLst>
            </p:cNvPr>
            <p:cNvSpPr/>
            <p:nvPr/>
          </p:nvSpPr>
          <p:spPr bwMode="auto">
            <a:xfrm>
              <a:off x="7123113" y="1187450"/>
              <a:ext cx="101600" cy="112713"/>
            </a:xfrm>
            <a:custGeom>
              <a:avLst/>
              <a:gdLst>
                <a:gd name="T0" fmla="*/ 0 w 194"/>
                <a:gd name="T1" fmla="*/ 0 h 215"/>
                <a:gd name="T2" fmla="*/ 30 w 194"/>
                <a:gd name="T3" fmla="*/ 0 h 215"/>
                <a:gd name="T4" fmla="*/ 30 w 194"/>
                <a:gd name="T5" fmla="*/ 95 h 215"/>
                <a:gd name="T6" fmla="*/ 165 w 194"/>
                <a:gd name="T7" fmla="*/ 95 h 215"/>
                <a:gd name="T8" fmla="*/ 165 w 194"/>
                <a:gd name="T9" fmla="*/ 0 h 215"/>
                <a:gd name="T10" fmla="*/ 194 w 194"/>
                <a:gd name="T11" fmla="*/ 0 h 215"/>
                <a:gd name="T12" fmla="*/ 194 w 194"/>
                <a:gd name="T13" fmla="*/ 215 h 215"/>
                <a:gd name="T14" fmla="*/ 165 w 194"/>
                <a:gd name="T15" fmla="*/ 215 h 215"/>
                <a:gd name="T16" fmla="*/ 165 w 194"/>
                <a:gd name="T17" fmla="*/ 120 h 215"/>
                <a:gd name="T18" fmla="*/ 30 w 194"/>
                <a:gd name="T19" fmla="*/ 120 h 215"/>
                <a:gd name="T20" fmla="*/ 30 w 194"/>
                <a:gd name="T21" fmla="*/ 215 h 215"/>
                <a:gd name="T22" fmla="*/ 0 w 194"/>
                <a:gd name="T23" fmla="*/ 215 h 215"/>
                <a:gd name="T24" fmla="*/ 0 w 194"/>
                <a:gd name="T2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" h="215">
                  <a:moveTo>
                    <a:pt x="0" y="0"/>
                  </a:moveTo>
                  <a:lnTo>
                    <a:pt x="30" y="0"/>
                  </a:lnTo>
                  <a:lnTo>
                    <a:pt x="30" y="95"/>
                  </a:lnTo>
                  <a:lnTo>
                    <a:pt x="165" y="95"/>
                  </a:lnTo>
                  <a:lnTo>
                    <a:pt x="165" y="0"/>
                  </a:lnTo>
                  <a:lnTo>
                    <a:pt x="194" y="0"/>
                  </a:lnTo>
                  <a:lnTo>
                    <a:pt x="194" y="215"/>
                  </a:lnTo>
                  <a:lnTo>
                    <a:pt x="165" y="215"/>
                  </a:lnTo>
                  <a:lnTo>
                    <a:pt x="165" y="120"/>
                  </a:lnTo>
                  <a:lnTo>
                    <a:pt x="30" y="120"/>
                  </a:lnTo>
                  <a:lnTo>
                    <a:pt x="30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2" name="Freeform 127">
              <a:extLst>
                <a:ext uri="{FF2B5EF4-FFF2-40B4-BE49-F238E27FC236}">
                  <a16:creationId xmlns:a16="http://schemas.microsoft.com/office/drawing/2014/main" id="{C5E74DA1-9693-2C58-3896-6443432A5CA2}"/>
                </a:ext>
              </a:extLst>
            </p:cNvPr>
            <p:cNvSpPr/>
            <p:nvPr/>
          </p:nvSpPr>
          <p:spPr bwMode="auto">
            <a:xfrm>
              <a:off x="7269163" y="1187450"/>
              <a:ext cx="104775" cy="112713"/>
            </a:xfrm>
            <a:custGeom>
              <a:avLst/>
              <a:gdLst>
                <a:gd name="T0" fmla="*/ 0 w 200"/>
                <a:gd name="T1" fmla="*/ 0 h 215"/>
                <a:gd name="T2" fmla="*/ 30 w 200"/>
                <a:gd name="T3" fmla="*/ 0 h 215"/>
                <a:gd name="T4" fmla="*/ 30 w 200"/>
                <a:gd name="T5" fmla="*/ 171 h 215"/>
                <a:gd name="T6" fmla="*/ 174 w 200"/>
                <a:gd name="T7" fmla="*/ 0 h 215"/>
                <a:gd name="T8" fmla="*/ 200 w 200"/>
                <a:gd name="T9" fmla="*/ 0 h 215"/>
                <a:gd name="T10" fmla="*/ 200 w 200"/>
                <a:gd name="T11" fmla="*/ 215 h 215"/>
                <a:gd name="T12" fmla="*/ 170 w 200"/>
                <a:gd name="T13" fmla="*/ 215 h 215"/>
                <a:gd name="T14" fmla="*/ 170 w 200"/>
                <a:gd name="T15" fmla="*/ 43 h 215"/>
                <a:gd name="T16" fmla="*/ 28 w 200"/>
                <a:gd name="T17" fmla="*/ 215 h 215"/>
                <a:gd name="T18" fmla="*/ 0 w 200"/>
                <a:gd name="T19" fmla="*/ 215 h 215"/>
                <a:gd name="T20" fmla="*/ 0 w 200"/>
                <a:gd name="T2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215">
                  <a:moveTo>
                    <a:pt x="0" y="0"/>
                  </a:moveTo>
                  <a:lnTo>
                    <a:pt x="30" y="0"/>
                  </a:lnTo>
                  <a:lnTo>
                    <a:pt x="30" y="171"/>
                  </a:lnTo>
                  <a:lnTo>
                    <a:pt x="174" y="0"/>
                  </a:lnTo>
                  <a:lnTo>
                    <a:pt x="200" y="0"/>
                  </a:lnTo>
                  <a:lnTo>
                    <a:pt x="200" y="215"/>
                  </a:lnTo>
                  <a:lnTo>
                    <a:pt x="170" y="215"/>
                  </a:lnTo>
                  <a:lnTo>
                    <a:pt x="170" y="43"/>
                  </a:lnTo>
                  <a:lnTo>
                    <a:pt x="28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3" name="Freeform 128">
              <a:extLst>
                <a:ext uri="{FF2B5EF4-FFF2-40B4-BE49-F238E27FC236}">
                  <a16:creationId xmlns:a16="http://schemas.microsoft.com/office/drawing/2014/main" id="{EF2A4F79-4A93-63FA-DD33-F2476F4CF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8863" y="1187450"/>
              <a:ext cx="96838" cy="112713"/>
            </a:xfrm>
            <a:custGeom>
              <a:avLst/>
              <a:gdLst>
                <a:gd name="T0" fmla="*/ 183 w 183"/>
                <a:gd name="T1" fmla="*/ 0 h 215"/>
                <a:gd name="T2" fmla="*/ 183 w 183"/>
                <a:gd name="T3" fmla="*/ 215 h 215"/>
                <a:gd name="T4" fmla="*/ 157 w 183"/>
                <a:gd name="T5" fmla="*/ 215 h 215"/>
                <a:gd name="T6" fmla="*/ 157 w 183"/>
                <a:gd name="T7" fmla="*/ 144 h 215"/>
                <a:gd name="T8" fmla="*/ 89 w 183"/>
                <a:gd name="T9" fmla="*/ 144 h 215"/>
                <a:gd name="T10" fmla="*/ 81 w 183"/>
                <a:gd name="T11" fmla="*/ 144 h 215"/>
                <a:gd name="T12" fmla="*/ 30 w 183"/>
                <a:gd name="T13" fmla="*/ 215 h 215"/>
                <a:gd name="T14" fmla="*/ 0 w 183"/>
                <a:gd name="T15" fmla="*/ 215 h 215"/>
                <a:gd name="T16" fmla="*/ 53 w 183"/>
                <a:gd name="T17" fmla="*/ 140 h 215"/>
                <a:gd name="T18" fmla="*/ 42 w 183"/>
                <a:gd name="T19" fmla="*/ 136 h 215"/>
                <a:gd name="T20" fmla="*/ 30 w 183"/>
                <a:gd name="T21" fmla="*/ 130 h 215"/>
                <a:gd name="T22" fmla="*/ 22 w 183"/>
                <a:gd name="T23" fmla="*/ 124 h 215"/>
                <a:gd name="T24" fmla="*/ 15 w 183"/>
                <a:gd name="T25" fmla="*/ 117 h 215"/>
                <a:gd name="T26" fmla="*/ 9 w 183"/>
                <a:gd name="T27" fmla="*/ 107 h 215"/>
                <a:gd name="T28" fmla="*/ 4 w 183"/>
                <a:gd name="T29" fmla="*/ 97 h 215"/>
                <a:gd name="T30" fmla="*/ 2 w 183"/>
                <a:gd name="T31" fmla="*/ 85 h 215"/>
                <a:gd name="T32" fmla="*/ 2 w 183"/>
                <a:gd name="T33" fmla="*/ 74 h 215"/>
                <a:gd name="T34" fmla="*/ 2 w 183"/>
                <a:gd name="T35" fmla="*/ 65 h 215"/>
                <a:gd name="T36" fmla="*/ 3 w 183"/>
                <a:gd name="T37" fmla="*/ 56 h 215"/>
                <a:gd name="T38" fmla="*/ 4 w 183"/>
                <a:gd name="T39" fmla="*/ 49 h 215"/>
                <a:gd name="T40" fmla="*/ 7 w 183"/>
                <a:gd name="T41" fmla="*/ 42 h 215"/>
                <a:gd name="T42" fmla="*/ 10 w 183"/>
                <a:gd name="T43" fmla="*/ 35 h 215"/>
                <a:gd name="T44" fmla="*/ 15 w 183"/>
                <a:gd name="T45" fmla="*/ 29 h 215"/>
                <a:gd name="T46" fmla="*/ 20 w 183"/>
                <a:gd name="T47" fmla="*/ 23 h 215"/>
                <a:gd name="T48" fmla="*/ 26 w 183"/>
                <a:gd name="T49" fmla="*/ 19 h 215"/>
                <a:gd name="T50" fmla="*/ 32 w 183"/>
                <a:gd name="T51" fmla="*/ 15 h 215"/>
                <a:gd name="T52" fmla="*/ 39 w 183"/>
                <a:gd name="T53" fmla="*/ 10 h 215"/>
                <a:gd name="T54" fmla="*/ 46 w 183"/>
                <a:gd name="T55" fmla="*/ 8 h 215"/>
                <a:gd name="T56" fmla="*/ 55 w 183"/>
                <a:gd name="T57" fmla="*/ 5 h 215"/>
                <a:gd name="T58" fmla="*/ 72 w 183"/>
                <a:gd name="T59" fmla="*/ 0 h 215"/>
                <a:gd name="T60" fmla="*/ 92 w 183"/>
                <a:gd name="T61" fmla="*/ 0 h 215"/>
                <a:gd name="T62" fmla="*/ 183 w 183"/>
                <a:gd name="T63" fmla="*/ 0 h 215"/>
                <a:gd name="T64" fmla="*/ 30 w 183"/>
                <a:gd name="T65" fmla="*/ 74 h 215"/>
                <a:gd name="T66" fmla="*/ 32 w 183"/>
                <a:gd name="T67" fmla="*/ 85 h 215"/>
                <a:gd name="T68" fmla="*/ 35 w 183"/>
                <a:gd name="T69" fmla="*/ 95 h 215"/>
                <a:gd name="T70" fmla="*/ 39 w 183"/>
                <a:gd name="T71" fmla="*/ 104 h 215"/>
                <a:gd name="T72" fmla="*/ 46 w 183"/>
                <a:gd name="T73" fmla="*/ 110 h 215"/>
                <a:gd name="T74" fmla="*/ 55 w 183"/>
                <a:gd name="T75" fmla="*/ 115 h 215"/>
                <a:gd name="T76" fmla="*/ 65 w 183"/>
                <a:gd name="T77" fmla="*/ 120 h 215"/>
                <a:gd name="T78" fmla="*/ 78 w 183"/>
                <a:gd name="T79" fmla="*/ 121 h 215"/>
                <a:gd name="T80" fmla="*/ 92 w 183"/>
                <a:gd name="T81" fmla="*/ 123 h 215"/>
                <a:gd name="T82" fmla="*/ 157 w 183"/>
                <a:gd name="T83" fmla="*/ 123 h 215"/>
                <a:gd name="T84" fmla="*/ 157 w 183"/>
                <a:gd name="T85" fmla="*/ 26 h 215"/>
                <a:gd name="T86" fmla="*/ 94 w 183"/>
                <a:gd name="T87" fmla="*/ 26 h 215"/>
                <a:gd name="T88" fmla="*/ 79 w 183"/>
                <a:gd name="T89" fmla="*/ 26 h 215"/>
                <a:gd name="T90" fmla="*/ 66 w 183"/>
                <a:gd name="T91" fmla="*/ 29 h 215"/>
                <a:gd name="T92" fmla="*/ 55 w 183"/>
                <a:gd name="T93" fmla="*/ 32 h 215"/>
                <a:gd name="T94" fmla="*/ 46 w 183"/>
                <a:gd name="T95" fmla="*/ 38 h 215"/>
                <a:gd name="T96" fmla="*/ 39 w 183"/>
                <a:gd name="T97" fmla="*/ 45 h 215"/>
                <a:gd name="T98" fmla="*/ 35 w 183"/>
                <a:gd name="T99" fmla="*/ 54 h 215"/>
                <a:gd name="T100" fmla="*/ 32 w 183"/>
                <a:gd name="T101" fmla="*/ 64 h 215"/>
                <a:gd name="T102" fmla="*/ 30 w 183"/>
                <a:gd name="T103" fmla="*/ 7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3" h="215">
                  <a:moveTo>
                    <a:pt x="183" y="0"/>
                  </a:moveTo>
                  <a:lnTo>
                    <a:pt x="183" y="215"/>
                  </a:lnTo>
                  <a:lnTo>
                    <a:pt x="157" y="215"/>
                  </a:lnTo>
                  <a:lnTo>
                    <a:pt x="157" y="144"/>
                  </a:lnTo>
                  <a:lnTo>
                    <a:pt x="89" y="144"/>
                  </a:lnTo>
                  <a:lnTo>
                    <a:pt x="81" y="144"/>
                  </a:lnTo>
                  <a:lnTo>
                    <a:pt x="30" y="215"/>
                  </a:lnTo>
                  <a:lnTo>
                    <a:pt x="0" y="215"/>
                  </a:lnTo>
                  <a:lnTo>
                    <a:pt x="53" y="140"/>
                  </a:lnTo>
                  <a:lnTo>
                    <a:pt x="42" y="136"/>
                  </a:lnTo>
                  <a:lnTo>
                    <a:pt x="30" y="130"/>
                  </a:lnTo>
                  <a:lnTo>
                    <a:pt x="22" y="124"/>
                  </a:lnTo>
                  <a:lnTo>
                    <a:pt x="15" y="117"/>
                  </a:lnTo>
                  <a:lnTo>
                    <a:pt x="9" y="107"/>
                  </a:lnTo>
                  <a:lnTo>
                    <a:pt x="4" y="97"/>
                  </a:lnTo>
                  <a:lnTo>
                    <a:pt x="2" y="85"/>
                  </a:lnTo>
                  <a:lnTo>
                    <a:pt x="2" y="74"/>
                  </a:lnTo>
                  <a:lnTo>
                    <a:pt x="2" y="65"/>
                  </a:lnTo>
                  <a:lnTo>
                    <a:pt x="3" y="56"/>
                  </a:lnTo>
                  <a:lnTo>
                    <a:pt x="4" y="49"/>
                  </a:lnTo>
                  <a:lnTo>
                    <a:pt x="7" y="42"/>
                  </a:lnTo>
                  <a:lnTo>
                    <a:pt x="10" y="35"/>
                  </a:lnTo>
                  <a:lnTo>
                    <a:pt x="15" y="29"/>
                  </a:lnTo>
                  <a:lnTo>
                    <a:pt x="20" y="23"/>
                  </a:lnTo>
                  <a:lnTo>
                    <a:pt x="26" y="19"/>
                  </a:lnTo>
                  <a:lnTo>
                    <a:pt x="32" y="15"/>
                  </a:lnTo>
                  <a:lnTo>
                    <a:pt x="39" y="10"/>
                  </a:lnTo>
                  <a:lnTo>
                    <a:pt x="46" y="8"/>
                  </a:lnTo>
                  <a:lnTo>
                    <a:pt x="55" y="5"/>
                  </a:lnTo>
                  <a:lnTo>
                    <a:pt x="72" y="0"/>
                  </a:lnTo>
                  <a:lnTo>
                    <a:pt x="92" y="0"/>
                  </a:lnTo>
                  <a:lnTo>
                    <a:pt x="183" y="0"/>
                  </a:lnTo>
                  <a:close/>
                  <a:moveTo>
                    <a:pt x="30" y="74"/>
                  </a:moveTo>
                  <a:lnTo>
                    <a:pt x="32" y="85"/>
                  </a:lnTo>
                  <a:lnTo>
                    <a:pt x="35" y="95"/>
                  </a:lnTo>
                  <a:lnTo>
                    <a:pt x="39" y="104"/>
                  </a:lnTo>
                  <a:lnTo>
                    <a:pt x="46" y="110"/>
                  </a:lnTo>
                  <a:lnTo>
                    <a:pt x="55" y="115"/>
                  </a:lnTo>
                  <a:lnTo>
                    <a:pt x="65" y="120"/>
                  </a:lnTo>
                  <a:lnTo>
                    <a:pt x="78" y="121"/>
                  </a:lnTo>
                  <a:lnTo>
                    <a:pt x="92" y="123"/>
                  </a:lnTo>
                  <a:lnTo>
                    <a:pt x="157" y="123"/>
                  </a:lnTo>
                  <a:lnTo>
                    <a:pt x="157" y="26"/>
                  </a:lnTo>
                  <a:lnTo>
                    <a:pt x="94" y="26"/>
                  </a:lnTo>
                  <a:lnTo>
                    <a:pt x="79" y="26"/>
                  </a:lnTo>
                  <a:lnTo>
                    <a:pt x="66" y="29"/>
                  </a:lnTo>
                  <a:lnTo>
                    <a:pt x="55" y="32"/>
                  </a:lnTo>
                  <a:lnTo>
                    <a:pt x="46" y="38"/>
                  </a:lnTo>
                  <a:lnTo>
                    <a:pt x="39" y="45"/>
                  </a:lnTo>
                  <a:lnTo>
                    <a:pt x="35" y="54"/>
                  </a:lnTo>
                  <a:lnTo>
                    <a:pt x="32" y="64"/>
                  </a:lnTo>
                  <a:lnTo>
                    <a:pt x="30" y="74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4" name="Freeform 129">
              <a:extLst>
                <a:ext uri="{FF2B5EF4-FFF2-40B4-BE49-F238E27FC236}">
                  <a16:creationId xmlns:a16="http://schemas.microsoft.com/office/drawing/2014/main" id="{F1A3F8D1-4B0C-D709-D7BF-C6435A6CDE0E}"/>
                </a:ext>
              </a:extLst>
            </p:cNvPr>
            <p:cNvSpPr/>
            <p:nvPr/>
          </p:nvSpPr>
          <p:spPr bwMode="auto">
            <a:xfrm>
              <a:off x="7597775" y="1147763"/>
              <a:ext cx="134938" cy="153988"/>
            </a:xfrm>
            <a:custGeom>
              <a:avLst/>
              <a:gdLst>
                <a:gd name="T0" fmla="*/ 129 w 256"/>
                <a:gd name="T1" fmla="*/ 290 h 291"/>
                <a:gd name="T2" fmla="*/ 91 w 256"/>
                <a:gd name="T3" fmla="*/ 281 h 291"/>
                <a:gd name="T4" fmla="*/ 57 w 256"/>
                <a:gd name="T5" fmla="*/ 263 h 291"/>
                <a:gd name="T6" fmla="*/ 30 w 256"/>
                <a:gd name="T7" fmla="*/ 237 h 291"/>
                <a:gd name="T8" fmla="*/ 11 w 256"/>
                <a:gd name="T9" fmla="*/ 204 h 291"/>
                <a:gd name="T10" fmla="*/ 1 w 256"/>
                <a:gd name="T11" fmla="*/ 166 h 291"/>
                <a:gd name="T12" fmla="*/ 1 w 256"/>
                <a:gd name="T13" fmla="*/ 126 h 291"/>
                <a:gd name="T14" fmla="*/ 11 w 256"/>
                <a:gd name="T15" fmla="*/ 89 h 291"/>
                <a:gd name="T16" fmla="*/ 30 w 256"/>
                <a:gd name="T17" fmla="*/ 56 h 291"/>
                <a:gd name="T18" fmla="*/ 57 w 256"/>
                <a:gd name="T19" fmla="*/ 30 h 291"/>
                <a:gd name="T20" fmla="*/ 92 w 256"/>
                <a:gd name="T21" fmla="*/ 11 h 291"/>
                <a:gd name="T22" fmla="*/ 129 w 256"/>
                <a:gd name="T23" fmla="*/ 1 h 291"/>
                <a:gd name="T24" fmla="*/ 167 w 256"/>
                <a:gd name="T25" fmla="*/ 1 h 291"/>
                <a:gd name="T26" fmla="*/ 196 w 256"/>
                <a:gd name="T27" fmla="*/ 7 h 291"/>
                <a:gd name="T28" fmla="*/ 223 w 256"/>
                <a:gd name="T29" fmla="*/ 17 h 291"/>
                <a:gd name="T30" fmla="*/ 246 w 256"/>
                <a:gd name="T31" fmla="*/ 33 h 291"/>
                <a:gd name="T32" fmla="*/ 236 w 256"/>
                <a:gd name="T33" fmla="*/ 61 h 291"/>
                <a:gd name="T34" fmla="*/ 219 w 256"/>
                <a:gd name="T35" fmla="*/ 46 h 291"/>
                <a:gd name="T36" fmla="*/ 199 w 256"/>
                <a:gd name="T37" fmla="*/ 35 h 291"/>
                <a:gd name="T38" fmla="*/ 175 w 256"/>
                <a:gd name="T39" fmla="*/ 30 h 291"/>
                <a:gd name="T40" fmla="*/ 151 w 256"/>
                <a:gd name="T41" fmla="*/ 27 h 291"/>
                <a:gd name="T42" fmla="*/ 119 w 256"/>
                <a:gd name="T43" fmla="*/ 31 h 291"/>
                <a:gd name="T44" fmla="*/ 89 w 256"/>
                <a:gd name="T45" fmla="*/ 43 h 291"/>
                <a:gd name="T46" fmla="*/ 65 w 256"/>
                <a:gd name="T47" fmla="*/ 61 h 291"/>
                <a:gd name="T48" fmla="*/ 46 w 256"/>
                <a:gd name="T49" fmla="*/ 86 h 291"/>
                <a:gd name="T50" fmla="*/ 34 w 256"/>
                <a:gd name="T51" fmla="*/ 115 h 291"/>
                <a:gd name="T52" fmla="*/ 30 w 256"/>
                <a:gd name="T53" fmla="*/ 146 h 291"/>
                <a:gd name="T54" fmla="*/ 34 w 256"/>
                <a:gd name="T55" fmla="*/ 178 h 291"/>
                <a:gd name="T56" fmla="*/ 46 w 256"/>
                <a:gd name="T57" fmla="*/ 207 h 291"/>
                <a:gd name="T58" fmla="*/ 65 w 256"/>
                <a:gd name="T59" fmla="*/ 231 h 291"/>
                <a:gd name="T60" fmla="*/ 89 w 256"/>
                <a:gd name="T61" fmla="*/ 250 h 291"/>
                <a:gd name="T62" fmla="*/ 119 w 256"/>
                <a:gd name="T63" fmla="*/ 261 h 291"/>
                <a:gd name="T64" fmla="*/ 151 w 256"/>
                <a:gd name="T65" fmla="*/ 264 h 291"/>
                <a:gd name="T66" fmla="*/ 175 w 256"/>
                <a:gd name="T67" fmla="*/ 263 h 291"/>
                <a:gd name="T68" fmla="*/ 199 w 256"/>
                <a:gd name="T69" fmla="*/ 256 h 291"/>
                <a:gd name="T70" fmla="*/ 219 w 256"/>
                <a:gd name="T71" fmla="*/ 245 h 291"/>
                <a:gd name="T72" fmla="*/ 236 w 256"/>
                <a:gd name="T73" fmla="*/ 230 h 291"/>
                <a:gd name="T74" fmla="*/ 246 w 256"/>
                <a:gd name="T75" fmla="*/ 260 h 291"/>
                <a:gd name="T76" fmla="*/ 223 w 256"/>
                <a:gd name="T77" fmla="*/ 274 h 291"/>
                <a:gd name="T78" fmla="*/ 196 w 256"/>
                <a:gd name="T79" fmla="*/ 286 h 291"/>
                <a:gd name="T80" fmla="*/ 165 w 256"/>
                <a:gd name="T81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" h="291">
                  <a:moveTo>
                    <a:pt x="150" y="291"/>
                  </a:moveTo>
                  <a:lnTo>
                    <a:pt x="129" y="290"/>
                  </a:lnTo>
                  <a:lnTo>
                    <a:pt x="109" y="287"/>
                  </a:lnTo>
                  <a:lnTo>
                    <a:pt x="91" y="281"/>
                  </a:lnTo>
                  <a:lnTo>
                    <a:pt x="73" y="273"/>
                  </a:lnTo>
                  <a:lnTo>
                    <a:pt x="57" y="263"/>
                  </a:lnTo>
                  <a:lnTo>
                    <a:pt x="43" y="250"/>
                  </a:lnTo>
                  <a:lnTo>
                    <a:pt x="30" y="237"/>
                  </a:lnTo>
                  <a:lnTo>
                    <a:pt x="20" y="221"/>
                  </a:lnTo>
                  <a:lnTo>
                    <a:pt x="11" y="204"/>
                  </a:lnTo>
                  <a:lnTo>
                    <a:pt x="6" y="185"/>
                  </a:lnTo>
                  <a:lnTo>
                    <a:pt x="1" y="166"/>
                  </a:lnTo>
                  <a:lnTo>
                    <a:pt x="0" y="146"/>
                  </a:lnTo>
                  <a:lnTo>
                    <a:pt x="1" y="126"/>
                  </a:lnTo>
                  <a:lnTo>
                    <a:pt x="6" y="106"/>
                  </a:lnTo>
                  <a:lnTo>
                    <a:pt x="11" y="89"/>
                  </a:lnTo>
                  <a:lnTo>
                    <a:pt x="20" y="71"/>
                  </a:lnTo>
                  <a:lnTo>
                    <a:pt x="30" y="56"/>
                  </a:lnTo>
                  <a:lnTo>
                    <a:pt x="43" y="41"/>
                  </a:lnTo>
                  <a:lnTo>
                    <a:pt x="57" y="30"/>
                  </a:lnTo>
                  <a:lnTo>
                    <a:pt x="73" y="20"/>
                  </a:lnTo>
                  <a:lnTo>
                    <a:pt x="92" y="11"/>
                  </a:lnTo>
                  <a:lnTo>
                    <a:pt x="111" y="5"/>
                  </a:lnTo>
                  <a:lnTo>
                    <a:pt x="129" y="1"/>
                  </a:lnTo>
                  <a:lnTo>
                    <a:pt x="151" y="0"/>
                  </a:lnTo>
                  <a:lnTo>
                    <a:pt x="167" y="1"/>
                  </a:lnTo>
                  <a:lnTo>
                    <a:pt x="181" y="2"/>
                  </a:lnTo>
                  <a:lnTo>
                    <a:pt x="196" y="7"/>
                  </a:lnTo>
                  <a:lnTo>
                    <a:pt x="210" y="11"/>
                  </a:lnTo>
                  <a:lnTo>
                    <a:pt x="223" y="17"/>
                  </a:lnTo>
                  <a:lnTo>
                    <a:pt x="235" y="24"/>
                  </a:lnTo>
                  <a:lnTo>
                    <a:pt x="246" y="33"/>
                  </a:lnTo>
                  <a:lnTo>
                    <a:pt x="256" y="41"/>
                  </a:lnTo>
                  <a:lnTo>
                    <a:pt x="236" y="61"/>
                  </a:lnTo>
                  <a:lnTo>
                    <a:pt x="227" y="53"/>
                  </a:lnTo>
                  <a:lnTo>
                    <a:pt x="219" y="46"/>
                  </a:lnTo>
                  <a:lnTo>
                    <a:pt x="209" y="40"/>
                  </a:lnTo>
                  <a:lnTo>
                    <a:pt x="199" y="35"/>
                  </a:lnTo>
                  <a:lnTo>
                    <a:pt x="187" y="33"/>
                  </a:lnTo>
                  <a:lnTo>
                    <a:pt x="175" y="30"/>
                  </a:lnTo>
                  <a:lnTo>
                    <a:pt x="164" y="28"/>
                  </a:lnTo>
                  <a:lnTo>
                    <a:pt x="151" y="27"/>
                  </a:lnTo>
                  <a:lnTo>
                    <a:pt x="135" y="28"/>
                  </a:lnTo>
                  <a:lnTo>
                    <a:pt x="119" y="31"/>
                  </a:lnTo>
                  <a:lnTo>
                    <a:pt x="103" y="35"/>
                  </a:lnTo>
                  <a:lnTo>
                    <a:pt x="89" y="43"/>
                  </a:lnTo>
                  <a:lnTo>
                    <a:pt x="76" y="51"/>
                  </a:lnTo>
                  <a:lnTo>
                    <a:pt x="65" y="61"/>
                  </a:lnTo>
                  <a:lnTo>
                    <a:pt x="55" y="73"/>
                  </a:lnTo>
                  <a:lnTo>
                    <a:pt x="46" y="86"/>
                  </a:lnTo>
                  <a:lnTo>
                    <a:pt x="39" y="99"/>
                  </a:lnTo>
                  <a:lnTo>
                    <a:pt x="34" y="115"/>
                  </a:lnTo>
                  <a:lnTo>
                    <a:pt x="31" y="129"/>
                  </a:lnTo>
                  <a:lnTo>
                    <a:pt x="30" y="146"/>
                  </a:lnTo>
                  <a:lnTo>
                    <a:pt x="31" y="162"/>
                  </a:lnTo>
                  <a:lnTo>
                    <a:pt x="34" y="178"/>
                  </a:lnTo>
                  <a:lnTo>
                    <a:pt x="39" y="192"/>
                  </a:lnTo>
                  <a:lnTo>
                    <a:pt x="46" y="207"/>
                  </a:lnTo>
                  <a:lnTo>
                    <a:pt x="55" y="220"/>
                  </a:lnTo>
                  <a:lnTo>
                    <a:pt x="65" y="231"/>
                  </a:lnTo>
                  <a:lnTo>
                    <a:pt x="76" y="241"/>
                  </a:lnTo>
                  <a:lnTo>
                    <a:pt x="89" y="250"/>
                  </a:lnTo>
                  <a:lnTo>
                    <a:pt x="103" y="256"/>
                  </a:lnTo>
                  <a:lnTo>
                    <a:pt x="119" y="261"/>
                  </a:lnTo>
                  <a:lnTo>
                    <a:pt x="135" y="264"/>
                  </a:lnTo>
                  <a:lnTo>
                    <a:pt x="151" y="264"/>
                  </a:lnTo>
                  <a:lnTo>
                    <a:pt x="164" y="264"/>
                  </a:lnTo>
                  <a:lnTo>
                    <a:pt x="175" y="263"/>
                  </a:lnTo>
                  <a:lnTo>
                    <a:pt x="187" y="260"/>
                  </a:lnTo>
                  <a:lnTo>
                    <a:pt x="199" y="256"/>
                  </a:lnTo>
                  <a:lnTo>
                    <a:pt x="209" y="251"/>
                  </a:lnTo>
                  <a:lnTo>
                    <a:pt x="219" y="245"/>
                  </a:lnTo>
                  <a:lnTo>
                    <a:pt x="227" y="238"/>
                  </a:lnTo>
                  <a:lnTo>
                    <a:pt x="236" y="230"/>
                  </a:lnTo>
                  <a:lnTo>
                    <a:pt x="256" y="250"/>
                  </a:lnTo>
                  <a:lnTo>
                    <a:pt x="246" y="260"/>
                  </a:lnTo>
                  <a:lnTo>
                    <a:pt x="235" y="267"/>
                  </a:lnTo>
                  <a:lnTo>
                    <a:pt x="223" y="274"/>
                  </a:lnTo>
                  <a:lnTo>
                    <a:pt x="210" y="281"/>
                  </a:lnTo>
                  <a:lnTo>
                    <a:pt x="196" y="286"/>
                  </a:lnTo>
                  <a:lnTo>
                    <a:pt x="181" y="289"/>
                  </a:lnTo>
                  <a:lnTo>
                    <a:pt x="165" y="291"/>
                  </a:lnTo>
                  <a:lnTo>
                    <a:pt x="150" y="291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5" name="Freeform 130">
              <a:extLst>
                <a:ext uri="{FF2B5EF4-FFF2-40B4-BE49-F238E27FC236}">
                  <a16:creationId xmlns:a16="http://schemas.microsoft.com/office/drawing/2014/main" id="{602354A3-DB94-D3EF-E387-EC1E78EA16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1288" y="1187450"/>
              <a:ext cx="96838" cy="112713"/>
            </a:xfrm>
            <a:custGeom>
              <a:avLst/>
              <a:gdLst>
                <a:gd name="T0" fmla="*/ 148 w 181"/>
                <a:gd name="T1" fmla="*/ 107 h 215"/>
                <a:gd name="T2" fmla="*/ 164 w 181"/>
                <a:gd name="T3" fmla="*/ 115 h 215"/>
                <a:gd name="T4" fmla="*/ 176 w 181"/>
                <a:gd name="T5" fmla="*/ 130 h 215"/>
                <a:gd name="T6" fmla="*/ 181 w 181"/>
                <a:gd name="T7" fmla="*/ 147 h 215"/>
                <a:gd name="T8" fmla="*/ 181 w 181"/>
                <a:gd name="T9" fmla="*/ 163 h 215"/>
                <a:gd name="T10" fmla="*/ 178 w 181"/>
                <a:gd name="T11" fmla="*/ 176 h 215"/>
                <a:gd name="T12" fmla="*/ 174 w 181"/>
                <a:gd name="T13" fmla="*/ 187 h 215"/>
                <a:gd name="T14" fmla="*/ 165 w 181"/>
                <a:gd name="T15" fmla="*/ 196 h 215"/>
                <a:gd name="T16" fmla="*/ 150 w 181"/>
                <a:gd name="T17" fmla="*/ 206 h 215"/>
                <a:gd name="T18" fmla="*/ 118 w 181"/>
                <a:gd name="T19" fmla="*/ 215 h 215"/>
                <a:gd name="T20" fmla="*/ 0 w 181"/>
                <a:gd name="T21" fmla="*/ 215 h 215"/>
                <a:gd name="T22" fmla="*/ 95 w 181"/>
                <a:gd name="T23" fmla="*/ 0 h 215"/>
                <a:gd name="T24" fmla="*/ 128 w 181"/>
                <a:gd name="T25" fmla="*/ 3 h 215"/>
                <a:gd name="T26" fmla="*/ 154 w 181"/>
                <a:gd name="T27" fmla="*/ 15 h 215"/>
                <a:gd name="T28" fmla="*/ 163 w 181"/>
                <a:gd name="T29" fmla="*/ 22 h 215"/>
                <a:gd name="T30" fmla="*/ 168 w 181"/>
                <a:gd name="T31" fmla="*/ 32 h 215"/>
                <a:gd name="T32" fmla="*/ 173 w 181"/>
                <a:gd name="T33" fmla="*/ 42 h 215"/>
                <a:gd name="T34" fmla="*/ 174 w 181"/>
                <a:gd name="T35" fmla="*/ 55 h 215"/>
                <a:gd name="T36" fmla="*/ 171 w 181"/>
                <a:gd name="T37" fmla="*/ 71 h 215"/>
                <a:gd name="T38" fmla="*/ 164 w 181"/>
                <a:gd name="T39" fmla="*/ 85 h 215"/>
                <a:gd name="T40" fmla="*/ 152 w 181"/>
                <a:gd name="T41" fmla="*/ 97 h 215"/>
                <a:gd name="T42" fmla="*/ 138 w 181"/>
                <a:gd name="T43" fmla="*/ 104 h 215"/>
                <a:gd name="T44" fmla="*/ 93 w 181"/>
                <a:gd name="T45" fmla="*/ 95 h 215"/>
                <a:gd name="T46" fmla="*/ 115 w 181"/>
                <a:gd name="T47" fmla="*/ 94 h 215"/>
                <a:gd name="T48" fmla="*/ 132 w 181"/>
                <a:gd name="T49" fmla="*/ 87 h 215"/>
                <a:gd name="T50" fmla="*/ 142 w 181"/>
                <a:gd name="T51" fmla="*/ 75 h 215"/>
                <a:gd name="T52" fmla="*/ 145 w 181"/>
                <a:gd name="T53" fmla="*/ 59 h 215"/>
                <a:gd name="T54" fmla="*/ 142 w 181"/>
                <a:gd name="T55" fmla="*/ 43 h 215"/>
                <a:gd name="T56" fmla="*/ 132 w 181"/>
                <a:gd name="T57" fmla="*/ 32 h 215"/>
                <a:gd name="T58" fmla="*/ 115 w 181"/>
                <a:gd name="T59" fmla="*/ 25 h 215"/>
                <a:gd name="T60" fmla="*/ 93 w 181"/>
                <a:gd name="T61" fmla="*/ 23 h 215"/>
                <a:gd name="T62" fmla="*/ 29 w 181"/>
                <a:gd name="T63" fmla="*/ 95 h 215"/>
                <a:gd name="T64" fmla="*/ 111 w 181"/>
                <a:gd name="T65" fmla="*/ 192 h 215"/>
                <a:gd name="T66" fmla="*/ 131 w 181"/>
                <a:gd name="T67" fmla="*/ 187 h 215"/>
                <a:gd name="T68" fmla="*/ 145 w 181"/>
                <a:gd name="T69" fmla="*/ 179 h 215"/>
                <a:gd name="T70" fmla="*/ 152 w 181"/>
                <a:gd name="T71" fmla="*/ 164 h 215"/>
                <a:gd name="T72" fmla="*/ 152 w 181"/>
                <a:gd name="T73" fmla="*/ 146 h 215"/>
                <a:gd name="T74" fmla="*/ 145 w 181"/>
                <a:gd name="T75" fmla="*/ 131 h 215"/>
                <a:gd name="T76" fmla="*/ 132 w 181"/>
                <a:gd name="T77" fmla="*/ 123 h 215"/>
                <a:gd name="T78" fmla="*/ 112 w 181"/>
                <a:gd name="T79" fmla="*/ 118 h 215"/>
                <a:gd name="T80" fmla="*/ 29 w 181"/>
                <a:gd name="T81" fmla="*/ 117 h 215"/>
                <a:gd name="T82" fmla="*/ 98 w 181"/>
                <a:gd name="T83" fmla="*/ 19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" h="215">
                  <a:moveTo>
                    <a:pt x="138" y="104"/>
                  </a:moveTo>
                  <a:lnTo>
                    <a:pt x="148" y="107"/>
                  </a:lnTo>
                  <a:lnTo>
                    <a:pt x="157" y="111"/>
                  </a:lnTo>
                  <a:lnTo>
                    <a:pt x="164" y="115"/>
                  </a:lnTo>
                  <a:lnTo>
                    <a:pt x="171" y="123"/>
                  </a:lnTo>
                  <a:lnTo>
                    <a:pt x="176" y="130"/>
                  </a:lnTo>
                  <a:lnTo>
                    <a:pt x="178" y="137"/>
                  </a:lnTo>
                  <a:lnTo>
                    <a:pt x="181" y="147"/>
                  </a:lnTo>
                  <a:lnTo>
                    <a:pt x="181" y="157"/>
                  </a:lnTo>
                  <a:lnTo>
                    <a:pt x="181" y="163"/>
                  </a:lnTo>
                  <a:lnTo>
                    <a:pt x="180" y="170"/>
                  </a:lnTo>
                  <a:lnTo>
                    <a:pt x="178" y="176"/>
                  </a:lnTo>
                  <a:lnTo>
                    <a:pt x="177" y="182"/>
                  </a:lnTo>
                  <a:lnTo>
                    <a:pt x="174" y="187"/>
                  </a:lnTo>
                  <a:lnTo>
                    <a:pt x="170" y="192"/>
                  </a:lnTo>
                  <a:lnTo>
                    <a:pt x="165" y="196"/>
                  </a:lnTo>
                  <a:lnTo>
                    <a:pt x="161" y="200"/>
                  </a:lnTo>
                  <a:lnTo>
                    <a:pt x="150" y="206"/>
                  </a:lnTo>
                  <a:lnTo>
                    <a:pt x="135" y="212"/>
                  </a:lnTo>
                  <a:lnTo>
                    <a:pt x="118" y="215"/>
                  </a:lnTo>
                  <a:lnTo>
                    <a:pt x="98" y="215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14" y="0"/>
                  </a:lnTo>
                  <a:lnTo>
                    <a:pt x="128" y="3"/>
                  </a:lnTo>
                  <a:lnTo>
                    <a:pt x="142" y="8"/>
                  </a:lnTo>
                  <a:lnTo>
                    <a:pt x="154" y="15"/>
                  </a:lnTo>
                  <a:lnTo>
                    <a:pt x="158" y="18"/>
                  </a:lnTo>
                  <a:lnTo>
                    <a:pt x="163" y="22"/>
                  </a:lnTo>
                  <a:lnTo>
                    <a:pt x="165" y="26"/>
                  </a:lnTo>
                  <a:lnTo>
                    <a:pt x="168" y="32"/>
                  </a:lnTo>
                  <a:lnTo>
                    <a:pt x="171" y="36"/>
                  </a:lnTo>
                  <a:lnTo>
                    <a:pt x="173" y="42"/>
                  </a:lnTo>
                  <a:lnTo>
                    <a:pt x="174" y="49"/>
                  </a:lnTo>
                  <a:lnTo>
                    <a:pt x="174" y="55"/>
                  </a:lnTo>
                  <a:lnTo>
                    <a:pt x="174" y="64"/>
                  </a:lnTo>
                  <a:lnTo>
                    <a:pt x="171" y="71"/>
                  </a:lnTo>
                  <a:lnTo>
                    <a:pt x="168" y="78"/>
                  </a:lnTo>
                  <a:lnTo>
                    <a:pt x="164" y="85"/>
                  </a:lnTo>
                  <a:lnTo>
                    <a:pt x="160" y="91"/>
                  </a:lnTo>
                  <a:lnTo>
                    <a:pt x="152" y="97"/>
                  </a:lnTo>
                  <a:lnTo>
                    <a:pt x="145" y="101"/>
                  </a:lnTo>
                  <a:lnTo>
                    <a:pt x="138" y="104"/>
                  </a:lnTo>
                  <a:close/>
                  <a:moveTo>
                    <a:pt x="29" y="95"/>
                  </a:moveTo>
                  <a:lnTo>
                    <a:pt x="93" y="95"/>
                  </a:lnTo>
                  <a:lnTo>
                    <a:pt x="105" y="95"/>
                  </a:lnTo>
                  <a:lnTo>
                    <a:pt x="115" y="94"/>
                  </a:lnTo>
                  <a:lnTo>
                    <a:pt x="125" y="91"/>
                  </a:lnTo>
                  <a:lnTo>
                    <a:pt x="132" y="87"/>
                  </a:lnTo>
                  <a:lnTo>
                    <a:pt x="138" y="81"/>
                  </a:lnTo>
                  <a:lnTo>
                    <a:pt x="142" y="75"/>
                  </a:lnTo>
                  <a:lnTo>
                    <a:pt x="144" y="68"/>
                  </a:lnTo>
                  <a:lnTo>
                    <a:pt x="145" y="59"/>
                  </a:lnTo>
                  <a:lnTo>
                    <a:pt x="144" y="51"/>
                  </a:lnTo>
                  <a:lnTo>
                    <a:pt x="142" y="43"/>
                  </a:lnTo>
                  <a:lnTo>
                    <a:pt x="138" y="36"/>
                  </a:lnTo>
                  <a:lnTo>
                    <a:pt x="132" y="32"/>
                  </a:lnTo>
                  <a:lnTo>
                    <a:pt x="125" y="28"/>
                  </a:lnTo>
                  <a:lnTo>
                    <a:pt x="115" y="25"/>
                  </a:lnTo>
                  <a:lnTo>
                    <a:pt x="105" y="23"/>
                  </a:lnTo>
                  <a:lnTo>
                    <a:pt x="93" y="23"/>
                  </a:lnTo>
                  <a:lnTo>
                    <a:pt x="29" y="23"/>
                  </a:lnTo>
                  <a:lnTo>
                    <a:pt x="29" y="95"/>
                  </a:lnTo>
                  <a:close/>
                  <a:moveTo>
                    <a:pt x="98" y="192"/>
                  </a:moveTo>
                  <a:lnTo>
                    <a:pt x="111" y="192"/>
                  </a:lnTo>
                  <a:lnTo>
                    <a:pt x="122" y="190"/>
                  </a:lnTo>
                  <a:lnTo>
                    <a:pt x="131" y="187"/>
                  </a:lnTo>
                  <a:lnTo>
                    <a:pt x="140" y="183"/>
                  </a:lnTo>
                  <a:lnTo>
                    <a:pt x="145" y="179"/>
                  </a:lnTo>
                  <a:lnTo>
                    <a:pt x="150" y="171"/>
                  </a:lnTo>
                  <a:lnTo>
                    <a:pt x="152" y="164"/>
                  </a:lnTo>
                  <a:lnTo>
                    <a:pt x="152" y="156"/>
                  </a:lnTo>
                  <a:lnTo>
                    <a:pt x="152" y="146"/>
                  </a:lnTo>
                  <a:lnTo>
                    <a:pt x="150" y="138"/>
                  </a:lnTo>
                  <a:lnTo>
                    <a:pt x="145" y="131"/>
                  </a:lnTo>
                  <a:lnTo>
                    <a:pt x="140" y="127"/>
                  </a:lnTo>
                  <a:lnTo>
                    <a:pt x="132" y="123"/>
                  </a:lnTo>
                  <a:lnTo>
                    <a:pt x="124" y="120"/>
                  </a:lnTo>
                  <a:lnTo>
                    <a:pt x="112" y="118"/>
                  </a:lnTo>
                  <a:lnTo>
                    <a:pt x="101" y="117"/>
                  </a:lnTo>
                  <a:lnTo>
                    <a:pt x="29" y="117"/>
                  </a:lnTo>
                  <a:lnTo>
                    <a:pt x="29" y="192"/>
                  </a:lnTo>
                  <a:lnTo>
                    <a:pt x="98" y="19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6" name="Freeform 131">
              <a:extLst>
                <a:ext uri="{FF2B5EF4-FFF2-40B4-BE49-F238E27FC236}">
                  <a16:creationId xmlns:a16="http://schemas.microsoft.com/office/drawing/2014/main" id="{B7B4973F-79DF-F1E3-3F7F-6FEA9EC15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3525" y="1185863"/>
              <a:ext cx="111125" cy="115888"/>
            </a:xfrm>
            <a:custGeom>
              <a:avLst/>
              <a:gdLst>
                <a:gd name="T0" fmla="*/ 29 w 210"/>
                <a:gd name="T1" fmla="*/ 118 h 218"/>
                <a:gd name="T2" fmla="*/ 31 w 210"/>
                <a:gd name="T3" fmla="*/ 134 h 218"/>
                <a:gd name="T4" fmla="*/ 37 w 210"/>
                <a:gd name="T5" fmla="*/ 148 h 218"/>
                <a:gd name="T6" fmla="*/ 44 w 210"/>
                <a:gd name="T7" fmla="*/ 161 h 218"/>
                <a:gd name="T8" fmla="*/ 55 w 210"/>
                <a:gd name="T9" fmla="*/ 172 h 218"/>
                <a:gd name="T10" fmla="*/ 67 w 210"/>
                <a:gd name="T11" fmla="*/ 181 h 218"/>
                <a:gd name="T12" fmla="*/ 80 w 210"/>
                <a:gd name="T13" fmla="*/ 187 h 218"/>
                <a:gd name="T14" fmla="*/ 114 w 210"/>
                <a:gd name="T15" fmla="*/ 193 h 218"/>
                <a:gd name="T16" fmla="*/ 134 w 210"/>
                <a:gd name="T17" fmla="*/ 191 h 218"/>
                <a:gd name="T18" fmla="*/ 151 w 210"/>
                <a:gd name="T19" fmla="*/ 185 h 218"/>
                <a:gd name="T20" fmla="*/ 167 w 210"/>
                <a:gd name="T21" fmla="*/ 177 h 218"/>
                <a:gd name="T22" fmla="*/ 180 w 210"/>
                <a:gd name="T23" fmla="*/ 164 h 218"/>
                <a:gd name="T24" fmla="*/ 188 w 210"/>
                <a:gd name="T25" fmla="*/ 191 h 218"/>
                <a:gd name="T26" fmla="*/ 171 w 210"/>
                <a:gd name="T27" fmla="*/ 204 h 218"/>
                <a:gd name="T28" fmla="*/ 150 w 210"/>
                <a:gd name="T29" fmla="*/ 213 h 218"/>
                <a:gd name="T30" fmla="*/ 125 w 210"/>
                <a:gd name="T31" fmla="*/ 217 h 218"/>
                <a:gd name="T32" fmla="*/ 96 w 210"/>
                <a:gd name="T33" fmla="*/ 217 h 218"/>
                <a:gd name="T34" fmla="*/ 67 w 210"/>
                <a:gd name="T35" fmla="*/ 210 h 218"/>
                <a:gd name="T36" fmla="*/ 42 w 210"/>
                <a:gd name="T37" fmla="*/ 197 h 218"/>
                <a:gd name="T38" fmla="*/ 21 w 210"/>
                <a:gd name="T39" fmla="*/ 177 h 218"/>
                <a:gd name="T40" fmla="*/ 8 w 210"/>
                <a:gd name="T41" fmla="*/ 152 h 218"/>
                <a:gd name="T42" fmla="*/ 1 w 210"/>
                <a:gd name="T43" fmla="*/ 124 h 218"/>
                <a:gd name="T44" fmla="*/ 1 w 210"/>
                <a:gd name="T45" fmla="*/ 93 h 218"/>
                <a:gd name="T46" fmla="*/ 7 w 210"/>
                <a:gd name="T47" fmla="*/ 65 h 218"/>
                <a:gd name="T48" fmla="*/ 21 w 210"/>
                <a:gd name="T49" fmla="*/ 40 h 218"/>
                <a:gd name="T50" fmla="*/ 40 w 210"/>
                <a:gd name="T51" fmla="*/ 21 h 218"/>
                <a:gd name="T52" fmla="*/ 63 w 210"/>
                <a:gd name="T53" fmla="*/ 7 h 218"/>
                <a:gd name="T54" fmla="*/ 91 w 210"/>
                <a:gd name="T55" fmla="*/ 0 h 218"/>
                <a:gd name="T56" fmla="*/ 119 w 210"/>
                <a:gd name="T57" fmla="*/ 0 h 218"/>
                <a:gd name="T58" fmla="*/ 147 w 210"/>
                <a:gd name="T59" fmla="*/ 7 h 218"/>
                <a:gd name="T60" fmla="*/ 170 w 210"/>
                <a:gd name="T61" fmla="*/ 21 h 218"/>
                <a:gd name="T62" fmla="*/ 188 w 210"/>
                <a:gd name="T63" fmla="*/ 40 h 218"/>
                <a:gd name="T64" fmla="*/ 201 w 210"/>
                <a:gd name="T65" fmla="*/ 65 h 218"/>
                <a:gd name="T66" fmla="*/ 209 w 210"/>
                <a:gd name="T67" fmla="*/ 93 h 218"/>
                <a:gd name="T68" fmla="*/ 209 w 210"/>
                <a:gd name="T69" fmla="*/ 118 h 218"/>
                <a:gd name="T70" fmla="*/ 91 w 210"/>
                <a:gd name="T71" fmla="*/ 26 h 218"/>
                <a:gd name="T72" fmla="*/ 65 w 210"/>
                <a:gd name="T73" fmla="*/ 36 h 218"/>
                <a:gd name="T74" fmla="*/ 43 w 210"/>
                <a:gd name="T75" fmla="*/ 55 h 218"/>
                <a:gd name="T76" fmla="*/ 31 w 210"/>
                <a:gd name="T77" fmla="*/ 80 h 218"/>
                <a:gd name="T78" fmla="*/ 181 w 210"/>
                <a:gd name="T79" fmla="*/ 96 h 218"/>
                <a:gd name="T80" fmla="*/ 174 w 210"/>
                <a:gd name="T81" fmla="*/ 67 h 218"/>
                <a:gd name="T82" fmla="*/ 158 w 210"/>
                <a:gd name="T83" fmla="*/ 44 h 218"/>
                <a:gd name="T84" fmla="*/ 134 w 210"/>
                <a:gd name="T85" fmla="*/ 29 h 218"/>
                <a:gd name="T86" fmla="*/ 105 w 210"/>
                <a:gd name="T87" fmla="*/ 2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0" h="218">
                  <a:moveTo>
                    <a:pt x="209" y="118"/>
                  </a:moveTo>
                  <a:lnTo>
                    <a:pt x="29" y="118"/>
                  </a:lnTo>
                  <a:lnTo>
                    <a:pt x="30" y="126"/>
                  </a:lnTo>
                  <a:lnTo>
                    <a:pt x="31" y="134"/>
                  </a:lnTo>
                  <a:lnTo>
                    <a:pt x="34" y="141"/>
                  </a:lnTo>
                  <a:lnTo>
                    <a:pt x="37" y="148"/>
                  </a:lnTo>
                  <a:lnTo>
                    <a:pt x="40" y="154"/>
                  </a:lnTo>
                  <a:lnTo>
                    <a:pt x="44" y="161"/>
                  </a:lnTo>
                  <a:lnTo>
                    <a:pt x="49" y="167"/>
                  </a:lnTo>
                  <a:lnTo>
                    <a:pt x="55" y="172"/>
                  </a:lnTo>
                  <a:lnTo>
                    <a:pt x="60" y="177"/>
                  </a:lnTo>
                  <a:lnTo>
                    <a:pt x="67" y="181"/>
                  </a:lnTo>
                  <a:lnTo>
                    <a:pt x="73" y="184"/>
                  </a:lnTo>
                  <a:lnTo>
                    <a:pt x="80" y="187"/>
                  </a:lnTo>
                  <a:lnTo>
                    <a:pt x="96" y="191"/>
                  </a:lnTo>
                  <a:lnTo>
                    <a:pt x="114" y="193"/>
                  </a:lnTo>
                  <a:lnTo>
                    <a:pt x="124" y="193"/>
                  </a:lnTo>
                  <a:lnTo>
                    <a:pt x="134" y="191"/>
                  </a:lnTo>
                  <a:lnTo>
                    <a:pt x="142" y="188"/>
                  </a:lnTo>
                  <a:lnTo>
                    <a:pt x="151" y="185"/>
                  </a:lnTo>
                  <a:lnTo>
                    <a:pt x="158" y="181"/>
                  </a:lnTo>
                  <a:lnTo>
                    <a:pt x="167" y="177"/>
                  </a:lnTo>
                  <a:lnTo>
                    <a:pt x="173" y="171"/>
                  </a:lnTo>
                  <a:lnTo>
                    <a:pt x="180" y="164"/>
                  </a:lnTo>
                  <a:lnTo>
                    <a:pt x="196" y="183"/>
                  </a:lnTo>
                  <a:lnTo>
                    <a:pt x="188" y="191"/>
                  </a:lnTo>
                  <a:lnTo>
                    <a:pt x="180" y="198"/>
                  </a:lnTo>
                  <a:lnTo>
                    <a:pt x="171" y="204"/>
                  </a:lnTo>
                  <a:lnTo>
                    <a:pt x="160" y="210"/>
                  </a:lnTo>
                  <a:lnTo>
                    <a:pt x="150" y="213"/>
                  </a:lnTo>
                  <a:lnTo>
                    <a:pt x="138" y="216"/>
                  </a:lnTo>
                  <a:lnTo>
                    <a:pt x="125" y="217"/>
                  </a:lnTo>
                  <a:lnTo>
                    <a:pt x="114" y="218"/>
                  </a:lnTo>
                  <a:lnTo>
                    <a:pt x="96" y="217"/>
                  </a:lnTo>
                  <a:lnTo>
                    <a:pt x="82" y="214"/>
                  </a:lnTo>
                  <a:lnTo>
                    <a:pt x="67" y="210"/>
                  </a:lnTo>
                  <a:lnTo>
                    <a:pt x="55" y="204"/>
                  </a:lnTo>
                  <a:lnTo>
                    <a:pt x="42" y="197"/>
                  </a:lnTo>
                  <a:lnTo>
                    <a:pt x="31" y="187"/>
                  </a:lnTo>
                  <a:lnTo>
                    <a:pt x="21" y="177"/>
                  </a:lnTo>
                  <a:lnTo>
                    <a:pt x="14" y="165"/>
                  </a:lnTo>
                  <a:lnTo>
                    <a:pt x="8" y="152"/>
                  </a:lnTo>
                  <a:lnTo>
                    <a:pt x="3" y="138"/>
                  </a:lnTo>
                  <a:lnTo>
                    <a:pt x="1" y="124"/>
                  </a:lnTo>
                  <a:lnTo>
                    <a:pt x="0" y="109"/>
                  </a:lnTo>
                  <a:lnTo>
                    <a:pt x="1" y="93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4" y="52"/>
                  </a:lnTo>
                  <a:lnTo>
                    <a:pt x="21" y="40"/>
                  </a:lnTo>
                  <a:lnTo>
                    <a:pt x="30" y="30"/>
                  </a:lnTo>
                  <a:lnTo>
                    <a:pt x="40" y="21"/>
                  </a:lnTo>
                  <a:lnTo>
                    <a:pt x="52" y="13"/>
                  </a:lnTo>
                  <a:lnTo>
                    <a:pt x="63" y="7"/>
                  </a:lnTo>
                  <a:lnTo>
                    <a:pt x="76" y="3"/>
                  </a:lnTo>
                  <a:lnTo>
                    <a:pt x="91" y="0"/>
                  </a:lnTo>
                  <a:lnTo>
                    <a:pt x="105" y="0"/>
                  </a:lnTo>
                  <a:lnTo>
                    <a:pt x="119" y="0"/>
                  </a:lnTo>
                  <a:lnTo>
                    <a:pt x="134" y="3"/>
                  </a:lnTo>
                  <a:lnTo>
                    <a:pt x="147" y="7"/>
                  </a:lnTo>
                  <a:lnTo>
                    <a:pt x="158" y="13"/>
                  </a:lnTo>
                  <a:lnTo>
                    <a:pt x="170" y="21"/>
                  </a:lnTo>
                  <a:lnTo>
                    <a:pt x="180" y="30"/>
                  </a:lnTo>
                  <a:lnTo>
                    <a:pt x="188" y="40"/>
                  </a:lnTo>
                  <a:lnTo>
                    <a:pt x="196" y="52"/>
                  </a:lnTo>
                  <a:lnTo>
                    <a:pt x="201" y="65"/>
                  </a:lnTo>
                  <a:lnTo>
                    <a:pt x="206" y="79"/>
                  </a:lnTo>
                  <a:lnTo>
                    <a:pt x="209" y="93"/>
                  </a:lnTo>
                  <a:lnTo>
                    <a:pt x="210" y="109"/>
                  </a:lnTo>
                  <a:lnTo>
                    <a:pt x="209" y="118"/>
                  </a:lnTo>
                  <a:close/>
                  <a:moveTo>
                    <a:pt x="105" y="24"/>
                  </a:moveTo>
                  <a:lnTo>
                    <a:pt x="91" y="26"/>
                  </a:lnTo>
                  <a:lnTo>
                    <a:pt x="76" y="29"/>
                  </a:lnTo>
                  <a:lnTo>
                    <a:pt x="65" y="36"/>
                  </a:lnTo>
                  <a:lnTo>
                    <a:pt x="53" y="44"/>
                  </a:lnTo>
                  <a:lnTo>
                    <a:pt x="43" y="55"/>
                  </a:lnTo>
                  <a:lnTo>
                    <a:pt x="36" y="67"/>
                  </a:lnTo>
                  <a:lnTo>
                    <a:pt x="31" y="80"/>
                  </a:lnTo>
                  <a:lnTo>
                    <a:pt x="29" y="96"/>
                  </a:lnTo>
                  <a:lnTo>
                    <a:pt x="181" y="96"/>
                  </a:lnTo>
                  <a:lnTo>
                    <a:pt x="180" y="80"/>
                  </a:lnTo>
                  <a:lnTo>
                    <a:pt x="174" y="67"/>
                  </a:lnTo>
                  <a:lnTo>
                    <a:pt x="167" y="55"/>
                  </a:lnTo>
                  <a:lnTo>
                    <a:pt x="158" y="44"/>
                  </a:lnTo>
                  <a:lnTo>
                    <a:pt x="147" y="36"/>
                  </a:lnTo>
                  <a:lnTo>
                    <a:pt x="134" y="29"/>
                  </a:lnTo>
                  <a:lnTo>
                    <a:pt x="121" y="26"/>
                  </a:lnTo>
                  <a:lnTo>
                    <a:pt x="105" y="24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7" name="Freeform 132">
              <a:extLst>
                <a:ext uri="{FF2B5EF4-FFF2-40B4-BE49-F238E27FC236}">
                  <a16:creationId xmlns:a16="http://schemas.microsoft.com/office/drawing/2014/main" id="{1D458A21-FEFE-4B90-C7AD-472CC2A64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7988" y="1185863"/>
              <a:ext cx="115888" cy="157163"/>
            </a:xfrm>
            <a:custGeom>
              <a:avLst/>
              <a:gdLst>
                <a:gd name="T0" fmla="*/ 127 w 219"/>
                <a:gd name="T1" fmla="*/ 0 h 296"/>
                <a:gd name="T2" fmla="*/ 154 w 219"/>
                <a:gd name="T3" fmla="*/ 7 h 296"/>
                <a:gd name="T4" fmla="*/ 179 w 219"/>
                <a:gd name="T5" fmla="*/ 20 h 296"/>
                <a:gd name="T6" fmla="*/ 198 w 219"/>
                <a:gd name="T7" fmla="*/ 40 h 296"/>
                <a:gd name="T8" fmla="*/ 212 w 219"/>
                <a:gd name="T9" fmla="*/ 65 h 296"/>
                <a:gd name="T10" fmla="*/ 219 w 219"/>
                <a:gd name="T11" fmla="*/ 93 h 296"/>
                <a:gd name="T12" fmla="*/ 219 w 219"/>
                <a:gd name="T13" fmla="*/ 124 h 296"/>
                <a:gd name="T14" fmla="*/ 212 w 219"/>
                <a:gd name="T15" fmla="*/ 152 h 296"/>
                <a:gd name="T16" fmla="*/ 198 w 219"/>
                <a:gd name="T17" fmla="*/ 178 h 296"/>
                <a:gd name="T18" fmla="*/ 179 w 219"/>
                <a:gd name="T19" fmla="*/ 197 h 296"/>
                <a:gd name="T20" fmla="*/ 154 w 219"/>
                <a:gd name="T21" fmla="*/ 210 h 296"/>
                <a:gd name="T22" fmla="*/ 127 w 219"/>
                <a:gd name="T23" fmla="*/ 217 h 296"/>
                <a:gd name="T24" fmla="*/ 100 w 219"/>
                <a:gd name="T25" fmla="*/ 217 h 296"/>
                <a:gd name="T26" fmla="*/ 75 w 219"/>
                <a:gd name="T27" fmla="*/ 213 h 296"/>
                <a:gd name="T28" fmla="*/ 55 w 219"/>
                <a:gd name="T29" fmla="*/ 201 h 296"/>
                <a:gd name="T30" fmla="*/ 38 w 219"/>
                <a:gd name="T31" fmla="*/ 185 h 296"/>
                <a:gd name="T32" fmla="*/ 31 w 219"/>
                <a:gd name="T33" fmla="*/ 296 h 296"/>
                <a:gd name="T34" fmla="*/ 0 w 219"/>
                <a:gd name="T35" fmla="*/ 1 h 296"/>
                <a:gd name="T36" fmla="*/ 29 w 219"/>
                <a:gd name="T37" fmla="*/ 43 h 296"/>
                <a:gd name="T38" fmla="*/ 44 w 219"/>
                <a:gd name="T39" fmla="*/ 24 h 296"/>
                <a:gd name="T40" fmla="*/ 64 w 219"/>
                <a:gd name="T41" fmla="*/ 10 h 296"/>
                <a:gd name="T42" fmla="*/ 87 w 219"/>
                <a:gd name="T43" fmla="*/ 3 h 296"/>
                <a:gd name="T44" fmla="*/ 113 w 219"/>
                <a:gd name="T45" fmla="*/ 0 h 296"/>
                <a:gd name="T46" fmla="*/ 121 w 219"/>
                <a:gd name="T47" fmla="*/ 191 h 296"/>
                <a:gd name="T48" fmla="*/ 142 w 219"/>
                <a:gd name="T49" fmla="*/ 187 h 296"/>
                <a:gd name="T50" fmla="*/ 160 w 219"/>
                <a:gd name="T51" fmla="*/ 177 h 296"/>
                <a:gd name="T52" fmla="*/ 175 w 219"/>
                <a:gd name="T53" fmla="*/ 161 h 296"/>
                <a:gd name="T54" fmla="*/ 185 w 219"/>
                <a:gd name="T55" fmla="*/ 142 h 296"/>
                <a:gd name="T56" fmla="*/ 190 w 219"/>
                <a:gd name="T57" fmla="*/ 121 h 296"/>
                <a:gd name="T58" fmla="*/ 190 w 219"/>
                <a:gd name="T59" fmla="*/ 96 h 296"/>
                <a:gd name="T60" fmla="*/ 185 w 219"/>
                <a:gd name="T61" fmla="*/ 75 h 296"/>
                <a:gd name="T62" fmla="*/ 175 w 219"/>
                <a:gd name="T63" fmla="*/ 56 h 296"/>
                <a:gd name="T64" fmla="*/ 160 w 219"/>
                <a:gd name="T65" fmla="*/ 42 h 296"/>
                <a:gd name="T66" fmla="*/ 142 w 219"/>
                <a:gd name="T67" fmla="*/ 30 h 296"/>
                <a:gd name="T68" fmla="*/ 121 w 219"/>
                <a:gd name="T69" fmla="*/ 26 h 296"/>
                <a:gd name="T70" fmla="*/ 98 w 219"/>
                <a:gd name="T71" fmla="*/ 26 h 296"/>
                <a:gd name="T72" fmla="*/ 78 w 219"/>
                <a:gd name="T73" fmla="*/ 30 h 296"/>
                <a:gd name="T74" fmla="*/ 61 w 219"/>
                <a:gd name="T75" fmla="*/ 42 h 296"/>
                <a:gd name="T76" fmla="*/ 46 w 219"/>
                <a:gd name="T77" fmla="*/ 56 h 296"/>
                <a:gd name="T78" fmla="*/ 35 w 219"/>
                <a:gd name="T79" fmla="*/ 75 h 296"/>
                <a:gd name="T80" fmla="*/ 31 w 219"/>
                <a:gd name="T81" fmla="*/ 96 h 296"/>
                <a:gd name="T82" fmla="*/ 31 w 219"/>
                <a:gd name="T83" fmla="*/ 121 h 296"/>
                <a:gd name="T84" fmla="*/ 35 w 219"/>
                <a:gd name="T85" fmla="*/ 142 h 296"/>
                <a:gd name="T86" fmla="*/ 46 w 219"/>
                <a:gd name="T87" fmla="*/ 161 h 296"/>
                <a:gd name="T88" fmla="*/ 61 w 219"/>
                <a:gd name="T89" fmla="*/ 177 h 296"/>
                <a:gd name="T90" fmla="*/ 78 w 219"/>
                <a:gd name="T91" fmla="*/ 187 h 296"/>
                <a:gd name="T92" fmla="*/ 98 w 219"/>
                <a:gd name="T93" fmla="*/ 19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9" h="296">
                  <a:moveTo>
                    <a:pt x="113" y="0"/>
                  </a:moveTo>
                  <a:lnTo>
                    <a:pt x="127" y="0"/>
                  </a:lnTo>
                  <a:lnTo>
                    <a:pt x="142" y="3"/>
                  </a:lnTo>
                  <a:lnTo>
                    <a:pt x="154" y="7"/>
                  </a:lnTo>
                  <a:lnTo>
                    <a:pt x="167" y="13"/>
                  </a:lnTo>
                  <a:lnTo>
                    <a:pt x="179" y="20"/>
                  </a:lnTo>
                  <a:lnTo>
                    <a:pt x="189" y="30"/>
                  </a:lnTo>
                  <a:lnTo>
                    <a:pt x="198" y="40"/>
                  </a:lnTo>
                  <a:lnTo>
                    <a:pt x="206" y="52"/>
                  </a:lnTo>
                  <a:lnTo>
                    <a:pt x="212" y="65"/>
                  </a:lnTo>
                  <a:lnTo>
                    <a:pt x="216" y="79"/>
                  </a:lnTo>
                  <a:lnTo>
                    <a:pt x="219" y="93"/>
                  </a:lnTo>
                  <a:lnTo>
                    <a:pt x="219" y="109"/>
                  </a:lnTo>
                  <a:lnTo>
                    <a:pt x="219" y="124"/>
                  </a:lnTo>
                  <a:lnTo>
                    <a:pt x="216" y="139"/>
                  </a:lnTo>
                  <a:lnTo>
                    <a:pt x="212" y="152"/>
                  </a:lnTo>
                  <a:lnTo>
                    <a:pt x="206" y="165"/>
                  </a:lnTo>
                  <a:lnTo>
                    <a:pt x="198" y="178"/>
                  </a:lnTo>
                  <a:lnTo>
                    <a:pt x="189" y="188"/>
                  </a:lnTo>
                  <a:lnTo>
                    <a:pt x="179" y="197"/>
                  </a:lnTo>
                  <a:lnTo>
                    <a:pt x="167" y="204"/>
                  </a:lnTo>
                  <a:lnTo>
                    <a:pt x="154" y="210"/>
                  </a:lnTo>
                  <a:lnTo>
                    <a:pt x="142" y="214"/>
                  </a:lnTo>
                  <a:lnTo>
                    <a:pt x="127" y="217"/>
                  </a:lnTo>
                  <a:lnTo>
                    <a:pt x="113" y="218"/>
                  </a:lnTo>
                  <a:lnTo>
                    <a:pt x="100" y="217"/>
                  </a:lnTo>
                  <a:lnTo>
                    <a:pt x="87" y="216"/>
                  </a:lnTo>
                  <a:lnTo>
                    <a:pt x="75" y="213"/>
                  </a:lnTo>
                  <a:lnTo>
                    <a:pt x="65" y="207"/>
                  </a:lnTo>
                  <a:lnTo>
                    <a:pt x="55" y="201"/>
                  </a:lnTo>
                  <a:lnTo>
                    <a:pt x="45" y="194"/>
                  </a:lnTo>
                  <a:lnTo>
                    <a:pt x="38" y="185"/>
                  </a:lnTo>
                  <a:lnTo>
                    <a:pt x="31" y="175"/>
                  </a:lnTo>
                  <a:lnTo>
                    <a:pt x="31" y="296"/>
                  </a:lnTo>
                  <a:lnTo>
                    <a:pt x="0" y="296"/>
                  </a:lnTo>
                  <a:lnTo>
                    <a:pt x="0" y="1"/>
                  </a:lnTo>
                  <a:lnTo>
                    <a:pt x="29" y="1"/>
                  </a:lnTo>
                  <a:lnTo>
                    <a:pt x="29" y="43"/>
                  </a:lnTo>
                  <a:lnTo>
                    <a:pt x="36" y="33"/>
                  </a:lnTo>
                  <a:lnTo>
                    <a:pt x="44" y="24"/>
                  </a:lnTo>
                  <a:lnTo>
                    <a:pt x="54" y="17"/>
                  </a:lnTo>
                  <a:lnTo>
                    <a:pt x="64" y="10"/>
                  </a:lnTo>
                  <a:lnTo>
                    <a:pt x="75" y="6"/>
                  </a:lnTo>
                  <a:lnTo>
                    <a:pt x="87" y="3"/>
                  </a:lnTo>
                  <a:lnTo>
                    <a:pt x="98" y="0"/>
                  </a:lnTo>
                  <a:lnTo>
                    <a:pt x="113" y="0"/>
                  </a:lnTo>
                  <a:close/>
                  <a:moveTo>
                    <a:pt x="110" y="193"/>
                  </a:moveTo>
                  <a:lnTo>
                    <a:pt x="121" y="191"/>
                  </a:lnTo>
                  <a:lnTo>
                    <a:pt x="131" y="190"/>
                  </a:lnTo>
                  <a:lnTo>
                    <a:pt x="142" y="187"/>
                  </a:lnTo>
                  <a:lnTo>
                    <a:pt x="152" y="183"/>
                  </a:lnTo>
                  <a:lnTo>
                    <a:pt x="160" y="177"/>
                  </a:lnTo>
                  <a:lnTo>
                    <a:pt x="167" y="170"/>
                  </a:lnTo>
                  <a:lnTo>
                    <a:pt x="175" y="161"/>
                  </a:lnTo>
                  <a:lnTo>
                    <a:pt x="180" y="152"/>
                  </a:lnTo>
                  <a:lnTo>
                    <a:pt x="185" y="142"/>
                  </a:lnTo>
                  <a:lnTo>
                    <a:pt x="188" y="132"/>
                  </a:lnTo>
                  <a:lnTo>
                    <a:pt x="190" y="121"/>
                  </a:lnTo>
                  <a:lnTo>
                    <a:pt x="190" y="109"/>
                  </a:lnTo>
                  <a:lnTo>
                    <a:pt x="190" y="96"/>
                  </a:lnTo>
                  <a:lnTo>
                    <a:pt x="188" y="85"/>
                  </a:lnTo>
                  <a:lnTo>
                    <a:pt x="185" y="75"/>
                  </a:lnTo>
                  <a:lnTo>
                    <a:pt x="180" y="65"/>
                  </a:lnTo>
                  <a:lnTo>
                    <a:pt x="175" y="56"/>
                  </a:lnTo>
                  <a:lnTo>
                    <a:pt x="167" y="47"/>
                  </a:lnTo>
                  <a:lnTo>
                    <a:pt x="160" y="42"/>
                  </a:lnTo>
                  <a:lnTo>
                    <a:pt x="152" y="36"/>
                  </a:lnTo>
                  <a:lnTo>
                    <a:pt x="142" y="30"/>
                  </a:lnTo>
                  <a:lnTo>
                    <a:pt x="131" y="27"/>
                  </a:lnTo>
                  <a:lnTo>
                    <a:pt x="121" y="26"/>
                  </a:lnTo>
                  <a:lnTo>
                    <a:pt x="110" y="24"/>
                  </a:lnTo>
                  <a:lnTo>
                    <a:pt x="98" y="26"/>
                  </a:lnTo>
                  <a:lnTo>
                    <a:pt x="88" y="27"/>
                  </a:lnTo>
                  <a:lnTo>
                    <a:pt x="78" y="30"/>
                  </a:lnTo>
                  <a:lnTo>
                    <a:pt x="70" y="36"/>
                  </a:lnTo>
                  <a:lnTo>
                    <a:pt x="61" y="42"/>
                  </a:lnTo>
                  <a:lnTo>
                    <a:pt x="52" y="47"/>
                  </a:lnTo>
                  <a:lnTo>
                    <a:pt x="46" y="56"/>
                  </a:lnTo>
                  <a:lnTo>
                    <a:pt x="41" y="65"/>
                  </a:lnTo>
                  <a:lnTo>
                    <a:pt x="35" y="75"/>
                  </a:lnTo>
                  <a:lnTo>
                    <a:pt x="32" y="85"/>
                  </a:lnTo>
                  <a:lnTo>
                    <a:pt x="31" y="96"/>
                  </a:lnTo>
                  <a:lnTo>
                    <a:pt x="29" y="109"/>
                  </a:lnTo>
                  <a:lnTo>
                    <a:pt x="31" y="121"/>
                  </a:lnTo>
                  <a:lnTo>
                    <a:pt x="32" y="132"/>
                  </a:lnTo>
                  <a:lnTo>
                    <a:pt x="35" y="142"/>
                  </a:lnTo>
                  <a:lnTo>
                    <a:pt x="41" y="152"/>
                  </a:lnTo>
                  <a:lnTo>
                    <a:pt x="46" y="161"/>
                  </a:lnTo>
                  <a:lnTo>
                    <a:pt x="52" y="170"/>
                  </a:lnTo>
                  <a:lnTo>
                    <a:pt x="61" y="177"/>
                  </a:lnTo>
                  <a:lnTo>
                    <a:pt x="70" y="183"/>
                  </a:lnTo>
                  <a:lnTo>
                    <a:pt x="78" y="187"/>
                  </a:lnTo>
                  <a:lnTo>
                    <a:pt x="88" y="190"/>
                  </a:lnTo>
                  <a:lnTo>
                    <a:pt x="98" y="191"/>
                  </a:lnTo>
                  <a:lnTo>
                    <a:pt x="110" y="193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8" name="Freeform 133">
              <a:extLst>
                <a:ext uri="{FF2B5EF4-FFF2-40B4-BE49-F238E27FC236}">
                  <a16:creationId xmlns:a16="http://schemas.microsoft.com/office/drawing/2014/main" id="{C65BE256-5DD6-7DD9-9E3B-24BE68395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6575" y="1187450"/>
              <a:ext cx="130175" cy="141288"/>
            </a:xfrm>
            <a:custGeom>
              <a:avLst/>
              <a:gdLst>
                <a:gd name="T0" fmla="*/ 247 w 247"/>
                <a:gd name="T1" fmla="*/ 190 h 268"/>
                <a:gd name="T2" fmla="*/ 247 w 247"/>
                <a:gd name="T3" fmla="*/ 268 h 268"/>
                <a:gd name="T4" fmla="*/ 220 w 247"/>
                <a:gd name="T5" fmla="*/ 268 h 268"/>
                <a:gd name="T6" fmla="*/ 220 w 247"/>
                <a:gd name="T7" fmla="*/ 215 h 268"/>
                <a:gd name="T8" fmla="*/ 27 w 247"/>
                <a:gd name="T9" fmla="*/ 215 h 268"/>
                <a:gd name="T10" fmla="*/ 27 w 247"/>
                <a:gd name="T11" fmla="*/ 268 h 268"/>
                <a:gd name="T12" fmla="*/ 0 w 247"/>
                <a:gd name="T13" fmla="*/ 268 h 268"/>
                <a:gd name="T14" fmla="*/ 0 w 247"/>
                <a:gd name="T15" fmla="*/ 190 h 268"/>
                <a:gd name="T16" fmla="*/ 11 w 247"/>
                <a:gd name="T17" fmla="*/ 190 h 268"/>
                <a:gd name="T18" fmla="*/ 17 w 247"/>
                <a:gd name="T19" fmla="*/ 189 h 268"/>
                <a:gd name="T20" fmla="*/ 21 w 247"/>
                <a:gd name="T21" fmla="*/ 187 h 268"/>
                <a:gd name="T22" fmla="*/ 26 w 247"/>
                <a:gd name="T23" fmla="*/ 184 h 268"/>
                <a:gd name="T24" fmla="*/ 30 w 247"/>
                <a:gd name="T25" fmla="*/ 182 h 268"/>
                <a:gd name="T26" fmla="*/ 33 w 247"/>
                <a:gd name="T27" fmla="*/ 177 h 268"/>
                <a:gd name="T28" fmla="*/ 36 w 247"/>
                <a:gd name="T29" fmla="*/ 171 h 268"/>
                <a:gd name="T30" fmla="*/ 39 w 247"/>
                <a:gd name="T31" fmla="*/ 166 h 268"/>
                <a:gd name="T32" fmla="*/ 42 w 247"/>
                <a:gd name="T33" fmla="*/ 159 h 268"/>
                <a:gd name="T34" fmla="*/ 44 w 247"/>
                <a:gd name="T35" fmla="*/ 141 h 268"/>
                <a:gd name="T36" fmla="*/ 47 w 247"/>
                <a:gd name="T37" fmla="*/ 121 h 268"/>
                <a:gd name="T38" fmla="*/ 50 w 247"/>
                <a:gd name="T39" fmla="*/ 98 h 268"/>
                <a:gd name="T40" fmla="*/ 52 w 247"/>
                <a:gd name="T41" fmla="*/ 72 h 268"/>
                <a:gd name="T42" fmla="*/ 54 w 247"/>
                <a:gd name="T43" fmla="*/ 0 h 268"/>
                <a:gd name="T44" fmla="*/ 214 w 247"/>
                <a:gd name="T45" fmla="*/ 0 h 268"/>
                <a:gd name="T46" fmla="*/ 214 w 247"/>
                <a:gd name="T47" fmla="*/ 190 h 268"/>
                <a:gd name="T48" fmla="*/ 247 w 247"/>
                <a:gd name="T49" fmla="*/ 190 h 268"/>
                <a:gd name="T50" fmla="*/ 79 w 247"/>
                <a:gd name="T51" fmla="*/ 74 h 268"/>
                <a:gd name="T52" fmla="*/ 78 w 247"/>
                <a:gd name="T53" fmla="*/ 95 h 268"/>
                <a:gd name="T54" fmla="*/ 76 w 247"/>
                <a:gd name="T55" fmla="*/ 115 h 268"/>
                <a:gd name="T56" fmla="*/ 73 w 247"/>
                <a:gd name="T57" fmla="*/ 133 h 268"/>
                <a:gd name="T58" fmla="*/ 70 w 247"/>
                <a:gd name="T59" fmla="*/ 148 h 268"/>
                <a:gd name="T60" fmla="*/ 67 w 247"/>
                <a:gd name="T61" fmla="*/ 163 h 268"/>
                <a:gd name="T62" fmla="*/ 63 w 247"/>
                <a:gd name="T63" fmla="*/ 174 h 268"/>
                <a:gd name="T64" fmla="*/ 57 w 247"/>
                <a:gd name="T65" fmla="*/ 183 h 268"/>
                <a:gd name="T66" fmla="*/ 50 w 247"/>
                <a:gd name="T67" fmla="*/ 190 h 268"/>
                <a:gd name="T68" fmla="*/ 184 w 247"/>
                <a:gd name="T69" fmla="*/ 190 h 268"/>
                <a:gd name="T70" fmla="*/ 184 w 247"/>
                <a:gd name="T71" fmla="*/ 26 h 268"/>
                <a:gd name="T72" fmla="*/ 80 w 247"/>
                <a:gd name="T73" fmla="*/ 26 h 268"/>
                <a:gd name="T74" fmla="*/ 79 w 247"/>
                <a:gd name="T75" fmla="*/ 7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6" h="268">
                  <a:moveTo>
                    <a:pt x="247" y="190"/>
                  </a:moveTo>
                  <a:lnTo>
                    <a:pt x="247" y="268"/>
                  </a:lnTo>
                  <a:lnTo>
                    <a:pt x="220" y="268"/>
                  </a:lnTo>
                  <a:lnTo>
                    <a:pt x="220" y="215"/>
                  </a:lnTo>
                  <a:lnTo>
                    <a:pt x="27" y="215"/>
                  </a:lnTo>
                  <a:lnTo>
                    <a:pt x="27" y="268"/>
                  </a:lnTo>
                  <a:lnTo>
                    <a:pt x="0" y="268"/>
                  </a:lnTo>
                  <a:lnTo>
                    <a:pt x="0" y="190"/>
                  </a:lnTo>
                  <a:lnTo>
                    <a:pt x="11" y="190"/>
                  </a:lnTo>
                  <a:lnTo>
                    <a:pt x="17" y="189"/>
                  </a:lnTo>
                  <a:lnTo>
                    <a:pt x="21" y="187"/>
                  </a:lnTo>
                  <a:lnTo>
                    <a:pt x="26" y="184"/>
                  </a:lnTo>
                  <a:lnTo>
                    <a:pt x="30" y="182"/>
                  </a:lnTo>
                  <a:lnTo>
                    <a:pt x="33" y="177"/>
                  </a:lnTo>
                  <a:lnTo>
                    <a:pt x="36" y="171"/>
                  </a:lnTo>
                  <a:lnTo>
                    <a:pt x="39" y="166"/>
                  </a:lnTo>
                  <a:lnTo>
                    <a:pt x="42" y="159"/>
                  </a:lnTo>
                  <a:lnTo>
                    <a:pt x="44" y="141"/>
                  </a:lnTo>
                  <a:lnTo>
                    <a:pt x="47" y="121"/>
                  </a:lnTo>
                  <a:lnTo>
                    <a:pt x="50" y="98"/>
                  </a:lnTo>
                  <a:lnTo>
                    <a:pt x="52" y="72"/>
                  </a:lnTo>
                  <a:lnTo>
                    <a:pt x="54" y="0"/>
                  </a:lnTo>
                  <a:lnTo>
                    <a:pt x="214" y="0"/>
                  </a:lnTo>
                  <a:lnTo>
                    <a:pt x="214" y="190"/>
                  </a:lnTo>
                  <a:lnTo>
                    <a:pt x="247" y="190"/>
                  </a:lnTo>
                  <a:close/>
                  <a:moveTo>
                    <a:pt x="79" y="74"/>
                  </a:moveTo>
                  <a:lnTo>
                    <a:pt x="78" y="95"/>
                  </a:lnTo>
                  <a:lnTo>
                    <a:pt x="76" y="115"/>
                  </a:lnTo>
                  <a:lnTo>
                    <a:pt x="73" y="133"/>
                  </a:lnTo>
                  <a:lnTo>
                    <a:pt x="70" y="148"/>
                  </a:lnTo>
                  <a:lnTo>
                    <a:pt x="67" y="163"/>
                  </a:lnTo>
                  <a:lnTo>
                    <a:pt x="63" y="174"/>
                  </a:lnTo>
                  <a:lnTo>
                    <a:pt x="57" y="183"/>
                  </a:lnTo>
                  <a:lnTo>
                    <a:pt x="50" y="190"/>
                  </a:lnTo>
                  <a:lnTo>
                    <a:pt x="184" y="190"/>
                  </a:lnTo>
                  <a:lnTo>
                    <a:pt x="184" y="26"/>
                  </a:lnTo>
                  <a:lnTo>
                    <a:pt x="80" y="26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9" name="Freeform 134">
              <a:extLst>
                <a:ext uri="{FF2B5EF4-FFF2-40B4-BE49-F238E27FC236}">
                  <a16:creationId xmlns:a16="http://schemas.microsoft.com/office/drawing/2014/main" id="{2C46F7CC-4782-5F8C-192C-284AB0D18119}"/>
                </a:ext>
              </a:extLst>
            </p:cNvPr>
            <p:cNvSpPr/>
            <p:nvPr/>
          </p:nvSpPr>
          <p:spPr bwMode="auto">
            <a:xfrm>
              <a:off x="8296275" y="1187450"/>
              <a:ext cx="114300" cy="114300"/>
            </a:xfrm>
            <a:custGeom>
              <a:avLst/>
              <a:gdLst>
                <a:gd name="T0" fmla="*/ 216 w 216"/>
                <a:gd name="T1" fmla="*/ 0 h 217"/>
                <a:gd name="T2" fmla="*/ 216 w 216"/>
                <a:gd name="T3" fmla="*/ 215 h 217"/>
                <a:gd name="T4" fmla="*/ 185 w 216"/>
                <a:gd name="T5" fmla="*/ 215 h 217"/>
                <a:gd name="T6" fmla="*/ 185 w 216"/>
                <a:gd name="T7" fmla="*/ 26 h 217"/>
                <a:gd name="T8" fmla="*/ 83 w 216"/>
                <a:gd name="T9" fmla="*/ 26 h 217"/>
                <a:gd name="T10" fmla="*/ 80 w 216"/>
                <a:gd name="T11" fmla="*/ 79 h 217"/>
                <a:gd name="T12" fmla="*/ 77 w 216"/>
                <a:gd name="T13" fmla="*/ 111 h 217"/>
                <a:gd name="T14" fmla="*/ 75 w 216"/>
                <a:gd name="T15" fmla="*/ 138 h 217"/>
                <a:gd name="T16" fmla="*/ 70 w 216"/>
                <a:gd name="T17" fmla="*/ 161 h 217"/>
                <a:gd name="T18" fmla="*/ 65 w 216"/>
                <a:gd name="T19" fmla="*/ 182 h 217"/>
                <a:gd name="T20" fmla="*/ 62 w 216"/>
                <a:gd name="T21" fmla="*/ 190 h 217"/>
                <a:gd name="T22" fmla="*/ 57 w 216"/>
                <a:gd name="T23" fmla="*/ 197 h 217"/>
                <a:gd name="T24" fmla="*/ 53 w 216"/>
                <a:gd name="T25" fmla="*/ 205 h 217"/>
                <a:gd name="T26" fmla="*/ 47 w 216"/>
                <a:gd name="T27" fmla="*/ 209 h 217"/>
                <a:gd name="T28" fmla="*/ 41 w 216"/>
                <a:gd name="T29" fmla="*/ 213 h 217"/>
                <a:gd name="T30" fmla="*/ 36 w 216"/>
                <a:gd name="T31" fmla="*/ 216 h 217"/>
                <a:gd name="T32" fmla="*/ 29 w 216"/>
                <a:gd name="T33" fmla="*/ 217 h 217"/>
                <a:gd name="T34" fmla="*/ 20 w 216"/>
                <a:gd name="T35" fmla="*/ 217 h 217"/>
                <a:gd name="T36" fmla="*/ 11 w 216"/>
                <a:gd name="T37" fmla="*/ 217 h 217"/>
                <a:gd name="T38" fmla="*/ 0 w 216"/>
                <a:gd name="T39" fmla="*/ 215 h 217"/>
                <a:gd name="T40" fmla="*/ 1 w 216"/>
                <a:gd name="T41" fmla="*/ 190 h 217"/>
                <a:gd name="T42" fmla="*/ 8 w 216"/>
                <a:gd name="T43" fmla="*/ 192 h 217"/>
                <a:gd name="T44" fmla="*/ 11 w 216"/>
                <a:gd name="T45" fmla="*/ 192 h 217"/>
                <a:gd name="T46" fmla="*/ 20 w 216"/>
                <a:gd name="T47" fmla="*/ 190 h 217"/>
                <a:gd name="T48" fmla="*/ 27 w 216"/>
                <a:gd name="T49" fmla="*/ 187 h 217"/>
                <a:gd name="T50" fmla="*/ 33 w 216"/>
                <a:gd name="T51" fmla="*/ 183 h 217"/>
                <a:gd name="T52" fmla="*/ 37 w 216"/>
                <a:gd name="T53" fmla="*/ 176 h 217"/>
                <a:gd name="T54" fmla="*/ 41 w 216"/>
                <a:gd name="T55" fmla="*/ 167 h 217"/>
                <a:gd name="T56" fmla="*/ 44 w 216"/>
                <a:gd name="T57" fmla="*/ 159 h 217"/>
                <a:gd name="T58" fmla="*/ 47 w 216"/>
                <a:gd name="T59" fmla="*/ 148 h 217"/>
                <a:gd name="T60" fmla="*/ 49 w 216"/>
                <a:gd name="T61" fmla="*/ 137 h 217"/>
                <a:gd name="T62" fmla="*/ 50 w 216"/>
                <a:gd name="T63" fmla="*/ 125 h 217"/>
                <a:gd name="T64" fmla="*/ 52 w 216"/>
                <a:gd name="T65" fmla="*/ 111 h 217"/>
                <a:gd name="T66" fmla="*/ 53 w 216"/>
                <a:gd name="T67" fmla="*/ 95 h 217"/>
                <a:gd name="T68" fmla="*/ 54 w 216"/>
                <a:gd name="T69" fmla="*/ 77 h 217"/>
                <a:gd name="T70" fmla="*/ 57 w 216"/>
                <a:gd name="T71" fmla="*/ 0 h 217"/>
                <a:gd name="T72" fmla="*/ 216 w 216"/>
                <a:gd name="T7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6" h="216">
                  <a:moveTo>
                    <a:pt x="216" y="0"/>
                  </a:moveTo>
                  <a:lnTo>
                    <a:pt x="216" y="215"/>
                  </a:lnTo>
                  <a:lnTo>
                    <a:pt x="185" y="215"/>
                  </a:lnTo>
                  <a:lnTo>
                    <a:pt x="185" y="26"/>
                  </a:lnTo>
                  <a:lnTo>
                    <a:pt x="83" y="26"/>
                  </a:lnTo>
                  <a:lnTo>
                    <a:pt x="80" y="79"/>
                  </a:lnTo>
                  <a:lnTo>
                    <a:pt x="77" y="111"/>
                  </a:lnTo>
                  <a:lnTo>
                    <a:pt x="75" y="138"/>
                  </a:lnTo>
                  <a:lnTo>
                    <a:pt x="70" y="161"/>
                  </a:lnTo>
                  <a:lnTo>
                    <a:pt x="65" y="182"/>
                  </a:lnTo>
                  <a:lnTo>
                    <a:pt x="62" y="190"/>
                  </a:lnTo>
                  <a:lnTo>
                    <a:pt x="57" y="197"/>
                  </a:lnTo>
                  <a:lnTo>
                    <a:pt x="53" y="205"/>
                  </a:lnTo>
                  <a:lnTo>
                    <a:pt x="47" y="209"/>
                  </a:lnTo>
                  <a:lnTo>
                    <a:pt x="41" y="213"/>
                  </a:lnTo>
                  <a:lnTo>
                    <a:pt x="36" y="216"/>
                  </a:lnTo>
                  <a:lnTo>
                    <a:pt x="29" y="217"/>
                  </a:lnTo>
                  <a:lnTo>
                    <a:pt x="20" y="217"/>
                  </a:lnTo>
                  <a:lnTo>
                    <a:pt x="11" y="217"/>
                  </a:lnTo>
                  <a:lnTo>
                    <a:pt x="0" y="215"/>
                  </a:lnTo>
                  <a:lnTo>
                    <a:pt x="1" y="190"/>
                  </a:lnTo>
                  <a:lnTo>
                    <a:pt x="8" y="192"/>
                  </a:lnTo>
                  <a:lnTo>
                    <a:pt x="11" y="192"/>
                  </a:lnTo>
                  <a:lnTo>
                    <a:pt x="20" y="190"/>
                  </a:lnTo>
                  <a:lnTo>
                    <a:pt x="27" y="187"/>
                  </a:lnTo>
                  <a:lnTo>
                    <a:pt x="33" y="183"/>
                  </a:lnTo>
                  <a:lnTo>
                    <a:pt x="37" y="176"/>
                  </a:lnTo>
                  <a:lnTo>
                    <a:pt x="41" y="167"/>
                  </a:lnTo>
                  <a:lnTo>
                    <a:pt x="44" y="159"/>
                  </a:lnTo>
                  <a:lnTo>
                    <a:pt x="47" y="148"/>
                  </a:lnTo>
                  <a:lnTo>
                    <a:pt x="49" y="137"/>
                  </a:lnTo>
                  <a:lnTo>
                    <a:pt x="50" y="125"/>
                  </a:lnTo>
                  <a:lnTo>
                    <a:pt x="52" y="111"/>
                  </a:lnTo>
                  <a:lnTo>
                    <a:pt x="53" y="95"/>
                  </a:lnTo>
                  <a:lnTo>
                    <a:pt x="54" y="77"/>
                  </a:lnTo>
                  <a:lnTo>
                    <a:pt x="57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0" name="Freeform 135">
              <a:extLst>
                <a:ext uri="{FF2B5EF4-FFF2-40B4-BE49-F238E27FC236}">
                  <a16:creationId xmlns:a16="http://schemas.microsoft.com/office/drawing/2014/main" id="{CA6FE649-CA4F-49FD-375B-72C62A9F9F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3913" y="1185863"/>
              <a:ext cx="115888" cy="115888"/>
            </a:xfrm>
            <a:custGeom>
              <a:avLst/>
              <a:gdLst>
                <a:gd name="T0" fmla="*/ 93 w 219"/>
                <a:gd name="T1" fmla="*/ 217 h 218"/>
                <a:gd name="T2" fmla="*/ 66 w 219"/>
                <a:gd name="T3" fmla="*/ 210 h 218"/>
                <a:gd name="T4" fmla="*/ 41 w 219"/>
                <a:gd name="T5" fmla="*/ 197 h 218"/>
                <a:gd name="T6" fmla="*/ 21 w 219"/>
                <a:gd name="T7" fmla="*/ 177 h 218"/>
                <a:gd name="T8" fmla="*/ 7 w 219"/>
                <a:gd name="T9" fmla="*/ 152 h 218"/>
                <a:gd name="T10" fmla="*/ 0 w 219"/>
                <a:gd name="T11" fmla="*/ 124 h 218"/>
                <a:gd name="T12" fmla="*/ 0 w 219"/>
                <a:gd name="T13" fmla="*/ 93 h 218"/>
                <a:gd name="T14" fmla="*/ 7 w 219"/>
                <a:gd name="T15" fmla="*/ 65 h 218"/>
                <a:gd name="T16" fmla="*/ 21 w 219"/>
                <a:gd name="T17" fmla="*/ 40 h 218"/>
                <a:gd name="T18" fmla="*/ 41 w 219"/>
                <a:gd name="T19" fmla="*/ 21 h 218"/>
                <a:gd name="T20" fmla="*/ 66 w 219"/>
                <a:gd name="T21" fmla="*/ 7 h 218"/>
                <a:gd name="T22" fmla="*/ 93 w 219"/>
                <a:gd name="T23" fmla="*/ 0 h 218"/>
                <a:gd name="T24" fmla="*/ 125 w 219"/>
                <a:gd name="T25" fmla="*/ 0 h 218"/>
                <a:gd name="T26" fmla="*/ 152 w 219"/>
                <a:gd name="T27" fmla="*/ 7 h 218"/>
                <a:gd name="T28" fmla="*/ 177 w 219"/>
                <a:gd name="T29" fmla="*/ 21 h 218"/>
                <a:gd name="T30" fmla="*/ 197 w 219"/>
                <a:gd name="T31" fmla="*/ 40 h 218"/>
                <a:gd name="T32" fmla="*/ 210 w 219"/>
                <a:gd name="T33" fmla="*/ 65 h 218"/>
                <a:gd name="T34" fmla="*/ 217 w 219"/>
                <a:gd name="T35" fmla="*/ 93 h 218"/>
                <a:gd name="T36" fmla="*/ 217 w 219"/>
                <a:gd name="T37" fmla="*/ 124 h 218"/>
                <a:gd name="T38" fmla="*/ 210 w 219"/>
                <a:gd name="T39" fmla="*/ 152 h 218"/>
                <a:gd name="T40" fmla="*/ 197 w 219"/>
                <a:gd name="T41" fmla="*/ 177 h 218"/>
                <a:gd name="T42" fmla="*/ 177 w 219"/>
                <a:gd name="T43" fmla="*/ 197 h 218"/>
                <a:gd name="T44" fmla="*/ 152 w 219"/>
                <a:gd name="T45" fmla="*/ 210 h 218"/>
                <a:gd name="T46" fmla="*/ 125 w 219"/>
                <a:gd name="T47" fmla="*/ 217 h 218"/>
                <a:gd name="T48" fmla="*/ 109 w 219"/>
                <a:gd name="T49" fmla="*/ 193 h 218"/>
                <a:gd name="T50" fmla="*/ 131 w 219"/>
                <a:gd name="T51" fmla="*/ 190 h 218"/>
                <a:gd name="T52" fmla="*/ 151 w 219"/>
                <a:gd name="T53" fmla="*/ 183 h 218"/>
                <a:gd name="T54" fmla="*/ 167 w 219"/>
                <a:gd name="T55" fmla="*/ 170 h 218"/>
                <a:gd name="T56" fmla="*/ 178 w 219"/>
                <a:gd name="T57" fmla="*/ 152 h 218"/>
                <a:gd name="T58" fmla="*/ 187 w 219"/>
                <a:gd name="T59" fmla="*/ 132 h 218"/>
                <a:gd name="T60" fmla="*/ 190 w 219"/>
                <a:gd name="T61" fmla="*/ 109 h 218"/>
                <a:gd name="T62" fmla="*/ 187 w 219"/>
                <a:gd name="T63" fmla="*/ 85 h 218"/>
                <a:gd name="T64" fmla="*/ 178 w 219"/>
                <a:gd name="T65" fmla="*/ 65 h 218"/>
                <a:gd name="T66" fmla="*/ 167 w 219"/>
                <a:gd name="T67" fmla="*/ 47 h 218"/>
                <a:gd name="T68" fmla="*/ 151 w 219"/>
                <a:gd name="T69" fmla="*/ 34 h 218"/>
                <a:gd name="T70" fmla="*/ 131 w 219"/>
                <a:gd name="T71" fmla="*/ 27 h 218"/>
                <a:gd name="T72" fmla="*/ 109 w 219"/>
                <a:gd name="T73" fmla="*/ 24 h 218"/>
                <a:gd name="T74" fmla="*/ 87 w 219"/>
                <a:gd name="T75" fmla="*/ 27 h 218"/>
                <a:gd name="T76" fmla="*/ 67 w 219"/>
                <a:gd name="T77" fmla="*/ 34 h 218"/>
                <a:gd name="T78" fmla="*/ 51 w 219"/>
                <a:gd name="T79" fmla="*/ 47 h 218"/>
                <a:gd name="T80" fmla="*/ 39 w 219"/>
                <a:gd name="T81" fmla="*/ 65 h 218"/>
                <a:gd name="T82" fmla="*/ 31 w 219"/>
                <a:gd name="T83" fmla="*/ 85 h 218"/>
                <a:gd name="T84" fmla="*/ 28 w 219"/>
                <a:gd name="T85" fmla="*/ 109 h 218"/>
                <a:gd name="T86" fmla="*/ 31 w 219"/>
                <a:gd name="T87" fmla="*/ 132 h 218"/>
                <a:gd name="T88" fmla="*/ 39 w 219"/>
                <a:gd name="T89" fmla="*/ 152 h 218"/>
                <a:gd name="T90" fmla="*/ 51 w 219"/>
                <a:gd name="T91" fmla="*/ 170 h 218"/>
                <a:gd name="T92" fmla="*/ 67 w 219"/>
                <a:gd name="T93" fmla="*/ 183 h 218"/>
                <a:gd name="T94" fmla="*/ 87 w 219"/>
                <a:gd name="T95" fmla="*/ 190 h 218"/>
                <a:gd name="T96" fmla="*/ 109 w 219"/>
                <a:gd name="T9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" h="218">
                  <a:moveTo>
                    <a:pt x="109" y="218"/>
                  </a:moveTo>
                  <a:lnTo>
                    <a:pt x="93" y="217"/>
                  </a:lnTo>
                  <a:lnTo>
                    <a:pt x="79" y="214"/>
                  </a:lnTo>
                  <a:lnTo>
                    <a:pt x="66" y="210"/>
                  </a:lnTo>
                  <a:lnTo>
                    <a:pt x="53" y="204"/>
                  </a:lnTo>
                  <a:lnTo>
                    <a:pt x="41" y="197"/>
                  </a:lnTo>
                  <a:lnTo>
                    <a:pt x="30" y="187"/>
                  </a:lnTo>
                  <a:lnTo>
                    <a:pt x="21" y="177"/>
                  </a:lnTo>
                  <a:lnTo>
                    <a:pt x="14" y="165"/>
                  </a:lnTo>
                  <a:lnTo>
                    <a:pt x="7" y="152"/>
                  </a:lnTo>
                  <a:lnTo>
                    <a:pt x="3" y="138"/>
                  </a:lnTo>
                  <a:lnTo>
                    <a:pt x="0" y="124"/>
                  </a:lnTo>
                  <a:lnTo>
                    <a:pt x="0" y="109"/>
                  </a:lnTo>
                  <a:lnTo>
                    <a:pt x="0" y="93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4" y="52"/>
                  </a:lnTo>
                  <a:lnTo>
                    <a:pt x="21" y="40"/>
                  </a:lnTo>
                  <a:lnTo>
                    <a:pt x="30" y="30"/>
                  </a:lnTo>
                  <a:lnTo>
                    <a:pt x="41" y="21"/>
                  </a:lnTo>
                  <a:lnTo>
                    <a:pt x="53" y="13"/>
                  </a:lnTo>
                  <a:lnTo>
                    <a:pt x="66" y="7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25" y="0"/>
                  </a:lnTo>
                  <a:lnTo>
                    <a:pt x="139" y="3"/>
                  </a:lnTo>
                  <a:lnTo>
                    <a:pt x="152" y="7"/>
                  </a:lnTo>
                  <a:lnTo>
                    <a:pt x="165" y="13"/>
                  </a:lnTo>
                  <a:lnTo>
                    <a:pt x="177" y="21"/>
                  </a:lnTo>
                  <a:lnTo>
                    <a:pt x="187" y="30"/>
                  </a:lnTo>
                  <a:lnTo>
                    <a:pt x="197" y="40"/>
                  </a:lnTo>
                  <a:lnTo>
                    <a:pt x="204" y="52"/>
                  </a:lnTo>
                  <a:lnTo>
                    <a:pt x="210" y="65"/>
                  </a:lnTo>
                  <a:lnTo>
                    <a:pt x="216" y="79"/>
                  </a:lnTo>
                  <a:lnTo>
                    <a:pt x="217" y="93"/>
                  </a:lnTo>
                  <a:lnTo>
                    <a:pt x="219" y="109"/>
                  </a:lnTo>
                  <a:lnTo>
                    <a:pt x="217" y="124"/>
                  </a:lnTo>
                  <a:lnTo>
                    <a:pt x="216" y="138"/>
                  </a:lnTo>
                  <a:lnTo>
                    <a:pt x="210" y="152"/>
                  </a:lnTo>
                  <a:lnTo>
                    <a:pt x="204" y="165"/>
                  </a:lnTo>
                  <a:lnTo>
                    <a:pt x="197" y="177"/>
                  </a:lnTo>
                  <a:lnTo>
                    <a:pt x="187" y="187"/>
                  </a:lnTo>
                  <a:lnTo>
                    <a:pt x="177" y="197"/>
                  </a:lnTo>
                  <a:lnTo>
                    <a:pt x="165" y="204"/>
                  </a:lnTo>
                  <a:lnTo>
                    <a:pt x="152" y="210"/>
                  </a:lnTo>
                  <a:lnTo>
                    <a:pt x="139" y="214"/>
                  </a:lnTo>
                  <a:lnTo>
                    <a:pt x="125" y="217"/>
                  </a:lnTo>
                  <a:lnTo>
                    <a:pt x="109" y="218"/>
                  </a:lnTo>
                  <a:close/>
                  <a:moveTo>
                    <a:pt x="109" y="193"/>
                  </a:moveTo>
                  <a:lnTo>
                    <a:pt x="121" y="191"/>
                  </a:lnTo>
                  <a:lnTo>
                    <a:pt x="131" y="190"/>
                  </a:lnTo>
                  <a:lnTo>
                    <a:pt x="141" y="187"/>
                  </a:lnTo>
                  <a:lnTo>
                    <a:pt x="151" y="183"/>
                  </a:lnTo>
                  <a:lnTo>
                    <a:pt x="159" y="177"/>
                  </a:lnTo>
                  <a:lnTo>
                    <a:pt x="167" y="170"/>
                  </a:lnTo>
                  <a:lnTo>
                    <a:pt x="172" y="161"/>
                  </a:lnTo>
                  <a:lnTo>
                    <a:pt x="178" y="152"/>
                  </a:lnTo>
                  <a:lnTo>
                    <a:pt x="184" y="142"/>
                  </a:lnTo>
                  <a:lnTo>
                    <a:pt x="187" y="132"/>
                  </a:lnTo>
                  <a:lnTo>
                    <a:pt x="188" y="121"/>
                  </a:lnTo>
                  <a:lnTo>
                    <a:pt x="190" y="109"/>
                  </a:lnTo>
                  <a:lnTo>
                    <a:pt x="188" y="96"/>
                  </a:lnTo>
                  <a:lnTo>
                    <a:pt x="187" y="85"/>
                  </a:lnTo>
                  <a:lnTo>
                    <a:pt x="184" y="75"/>
                  </a:lnTo>
                  <a:lnTo>
                    <a:pt x="178" y="65"/>
                  </a:lnTo>
                  <a:lnTo>
                    <a:pt x="172" y="56"/>
                  </a:lnTo>
                  <a:lnTo>
                    <a:pt x="167" y="47"/>
                  </a:lnTo>
                  <a:lnTo>
                    <a:pt x="159" y="40"/>
                  </a:lnTo>
                  <a:lnTo>
                    <a:pt x="151" y="34"/>
                  </a:lnTo>
                  <a:lnTo>
                    <a:pt x="141" y="30"/>
                  </a:lnTo>
                  <a:lnTo>
                    <a:pt x="131" y="27"/>
                  </a:lnTo>
                  <a:lnTo>
                    <a:pt x="121" y="26"/>
                  </a:lnTo>
                  <a:lnTo>
                    <a:pt x="109" y="24"/>
                  </a:lnTo>
                  <a:lnTo>
                    <a:pt x="98" y="26"/>
                  </a:lnTo>
                  <a:lnTo>
                    <a:pt x="87" y="27"/>
                  </a:lnTo>
                  <a:lnTo>
                    <a:pt x="77" y="30"/>
                  </a:lnTo>
                  <a:lnTo>
                    <a:pt x="67" y="34"/>
                  </a:lnTo>
                  <a:lnTo>
                    <a:pt x="59" y="40"/>
                  </a:lnTo>
                  <a:lnTo>
                    <a:pt x="51" y="47"/>
                  </a:lnTo>
                  <a:lnTo>
                    <a:pt x="44" y="56"/>
                  </a:lnTo>
                  <a:lnTo>
                    <a:pt x="39" y="65"/>
                  </a:lnTo>
                  <a:lnTo>
                    <a:pt x="34" y="75"/>
                  </a:lnTo>
                  <a:lnTo>
                    <a:pt x="31" y="85"/>
                  </a:lnTo>
                  <a:lnTo>
                    <a:pt x="30" y="96"/>
                  </a:lnTo>
                  <a:lnTo>
                    <a:pt x="28" y="109"/>
                  </a:lnTo>
                  <a:lnTo>
                    <a:pt x="30" y="121"/>
                  </a:lnTo>
                  <a:lnTo>
                    <a:pt x="31" y="132"/>
                  </a:lnTo>
                  <a:lnTo>
                    <a:pt x="34" y="142"/>
                  </a:lnTo>
                  <a:lnTo>
                    <a:pt x="39" y="152"/>
                  </a:lnTo>
                  <a:lnTo>
                    <a:pt x="44" y="161"/>
                  </a:lnTo>
                  <a:lnTo>
                    <a:pt x="51" y="170"/>
                  </a:lnTo>
                  <a:lnTo>
                    <a:pt x="59" y="177"/>
                  </a:lnTo>
                  <a:lnTo>
                    <a:pt x="67" y="183"/>
                  </a:lnTo>
                  <a:lnTo>
                    <a:pt x="77" y="187"/>
                  </a:lnTo>
                  <a:lnTo>
                    <a:pt x="87" y="190"/>
                  </a:lnTo>
                  <a:lnTo>
                    <a:pt x="98" y="191"/>
                  </a:lnTo>
                  <a:lnTo>
                    <a:pt x="109" y="193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1" name="Freeform 136">
              <a:extLst>
                <a:ext uri="{FF2B5EF4-FFF2-40B4-BE49-F238E27FC236}">
                  <a16:creationId xmlns:a16="http://schemas.microsoft.com/office/drawing/2014/main" id="{CDDFBE5B-A723-EA90-4B26-B39661D17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1187450"/>
              <a:ext cx="96838" cy="112713"/>
            </a:xfrm>
            <a:custGeom>
              <a:avLst/>
              <a:gdLst>
                <a:gd name="T0" fmla="*/ 149 w 182"/>
                <a:gd name="T1" fmla="*/ 107 h 215"/>
                <a:gd name="T2" fmla="*/ 165 w 182"/>
                <a:gd name="T3" fmla="*/ 115 h 215"/>
                <a:gd name="T4" fmla="*/ 176 w 182"/>
                <a:gd name="T5" fmla="*/ 130 h 215"/>
                <a:gd name="T6" fmla="*/ 182 w 182"/>
                <a:gd name="T7" fmla="*/ 147 h 215"/>
                <a:gd name="T8" fmla="*/ 182 w 182"/>
                <a:gd name="T9" fmla="*/ 163 h 215"/>
                <a:gd name="T10" fmla="*/ 179 w 182"/>
                <a:gd name="T11" fmla="*/ 176 h 215"/>
                <a:gd name="T12" fmla="*/ 173 w 182"/>
                <a:gd name="T13" fmla="*/ 187 h 215"/>
                <a:gd name="T14" fmla="*/ 166 w 182"/>
                <a:gd name="T15" fmla="*/ 196 h 215"/>
                <a:gd name="T16" fmla="*/ 149 w 182"/>
                <a:gd name="T17" fmla="*/ 206 h 215"/>
                <a:gd name="T18" fmla="*/ 119 w 182"/>
                <a:gd name="T19" fmla="*/ 215 h 215"/>
                <a:gd name="T20" fmla="*/ 0 w 182"/>
                <a:gd name="T21" fmla="*/ 215 h 215"/>
                <a:gd name="T22" fmla="*/ 95 w 182"/>
                <a:gd name="T23" fmla="*/ 0 h 215"/>
                <a:gd name="T24" fmla="*/ 129 w 182"/>
                <a:gd name="T25" fmla="*/ 3 h 215"/>
                <a:gd name="T26" fmla="*/ 155 w 182"/>
                <a:gd name="T27" fmla="*/ 15 h 215"/>
                <a:gd name="T28" fmla="*/ 163 w 182"/>
                <a:gd name="T29" fmla="*/ 22 h 215"/>
                <a:gd name="T30" fmla="*/ 169 w 182"/>
                <a:gd name="T31" fmla="*/ 32 h 215"/>
                <a:gd name="T32" fmla="*/ 173 w 182"/>
                <a:gd name="T33" fmla="*/ 42 h 215"/>
                <a:gd name="T34" fmla="*/ 175 w 182"/>
                <a:gd name="T35" fmla="*/ 55 h 215"/>
                <a:gd name="T36" fmla="*/ 172 w 182"/>
                <a:gd name="T37" fmla="*/ 71 h 215"/>
                <a:gd name="T38" fmla="*/ 165 w 182"/>
                <a:gd name="T39" fmla="*/ 85 h 215"/>
                <a:gd name="T40" fmla="*/ 153 w 182"/>
                <a:gd name="T41" fmla="*/ 97 h 215"/>
                <a:gd name="T42" fmla="*/ 139 w 182"/>
                <a:gd name="T43" fmla="*/ 104 h 215"/>
                <a:gd name="T44" fmla="*/ 94 w 182"/>
                <a:gd name="T45" fmla="*/ 95 h 215"/>
                <a:gd name="T46" fmla="*/ 116 w 182"/>
                <a:gd name="T47" fmla="*/ 94 h 215"/>
                <a:gd name="T48" fmla="*/ 133 w 182"/>
                <a:gd name="T49" fmla="*/ 87 h 215"/>
                <a:gd name="T50" fmla="*/ 142 w 182"/>
                <a:gd name="T51" fmla="*/ 75 h 215"/>
                <a:gd name="T52" fmla="*/ 146 w 182"/>
                <a:gd name="T53" fmla="*/ 59 h 215"/>
                <a:gd name="T54" fmla="*/ 142 w 182"/>
                <a:gd name="T55" fmla="*/ 43 h 215"/>
                <a:gd name="T56" fmla="*/ 133 w 182"/>
                <a:gd name="T57" fmla="*/ 32 h 215"/>
                <a:gd name="T58" fmla="*/ 116 w 182"/>
                <a:gd name="T59" fmla="*/ 25 h 215"/>
                <a:gd name="T60" fmla="*/ 94 w 182"/>
                <a:gd name="T61" fmla="*/ 23 h 215"/>
                <a:gd name="T62" fmla="*/ 29 w 182"/>
                <a:gd name="T63" fmla="*/ 95 h 215"/>
                <a:gd name="T64" fmla="*/ 111 w 182"/>
                <a:gd name="T65" fmla="*/ 192 h 215"/>
                <a:gd name="T66" fmla="*/ 131 w 182"/>
                <a:gd name="T67" fmla="*/ 187 h 215"/>
                <a:gd name="T68" fmla="*/ 146 w 182"/>
                <a:gd name="T69" fmla="*/ 179 h 215"/>
                <a:gd name="T70" fmla="*/ 153 w 182"/>
                <a:gd name="T71" fmla="*/ 164 h 215"/>
                <a:gd name="T72" fmla="*/ 153 w 182"/>
                <a:gd name="T73" fmla="*/ 146 h 215"/>
                <a:gd name="T74" fmla="*/ 146 w 182"/>
                <a:gd name="T75" fmla="*/ 131 h 215"/>
                <a:gd name="T76" fmla="*/ 133 w 182"/>
                <a:gd name="T77" fmla="*/ 123 h 215"/>
                <a:gd name="T78" fmla="*/ 113 w 182"/>
                <a:gd name="T79" fmla="*/ 118 h 215"/>
                <a:gd name="T80" fmla="*/ 29 w 182"/>
                <a:gd name="T81" fmla="*/ 117 h 215"/>
                <a:gd name="T82" fmla="*/ 97 w 182"/>
                <a:gd name="T83" fmla="*/ 19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" h="215">
                  <a:moveTo>
                    <a:pt x="139" y="104"/>
                  </a:moveTo>
                  <a:lnTo>
                    <a:pt x="149" y="107"/>
                  </a:lnTo>
                  <a:lnTo>
                    <a:pt x="157" y="111"/>
                  </a:lnTo>
                  <a:lnTo>
                    <a:pt x="165" y="115"/>
                  </a:lnTo>
                  <a:lnTo>
                    <a:pt x="172" y="123"/>
                  </a:lnTo>
                  <a:lnTo>
                    <a:pt x="176" y="130"/>
                  </a:lnTo>
                  <a:lnTo>
                    <a:pt x="179" y="137"/>
                  </a:lnTo>
                  <a:lnTo>
                    <a:pt x="182" y="147"/>
                  </a:lnTo>
                  <a:lnTo>
                    <a:pt x="182" y="157"/>
                  </a:lnTo>
                  <a:lnTo>
                    <a:pt x="182" y="163"/>
                  </a:lnTo>
                  <a:lnTo>
                    <a:pt x="180" y="170"/>
                  </a:lnTo>
                  <a:lnTo>
                    <a:pt x="179" y="176"/>
                  </a:lnTo>
                  <a:lnTo>
                    <a:pt x="178" y="182"/>
                  </a:lnTo>
                  <a:lnTo>
                    <a:pt x="173" y="187"/>
                  </a:lnTo>
                  <a:lnTo>
                    <a:pt x="170" y="192"/>
                  </a:lnTo>
                  <a:lnTo>
                    <a:pt x="166" y="196"/>
                  </a:lnTo>
                  <a:lnTo>
                    <a:pt x="162" y="200"/>
                  </a:lnTo>
                  <a:lnTo>
                    <a:pt x="149" y="206"/>
                  </a:lnTo>
                  <a:lnTo>
                    <a:pt x="136" y="212"/>
                  </a:lnTo>
                  <a:lnTo>
                    <a:pt x="119" y="215"/>
                  </a:lnTo>
                  <a:lnTo>
                    <a:pt x="98" y="215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95" y="0"/>
                  </a:lnTo>
                  <a:lnTo>
                    <a:pt x="113" y="0"/>
                  </a:lnTo>
                  <a:lnTo>
                    <a:pt x="129" y="3"/>
                  </a:lnTo>
                  <a:lnTo>
                    <a:pt x="143" y="8"/>
                  </a:lnTo>
                  <a:lnTo>
                    <a:pt x="155" y="15"/>
                  </a:lnTo>
                  <a:lnTo>
                    <a:pt x="159" y="18"/>
                  </a:lnTo>
                  <a:lnTo>
                    <a:pt x="163" y="22"/>
                  </a:lnTo>
                  <a:lnTo>
                    <a:pt x="166" y="26"/>
                  </a:lnTo>
                  <a:lnTo>
                    <a:pt x="169" y="32"/>
                  </a:lnTo>
                  <a:lnTo>
                    <a:pt x="172" y="36"/>
                  </a:lnTo>
                  <a:lnTo>
                    <a:pt x="173" y="42"/>
                  </a:lnTo>
                  <a:lnTo>
                    <a:pt x="175" y="49"/>
                  </a:lnTo>
                  <a:lnTo>
                    <a:pt x="175" y="55"/>
                  </a:lnTo>
                  <a:lnTo>
                    <a:pt x="175" y="64"/>
                  </a:lnTo>
                  <a:lnTo>
                    <a:pt x="172" y="71"/>
                  </a:lnTo>
                  <a:lnTo>
                    <a:pt x="169" y="78"/>
                  </a:lnTo>
                  <a:lnTo>
                    <a:pt x="165" y="85"/>
                  </a:lnTo>
                  <a:lnTo>
                    <a:pt x="160" y="91"/>
                  </a:lnTo>
                  <a:lnTo>
                    <a:pt x="153" y="97"/>
                  </a:lnTo>
                  <a:lnTo>
                    <a:pt x="146" y="101"/>
                  </a:lnTo>
                  <a:lnTo>
                    <a:pt x="139" y="104"/>
                  </a:lnTo>
                  <a:close/>
                  <a:moveTo>
                    <a:pt x="29" y="95"/>
                  </a:moveTo>
                  <a:lnTo>
                    <a:pt x="94" y="95"/>
                  </a:lnTo>
                  <a:lnTo>
                    <a:pt x="106" y="95"/>
                  </a:lnTo>
                  <a:lnTo>
                    <a:pt x="116" y="94"/>
                  </a:lnTo>
                  <a:lnTo>
                    <a:pt x="124" y="91"/>
                  </a:lnTo>
                  <a:lnTo>
                    <a:pt x="133" y="87"/>
                  </a:lnTo>
                  <a:lnTo>
                    <a:pt x="139" y="81"/>
                  </a:lnTo>
                  <a:lnTo>
                    <a:pt x="142" y="75"/>
                  </a:lnTo>
                  <a:lnTo>
                    <a:pt x="144" y="68"/>
                  </a:lnTo>
                  <a:lnTo>
                    <a:pt x="146" y="59"/>
                  </a:lnTo>
                  <a:lnTo>
                    <a:pt x="144" y="51"/>
                  </a:lnTo>
                  <a:lnTo>
                    <a:pt x="142" y="43"/>
                  </a:lnTo>
                  <a:lnTo>
                    <a:pt x="139" y="36"/>
                  </a:lnTo>
                  <a:lnTo>
                    <a:pt x="133" y="32"/>
                  </a:lnTo>
                  <a:lnTo>
                    <a:pt x="124" y="28"/>
                  </a:lnTo>
                  <a:lnTo>
                    <a:pt x="116" y="25"/>
                  </a:lnTo>
                  <a:lnTo>
                    <a:pt x="106" y="23"/>
                  </a:lnTo>
                  <a:lnTo>
                    <a:pt x="94" y="23"/>
                  </a:lnTo>
                  <a:lnTo>
                    <a:pt x="29" y="23"/>
                  </a:lnTo>
                  <a:lnTo>
                    <a:pt x="29" y="95"/>
                  </a:lnTo>
                  <a:close/>
                  <a:moveTo>
                    <a:pt x="97" y="192"/>
                  </a:moveTo>
                  <a:lnTo>
                    <a:pt x="111" y="192"/>
                  </a:lnTo>
                  <a:lnTo>
                    <a:pt x="121" y="190"/>
                  </a:lnTo>
                  <a:lnTo>
                    <a:pt x="131" y="187"/>
                  </a:lnTo>
                  <a:lnTo>
                    <a:pt x="140" y="183"/>
                  </a:lnTo>
                  <a:lnTo>
                    <a:pt x="146" y="179"/>
                  </a:lnTo>
                  <a:lnTo>
                    <a:pt x="150" y="171"/>
                  </a:lnTo>
                  <a:lnTo>
                    <a:pt x="153" y="164"/>
                  </a:lnTo>
                  <a:lnTo>
                    <a:pt x="153" y="156"/>
                  </a:lnTo>
                  <a:lnTo>
                    <a:pt x="153" y="146"/>
                  </a:lnTo>
                  <a:lnTo>
                    <a:pt x="150" y="138"/>
                  </a:lnTo>
                  <a:lnTo>
                    <a:pt x="146" y="131"/>
                  </a:lnTo>
                  <a:lnTo>
                    <a:pt x="140" y="127"/>
                  </a:lnTo>
                  <a:lnTo>
                    <a:pt x="133" y="123"/>
                  </a:lnTo>
                  <a:lnTo>
                    <a:pt x="124" y="120"/>
                  </a:lnTo>
                  <a:lnTo>
                    <a:pt x="113" y="118"/>
                  </a:lnTo>
                  <a:lnTo>
                    <a:pt x="100" y="117"/>
                  </a:lnTo>
                  <a:lnTo>
                    <a:pt x="29" y="117"/>
                  </a:lnTo>
                  <a:lnTo>
                    <a:pt x="29" y="192"/>
                  </a:lnTo>
                  <a:lnTo>
                    <a:pt x="97" y="192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2" name="Freeform 137">
              <a:extLst>
                <a:ext uri="{FF2B5EF4-FFF2-40B4-BE49-F238E27FC236}">
                  <a16:creationId xmlns:a16="http://schemas.microsoft.com/office/drawing/2014/main" id="{5193CB32-22E2-3921-FD6D-233BE7851284}"/>
                </a:ext>
              </a:extLst>
            </p:cNvPr>
            <p:cNvSpPr/>
            <p:nvPr/>
          </p:nvSpPr>
          <p:spPr bwMode="auto">
            <a:xfrm>
              <a:off x="8713788" y="1185863"/>
              <a:ext cx="103188" cy="115888"/>
            </a:xfrm>
            <a:custGeom>
              <a:avLst/>
              <a:gdLst>
                <a:gd name="T0" fmla="*/ 95 w 196"/>
                <a:gd name="T1" fmla="*/ 217 h 218"/>
                <a:gd name="T2" fmla="*/ 67 w 196"/>
                <a:gd name="T3" fmla="*/ 210 h 218"/>
                <a:gd name="T4" fmla="*/ 42 w 196"/>
                <a:gd name="T5" fmla="*/ 197 h 218"/>
                <a:gd name="T6" fmla="*/ 22 w 196"/>
                <a:gd name="T7" fmla="*/ 177 h 218"/>
                <a:gd name="T8" fmla="*/ 8 w 196"/>
                <a:gd name="T9" fmla="*/ 152 h 218"/>
                <a:gd name="T10" fmla="*/ 2 w 196"/>
                <a:gd name="T11" fmla="*/ 124 h 218"/>
                <a:gd name="T12" fmla="*/ 2 w 196"/>
                <a:gd name="T13" fmla="*/ 93 h 218"/>
                <a:gd name="T14" fmla="*/ 8 w 196"/>
                <a:gd name="T15" fmla="*/ 65 h 218"/>
                <a:gd name="T16" fmla="*/ 22 w 196"/>
                <a:gd name="T17" fmla="*/ 40 h 218"/>
                <a:gd name="T18" fmla="*/ 42 w 196"/>
                <a:gd name="T19" fmla="*/ 21 h 218"/>
                <a:gd name="T20" fmla="*/ 67 w 196"/>
                <a:gd name="T21" fmla="*/ 7 h 218"/>
                <a:gd name="T22" fmla="*/ 95 w 196"/>
                <a:gd name="T23" fmla="*/ 0 h 218"/>
                <a:gd name="T24" fmla="*/ 124 w 196"/>
                <a:gd name="T25" fmla="*/ 0 h 218"/>
                <a:gd name="T26" fmla="*/ 150 w 196"/>
                <a:gd name="T27" fmla="*/ 6 h 218"/>
                <a:gd name="T28" fmla="*/ 172 w 196"/>
                <a:gd name="T29" fmla="*/ 16 h 218"/>
                <a:gd name="T30" fmla="*/ 189 w 196"/>
                <a:gd name="T31" fmla="*/ 32 h 218"/>
                <a:gd name="T32" fmla="*/ 175 w 196"/>
                <a:gd name="T33" fmla="*/ 56 h 218"/>
                <a:gd name="T34" fmla="*/ 162 w 196"/>
                <a:gd name="T35" fmla="*/ 43 h 218"/>
                <a:gd name="T36" fmla="*/ 147 w 196"/>
                <a:gd name="T37" fmla="*/ 33 h 218"/>
                <a:gd name="T38" fmla="*/ 130 w 196"/>
                <a:gd name="T39" fmla="*/ 27 h 218"/>
                <a:gd name="T40" fmla="*/ 111 w 196"/>
                <a:gd name="T41" fmla="*/ 24 h 218"/>
                <a:gd name="T42" fmla="*/ 90 w 196"/>
                <a:gd name="T43" fmla="*/ 27 h 218"/>
                <a:gd name="T44" fmla="*/ 70 w 196"/>
                <a:gd name="T45" fmla="*/ 34 h 218"/>
                <a:gd name="T46" fmla="*/ 52 w 196"/>
                <a:gd name="T47" fmla="*/ 47 h 218"/>
                <a:gd name="T48" fmla="*/ 41 w 196"/>
                <a:gd name="T49" fmla="*/ 65 h 218"/>
                <a:gd name="T50" fmla="*/ 32 w 196"/>
                <a:gd name="T51" fmla="*/ 85 h 218"/>
                <a:gd name="T52" fmla="*/ 29 w 196"/>
                <a:gd name="T53" fmla="*/ 109 h 218"/>
                <a:gd name="T54" fmla="*/ 32 w 196"/>
                <a:gd name="T55" fmla="*/ 132 h 218"/>
                <a:gd name="T56" fmla="*/ 41 w 196"/>
                <a:gd name="T57" fmla="*/ 152 h 218"/>
                <a:gd name="T58" fmla="*/ 52 w 196"/>
                <a:gd name="T59" fmla="*/ 170 h 218"/>
                <a:gd name="T60" fmla="*/ 70 w 196"/>
                <a:gd name="T61" fmla="*/ 183 h 218"/>
                <a:gd name="T62" fmla="*/ 90 w 196"/>
                <a:gd name="T63" fmla="*/ 190 h 218"/>
                <a:gd name="T64" fmla="*/ 111 w 196"/>
                <a:gd name="T65" fmla="*/ 193 h 218"/>
                <a:gd name="T66" fmla="*/ 130 w 196"/>
                <a:gd name="T67" fmla="*/ 191 h 218"/>
                <a:gd name="T68" fmla="*/ 147 w 196"/>
                <a:gd name="T69" fmla="*/ 185 h 218"/>
                <a:gd name="T70" fmla="*/ 162 w 196"/>
                <a:gd name="T71" fmla="*/ 175 h 218"/>
                <a:gd name="T72" fmla="*/ 175 w 196"/>
                <a:gd name="T73" fmla="*/ 161 h 218"/>
                <a:gd name="T74" fmla="*/ 189 w 196"/>
                <a:gd name="T75" fmla="*/ 185 h 218"/>
                <a:gd name="T76" fmla="*/ 172 w 196"/>
                <a:gd name="T77" fmla="*/ 201 h 218"/>
                <a:gd name="T78" fmla="*/ 150 w 196"/>
                <a:gd name="T79" fmla="*/ 213 h 218"/>
                <a:gd name="T80" fmla="*/ 124 w 196"/>
                <a:gd name="T81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218">
                  <a:moveTo>
                    <a:pt x="111" y="218"/>
                  </a:moveTo>
                  <a:lnTo>
                    <a:pt x="95" y="217"/>
                  </a:lnTo>
                  <a:lnTo>
                    <a:pt x="81" y="214"/>
                  </a:lnTo>
                  <a:lnTo>
                    <a:pt x="67" y="210"/>
                  </a:lnTo>
                  <a:lnTo>
                    <a:pt x="54" y="204"/>
                  </a:lnTo>
                  <a:lnTo>
                    <a:pt x="42" y="197"/>
                  </a:lnTo>
                  <a:lnTo>
                    <a:pt x="32" y="188"/>
                  </a:lnTo>
                  <a:lnTo>
                    <a:pt x="22" y="177"/>
                  </a:lnTo>
                  <a:lnTo>
                    <a:pt x="15" y="165"/>
                  </a:lnTo>
                  <a:lnTo>
                    <a:pt x="8" y="152"/>
                  </a:lnTo>
                  <a:lnTo>
                    <a:pt x="3" y="138"/>
                  </a:lnTo>
                  <a:lnTo>
                    <a:pt x="2" y="124"/>
                  </a:lnTo>
                  <a:lnTo>
                    <a:pt x="0" y="109"/>
                  </a:lnTo>
                  <a:lnTo>
                    <a:pt x="2" y="93"/>
                  </a:lnTo>
                  <a:lnTo>
                    <a:pt x="3" y="79"/>
                  </a:lnTo>
                  <a:lnTo>
                    <a:pt x="8" y="65"/>
                  </a:lnTo>
                  <a:lnTo>
                    <a:pt x="15" y="52"/>
                  </a:lnTo>
                  <a:lnTo>
                    <a:pt x="22" y="40"/>
                  </a:lnTo>
                  <a:lnTo>
                    <a:pt x="32" y="30"/>
                  </a:lnTo>
                  <a:lnTo>
                    <a:pt x="42" y="21"/>
                  </a:lnTo>
                  <a:lnTo>
                    <a:pt x="54" y="13"/>
                  </a:lnTo>
                  <a:lnTo>
                    <a:pt x="67" y="7"/>
                  </a:lnTo>
                  <a:lnTo>
                    <a:pt x="81" y="3"/>
                  </a:lnTo>
                  <a:lnTo>
                    <a:pt x="95" y="0"/>
                  </a:lnTo>
                  <a:lnTo>
                    <a:pt x="111" y="0"/>
                  </a:lnTo>
                  <a:lnTo>
                    <a:pt x="124" y="0"/>
                  </a:lnTo>
                  <a:lnTo>
                    <a:pt x="137" y="1"/>
                  </a:lnTo>
                  <a:lnTo>
                    <a:pt x="150" y="6"/>
                  </a:lnTo>
                  <a:lnTo>
                    <a:pt x="162" y="10"/>
                  </a:lnTo>
                  <a:lnTo>
                    <a:pt x="172" y="16"/>
                  </a:lnTo>
                  <a:lnTo>
                    <a:pt x="180" y="23"/>
                  </a:lnTo>
                  <a:lnTo>
                    <a:pt x="189" y="32"/>
                  </a:lnTo>
                  <a:lnTo>
                    <a:pt x="196" y="42"/>
                  </a:lnTo>
                  <a:lnTo>
                    <a:pt x="175" y="56"/>
                  </a:lnTo>
                  <a:lnTo>
                    <a:pt x="169" y="49"/>
                  </a:lnTo>
                  <a:lnTo>
                    <a:pt x="162" y="43"/>
                  </a:lnTo>
                  <a:lnTo>
                    <a:pt x="154" y="37"/>
                  </a:lnTo>
                  <a:lnTo>
                    <a:pt x="147" y="33"/>
                  </a:lnTo>
                  <a:lnTo>
                    <a:pt x="139" y="29"/>
                  </a:lnTo>
                  <a:lnTo>
                    <a:pt x="130" y="27"/>
                  </a:lnTo>
                  <a:lnTo>
                    <a:pt x="121" y="26"/>
                  </a:lnTo>
                  <a:lnTo>
                    <a:pt x="111" y="24"/>
                  </a:lnTo>
                  <a:lnTo>
                    <a:pt x="100" y="26"/>
                  </a:lnTo>
                  <a:lnTo>
                    <a:pt x="90" y="27"/>
                  </a:lnTo>
                  <a:lnTo>
                    <a:pt x="80" y="30"/>
                  </a:lnTo>
                  <a:lnTo>
                    <a:pt x="70" y="34"/>
                  </a:lnTo>
                  <a:lnTo>
                    <a:pt x="61" y="40"/>
                  </a:lnTo>
                  <a:lnTo>
                    <a:pt x="52" y="47"/>
                  </a:lnTo>
                  <a:lnTo>
                    <a:pt x="46" y="56"/>
                  </a:lnTo>
                  <a:lnTo>
                    <a:pt x="41" y="65"/>
                  </a:lnTo>
                  <a:lnTo>
                    <a:pt x="35" y="75"/>
                  </a:lnTo>
                  <a:lnTo>
                    <a:pt x="32" y="85"/>
                  </a:lnTo>
                  <a:lnTo>
                    <a:pt x="31" y="96"/>
                  </a:lnTo>
                  <a:lnTo>
                    <a:pt x="29" y="109"/>
                  </a:lnTo>
                  <a:lnTo>
                    <a:pt x="31" y="121"/>
                  </a:lnTo>
                  <a:lnTo>
                    <a:pt x="32" y="132"/>
                  </a:lnTo>
                  <a:lnTo>
                    <a:pt x="35" y="142"/>
                  </a:lnTo>
                  <a:lnTo>
                    <a:pt x="41" y="152"/>
                  </a:lnTo>
                  <a:lnTo>
                    <a:pt x="46" y="161"/>
                  </a:lnTo>
                  <a:lnTo>
                    <a:pt x="52" y="170"/>
                  </a:lnTo>
                  <a:lnTo>
                    <a:pt x="61" y="177"/>
                  </a:lnTo>
                  <a:lnTo>
                    <a:pt x="70" y="183"/>
                  </a:lnTo>
                  <a:lnTo>
                    <a:pt x="80" y="187"/>
                  </a:lnTo>
                  <a:lnTo>
                    <a:pt x="90" y="190"/>
                  </a:lnTo>
                  <a:lnTo>
                    <a:pt x="100" y="191"/>
                  </a:lnTo>
                  <a:lnTo>
                    <a:pt x="111" y="193"/>
                  </a:lnTo>
                  <a:lnTo>
                    <a:pt x="121" y="193"/>
                  </a:lnTo>
                  <a:lnTo>
                    <a:pt x="130" y="191"/>
                  </a:lnTo>
                  <a:lnTo>
                    <a:pt x="139" y="188"/>
                  </a:lnTo>
                  <a:lnTo>
                    <a:pt x="147" y="185"/>
                  </a:lnTo>
                  <a:lnTo>
                    <a:pt x="154" y="180"/>
                  </a:lnTo>
                  <a:lnTo>
                    <a:pt x="162" y="175"/>
                  </a:lnTo>
                  <a:lnTo>
                    <a:pt x="169" y="168"/>
                  </a:lnTo>
                  <a:lnTo>
                    <a:pt x="175" y="161"/>
                  </a:lnTo>
                  <a:lnTo>
                    <a:pt x="196" y="175"/>
                  </a:lnTo>
                  <a:lnTo>
                    <a:pt x="189" y="185"/>
                  </a:lnTo>
                  <a:lnTo>
                    <a:pt x="180" y="194"/>
                  </a:lnTo>
                  <a:lnTo>
                    <a:pt x="172" y="201"/>
                  </a:lnTo>
                  <a:lnTo>
                    <a:pt x="160" y="207"/>
                  </a:lnTo>
                  <a:lnTo>
                    <a:pt x="150" y="213"/>
                  </a:lnTo>
                  <a:lnTo>
                    <a:pt x="137" y="216"/>
                  </a:lnTo>
                  <a:lnTo>
                    <a:pt x="124" y="217"/>
                  </a:lnTo>
                  <a:lnTo>
                    <a:pt x="111" y="218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" name="Freeform 138">
              <a:extLst>
                <a:ext uri="{FF2B5EF4-FFF2-40B4-BE49-F238E27FC236}">
                  <a16:creationId xmlns:a16="http://schemas.microsoft.com/office/drawing/2014/main" id="{DD5C4833-9BB0-36CB-70C4-FD1B42D33C0E}"/>
                </a:ext>
              </a:extLst>
            </p:cNvPr>
            <p:cNvSpPr/>
            <p:nvPr/>
          </p:nvSpPr>
          <p:spPr bwMode="auto">
            <a:xfrm>
              <a:off x="8847138" y="1187450"/>
              <a:ext cx="101600" cy="112713"/>
            </a:xfrm>
            <a:custGeom>
              <a:avLst/>
              <a:gdLst>
                <a:gd name="T0" fmla="*/ 78 w 192"/>
                <a:gd name="T1" fmla="*/ 120 h 215"/>
                <a:gd name="T2" fmla="*/ 29 w 192"/>
                <a:gd name="T3" fmla="*/ 120 h 215"/>
                <a:gd name="T4" fmla="*/ 29 w 192"/>
                <a:gd name="T5" fmla="*/ 215 h 215"/>
                <a:gd name="T6" fmla="*/ 0 w 192"/>
                <a:gd name="T7" fmla="*/ 215 h 215"/>
                <a:gd name="T8" fmla="*/ 0 w 192"/>
                <a:gd name="T9" fmla="*/ 0 h 215"/>
                <a:gd name="T10" fmla="*/ 29 w 192"/>
                <a:gd name="T11" fmla="*/ 0 h 215"/>
                <a:gd name="T12" fmla="*/ 29 w 192"/>
                <a:gd name="T13" fmla="*/ 94 h 215"/>
                <a:gd name="T14" fmla="*/ 78 w 192"/>
                <a:gd name="T15" fmla="*/ 94 h 215"/>
                <a:gd name="T16" fmla="*/ 154 w 192"/>
                <a:gd name="T17" fmla="*/ 0 h 215"/>
                <a:gd name="T18" fmla="*/ 186 w 192"/>
                <a:gd name="T19" fmla="*/ 0 h 215"/>
                <a:gd name="T20" fmla="*/ 101 w 192"/>
                <a:gd name="T21" fmla="*/ 104 h 215"/>
                <a:gd name="T22" fmla="*/ 192 w 192"/>
                <a:gd name="T23" fmla="*/ 215 h 215"/>
                <a:gd name="T24" fmla="*/ 157 w 192"/>
                <a:gd name="T25" fmla="*/ 215 h 215"/>
                <a:gd name="T26" fmla="*/ 78 w 192"/>
                <a:gd name="T27" fmla="*/ 12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215">
                  <a:moveTo>
                    <a:pt x="78" y="120"/>
                  </a:moveTo>
                  <a:lnTo>
                    <a:pt x="29" y="120"/>
                  </a:lnTo>
                  <a:lnTo>
                    <a:pt x="29" y="215"/>
                  </a:lnTo>
                  <a:lnTo>
                    <a:pt x="0" y="21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94"/>
                  </a:lnTo>
                  <a:lnTo>
                    <a:pt x="78" y="94"/>
                  </a:lnTo>
                  <a:lnTo>
                    <a:pt x="154" y="0"/>
                  </a:lnTo>
                  <a:lnTo>
                    <a:pt x="186" y="0"/>
                  </a:lnTo>
                  <a:lnTo>
                    <a:pt x="101" y="104"/>
                  </a:lnTo>
                  <a:lnTo>
                    <a:pt x="192" y="215"/>
                  </a:lnTo>
                  <a:lnTo>
                    <a:pt x="157" y="215"/>
                  </a:lnTo>
                  <a:lnTo>
                    <a:pt x="78" y="12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" name="Freeform 139">
              <a:extLst>
                <a:ext uri="{FF2B5EF4-FFF2-40B4-BE49-F238E27FC236}">
                  <a16:creationId xmlns:a16="http://schemas.microsoft.com/office/drawing/2014/main" id="{84B518AE-4B60-F9AE-7AB2-FDCA70C114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6675" y="1185863"/>
              <a:ext cx="117475" cy="115888"/>
            </a:xfrm>
            <a:custGeom>
              <a:avLst/>
              <a:gdLst>
                <a:gd name="T0" fmla="*/ 95 w 221"/>
                <a:gd name="T1" fmla="*/ 217 h 218"/>
                <a:gd name="T2" fmla="*/ 66 w 221"/>
                <a:gd name="T3" fmla="*/ 210 h 218"/>
                <a:gd name="T4" fmla="*/ 42 w 221"/>
                <a:gd name="T5" fmla="*/ 197 h 218"/>
                <a:gd name="T6" fmla="*/ 23 w 221"/>
                <a:gd name="T7" fmla="*/ 177 h 218"/>
                <a:gd name="T8" fmla="*/ 9 w 221"/>
                <a:gd name="T9" fmla="*/ 152 h 218"/>
                <a:gd name="T10" fmla="*/ 2 w 221"/>
                <a:gd name="T11" fmla="*/ 124 h 218"/>
                <a:gd name="T12" fmla="*/ 2 w 221"/>
                <a:gd name="T13" fmla="*/ 93 h 218"/>
                <a:gd name="T14" fmla="*/ 9 w 221"/>
                <a:gd name="T15" fmla="*/ 65 h 218"/>
                <a:gd name="T16" fmla="*/ 23 w 221"/>
                <a:gd name="T17" fmla="*/ 40 h 218"/>
                <a:gd name="T18" fmla="*/ 42 w 221"/>
                <a:gd name="T19" fmla="*/ 21 h 218"/>
                <a:gd name="T20" fmla="*/ 66 w 221"/>
                <a:gd name="T21" fmla="*/ 7 h 218"/>
                <a:gd name="T22" fmla="*/ 95 w 221"/>
                <a:gd name="T23" fmla="*/ 0 h 218"/>
                <a:gd name="T24" fmla="*/ 125 w 221"/>
                <a:gd name="T25" fmla="*/ 0 h 218"/>
                <a:gd name="T26" fmla="*/ 154 w 221"/>
                <a:gd name="T27" fmla="*/ 7 h 218"/>
                <a:gd name="T28" fmla="*/ 179 w 221"/>
                <a:gd name="T29" fmla="*/ 21 h 218"/>
                <a:gd name="T30" fmla="*/ 197 w 221"/>
                <a:gd name="T31" fmla="*/ 40 h 218"/>
                <a:gd name="T32" fmla="*/ 212 w 221"/>
                <a:gd name="T33" fmla="*/ 65 h 218"/>
                <a:gd name="T34" fmla="*/ 219 w 221"/>
                <a:gd name="T35" fmla="*/ 93 h 218"/>
                <a:gd name="T36" fmla="*/ 219 w 221"/>
                <a:gd name="T37" fmla="*/ 124 h 218"/>
                <a:gd name="T38" fmla="*/ 212 w 221"/>
                <a:gd name="T39" fmla="*/ 152 h 218"/>
                <a:gd name="T40" fmla="*/ 197 w 221"/>
                <a:gd name="T41" fmla="*/ 177 h 218"/>
                <a:gd name="T42" fmla="*/ 179 w 221"/>
                <a:gd name="T43" fmla="*/ 197 h 218"/>
                <a:gd name="T44" fmla="*/ 154 w 221"/>
                <a:gd name="T45" fmla="*/ 210 h 218"/>
                <a:gd name="T46" fmla="*/ 125 w 221"/>
                <a:gd name="T47" fmla="*/ 217 h 218"/>
                <a:gd name="T48" fmla="*/ 111 w 221"/>
                <a:gd name="T49" fmla="*/ 193 h 218"/>
                <a:gd name="T50" fmla="*/ 133 w 221"/>
                <a:gd name="T51" fmla="*/ 190 h 218"/>
                <a:gd name="T52" fmla="*/ 151 w 221"/>
                <a:gd name="T53" fmla="*/ 183 h 218"/>
                <a:gd name="T54" fmla="*/ 167 w 221"/>
                <a:gd name="T55" fmla="*/ 170 h 218"/>
                <a:gd name="T56" fmla="*/ 180 w 221"/>
                <a:gd name="T57" fmla="*/ 152 h 218"/>
                <a:gd name="T58" fmla="*/ 187 w 221"/>
                <a:gd name="T59" fmla="*/ 132 h 218"/>
                <a:gd name="T60" fmla="*/ 190 w 221"/>
                <a:gd name="T61" fmla="*/ 109 h 218"/>
                <a:gd name="T62" fmla="*/ 187 w 221"/>
                <a:gd name="T63" fmla="*/ 85 h 218"/>
                <a:gd name="T64" fmla="*/ 180 w 221"/>
                <a:gd name="T65" fmla="*/ 65 h 218"/>
                <a:gd name="T66" fmla="*/ 167 w 221"/>
                <a:gd name="T67" fmla="*/ 47 h 218"/>
                <a:gd name="T68" fmla="*/ 151 w 221"/>
                <a:gd name="T69" fmla="*/ 34 h 218"/>
                <a:gd name="T70" fmla="*/ 133 w 221"/>
                <a:gd name="T71" fmla="*/ 27 h 218"/>
                <a:gd name="T72" fmla="*/ 111 w 221"/>
                <a:gd name="T73" fmla="*/ 24 h 218"/>
                <a:gd name="T74" fmla="*/ 88 w 221"/>
                <a:gd name="T75" fmla="*/ 27 h 218"/>
                <a:gd name="T76" fmla="*/ 69 w 221"/>
                <a:gd name="T77" fmla="*/ 34 h 218"/>
                <a:gd name="T78" fmla="*/ 53 w 221"/>
                <a:gd name="T79" fmla="*/ 47 h 218"/>
                <a:gd name="T80" fmla="*/ 41 w 221"/>
                <a:gd name="T81" fmla="*/ 65 h 218"/>
                <a:gd name="T82" fmla="*/ 33 w 221"/>
                <a:gd name="T83" fmla="*/ 85 h 218"/>
                <a:gd name="T84" fmla="*/ 30 w 221"/>
                <a:gd name="T85" fmla="*/ 109 h 218"/>
                <a:gd name="T86" fmla="*/ 33 w 221"/>
                <a:gd name="T87" fmla="*/ 132 h 218"/>
                <a:gd name="T88" fmla="*/ 41 w 221"/>
                <a:gd name="T89" fmla="*/ 152 h 218"/>
                <a:gd name="T90" fmla="*/ 53 w 221"/>
                <a:gd name="T91" fmla="*/ 170 h 218"/>
                <a:gd name="T92" fmla="*/ 69 w 221"/>
                <a:gd name="T93" fmla="*/ 183 h 218"/>
                <a:gd name="T94" fmla="*/ 88 w 221"/>
                <a:gd name="T95" fmla="*/ 190 h 218"/>
                <a:gd name="T96" fmla="*/ 111 w 221"/>
                <a:gd name="T9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1" h="218">
                  <a:moveTo>
                    <a:pt x="111" y="218"/>
                  </a:moveTo>
                  <a:lnTo>
                    <a:pt x="95" y="217"/>
                  </a:lnTo>
                  <a:lnTo>
                    <a:pt x="81" y="214"/>
                  </a:lnTo>
                  <a:lnTo>
                    <a:pt x="66" y="210"/>
                  </a:lnTo>
                  <a:lnTo>
                    <a:pt x="53" y="204"/>
                  </a:lnTo>
                  <a:lnTo>
                    <a:pt x="42" y="197"/>
                  </a:lnTo>
                  <a:lnTo>
                    <a:pt x="32" y="187"/>
                  </a:lnTo>
                  <a:lnTo>
                    <a:pt x="23" y="177"/>
                  </a:lnTo>
                  <a:lnTo>
                    <a:pt x="15" y="165"/>
                  </a:lnTo>
                  <a:lnTo>
                    <a:pt x="9" y="152"/>
                  </a:lnTo>
                  <a:lnTo>
                    <a:pt x="5" y="138"/>
                  </a:lnTo>
                  <a:lnTo>
                    <a:pt x="2" y="124"/>
                  </a:lnTo>
                  <a:lnTo>
                    <a:pt x="0" y="109"/>
                  </a:lnTo>
                  <a:lnTo>
                    <a:pt x="2" y="93"/>
                  </a:lnTo>
                  <a:lnTo>
                    <a:pt x="5" y="79"/>
                  </a:lnTo>
                  <a:lnTo>
                    <a:pt x="9" y="65"/>
                  </a:lnTo>
                  <a:lnTo>
                    <a:pt x="15" y="52"/>
                  </a:lnTo>
                  <a:lnTo>
                    <a:pt x="23" y="40"/>
                  </a:lnTo>
                  <a:lnTo>
                    <a:pt x="32" y="30"/>
                  </a:lnTo>
                  <a:lnTo>
                    <a:pt x="42" y="21"/>
                  </a:lnTo>
                  <a:lnTo>
                    <a:pt x="53" y="13"/>
                  </a:lnTo>
                  <a:lnTo>
                    <a:pt x="66" y="7"/>
                  </a:lnTo>
                  <a:lnTo>
                    <a:pt x="81" y="3"/>
                  </a:lnTo>
                  <a:lnTo>
                    <a:pt x="95" y="0"/>
                  </a:lnTo>
                  <a:lnTo>
                    <a:pt x="111" y="0"/>
                  </a:lnTo>
                  <a:lnTo>
                    <a:pt x="125" y="0"/>
                  </a:lnTo>
                  <a:lnTo>
                    <a:pt x="140" y="3"/>
                  </a:lnTo>
                  <a:lnTo>
                    <a:pt x="154" y="7"/>
                  </a:lnTo>
                  <a:lnTo>
                    <a:pt x="167" y="13"/>
                  </a:lnTo>
                  <a:lnTo>
                    <a:pt x="179" y="21"/>
                  </a:lnTo>
                  <a:lnTo>
                    <a:pt x="189" y="30"/>
                  </a:lnTo>
                  <a:lnTo>
                    <a:pt x="197" y="40"/>
                  </a:lnTo>
                  <a:lnTo>
                    <a:pt x="206" y="52"/>
                  </a:lnTo>
                  <a:lnTo>
                    <a:pt x="212" y="65"/>
                  </a:lnTo>
                  <a:lnTo>
                    <a:pt x="216" y="79"/>
                  </a:lnTo>
                  <a:lnTo>
                    <a:pt x="219" y="93"/>
                  </a:lnTo>
                  <a:lnTo>
                    <a:pt x="221" y="109"/>
                  </a:lnTo>
                  <a:lnTo>
                    <a:pt x="219" y="124"/>
                  </a:lnTo>
                  <a:lnTo>
                    <a:pt x="216" y="138"/>
                  </a:lnTo>
                  <a:lnTo>
                    <a:pt x="212" y="152"/>
                  </a:lnTo>
                  <a:lnTo>
                    <a:pt x="206" y="165"/>
                  </a:lnTo>
                  <a:lnTo>
                    <a:pt x="197" y="177"/>
                  </a:lnTo>
                  <a:lnTo>
                    <a:pt x="189" y="187"/>
                  </a:lnTo>
                  <a:lnTo>
                    <a:pt x="179" y="197"/>
                  </a:lnTo>
                  <a:lnTo>
                    <a:pt x="167" y="204"/>
                  </a:lnTo>
                  <a:lnTo>
                    <a:pt x="154" y="210"/>
                  </a:lnTo>
                  <a:lnTo>
                    <a:pt x="140" y="214"/>
                  </a:lnTo>
                  <a:lnTo>
                    <a:pt x="125" y="217"/>
                  </a:lnTo>
                  <a:lnTo>
                    <a:pt x="111" y="218"/>
                  </a:lnTo>
                  <a:close/>
                  <a:moveTo>
                    <a:pt x="111" y="193"/>
                  </a:moveTo>
                  <a:lnTo>
                    <a:pt x="121" y="191"/>
                  </a:lnTo>
                  <a:lnTo>
                    <a:pt x="133" y="190"/>
                  </a:lnTo>
                  <a:lnTo>
                    <a:pt x="143" y="187"/>
                  </a:lnTo>
                  <a:lnTo>
                    <a:pt x="151" y="183"/>
                  </a:lnTo>
                  <a:lnTo>
                    <a:pt x="160" y="177"/>
                  </a:lnTo>
                  <a:lnTo>
                    <a:pt x="167" y="170"/>
                  </a:lnTo>
                  <a:lnTo>
                    <a:pt x="174" y="161"/>
                  </a:lnTo>
                  <a:lnTo>
                    <a:pt x="180" y="152"/>
                  </a:lnTo>
                  <a:lnTo>
                    <a:pt x="185" y="142"/>
                  </a:lnTo>
                  <a:lnTo>
                    <a:pt x="187" y="132"/>
                  </a:lnTo>
                  <a:lnTo>
                    <a:pt x="190" y="121"/>
                  </a:lnTo>
                  <a:lnTo>
                    <a:pt x="190" y="109"/>
                  </a:lnTo>
                  <a:lnTo>
                    <a:pt x="190" y="96"/>
                  </a:lnTo>
                  <a:lnTo>
                    <a:pt x="187" y="85"/>
                  </a:lnTo>
                  <a:lnTo>
                    <a:pt x="185" y="75"/>
                  </a:lnTo>
                  <a:lnTo>
                    <a:pt x="180" y="65"/>
                  </a:lnTo>
                  <a:lnTo>
                    <a:pt x="174" y="56"/>
                  </a:lnTo>
                  <a:lnTo>
                    <a:pt x="167" y="47"/>
                  </a:lnTo>
                  <a:lnTo>
                    <a:pt x="160" y="40"/>
                  </a:lnTo>
                  <a:lnTo>
                    <a:pt x="151" y="34"/>
                  </a:lnTo>
                  <a:lnTo>
                    <a:pt x="143" y="30"/>
                  </a:lnTo>
                  <a:lnTo>
                    <a:pt x="133" y="27"/>
                  </a:lnTo>
                  <a:lnTo>
                    <a:pt x="121" y="26"/>
                  </a:lnTo>
                  <a:lnTo>
                    <a:pt x="111" y="24"/>
                  </a:lnTo>
                  <a:lnTo>
                    <a:pt x="100" y="26"/>
                  </a:lnTo>
                  <a:lnTo>
                    <a:pt x="88" y="27"/>
                  </a:lnTo>
                  <a:lnTo>
                    <a:pt x="78" y="30"/>
                  </a:lnTo>
                  <a:lnTo>
                    <a:pt x="69" y="34"/>
                  </a:lnTo>
                  <a:lnTo>
                    <a:pt x="61" y="40"/>
                  </a:lnTo>
                  <a:lnTo>
                    <a:pt x="53" y="47"/>
                  </a:lnTo>
                  <a:lnTo>
                    <a:pt x="46" y="56"/>
                  </a:lnTo>
                  <a:lnTo>
                    <a:pt x="41" y="65"/>
                  </a:lnTo>
                  <a:lnTo>
                    <a:pt x="36" y="75"/>
                  </a:lnTo>
                  <a:lnTo>
                    <a:pt x="33" y="85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0" y="121"/>
                  </a:lnTo>
                  <a:lnTo>
                    <a:pt x="33" y="132"/>
                  </a:lnTo>
                  <a:lnTo>
                    <a:pt x="36" y="142"/>
                  </a:lnTo>
                  <a:lnTo>
                    <a:pt x="41" y="152"/>
                  </a:lnTo>
                  <a:lnTo>
                    <a:pt x="46" y="161"/>
                  </a:lnTo>
                  <a:lnTo>
                    <a:pt x="53" y="170"/>
                  </a:lnTo>
                  <a:lnTo>
                    <a:pt x="61" y="177"/>
                  </a:lnTo>
                  <a:lnTo>
                    <a:pt x="69" y="183"/>
                  </a:lnTo>
                  <a:lnTo>
                    <a:pt x="78" y="187"/>
                  </a:lnTo>
                  <a:lnTo>
                    <a:pt x="88" y="190"/>
                  </a:lnTo>
                  <a:lnTo>
                    <a:pt x="100" y="191"/>
                  </a:lnTo>
                  <a:lnTo>
                    <a:pt x="111" y="193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5" name="Freeform 140">
              <a:extLst>
                <a:ext uri="{FF2B5EF4-FFF2-40B4-BE49-F238E27FC236}">
                  <a16:creationId xmlns:a16="http://schemas.microsoft.com/office/drawing/2014/main" id="{61778249-1FD7-B7DE-F600-99D73EE72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5900" y="1141413"/>
              <a:ext cx="106363" cy="158750"/>
            </a:xfrm>
            <a:custGeom>
              <a:avLst/>
              <a:gdLst>
                <a:gd name="T0" fmla="*/ 0 w 199"/>
                <a:gd name="T1" fmla="*/ 85 h 300"/>
                <a:gd name="T2" fmla="*/ 29 w 199"/>
                <a:gd name="T3" fmla="*/ 85 h 300"/>
                <a:gd name="T4" fmla="*/ 29 w 199"/>
                <a:gd name="T5" fmla="*/ 256 h 300"/>
                <a:gd name="T6" fmla="*/ 173 w 199"/>
                <a:gd name="T7" fmla="*/ 85 h 300"/>
                <a:gd name="T8" fmla="*/ 199 w 199"/>
                <a:gd name="T9" fmla="*/ 85 h 300"/>
                <a:gd name="T10" fmla="*/ 199 w 199"/>
                <a:gd name="T11" fmla="*/ 300 h 300"/>
                <a:gd name="T12" fmla="*/ 170 w 199"/>
                <a:gd name="T13" fmla="*/ 300 h 300"/>
                <a:gd name="T14" fmla="*/ 170 w 199"/>
                <a:gd name="T15" fmla="*/ 128 h 300"/>
                <a:gd name="T16" fmla="*/ 26 w 199"/>
                <a:gd name="T17" fmla="*/ 300 h 300"/>
                <a:gd name="T18" fmla="*/ 0 w 199"/>
                <a:gd name="T19" fmla="*/ 300 h 300"/>
                <a:gd name="T20" fmla="*/ 0 w 199"/>
                <a:gd name="T21" fmla="*/ 85 h 300"/>
                <a:gd name="T22" fmla="*/ 98 w 199"/>
                <a:gd name="T23" fmla="*/ 54 h 300"/>
                <a:gd name="T24" fmla="*/ 85 w 199"/>
                <a:gd name="T25" fmla="*/ 52 h 300"/>
                <a:gd name="T26" fmla="*/ 72 w 199"/>
                <a:gd name="T27" fmla="*/ 51 h 300"/>
                <a:gd name="T28" fmla="*/ 62 w 199"/>
                <a:gd name="T29" fmla="*/ 46 h 300"/>
                <a:gd name="T30" fmla="*/ 54 w 199"/>
                <a:gd name="T31" fmla="*/ 39 h 300"/>
                <a:gd name="T32" fmla="*/ 47 w 199"/>
                <a:gd name="T33" fmla="*/ 32 h 300"/>
                <a:gd name="T34" fmla="*/ 41 w 199"/>
                <a:gd name="T35" fmla="*/ 23 h 300"/>
                <a:gd name="T36" fmla="*/ 38 w 199"/>
                <a:gd name="T37" fmla="*/ 12 h 300"/>
                <a:gd name="T38" fmla="*/ 36 w 199"/>
                <a:gd name="T39" fmla="*/ 0 h 300"/>
                <a:gd name="T40" fmla="*/ 58 w 199"/>
                <a:gd name="T41" fmla="*/ 0 h 300"/>
                <a:gd name="T42" fmla="*/ 59 w 199"/>
                <a:gd name="T43" fmla="*/ 8 h 300"/>
                <a:gd name="T44" fmla="*/ 61 w 199"/>
                <a:gd name="T45" fmla="*/ 15 h 300"/>
                <a:gd name="T46" fmla="*/ 65 w 199"/>
                <a:gd name="T47" fmla="*/ 21 h 300"/>
                <a:gd name="T48" fmla="*/ 70 w 199"/>
                <a:gd name="T49" fmla="*/ 26 h 300"/>
                <a:gd name="T50" fmla="*/ 75 w 199"/>
                <a:gd name="T51" fmla="*/ 31 h 300"/>
                <a:gd name="T52" fmla="*/ 83 w 199"/>
                <a:gd name="T53" fmla="*/ 34 h 300"/>
                <a:gd name="T54" fmla="*/ 90 w 199"/>
                <a:gd name="T55" fmla="*/ 35 h 300"/>
                <a:gd name="T56" fmla="*/ 98 w 199"/>
                <a:gd name="T57" fmla="*/ 35 h 300"/>
                <a:gd name="T58" fmla="*/ 107 w 199"/>
                <a:gd name="T59" fmla="*/ 35 h 300"/>
                <a:gd name="T60" fmla="*/ 114 w 199"/>
                <a:gd name="T61" fmla="*/ 34 h 300"/>
                <a:gd name="T62" fmla="*/ 121 w 199"/>
                <a:gd name="T63" fmla="*/ 31 h 300"/>
                <a:gd name="T64" fmla="*/ 127 w 199"/>
                <a:gd name="T65" fmla="*/ 26 h 300"/>
                <a:gd name="T66" fmla="*/ 131 w 199"/>
                <a:gd name="T67" fmla="*/ 21 h 300"/>
                <a:gd name="T68" fmla="*/ 136 w 199"/>
                <a:gd name="T69" fmla="*/ 15 h 300"/>
                <a:gd name="T70" fmla="*/ 137 w 199"/>
                <a:gd name="T71" fmla="*/ 8 h 300"/>
                <a:gd name="T72" fmla="*/ 139 w 199"/>
                <a:gd name="T73" fmla="*/ 0 h 300"/>
                <a:gd name="T74" fmla="*/ 160 w 199"/>
                <a:gd name="T75" fmla="*/ 0 h 300"/>
                <a:gd name="T76" fmla="*/ 159 w 199"/>
                <a:gd name="T77" fmla="*/ 12 h 300"/>
                <a:gd name="T78" fmla="*/ 155 w 199"/>
                <a:gd name="T79" fmla="*/ 23 h 300"/>
                <a:gd name="T80" fmla="*/ 150 w 199"/>
                <a:gd name="T81" fmla="*/ 32 h 300"/>
                <a:gd name="T82" fmla="*/ 143 w 199"/>
                <a:gd name="T83" fmla="*/ 39 h 300"/>
                <a:gd name="T84" fmla="*/ 133 w 199"/>
                <a:gd name="T85" fmla="*/ 46 h 300"/>
                <a:gd name="T86" fmla="*/ 123 w 199"/>
                <a:gd name="T87" fmla="*/ 51 h 300"/>
                <a:gd name="T88" fmla="*/ 111 w 199"/>
                <a:gd name="T89" fmla="*/ 52 h 300"/>
                <a:gd name="T90" fmla="*/ 98 w 199"/>
                <a:gd name="T91" fmla="*/ 5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9" h="300">
                  <a:moveTo>
                    <a:pt x="0" y="85"/>
                  </a:moveTo>
                  <a:lnTo>
                    <a:pt x="29" y="85"/>
                  </a:lnTo>
                  <a:lnTo>
                    <a:pt x="29" y="256"/>
                  </a:lnTo>
                  <a:lnTo>
                    <a:pt x="173" y="85"/>
                  </a:lnTo>
                  <a:lnTo>
                    <a:pt x="199" y="85"/>
                  </a:lnTo>
                  <a:lnTo>
                    <a:pt x="199" y="300"/>
                  </a:lnTo>
                  <a:lnTo>
                    <a:pt x="170" y="300"/>
                  </a:lnTo>
                  <a:lnTo>
                    <a:pt x="170" y="128"/>
                  </a:lnTo>
                  <a:lnTo>
                    <a:pt x="26" y="300"/>
                  </a:lnTo>
                  <a:lnTo>
                    <a:pt x="0" y="300"/>
                  </a:lnTo>
                  <a:lnTo>
                    <a:pt x="0" y="85"/>
                  </a:lnTo>
                  <a:close/>
                  <a:moveTo>
                    <a:pt x="98" y="54"/>
                  </a:moveTo>
                  <a:lnTo>
                    <a:pt x="85" y="52"/>
                  </a:lnTo>
                  <a:lnTo>
                    <a:pt x="72" y="51"/>
                  </a:lnTo>
                  <a:lnTo>
                    <a:pt x="62" y="46"/>
                  </a:lnTo>
                  <a:lnTo>
                    <a:pt x="54" y="39"/>
                  </a:lnTo>
                  <a:lnTo>
                    <a:pt x="47" y="32"/>
                  </a:lnTo>
                  <a:lnTo>
                    <a:pt x="41" y="23"/>
                  </a:lnTo>
                  <a:lnTo>
                    <a:pt x="38" y="12"/>
                  </a:lnTo>
                  <a:lnTo>
                    <a:pt x="36" y="0"/>
                  </a:lnTo>
                  <a:lnTo>
                    <a:pt x="58" y="0"/>
                  </a:lnTo>
                  <a:lnTo>
                    <a:pt x="59" y="8"/>
                  </a:lnTo>
                  <a:lnTo>
                    <a:pt x="61" y="15"/>
                  </a:lnTo>
                  <a:lnTo>
                    <a:pt x="65" y="21"/>
                  </a:lnTo>
                  <a:lnTo>
                    <a:pt x="70" y="26"/>
                  </a:lnTo>
                  <a:lnTo>
                    <a:pt x="75" y="31"/>
                  </a:lnTo>
                  <a:lnTo>
                    <a:pt x="83" y="34"/>
                  </a:lnTo>
                  <a:lnTo>
                    <a:pt x="90" y="35"/>
                  </a:lnTo>
                  <a:lnTo>
                    <a:pt x="98" y="35"/>
                  </a:lnTo>
                  <a:lnTo>
                    <a:pt x="107" y="35"/>
                  </a:lnTo>
                  <a:lnTo>
                    <a:pt x="114" y="34"/>
                  </a:lnTo>
                  <a:lnTo>
                    <a:pt x="121" y="31"/>
                  </a:lnTo>
                  <a:lnTo>
                    <a:pt x="127" y="26"/>
                  </a:lnTo>
                  <a:lnTo>
                    <a:pt x="131" y="21"/>
                  </a:lnTo>
                  <a:lnTo>
                    <a:pt x="136" y="15"/>
                  </a:lnTo>
                  <a:lnTo>
                    <a:pt x="137" y="8"/>
                  </a:lnTo>
                  <a:lnTo>
                    <a:pt x="139" y="0"/>
                  </a:lnTo>
                  <a:lnTo>
                    <a:pt x="160" y="0"/>
                  </a:lnTo>
                  <a:lnTo>
                    <a:pt x="159" y="12"/>
                  </a:lnTo>
                  <a:lnTo>
                    <a:pt x="155" y="23"/>
                  </a:lnTo>
                  <a:lnTo>
                    <a:pt x="150" y="32"/>
                  </a:lnTo>
                  <a:lnTo>
                    <a:pt x="143" y="39"/>
                  </a:lnTo>
                  <a:lnTo>
                    <a:pt x="133" y="46"/>
                  </a:lnTo>
                  <a:lnTo>
                    <a:pt x="123" y="51"/>
                  </a:lnTo>
                  <a:lnTo>
                    <a:pt x="111" y="52"/>
                  </a:lnTo>
                  <a:lnTo>
                    <a:pt x="98" y="54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6" name="Freeform 141">
              <a:extLst>
                <a:ext uri="{FF2B5EF4-FFF2-40B4-BE49-F238E27FC236}">
                  <a16:creationId xmlns:a16="http://schemas.microsoft.com/office/drawing/2014/main" id="{6D41EE5B-48CE-5505-3E29-927EDCC24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1163" y="1185863"/>
              <a:ext cx="115888" cy="115888"/>
            </a:xfrm>
            <a:custGeom>
              <a:avLst/>
              <a:gdLst>
                <a:gd name="T0" fmla="*/ 95 w 219"/>
                <a:gd name="T1" fmla="*/ 217 h 218"/>
                <a:gd name="T2" fmla="*/ 66 w 219"/>
                <a:gd name="T3" fmla="*/ 210 h 218"/>
                <a:gd name="T4" fmla="*/ 42 w 219"/>
                <a:gd name="T5" fmla="*/ 197 h 218"/>
                <a:gd name="T6" fmla="*/ 22 w 219"/>
                <a:gd name="T7" fmla="*/ 177 h 218"/>
                <a:gd name="T8" fmla="*/ 7 w 219"/>
                <a:gd name="T9" fmla="*/ 152 h 218"/>
                <a:gd name="T10" fmla="*/ 0 w 219"/>
                <a:gd name="T11" fmla="*/ 124 h 218"/>
                <a:gd name="T12" fmla="*/ 0 w 219"/>
                <a:gd name="T13" fmla="*/ 93 h 218"/>
                <a:gd name="T14" fmla="*/ 7 w 219"/>
                <a:gd name="T15" fmla="*/ 65 h 218"/>
                <a:gd name="T16" fmla="*/ 22 w 219"/>
                <a:gd name="T17" fmla="*/ 40 h 218"/>
                <a:gd name="T18" fmla="*/ 42 w 219"/>
                <a:gd name="T19" fmla="*/ 21 h 218"/>
                <a:gd name="T20" fmla="*/ 66 w 219"/>
                <a:gd name="T21" fmla="*/ 7 h 218"/>
                <a:gd name="T22" fmla="*/ 95 w 219"/>
                <a:gd name="T23" fmla="*/ 0 h 218"/>
                <a:gd name="T24" fmla="*/ 125 w 219"/>
                <a:gd name="T25" fmla="*/ 0 h 218"/>
                <a:gd name="T26" fmla="*/ 153 w 219"/>
                <a:gd name="T27" fmla="*/ 7 h 218"/>
                <a:gd name="T28" fmla="*/ 177 w 219"/>
                <a:gd name="T29" fmla="*/ 21 h 218"/>
                <a:gd name="T30" fmla="*/ 197 w 219"/>
                <a:gd name="T31" fmla="*/ 40 h 218"/>
                <a:gd name="T32" fmla="*/ 212 w 219"/>
                <a:gd name="T33" fmla="*/ 65 h 218"/>
                <a:gd name="T34" fmla="*/ 218 w 219"/>
                <a:gd name="T35" fmla="*/ 93 h 218"/>
                <a:gd name="T36" fmla="*/ 218 w 219"/>
                <a:gd name="T37" fmla="*/ 124 h 218"/>
                <a:gd name="T38" fmla="*/ 212 w 219"/>
                <a:gd name="T39" fmla="*/ 152 h 218"/>
                <a:gd name="T40" fmla="*/ 197 w 219"/>
                <a:gd name="T41" fmla="*/ 177 h 218"/>
                <a:gd name="T42" fmla="*/ 177 w 219"/>
                <a:gd name="T43" fmla="*/ 197 h 218"/>
                <a:gd name="T44" fmla="*/ 153 w 219"/>
                <a:gd name="T45" fmla="*/ 210 h 218"/>
                <a:gd name="T46" fmla="*/ 125 w 219"/>
                <a:gd name="T47" fmla="*/ 217 h 218"/>
                <a:gd name="T48" fmla="*/ 110 w 219"/>
                <a:gd name="T49" fmla="*/ 193 h 218"/>
                <a:gd name="T50" fmla="*/ 131 w 219"/>
                <a:gd name="T51" fmla="*/ 190 h 218"/>
                <a:gd name="T52" fmla="*/ 151 w 219"/>
                <a:gd name="T53" fmla="*/ 183 h 218"/>
                <a:gd name="T54" fmla="*/ 167 w 219"/>
                <a:gd name="T55" fmla="*/ 170 h 218"/>
                <a:gd name="T56" fmla="*/ 179 w 219"/>
                <a:gd name="T57" fmla="*/ 152 h 218"/>
                <a:gd name="T58" fmla="*/ 187 w 219"/>
                <a:gd name="T59" fmla="*/ 132 h 218"/>
                <a:gd name="T60" fmla="*/ 190 w 219"/>
                <a:gd name="T61" fmla="*/ 109 h 218"/>
                <a:gd name="T62" fmla="*/ 187 w 219"/>
                <a:gd name="T63" fmla="*/ 85 h 218"/>
                <a:gd name="T64" fmla="*/ 179 w 219"/>
                <a:gd name="T65" fmla="*/ 65 h 218"/>
                <a:gd name="T66" fmla="*/ 167 w 219"/>
                <a:gd name="T67" fmla="*/ 47 h 218"/>
                <a:gd name="T68" fmla="*/ 151 w 219"/>
                <a:gd name="T69" fmla="*/ 34 h 218"/>
                <a:gd name="T70" fmla="*/ 131 w 219"/>
                <a:gd name="T71" fmla="*/ 27 h 218"/>
                <a:gd name="T72" fmla="*/ 110 w 219"/>
                <a:gd name="T73" fmla="*/ 24 h 218"/>
                <a:gd name="T74" fmla="*/ 88 w 219"/>
                <a:gd name="T75" fmla="*/ 27 h 218"/>
                <a:gd name="T76" fmla="*/ 68 w 219"/>
                <a:gd name="T77" fmla="*/ 34 h 218"/>
                <a:gd name="T78" fmla="*/ 52 w 219"/>
                <a:gd name="T79" fmla="*/ 47 h 218"/>
                <a:gd name="T80" fmla="*/ 40 w 219"/>
                <a:gd name="T81" fmla="*/ 65 h 218"/>
                <a:gd name="T82" fmla="*/ 32 w 219"/>
                <a:gd name="T83" fmla="*/ 85 h 218"/>
                <a:gd name="T84" fmla="*/ 29 w 219"/>
                <a:gd name="T85" fmla="*/ 109 h 218"/>
                <a:gd name="T86" fmla="*/ 32 w 219"/>
                <a:gd name="T87" fmla="*/ 132 h 218"/>
                <a:gd name="T88" fmla="*/ 40 w 219"/>
                <a:gd name="T89" fmla="*/ 152 h 218"/>
                <a:gd name="T90" fmla="*/ 52 w 219"/>
                <a:gd name="T91" fmla="*/ 170 h 218"/>
                <a:gd name="T92" fmla="*/ 68 w 219"/>
                <a:gd name="T93" fmla="*/ 183 h 218"/>
                <a:gd name="T94" fmla="*/ 88 w 219"/>
                <a:gd name="T95" fmla="*/ 190 h 218"/>
                <a:gd name="T96" fmla="*/ 110 w 219"/>
                <a:gd name="T97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9" h="218">
                  <a:moveTo>
                    <a:pt x="110" y="218"/>
                  </a:moveTo>
                  <a:lnTo>
                    <a:pt x="95" y="217"/>
                  </a:lnTo>
                  <a:lnTo>
                    <a:pt x="81" y="214"/>
                  </a:lnTo>
                  <a:lnTo>
                    <a:pt x="66" y="210"/>
                  </a:lnTo>
                  <a:lnTo>
                    <a:pt x="53" y="204"/>
                  </a:lnTo>
                  <a:lnTo>
                    <a:pt x="42" y="197"/>
                  </a:lnTo>
                  <a:lnTo>
                    <a:pt x="32" y="187"/>
                  </a:lnTo>
                  <a:lnTo>
                    <a:pt x="22" y="177"/>
                  </a:lnTo>
                  <a:lnTo>
                    <a:pt x="14" y="165"/>
                  </a:lnTo>
                  <a:lnTo>
                    <a:pt x="7" y="152"/>
                  </a:lnTo>
                  <a:lnTo>
                    <a:pt x="3" y="138"/>
                  </a:lnTo>
                  <a:lnTo>
                    <a:pt x="0" y="124"/>
                  </a:lnTo>
                  <a:lnTo>
                    <a:pt x="0" y="109"/>
                  </a:lnTo>
                  <a:lnTo>
                    <a:pt x="0" y="93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4" y="52"/>
                  </a:lnTo>
                  <a:lnTo>
                    <a:pt x="22" y="40"/>
                  </a:lnTo>
                  <a:lnTo>
                    <a:pt x="32" y="30"/>
                  </a:lnTo>
                  <a:lnTo>
                    <a:pt x="42" y="21"/>
                  </a:lnTo>
                  <a:lnTo>
                    <a:pt x="53" y="13"/>
                  </a:lnTo>
                  <a:lnTo>
                    <a:pt x="66" y="7"/>
                  </a:lnTo>
                  <a:lnTo>
                    <a:pt x="81" y="3"/>
                  </a:lnTo>
                  <a:lnTo>
                    <a:pt x="95" y="0"/>
                  </a:lnTo>
                  <a:lnTo>
                    <a:pt x="110" y="0"/>
                  </a:lnTo>
                  <a:lnTo>
                    <a:pt x="125" y="0"/>
                  </a:lnTo>
                  <a:lnTo>
                    <a:pt x="140" y="3"/>
                  </a:lnTo>
                  <a:lnTo>
                    <a:pt x="153" y="7"/>
                  </a:lnTo>
                  <a:lnTo>
                    <a:pt x="166" y="13"/>
                  </a:lnTo>
                  <a:lnTo>
                    <a:pt x="177" y="21"/>
                  </a:lnTo>
                  <a:lnTo>
                    <a:pt x="189" y="30"/>
                  </a:lnTo>
                  <a:lnTo>
                    <a:pt x="197" y="40"/>
                  </a:lnTo>
                  <a:lnTo>
                    <a:pt x="205" y="52"/>
                  </a:lnTo>
                  <a:lnTo>
                    <a:pt x="212" y="65"/>
                  </a:lnTo>
                  <a:lnTo>
                    <a:pt x="216" y="79"/>
                  </a:lnTo>
                  <a:lnTo>
                    <a:pt x="218" y="93"/>
                  </a:lnTo>
                  <a:lnTo>
                    <a:pt x="219" y="109"/>
                  </a:lnTo>
                  <a:lnTo>
                    <a:pt x="218" y="124"/>
                  </a:lnTo>
                  <a:lnTo>
                    <a:pt x="216" y="138"/>
                  </a:lnTo>
                  <a:lnTo>
                    <a:pt x="212" y="152"/>
                  </a:lnTo>
                  <a:lnTo>
                    <a:pt x="205" y="165"/>
                  </a:lnTo>
                  <a:lnTo>
                    <a:pt x="197" y="177"/>
                  </a:lnTo>
                  <a:lnTo>
                    <a:pt x="189" y="187"/>
                  </a:lnTo>
                  <a:lnTo>
                    <a:pt x="177" y="197"/>
                  </a:lnTo>
                  <a:lnTo>
                    <a:pt x="166" y="204"/>
                  </a:lnTo>
                  <a:lnTo>
                    <a:pt x="153" y="210"/>
                  </a:lnTo>
                  <a:lnTo>
                    <a:pt x="140" y="214"/>
                  </a:lnTo>
                  <a:lnTo>
                    <a:pt x="125" y="217"/>
                  </a:lnTo>
                  <a:lnTo>
                    <a:pt x="110" y="218"/>
                  </a:lnTo>
                  <a:close/>
                  <a:moveTo>
                    <a:pt x="110" y="193"/>
                  </a:moveTo>
                  <a:lnTo>
                    <a:pt x="121" y="191"/>
                  </a:lnTo>
                  <a:lnTo>
                    <a:pt x="131" y="190"/>
                  </a:lnTo>
                  <a:lnTo>
                    <a:pt x="141" y="187"/>
                  </a:lnTo>
                  <a:lnTo>
                    <a:pt x="151" y="183"/>
                  </a:lnTo>
                  <a:lnTo>
                    <a:pt x="160" y="177"/>
                  </a:lnTo>
                  <a:lnTo>
                    <a:pt x="167" y="170"/>
                  </a:lnTo>
                  <a:lnTo>
                    <a:pt x="174" y="161"/>
                  </a:lnTo>
                  <a:lnTo>
                    <a:pt x="179" y="152"/>
                  </a:lnTo>
                  <a:lnTo>
                    <a:pt x="184" y="142"/>
                  </a:lnTo>
                  <a:lnTo>
                    <a:pt x="187" y="132"/>
                  </a:lnTo>
                  <a:lnTo>
                    <a:pt x="189" y="121"/>
                  </a:lnTo>
                  <a:lnTo>
                    <a:pt x="190" y="109"/>
                  </a:lnTo>
                  <a:lnTo>
                    <a:pt x="189" y="96"/>
                  </a:lnTo>
                  <a:lnTo>
                    <a:pt x="187" y="85"/>
                  </a:lnTo>
                  <a:lnTo>
                    <a:pt x="184" y="75"/>
                  </a:lnTo>
                  <a:lnTo>
                    <a:pt x="179" y="65"/>
                  </a:lnTo>
                  <a:lnTo>
                    <a:pt x="174" y="56"/>
                  </a:lnTo>
                  <a:lnTo>
                    <a:pt x="167" y="47"/>
                  </a:lnTo>
                  <a:lnTo>
                    <a:pt x="160" y="40"/>
                  </a:lnTo>
                  <a:lnTo>
                    <a:pt x="151" y="34"/>
                  </a:lnTo>
                  <a:lnTo>
                    <a:pt x="141" y="30"/>
                  </a:lnTo>
                  <a:lnTo>
                    <a:pt x="131" y="27"/>
                  </a:lnTo>
                  <a:lnTo>
                    <a:pt x="121" y="26"/>
                  </a:lnTo>
                  <a:lnTo>
                    <a:pt x="110" y="24"/>
                  </a:lnTo>
                  <a:lnTo>
                    <a:pt x="98" y="26"/>
                  </a:lnTo>
                  <a:lnTo>
                    <a:pt x="88" y="27"/>
                  </a:lnTo>
                  <a:lnTo>
                    <a:pt x="78" y="30"/>
                  </a:lnTo>
                  <a:lnTo>
                    <a:pt x="68" y="34"/>
                  </a:lnTo>
                  <a:lnTo>
                    <a:pt x="59" y="40"/>
                  </a:lnTo>
                  <a:lnTo>
                    <a:pt x="52" y="47"/>
                  </a:lnTo>
                  <a:lnTo>
                    <a:pt x="45" y="56"/>
                  </a:lnTo>
                  <a:lnTo>
                    <a:pt x="40" y="65"/>
                  </a:lnTo>
                  <a:lnTo>
                    <a:pt x="35" y="75"/>
                  </a:lnTo>
                  <a:lnTo>
                    <a:pt x="32" y="85"/>
                  </a:lnTo>
                  <a:lnTo>
                    <a:pt x="30" y="96"/>
                  </a:lnTo>
                  <a:lnTo>
                    <a:pt x="29" y="109"/>
                  </a:lnTo>
                  <a:lnTo>
                    <a:pt x="30" y="121"/>
                  </a:lnTo>
                  <a:lnTo>
                    <a:pt x="32" y="132"/>
                  </a:lnTo>
                  <a:lnTo>
                    <a:pt x="35" y="142"/>
                  </a:lnTo>
                  <a:lnTo>
                    <a:pt x="40" y="152"/>
                  </a:lnTo>
                  <a:lnTo>
                    <a:pt x="45" y="161"/>
                  </a:lnTo>
                  <a:lnTo>
                    <a:pt x="52" y="170"/>
                  </a:lnTo>
                  <a:lnTo>
                    <a:pt x="59" y="177"/>
                  </a:lnTo>
                  <a:lnTo>
                    <a:pt x="68" y="183"/>
                  </a:lnTo>
                  <a:lnTo>
                    <a:pt x="78" y="187"/>
                  </a:lnTo>
                  <a:lnTo>
                    <a:pt x="88" y="190"/>
                  </a:lnTo>
                  <a:lnTo>
                    <a:pt x="98" y="191"/>
                  </a:lnTo>
                  <a:lnTo>
                    <a:pt x="110" y="193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7" name="Freeform 142">
              <a:extLst>
                <a:ext uri="{FF2B5EF4-FFF2-40B4-BE49-F238E27FC236}">
                  <a16:creationId xmlns:a16="http://schemas.microsoft.com/office/drawing/2014/main" id="{326D1AA8-EB3C-D7A1-0B13-59FDA9B749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4038" y="1133475"/>
              <a:ext cx="117475" cy="168275"/>
            </a:xfrm>
            <a:custGeom>
              <a:avLst/>
              <a:gdLst>
                <a:gd name="T0" fmla="*/ 147 w 222"/>
                <a:gd name="T1" fmla="*/ 111 h 319"/>
                <a:gd name="T2" fmla="*/ 183 w 222"/>
                <a:gd name="T3" fmla="*/ 128 h 319"/>
                <a:gd name="T4" fmla="*/ 209 w 222"/>
                <a:gd name="T5" fmla="*/ 158 h 319"/>
                <a:gd name="T6" fmla="*/ 220 w 222"/>
                <a:gd name="T7" fmla="*/ 197 h 319"/>
                <a:gd name="T8" fmla="*/ 217 w 222"/>
                <a:gd name="T9" fmla="*/ 242 h 319"/>
                <a:gd name="T10" fmla="*/ 200 w 222"/>
                <a:gd name="T11" fmla="*/ 279 h 319"/>
                <a:gd name="T12" fmla="*/ 170 w 222"/>
                <a:gd name="T13" fmla="*/ 307 h 319"/>
                <a:gd name="T14" fmla="*/ 128 w 222"/>
                <a:gd name="T15" fmla="*/ 319 h 319"/>
                <a:gd name="T16" fmla="*/ 88 w 222"/>
                <a:gd name="T17" fmla="*/ 317 h 319"/>
                <a:gd name="T18" fmla="*/ 55 w 222"/>
                <a:gd name="T19" fmla="*/ 305 h 319"/>
                <a:gd name="T20" fmla="*/ 29 w 222"/>
                <a:gd name="T21" fmla="*/ 282 h 319"/>
                <a:gd name="T22" fmla="*/ 11 w 222"/>
                <a:gd name="T23" fmla="*/ 249 h 319"/>
                <a:gd name="T24" fmla="*/ 1 w 222"/>
                <a:gd name="T25" fmla="*/ 209 h 319"/>
                <a:gd name="T26" fmla="*/ 0 w 222"/>
                <a:gd name="T27" fmla="*/ 161 h 319"/>
                <a:gd name="T28" fmla="*/ 7 w 222"/>
                <a:gd name="T29" fmla="*/ 117 h 319"/>
                <a:gd name="T30" fmla="*/ 20 w 222"/>
                <a:gd name="T31" fmla="*/ 82 h 319"/>
                <a:gd name="T32" fmla="*/ 42 w 222"/>
                <a:gd name="T33" fmla="*/ 55 h 319"/>
                <a:gd name="T34" fmla="*/ 70 w 222"/>
                <a:gd name="T35" fmla="*/ 35 h 319"/>
                <a:gd name="T36" fmla="*/ 109 w 222"/>
                <a:gd name="T37" fmla="*/ 22 h 319"/>
                <a:gd name="T38" fmla="*/ 119 w 222"/>
                <a:gd name="T39" fmla="*/ 48 h 319"/>
                <a:gd name="T40" fmla="*/ 88 w 222"/>
                <a:gd name="T41" fmla="*/ 58 h 319"/>
                <a:gd name="T42" fmla="*/ 63 w 222"/>
                <a:gd name="T43" fmla="*/ 72 h 319"/>
                <a:gd name="T44" fmla="*/ 46 w 222"/>
                <a:gd name="T45" fmla="*/ 91 h 319"/>
                <a:gd name="T46" fmla="*/ 34 w 222"/>
                <a:gd name="T47" fmla="*/ 115 h 319"/>
                <a:gd name="T48" fmla="*/ 29 w 222"/>
                <a:gd name="T49" fmla="*/ 148 h 319"/>
                <a:gd name="T50" fmla="*/ 43 w 222"/>
                <a:gd name="T51" fmla="*/ 138 h 319"/>
                <a:gd name="T52" fmla="*/ 76 w 222"/>
                <a:gd name="T53" fmla="*/ 115 h 319"/>
                <a:gd name="T54" fmla="*/ 118 w 222"/>
                <a:gd name="T55" fmla="*/ 107 h 319"/>
                <a:gd name="T56" fmla="*/ 135 w 222"/>
                <a:gd name="T57" fmla="*/ 294 h 319"/>
                <a:gd name="T58" fmla="*/ 163 w 222"/>
                <a:gd name="T59" fmla="*/ 279 h 319"/>
                <a:gd name="T60" fmla="*/ 181 w 222"/>
                <a:gd name="T61" fmla="*/ 256 h 319"/>
                <a:gd name="T62" fmla="*/ 191 w 222"/>
                <a:gd name="T63" fmla="*/ 225 h 319"/>
                <a:gd name="T64" fmla="*/ 190 w 222"/>
                <a:gd name="T65" fmla="*/ 191 h 319"/>
                <a:gd name="T66" fmla="*/ 177 w 222"/>
                <a:gd name="T67" fmla="*/ 163 h 319"/>
                <a:gd name="T68" fmla="*/ 154 w 222"/>
                <a:gd name="T69" fmla="*/ 144 h 319"/>
                <a:gd name="T70" fmla="*/ 125 w 222"/>
                <a:gd name="T71" fmla="*/ 134 h 319"/>
                <a:gd name="T72" fmla="*/ 92 w 222"/>
                <a:gd name="T73" fmla="*/ 135 h 319"/>
                <a:gd name="T74" fmla="*/ 65 w 222"/>
                <a:gd name="T75" fmla="*/ 148 h 319"/>
                <a:gd name="T76" fmla="*/ 45 w 222"/>
                <a:gd name="T77" fmla="*/ 171 h 319"/>
                <a:gd name="T78" fmla="*/ 36 w 222"/>
                <a:gd name="T79" fmla="*/ 202 h 319"/>
                <a:gd name="T80" fmla="*/ 37 w 222"/>
                <a:gd name="T81" fmla="*/ 236 h 319"/>
                <a:gd name="T82" fmla="*/ 50 w 222"/>
                <a:gd name="T83" fmla="*/ 265 h 319"/>
                <a:gd name="T84" fmla="*/ 73 w 222"/>
                <a:gd name="T85" fmla="*/ 285 h 319"/>
                <a:gd name="T86" fmla="*/ 102 w 222"/>
                <a:gd name="T87" fmla="*/ 29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" h="319">
                  <a:moveTo>
                    <a:pt x="118" y="107"/>
                  </a:moveTo>
                  <a:lnTo>
                    <a:pt x="132" y="108"/>
                  </a:lnTo>
                  <a:lnTo>
                    <a:pt x="147" y="111"/>
                  </a:lnTo>
                  <a:lnTo>
                    <a:pt x="160" y="115"/>
                  </a:lnTo>
                  <a:lnTo>
                    <a:pt x="171" y="121"/>
                  </a:lnTo>
                  <a:lnTo>
                    <a:pt x="183" y="128"/>
                  </a:lnTo>
                  <a:lnTo>
                    <a:pt x="193" y="137"/>
                  </a:lnTo>
                  <a:lnTo>
                    <a:pt x="202" y="147"/>
                  </a:lnTo>
                  <a:lnTo>
                    <a:pt x="209" y="158"/>
                  </a:lnTo>
                  <a:lnTo>
                    <a:pt x="214" y="170"/>
                  </a:lnTo>
                  <a:lnTo>
                    <a:pt x="217" y="183"/>
                  </a:lnTo>
                  <a:lnTo>
                    <a:pt x="220" y="197"/>
                  </a:lnTo>
                  <a:lnTo>
                    <a:pt x="222" y="213"/>
                  </a:lnTo>
                  <a:lnTo>
                    <a:pt x="220" y="227"/>
                  </a:lnTo>
                  <a:lnTo>
                    <a:pt x="217" y="242"/>
                  </a:lnTo>
                  <a:lnTo>
                    <a:pt x="213" y="256"/>
                  </a:lnTo>
                  <a:lnTo>
                    <a:pt x="207" y="268"/>
                  </a:lnTo>
                  <a:lnTo>
                    <a:pt x="200" y="279"/>
                  </a:lnTo>
                  <a:lnTo>
                    <a:pt x="191" y="289"/>
                  </a:lnTo>
                  <a:lnTo>
                    <a:pt x="181" y="299"/>
                  </a:lnTo>
                  <a:lnTo>
                    <a:pt x="170" y="307"/>
                  </a:lnTo>
                  <a:lnTo>
                    <a:pt x="157" y="312"/>
                  </a:lnTo>
                  <a:lnTo>
                    <a:pt x="142" y="317"/>
                  </a:lnTo>
                  <a:lnTo>
                    <a:pt x="128" y="319"/>
                  </a:lnTo>
                  <a:lnTo>
                    <a:pt x="112" y="319"/>
                  </a:lnTo>
                  <a:lnTo>
                    <a:pt x="99" y="319"/>
                  </a:lnTo>
                  <a:lnTo>
                    <a:pt x="88" y="317"/>
                  </a:lnTo>
                  <a:lnTo>
                    <a:pt x="76" y="314"/>
                  </a:lnTo>
                  <a:lnTo>
                    <a:pt x="65" y="311"/>
                  </a:lnTo>
                  <a:lnTo>
                    <a:pt x="55" y="305"/>
                  </a:lnTo>
                  <a:lnTo>
                    <a:pt x="46" y="298"/>
                  </a:lnTo>
                  <a:lnTo>
                    <a:pt x="37" y="291"/>
                  </a:lnTo>
                  <a:lnTo>
                    <a:pt x="29" y="282"/>
                  </a:lnTo>
                  <a:lnTo>
                    <a:pt x="23" y="272"/>
                  </a:lnTo>
                  <a:lnTo>
                    <a:pt x="17" y="262"/>
                  </a:lnTo>
                  <a:lnTo>
                    <a:pt x="11" y="249"/>
                  </a:lnTo>
                  <a:lnTo>
                    <a:pt x="7" y="238"/>
                  </a:lnTo>
                  <a:lnTo>
                    <a:pt x="4" y="223"/>
                  </a:lnTo>
                  <a:lnTo>
                    <a:pt x="1" y="209"/>
                  </a:lnTo>
                  <a:lnTo>
                    <a:pt x="0" y="194"/>
                  </a:lnTo>
                  <a:lnTo>
                    <a:pt x="0" y="179"/>
                  </a:lnTo>
                  <a:lnTo>
                    <a:pt x="0" y="161"/>
                  </a:lnTo>
                  <a:lnTo>
                    <a:pt x="1" y="145"/>
                  </a:lnTo>
                  <a:lnTo>
                    <a:pt x="4" y="131"/>
                  </a:lnTo>
                  <a:lnTo>
                    <a:pt x="7" y="117"/>
                  </a:lnTo>
                  <a:lnTo>
                    <a:pt x="10" y="104"/>
                  </a:lnTo>
                  <a:lnTo>
                    <a:pt x="14" y="92"/>
                  </a:lnTo>
                  <a:lnTo>
                    <a:pt x="20" y="82"/>
                  </a:lnTo>
                  <a:lnTo>
                    <a:pt x="26" y="72"/>
                  </a:lnTo>
                  <a:lnTo>
                    <a:pt x="33" y="63"/>
                  </a:lnTo>
                  <a:lnTo>
                    <a:pt x="42" y="55"/>
                  </a:lnTo>
                  <a:lnTo>
                    <a:pt x="50" y="48"/>
                  </a:lnTo>
                  <a:lnTo>
                    <a:pt x="60" y="40"/>
                  </a:lnTo>
                  <a:lnTo>
                    <a:pt x="70" y="35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9" y="22"/>
                  </a:lnTo>
                  <a:lnTo>
                    <a:pt x="206" y="0"/>
                  </a:lnTo>
                  <a:lnTo>
                    <a:pt x="210" y="26"/>
                  </a:lnTo>
                  <a:lnTo>
                    <a:pt x="119" y="48"/>
                  </a:lnTo>
                  <a:lnTo>
                    <a:pt x="108" y="51"/>
                  </a:lnTo>
                  <a:lnTo>
                    <a:pt x="98" y="53"/>
                  </a:lnTo>
                  <a:lnTo>
                    <a:pt x="88" y="58"/>
                  </a:lnTo>
                  <a:lnTo>
                    <a:pt x="79" y="62"/>
                  </a:lnTo>
                  <a:lnTo>
                    <a:pt x="72" y="66"/>
                  </a:lnTo>
                  <a:lnTo>
                    <a:pt x="63" y="72"/>
                  </a:lnTo>
                  <a:lnTo>
                    <a:pt x="58" y="78"/>
                  </a:lnTo>
                  <a:lnTo>
                    <a:pt x="52" y="84"/>
                  </a:lnTo>
                  <a:lnTo>
                    <a:pt x="46" y="91"/>
                  </a:lnTo>
                  <a:lnTo>
                    <a:pt x="42" y="98"/>
                  </a:lnTo>
                  <a:lnTo>
                    <a:pt x="37" y="107"/>
                  </a:lnTo>
                  <a:lnTo>
                    <a:pt x="34" y="115"/>
                  </a:lnTo>
                  <a:lnTo>
                    <a:pt x="32" y="125"/>
                  </a:lnTo>
                  <a:lnTo>
                    <a:pt x="30" y="137"/>
                  </a:lnTo>
                  <a:lnTo>
                    <a:pt x="29" y="148"/>
                  </a:lnTo>
                  <a:lnTo>
                    <a:pt x="27" y="160"/>
                  </a:lnTo>
                  <a:lnTo>
                    <a:pt x="34" y="148"/>
                  </a:lnTo>
                  <a:lnTo>
                    <a:pt x="43" y="138"/>
                  </a:lnTo>
                  <a:lnTo>
                    <a:pt x="53" y="130"/>
                  </a:lnTo>
                  <a:lnTo>
                    <a:pt x="65" y="121"/>
                  </a:lnTo>
                  <a:lnTo>
                    <a:pt x="76" y="115"/>
                  </a:lnTo>
                  <a:lnTo>
                    <a:pt x="89" y="111"/>
                  </a:lnTo>
                  <a:lnTo>
                    <a:pt x="104" y="108"/>
                  </a:lnTo>
                  <a:lnTo>
                    <a:pt x="118" y="107"/>
                  </a:lnTo>
                  <a:close/>
                  <a:moveTo>
                    <a:pt x="114" y="295"/>
                  </a:moveTo>
                  <a:lnTo>
                    <a:pt x="124" y="295"/>
                  </a:lnTo>
                  <a:lnTo>
                    <a:pt x="135" y="294"/>
                  </a:lnTo>
                  <a:lnTo>
                    <a:pt x="144" y="289"/>
                  </a:lnTo>
                  <a:lnTo>
                    <a:pt x="154" y="285"/>
                  </a:lnTo>
                  <a:lnTo>
                    <a:pt x="163" y="279"/>
                  </a:lnTo>
                  <a:lnTo>
                    <a:pt x="170" y="272"/>
                  </a:lnTo>
                  <a:lnTo>
                    <a:pt x="176" y="265"/>
                  </a:lnTo>
                  <a:lnTo>
                    <a:pt x="181" y="256"/>
                  </a:lnTo>
                  <a:lnTo>
                    <a:pt x="186" y="246"/>
                  </a:lnTo>
                  <a:lnTo>
                    <a:pt x="189" y="236"/>
                  </a:lnTo>
                  <a:lnTo>
                    <a:pt x="191" y="225"/>
                  </a:lnTo>
                  <a:lnTo>
                    <a:pt x="191" y="213"/>
                  </a:lnTo>
                  <a:lnTo>
                    <a:pt x="191" y="202"/>
                  </a:lnTo>
                  <a:lnTo>
                    <a:pt x="190" y="191"/>
                  </a:lnTo>
                  <a:lnTo>
                    <a:pt x="186" y="181"/>
                  </a:lnTo>
                  <a:lnTo>
                    <a:pt x="181" y="171"/>
                  </a:lnTo>
                  <a:lnTo>
                    <a:pt x="177" y="163"/>
                  </a:lnTo>
                  <a:lnTo>
                    <a:pt x="170" y="156"/>
                  </a:lnTo>
                  <a:lnTo>
                    <a:pt x="163" y="148"/>
                  </a:lnTo>
                  <a:lnTo>
                    <a:pt x="154" y="144"/>
                  </a:lnTo>
                  <a:lnTo>
                    <a:pt x="145" y="140"/>
                  </a:lnTo>
                  <a:lnTo>
                    <a:pt x="135" y="135"/>
                  </a:lnTo>
                  <a:lnTo>
                    <a:pt x="125" y="134"/>
                  </a:lnTo>
                  <a:lnTo>
                    <a:pt x="114" y="134"/>
                  </a:lnTo>
                  <a:lnTo>
                    <a:pt x="102" y="134"/>
                  </a:lnTo>
                  <a:lnTo>
                    <a:pt x="92" y="135"/>
                  </a:lnTo>
                  <a:lnTo>
                    <a:pt x="82" y="140"/>
                  </a:lnTo>
                  <a:lnTo>
                    <a:pt x="73" y="144"/>
                  </a:lnTo>
                  <a:lnTo>
                    <a:pt x="65" y="148"/>
                  </a:lnTo>
                  <a:lnTo>
                    <a:pt x="56" y="156"/>
                  </a:lnTo>
                  <a:lnTo>
                    <a:pt x="50" y="163"/>
                  </a:lnTo>
                  <a:lnTo>
                    <a:pt x="45" y="171"/>
                  </a:lnTo>
                  <a:lnTo>
                    <a:pt x="40" y="181"/>
                  </a:lnTo>
                  <a:lnTo>
                    <a:pt x="37" y="191"/>
                  </a:lnTo>
                  <a:lnTo>
                    <a:pt x="36" y="202"/>
                  </a:lnTo>
                  <a:lnTo>
                    <a:pt x="34" y="213"/>
                  </a:lnTo>
                  <a:lnTo>
                    <a:pt x="36" y="225"/>
                  </a:lnTo>
                  <a:lnTo>
                    <a:pt x="37" y="236"/>
                  </a:lnTo>
                  <a:lnTo>
                    <a:pt x="40" y="246"/>
                  </a:lnTo>
                  <a:lnTo>
                    <a:pt x="45" y="256"/>
                  </a:lnTo>
                  <a:lnTo>
                    <a:pt x="50" y="265"/>
                  </a:lnTo>
                  <a:lnTo>
                    <a:pt x="58" y="272"/>
                  </a:lnTo>
                  <a:lnTo>
                    <a:pt x="65" y="279"/>
                  </a:lnTo>
                  <a:lnTo>
                    <a:pt x="73" y="285"/>
                  </a:lnTo>
                  <a:lnTo>
                    <a:pt x="82" y="289"/>
                  </a:lnTo>
                  <a:lnTo>
                    <a:pt x="92" y="294"/>
                  </a:lnTo>
                  <a:lnTo>
                    <a:pt x="102" y="295"/>
                  </a:lnTo>
                  <a:lnTo>
                    <a:pt x="114" y="295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8" name="Freeform 143">
              <a:extLst>
                <a:ext uri="{FF2B5EF4-FFF2-40B4-BE49-F238E27FC236}">
                  <a16:creationId xmlns:a16="http://schemas.microsoft.com/office/drawing/2014/main" id="{4974D18A-C8C9-36E8-A2C1-FDC422D1CA6C}"/>
                </a:ext>
              </a:extLst>
            </p:cNvPr>
            <p:cNvSpPr/>
            <p:nvPr/>
          </p:nvSpPr>
          <p:spPr bwMode="auto">
            <a:xfrm>
              <a:off x="9572625" y="1187450"/>
              <a:ext cx="114300" cy="114300"/>
            </a:xfrm>
            <a:custGeom>
              <a:avLst/>
              <a:gdLst>
                <a:gd name="T0" fmla="*/ 216 w 216"/>
                <a:gd name="T1" fmla="*/ 0 h 217"/>
                <a:gd name="T2" fmla="*/ 216 w 216"/>
                <a:gd name="T3" fmla="*/ 215 h 217"/>
                <a:gd name="T4" fmla="*/ 186 w 216"/>
                <a:gd name="T5" fmla="*/ 215 h 217"/>
                <a:gd name="T6" fmla="*/ 186 w 216"/>
                <a:gd name="T7" fmla="*/ 26 h 217"/>
                <a:gd name="T8" fmla="*/ 84 w 216"/>
                <a:gd name="T9" fmla="*/ 26 h 217"/>
                <a:gd name="T10" fmla="*/ 81 w 216"/>
                <a:gd name="T11" fmla="*/ 79 h 217"/>
                <a:gd name="T12" fmla="*/ 78 w 216"/>
                <a:gd name="T13" fmla="*/ 111 h 217"/>
                <a:gd name="T14" fmla="*/ 75 w 216"/>
                <a:gd name="T15" fmla="*/ 138 h 217"/>
                <a:gd name="T16" fmla="*/ 71 w 216"/>
                <a:gd name="T17" fmla="*/ 161 h 217"/>
                <a:gd name="T18" fmla="*/ 65 w 216"/>
                <a:gd name="T19" fmla="*/ 182 h 217"/>
                <a:gd name="T20" fmla="*/ 61 w 216"/>
                <a:gd name="T21" fmla="*/ 190 h 217"/>
                <a:gd name="T22" fmla="*/ 58 w 216"/>
                <a:gd name="T23" fmla="*/ 197 h 217"/>
                <a:gd name="T24" fmla="*/ 54 w 216"/>
                <a:gd name="T25" fmla="*/ 205 h 217"/>
                <a:gd name="T26" fmla="*/ 48 w 216"/>
                <a:gd name="T27" fmla="*/ 209 h 217"/>
                <a:gd name="T28" fmla="*/ 42 w 216"/>
                <a:gd name="T29" fmla="*/ 213 h 217"/>
                <a:gd name="T30" fmla="*/ 35 w 216"/>
                <a:gd name="T31" fmla="*/ 216 h 217"/>
                <a:gd name="T32" fmla="*/ 29 w 216"/>
                <a:gd name="T33" fmla="*/ 217 h 217"/>
                <a:gd name="T34" fmla="*/ 20 w 216"/>
                <a:gd name="T35" fmla="*/ 217 h 217"/>
                <a:gd name="T36" fmla="*/ 12 w 216"/>
                <a:gd name="T37" fmla="*/ 217 h 217"/>
                <a:gd name="T38" fmla="*/ 0 w 216"/>
                <a:gd name="T39" fmla="*/ 215 h 217"/>
                <a:gd name="T40" fmla="*/ 2 w 216"/>
                <a:gd name="T41" fmla="*/ 190 h 217"/>
                <a:gd name="T42" fmla="*/ 9 w 216"/>
                <a:gd name="T43" fmla="*/ 192 h 217"/>
                <a:gd name="T44" fmla="*/ 12 w 216"/>
                <a:gd name="T45" fmla="*/ 192 h 217"/>
                <a:gd name="T46" fmla="*/ 20 w 216"/>
                <a:gd name="T47" fmla="*/ 190 h 217"/>
                <a:gd name="T48" fmla="*/ 28 w 216"/>
                <a:gd name="T49" fmla="*/ 187 h 217"/>
                <a:gd name="T50" fmla="*/ 33 w 216"/>
                <a:gd name="T51" fmla="*/ 183 h 217"/>
                <a:gd name="T52" fmla="*/ 38 w 216"/>
                <a:gd name="T53" fmla="*/ 176 h 217"/>
                <a:gd name="T54" fmla="*/ 42 w 216"/>
                <a:gd name="T55" fmla="*/ 167 h 217"/>
                <a:gd name="T56" fmla="*/ 45 w 216"/>
                <a:gd name="T57" fmla="*/ 159 h 217"/>
                <a:gd name="T58" fmla="*/ 48 w 216"/>
                <a:gd name="T59" fmla="*/ 148 h 217"/>
                <a:gd name="T60" fmla="*/ 49 w 216"/>
                <a:gd name="T61" fmla="*/ 137 h 217"/>
                <a:gd name="T62" fmla="*/ 51 w 216"/>
                <a:gd name="T63" fmla="*/ 125 h 217"/>
                <a:gd name="T64" fmla="*/ 52 w 216"/>
                <a:gd name="T65" fmla="*/ 111 h 217"/>
                <a:gd name="T66" fmla="*/ 54 w 216"/>
                <a:gd name="T67" fmla="*/ 95 h 217"/>
                <a:gd name="T68" fmla="*/ 54 w 216"/>
                <a:gd name="T69" fmla="*/ 77 h 217"/>
                <a:gd name="T70" fmla="*/ 58 w 216"/>
                <a:gd name="T71" fmla="*/ 0 h 217"/>
                <a:gd name="T72" fmla="*/ 216 w 216"/>
                <a:gd name="T7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6" h="216">
                  <a:moveTo>
                    <a:pt x="216" y="0"/>
                  </a:moveTo>
                  <a:lnTo>
                    <a:pt x="216" y="215"/>
                  </a:lnTo>
                  <a:lnTo>
                    <a:pt x="186" y="215"/>
                  </a:lnTo>
                  <a:lnTo>
                    <a:pt x="186" y="26"/>
                  </a:lnTo>
                  <a:lnTo>
                    <a:pt x="84" y="26"/>
                  </a:lnTo>
                  <a:lnTo>
                    <a:pt x="81" y="79"/>
                  </a:lnTo>
                  <a:lnTo>
                    <a:pt x="78" y="111"/>
                  </a:lnTo>
                  <a:lnTo>
                    <a:pt x="75" y="138"/>
                  </a:lnTo>
                  <a:lnTo>
                    <a:pt x="71" y="161"/>
                  </a:lnTo>
                  <a:lnTo>
                    <a:pt x="65" y="182"/>
                  </a:lnTo>
                  <a:lnTo>
                    <a:pt x="61" y="190"/>
                  </a:lnTo>
                  <a:lnTo>
                    <a:pt x="58" y="197"/>
                  </a:lnTo>
                  <a:lnTo>
                    <a:pt x="54" y="205"/>
                  </a:lnTo>
                  <a:lnTo>
                    <a:pt x="48" y="209"/>
                  </a:lnTo>
                  <a:lnTo>
                    <a:pt x="42" y="213"/>
                  </a:lnTo>
                  <a:lnTo>
                    <a:pt x="35" y="216"/>
                  </a:lnTo>
                  <a:lnTo>
                    <a:pt x="29" y="217"/>
                  </a:lnTo>
                  <a:lnTo>
                    <a:pt x="20" y="217"/>
                  </a:lnTo>
                  <a:lnTo>
                    <a:pt x="12" y="217"/>
                  </a:lnTo>
                  <a:lnTo>
                    <a:pt x="0" y="215"/>
                  </a:lnTo>
                  <a:lnTo>
                    <a:pt x="2" y="190"/>
                  </a:lnTo>
                  <a:lnTo>
                    <a:pt x="9" y="192"/>
                  </a:lnTo>
                  <a:lnTo>
                    <a:pt x="12" y="192"/>
                  </a:lnTo>
                  <a:lnTo>
                    <a:pt x="20" y="190"/>
                  </a:lnTo>
                  <a:lnTo>
                    <a:pt x="28" y="187"/>
                  </a:lnTo>
                  <a:lnTo>
                    <a:pt x="33" y="183"/>
                  </a:lnTo>
                  <a:lnTo>
                    <a:pt x="38" y="176"/>
                  </a:lnTo>
                  <a:lnTo>
                    <a:pt x="42" y="167"/>
                  </a:lnTo>
                  <a:lnTo>
                    <a:pt x="45" y="159"/>
                  </a:lnTo>
                  <a:lnTo>
                    <a:pt x="48" y="148"/>
                  </a:lnTo>
                  <a:lnTo>
                    <a:pt x="49" y="137"/>
                  </a:lnTo>
                  <a:lnTo>
                    <a:pt x="51" y="125"/>
                  </a:lnTo>
                  <a:lnTo>
                    <a:pt x="52" y="111"/>
                  </a:lnTo>
                  <a:lnTo>
                    <a:pt x="54" y="95"/>
                  </a:lnTo>
                  <a:lnTo>
                    <a:pt x="54" y="77"/>
                  </a:lnTo>
                  <a:lnTo>
                    <a:pt x="58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9" name="Freeform 144">
              <a:extLst>
                <a:ext uri="{FF2B5EF4-FFF2-40B4-BE49-F238E27FC236}">
                  <a16:creationId xmlns:a16="http://schemas.microsoft.com/office/drawing/2014/main" id="{87EEE845-FE27-74AB-863E-0CFFE4D77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0263" y="1185863"/>
              <a:ext cx="95250" cy="115888"/>
            </a:xfrm>
            <a:custGeom>
              <a:avLst/>
              <a:gdLst>
                <a:gd name="T0" fmla="*/ 103 w 180"/>
                <a:gd name="T1" fmla="*/ 0 h 218"/>
                <a:gd name="T2" fmla="*/ 122 w 180"/>
                <a:gd name="T3" fmla="*/ 3 h 218"/>
                <a:gd name="T4" fmla="*/ 138 w 180"/>
                <a:gd name="T5" fmla="*/ 7 h 218"/>
                <a:gd name="T6" fmla="*/ 151 w 180"/>
                <a:gd name="T7" fmla="*/ 16 h 218"/>
                <a:gd name="T8" fmla="*/ 162 w 180"/>
                <a:gd name="T9" fmla="*/ 26 h 218"/>
                <a:gd name="T10" fmla="*/ 171 w 180"/>
                <a:gd name="T11" fmla="*/ 39 h 218"/>
                <a:gd name="T12" fmla="*/ 177 w 180"/>
                <a:gd name="T13" fmla="*/ 55 h 218"/>
                <a:gd name="T14" fmla="*/ 180 w 180"/>
                <a:gd name="T15" fmla="*/ 73 h 218"/>
                <a:gd name="T16" fmla="*/ 180 w 180"/>
                <a:gd name="T17" fmla="*/ 216 h 218"/>
                <a:gd name="T18" fmla="*/ 152 w 180"/>
                <a:gd name="T19" fmla="*/ 183 h 218"/>
                <a:gd name="T20" fmla="*/ 139 w 180"/>
                <a:gd name="T21" fmla="*/ 197 h 218"/>
                <a:gd name="T22" fmla="*/ 123 w 180"/>
                <a:gd name="T23" fmla="*/ 208 h 218"/>
                <a:gd name="T24" fmla="*/ 102 w 180"/>
                <a:gd name="T25" fmla="*/ 216 h 218"/>
                <a:gd name="T26" fmla="*/ 77 w 180"/>
                <a:gd name="T27" fmla="*/ 218 h 218"/>
                <a:gd name="T28" fmla="*/ 46 w 180"/>
                <a:gd name="T29" fmla="*/ 214 h 218"/>
                <a:gd name="T30" fmla="*/ 21 w 180"/>
                <a:gd name="T31" fmla="*/ 201 h 218"/>
                <a:gd name="T32" fmla="*/ 11 w 180"/>
                <a:gd name="T33" fmla="*/ 191 h 218"/>
                <a:gd name="T34" fmla="*/ 4 w 180"/>
                <a:gd name="T35" fmla="*/ 181 h 218"/>
                <a:gd name="T36" fmla="*/ 1 w 180"/>
                <a:gd name="T37" fmla="*/ 170 h 218"/>
                <a:gd name="T38" fmla="*/ 0 w 180"/>
                <a:gd name="T39" fmla="*/ 155 h 218"/>
                <a:gd name="T40" fmla="*/ 4 w 180"/>
                <a:gd name="T41" fmla="*/ 131 h 218"/>
                <a:gd name="T42" fmla="*/ 20 w 180"/>
                <a:gd name="T43" fmla="*/ 112 h 218"/>
                <a:gd name="T44" fmla="*/ 30 w 180"/>
                <a:gd name="T45" fmla="*/ 103 h 218"/>
                <a:gd name="T46" fmla="*/ 44 w 180"/>
                <a:gd name="T47" fmla="*/ 99 h 218"/>
                <a:gd name="T48" fmla="*/ 83 w 180"/>
                <a:gd name="T49" fmla="*/ 95 h 218"/>
                <a:gd name="T50" fmla="*/ 151 w 180"/>
                <a:gd name="T51" fmla="*/ 82 h 218"/>
                <a:gd name="T52" fmla="*/ 147 w 180"/>
                <a:gd name="T53" fmla="*/ 57 h 218"/>
                <a:gd name="T54" fmla="*/ 135 w 180"/>
                <a:gd name="T55" fmla="*/ 39 h 218"/>
                <a:gd name="T56" fmla="*/ 116 w 180"/>
                <a:gd name="T57" fmla="*/ 29 h 218"/>
                <a:gd name="T58" fmla="*/ 90 w 180"/>
                <a:gd name="T59" fmla="*/ 24 h 218"/>
                <a:gd name="T60" fmla="*/ 70 w 180"/>
                <a:gd name="T61" fmla="*/ 26 h 218"/>
                <a:gd name="T62" fmla="*/ 50 w 180"/>
                <a:gd name="T63" fmla="*/ 32 h 218"/>
                <a:gd name="T64" fmla="*/ 33 w 180"/>
                <a:gd name="T65" fmla="*/ 39 h 218"/>
                <a:gd name="T66" fmla="*/ 18 w 180"/>
                <a:gd name="T67" fmla="*/ 50 h 218"/>
                <a:gd name="T68" fmla="*/ 14 w 180"/>
                <a:gd name="T69" fmla="*/ 21 h 218"/>
                <a:gd name="T70" fmla="*/ 33 w 180"/>
                <a:gd name="T71" fmla="*/ 11 h 218"/>
                <a:gd name="T72" fmla="*/ 56 w 180"/>
                <a:gd name="T73" fmla="*/ 3 h 218"/>
                <a:gd name="T74" fmla="*/ 80 w 180"/>
                <a:gd name="T75" fmla="*/ 0 h 218"/>
                <a:gd name="T76" fmla="*/ 83 w 180"/>
                <a:gd name="T77" fmla="*/ 195 h 218"/>
                <a:gd name="T78" fmla="*/ 105 w 180"/>
                <a:gd name="T79" fmla="*/ 193 h 218"/>
                <a:gd name="T80" fmla="*/ 125 w 180"/>
                <a:gd name="T81" fmla="*/ 184 h 218"/>
                <a:gd name="T82" fmla="*/ 141 w 180"/>
                <a:gd name="T83" fmla="*/ 170 h 218"/>
                <a:gd name="T84" fmla="*/ 151 w 180"/>
                <a:gd name="T85" fmla="*/ 151 h 218"/>
                <a:gd name="T86" fmla="*/ 83 w 180"/>
                <a:gd name="T87" fmla="*/ 116 h 218"/>
                <a:gd name="T88" fmla="*/ 59 w 180"/>
                <a:gd name="T89" fmla="*/ 119 h 218"/>
                <a:gd name="T90" fmla="*/ 41 w 180"/>
                <a:gd name="T91" fmla="*/ 126 h 218"/>
                <a:gd name="T92" fmla="*/ 31 w 180"/>
                <a:gd name="T93" fmla="*/ 138 h 218"/>
                <a:gd name="T94" fmla="*/ 28 w 180"/>
                <a:gd name="T95" fmla="*/ 155 h 218"/>
                <a:gd name="T96" fmla="*/ 31 w 180"/>
                <a:gd name="T97" fmla="*/ 171 h 218"/>
                <a:gd name="T98" fmla="*/ 43 w 180"/>
                <a:gd name="T99" fmla="*/ 184 h 218"/>
                <a:gd name="T100" fmla="*/ 60 w 180"/>
                <a:gd name="T101" fmla="*/ 193 h 218"/>
                <a:gd name="T102" fmla="*/ 83 w 180"/>
                <a:gd name="T103" fmla="*/ 19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0" h="218">
                  <a:moveTo>
                    <a:pt x="93" y="0"/>
                  </a:moveTo>
                  <a:lnTo>
                    <a:pt x="103" y="0"/>
                  </a:lnTo>
                  <a:lnTo>
                    <a:pt x="112" y="0"/>
                  </a:lnTo>
                  <a:lnTo>
                    <a:pt x="122" y="3"/>
                  </a:lnTo>
                  <a:lnTo>
                    <a:pt x="131" y="4"/>
                  </a:lnTo>
                  <a:lnTo>
                    <a:pt x="138" y="7"/>
                  </a:lnTo>
                  <a:lnTo>
                    <a:pt x="145" y="11"/>
                  </a:lnTo>
                  <a:lnTo>
                    <a:pt x="151" y="16"/>
                  </a:lnTo>
                  <a:lnTo>
                    <a:pt x="158" y="20"/>
                  </a:lnTo>
                  <a:lnTo>
                    <a:pt x="162" y="26"/>
                  </a:lnTo>
                  <a:lnTo>
                    <a:pt x="167" y="32"/>
                  </a:lnTo>
                  <a:lnTo>
                    <a:pt x="171" y="39"/>
                  </a:lnTo>
                  <a:lnTo>
                    <a:pt x="174" y="46"/>
                  </a:lnTo>
                  <a:lnTo>
                    <a:pt x="177" y="55"/>
                  </a:lnTo>
                  <a:lnTo>
                    <a:pt x="178" y="63"/>
                  </a:lnTo>
                  <a:lnTo>
                    <a:pt x="180" y="73"/>
                  </a:lnTo>
                  <a:lnTo>
                    <a:pt x="180" y="83"/>
                  </a:lnTo>
                  <a:lnTo>
                    <a:pt x="180" y="216"/>
                  </a:lnTo>
                  <a:lnTo>
                    <a:pt x="152" y="216"/>
                  </a:lnTo>
                  <a:lnTo>
                    <a:pt x="152" y="183"/>
                  </a:lnTo>
                  <a:lnTo>
                    <a:pt x="147" y="191"/>
                  </a:lnTo>
                  <a:lnTo>
                    <a:pt x="139" y="197"/>
                  </a:lnTo>
                  <a:lnTo>
                    <a:pt x="132" y="204"/>
                  </a:lnTo>
                  <a:lnTo>
                    <a:pt x="123" y="208"/>
                  </a:lnTo>
                  <a:lnTo>
                    <a:pt x="113" y="213"/>
                  </a:lnTo>
                  <a:lnTo>
                    <a:pt x="102" y="216"/>
                  </a:lnTo>
                  <a:lnTo>
                    <a:pt x="90" y="217"/>
                  </a:lnTo>
                  <a:lnTo>
                    <a:pt x="77" y="218"/>
                  </a:lnTo>
                  <a:lnTo>
                    <a:pt x="60" y="217"/>
                  </a:lnTo>
                  <a:lnTo>
                    <a:pt x="46" y="214"/>
                  </a:lnTo>
                  <a:lnTo>
                    <a:pt x="33" y="208"/>
                  </a:lnTo>
                  <a:lnTo>
                    <a:pt x="21" y="201"/>
                  </a:lnTo>
                  <a:lnTo>
                    <a:pt x="15" y="197"/>
                  </a:lnTo>
                  <a:lnTo>
                    <a:pt x="11" y="191"/>
                  </a:lnTo>
                  <a:lnTo>
                    <a:pt x="7" y="187"/>
                  </a:lnTo>
                  <a:lnTo>
                    <a:pt x="4" y="181"/>
                  </a:lnTo>
                  <a:lnTo>
                    <a:pt x="3" y="175"/>
                  </a:lnTo>
                  <a:lnTo>
                    <a:pt x="1" y="170"/>
                  </a:lnTo>
                  <a:lnTo>
                    <a:pt x="0" y="162"/>
                  </a:lnTo>
                  <a:lnTo>
                    <a:pt x="0" y="155"/>
                  </a:lnTo>
                  <a:lnTo>
                    <a:pt x="1" y="142"/>
                  </a:lnTo>
                  <a:lnTo>
                    <a:pt x="4" y="131"/>
                  </a:lnTo>
                  <a:lnTo>
                    <a:pt x="10" y="121"/>
                  </a:lnTo>
                  <a:lnTo>
                    <a:pt x="20" y="112"/>
                  </a:lnTo>
                  <a:lnTo>
                    <a:pt x="24" y="108"/>
                  </a:lnTo>
                  <a:lnTo>
                    <a:pt x="30" y="103"/>
                  </a:lnTo>
                  <a:lnTo>
                    <a:pt x="37" y="101"/>
                  </a:lnTo>
                  <a:lnTo>
                    <a:pt x="44" y="99"/>
                  </a:lnTo>
                  <a:lnTo>
                    <a:pt x="62" y="96"/>
                  </a:lnTo>
                  <a:lnTo>
                    <a:pt x="83" y="95"/>
                  </a:lnTo>
                  <a:lnTo>
                    <a:pt x="151" y="95"/>
                  </a:lnTo>
                  <a:lnTo>
                    <a:pt x="151" y="82"/>
                  </a:lnTo>
                  <a:lnTo>
                    <a:pt x="149" y="69"/>
                  </a:lnTo>
                  <a:lnTo>
                    <a:pt x="147" y="57"/>
                  </a:lnTo>
                  <a:lnTo>
                    <a:pt x="142" y="47"/>
                  </a:lnTo>
                  <a:lnTo>
                    <a:pt x="135" y="39"/>
                  </a:lnTo>
                  <a:lnTo>
                    <a:pt x="126" y="33"/>
                  </a:lnTo>
                  <a:lnTo>
                    <a:pt x="116" y="29"/>
                  </a:lnTo>
                  <a:lnTo>
                    <a:pt x="103" y="26"/>
                  </a:lnTo>
                  <a:lnTo>
                    <a:pt x="90" y="24"/>
                  </a:lnTo>
                  <a:lnTo>
                    <a:pt x="80" y="24"/>
                  </a:lnTo>
                  <a:lnTo>
                    <a:pt x="70" y="26"/>
                  </a:lnTo>
                  <a:lnTo>
                    <a:pt x="60" y="29"/>
                  </a:lnTo>
                  <a:lnTo>
                    <a:pt x="50" y="32"/>
                  </a:lnTo>
                  <a:lnTo>
                    <a:pt x="41" y="34"/>
                  </a:lnTo>
                  <a:lnTo>
                    <a:pt x="33" y="39"/>
                  </a:lnTo>
                  <a:lnTo>
                    <a:pt x="26" y="44"/>
                  </a:lnTo>
                  <a:lnTo>
                    <a:pt x="18" y="50"/>
                  </a:lnTo>
                  <a:lnTo>
                    <a:pt x="5" y="29"/>
                  </a:lnTo>
                  <a:lnTo>
                    <a:pt x="14" y="21"/>
                  </a:lnTo>
                  <a:lnTo>
                    <a:pt x="23" y="16"/>
                  </a:lnTo>
                  <a:lnTo>
                    <a:pt x="33" y="11"/>
                  </a:lnTo>
                  <a:lnTo>
                    <a:pt x="44" y="7"/>
                  </a:lnTo>
                  <a:lnTo>
                    <a:pt x="56" y="3"/>
                  </a:lnTo>
                  <a:lnTo>
                    <a:pt x="67" y="1"/>
                  </a:lnTo>
                  <a:lnTo>
                    <a:pt x="80" y="0"/>
                  </a:lnTo>
                  <a:lnTo>
                    <a:pt x="93" y="0"/>
                  </a:lnTo>
                  <a:close/>
                  <a:moveTo>
                    <a:pt x="83" y="195"/>
                  </a:moveTo>
                  <a:lnTo>
                    <a:pt x="95" y="194"/>
                  </a:lnTo>
                  <a:lnTo>
                    <a:pt x="105" y="193"/>
                  </a:lnTo>
                  <a:lnTo>
                    <a:pt x="115" y="188"/>
                  </a:lnTo>
                  <a:lnTo>
                    <a:pt x="125" y="184"/>
                  </a:lnTo>
                  <a:lnTo>
                    <a:pt x="134" y="178"/>
                  </a:lnTo>
                  <a:lnTo>
                    <a:pt x="141" y="170"/>
                  </a:lnTo>
                  <a:lnTo>
                    <a:pt x="147" y="161"/>
                  </a:lnTo>
                  <a:lnTo>
                    <a:pt x="151" y="151"/>
                  </a:lnTo>
                  <a:lnTo>
                    <a:pt x="151" y="116"/>
                  </a:lnTo>
                  <a:lnTo>
                    <a:pt x="83" y="116"/>
                  </a:lnTo>
                  <a:lnTo>
                    <a:pt x="70" y="116"/>
                  </a:lnTo>
                  <a:lnTo>
                    <a:pt x="59" y="119"/>
                  </a:lnTo>
                  <a:lnTo>
                    <a:pt x="50" y="122"/>
                  </a:lnTo>
                  <a:lnTo>
                    <a:pt x="41" y="126"/>
                  </a:lnTo>
                  <a:lnTo>
                    <a:pt x="36" y="131"/>
                  </a:lnTo>
                  <a:lnTo>
                    <a:pt x="31" y="138"/>
                  </a:lnTo>
                  <a:lnTo>
                    <a:pt x="28" y="145"/>
                  </a:lnTo>
                  <a:lnTo>
                    <a:pt x="28" y="155"/>
                  </a:lnTo>
                  <a:lnTo>
                    <a:pt x="28" y="164"/>
                  </a:lnTo>
                  <a:lnTo>
                    <a:pt x="31" y="171"/>
                  </a:lnTo>
                  <a:lnTo>
                    <a:pt x="36" y="178"/>
                  </a:lnTo>
                  <a:lnTo>
                    <a:pt x="43" y="184"/>
                  </a:lnTo>
                  <a:lnTo>
                    <a:pt x="50" y="190"/>
                  </a:lnTo>
                  <a:lnTo>
                    <a:pt x="60" y="193"/>
                  </a:lnTo>
                  <a:lnTo>
                    <a:pt x="70" y="194"/>
                  </a:lnTo>
                  <a:lnTo>
                    <a:pt x="83" y="195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0" name="Freeform 145">
              <a:extLst>
                <a:ext uri="{FF2B5EF4-FFF2-40B4-BE49-F238E27FC236}">
                  <a16:creationId xmlns:a16="http://schemas.microsoft.com/office/drawing/2014/main" id="{9B9FD8DD-D097-19C6-B9C8-A4F296592A80}"/>
                </a:ext>
              </a:extLst>
            </p:cNvPr>
            <p:cNvSpPr/>
            <p:nvPr/>
          </p:nvSpPr>
          <p:spPr bwMode="auto">
            <a:xfrm>
              <a:off x="9845675" y="1185863"/>
              <a:ext cx="103188" cy="115888"/>
            </a:xfrm>
            <a:custGeom>
              <a:avLst/>
              <a:gdLst>
                <a:gd name="T0" fmla="*/ 95 w 195"/>
                <a:gd name="T1" fmla="*/ 217 h 218"/>
                <a:gd name="T2" fmla="*/ 66 w 195"/>
                <a:gd name="T3" fmla="*/ 210 h 218"/>
                <a:gd name="T4" fmla="*/ 42 w 195"/>
                <a:gd name="T5" fmla="*/ 197 h 218"/>
                <a:gd name="T6" fmla="*/ 22 w 195"/>
                <a:gd name="T7" fmla="*/ 177 h 218"/>
                <a:gd name="T8" fmla="*/ 7 w 195"/>
                <a:gd name="T9" fmla="*/ 152 h 218"/>
                <a:gd name="T10" fmla="*/ 0 w 195"/>
                <a:gd name="T11" fmla="*/ 124 h 218"/>
                <a:gd name="T12" fmla="*/ 0 w 195"/>
                <a:gd name="T13" fmla="*/ 93 h 218"/>
                <a:gd name="T14" fmla="*/ 7 w 195"/>
                <a:gd name="T15" fmla="*/ 65 h 218"/>
                <a:gd name="T16" fmla="*/ 22 w 195"/>
                <a:gd name="T17" fmla="*/ 40 h 218"/>
                <a:gd name="T18" fmla="*/ 42 w 195"/>
                <a:gd name="T19" fmla="*/ 21 h 218"/>
                <a:gd name="T20" fmla="*/ 66 w 195"/>
                <a:gd name="T21" fmla="*/ 7 h 218"/>
                <a:gd name="T22" fmla="*/ 95 w 195"/>
                <a:gd name="T23" fmla="*/ 0 h 218"/>
                <a:gd name="T24" fmla="*/ 124 w 195"/>
                <a:gd name="T25" fmla="*/ 0 h 218"/>
                <a:gd name="T26" fmla="*/ 149 w 195"/>
                <a:gd name="T27" fmla="*/ 6 h 218"/>
                <a:gd name="T28" fmla="*/ 172 w 195"/>
                <a:gd name="T29" fmla="*/ 16 h 218"/>
                <a:gd name="T30" fmla="*/ 189 w 195"/>
                <a:gd name="T31" fmla="*/ 32 h 218"/>
                <a:gd name="T32" fmla="*/ 173 w 195"/>
                <a:gd name="T33" fmla="*/ 56 h 218"/>
                <a:gd name="T34" fmla="*/ 162 w 195"/>
                <a:gd name="T35" fmla="*/ 43 h 218"/>
                <a:gd name="T36" fmla="*/ 146 w 195"/>
                <a:gd name="T37" fmla="*/ 33 h 218"/>
                <a:gd name="T38" fmla="*/ 130 w 195"/>
                <a:gd name="T39" fmla="*/ 27 h 218"/>
                <a:gd name="T40" fmla="*/ 111 w 195"/>
                <a:gd name="T41" fmla="*/ 24 h 218"/>
                <a:gd name="T42" fmla="*/ 88 w 195"/>
                <a:gd name="T43" fmla="*/ 27 h 218"/>
                <a:gd name="T44" fmla="*/ 69 w 195"/>
                <a:gd name="T45" fmla="*/ 34 h 218"/>
                <a:gd name="T46" fmla="*/ 52 w 195"/>
                <a:gd name="T47" fmla="*/ 47 h 218"/>
                <a:gd name="T48" fmla="*/ 39 w 195"/>
                <a:gd name="T49" fmla="*/ 65 h 218"/>
                <a:gd name="T50" fmla="*/ 32 w 195"/>
                <a:gd name="T51" fmla="*/ 85 h 218"/>
                <a:gd name="T52" fmla="*/ 29 w 195"/>
                <a:gd name="T53" fmla="*/ 109 h 218"/>
                <a:gd name="T54" fmla="*/ 32 w 195"/>
                <a:gd name="T55" fmla="*/ 132 h 218"/>
                <a:gd name="T56" fmla="*/ 39 w 195"/>
                <a:gd name="T57" fmla="*/ 152 h 218"/>
                <a:gd name="T58" fmla="*/ 52 w 195"/>
                <a:gd name="T59" fmla="*/ 170 h 218"/>
                <a:gd name="T60" fmla="*/ 69 w 195"/>
                <a:gd name="T61" fmla="*/ 183 h 218"/>
                <a:gd name="T62" fmla="*/ 88 w 195"/>
                <a:gd name="T63" fmla="*/ 190 h 218"/>
                <a:gd name="T64" fmla="*/ 111 w 195"/>
                <a:gd name="T65" fmla="*/ 193 h 218"/>
                <a:gd name="T66" fmla="*/ 130 w 195"/>
                <a:gd name="T67" fmla="*/ 191 h 218"/>
                <a:gd name="T68" fmla="*/ 146 w 195"/>
                <a:gd name="T69" fmla="*/ 185 h 218"/>
                <a:gd name="T70" fmla="*/ 162 w 195"/>
                <a:gd name="T71" fmla="*/ 175 h 218"/>
                <a:gd name="T72" fmla="*/ 173 w 195"/>
                <a:gd name="T73" fmla="*/ 161 h 218"/>
                <a:gd name="T74" fmla="*/ 189 w 195"/>
                <a:gd name="T75" fmla="*/ 185 h 218"/>
                <a:gd name="T76" fmla="*/ 170 w 195"/>
                <a:gd name="T77" fmla="*/ 201 h 218"/>
                <a:gd name="T78" fmla="*/ 149 w 195"/>
                <a:gd name="T79" fmla="*/ 213 h 218"/>
                <a:gd name="T80" fmla="*/ 124 w 195"/>
                <a:gd name="T81" fmla="*/ 21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5" h="218">
                  <a:moveTo>
                    <a:pt x="111" y="218"/>
                  </a:moveTo>
                  <a:lnTo>
                    <a:pt x="95" y="217"/>
                  </a:lnTo>
                  <a:lnTo>
                    <a:pt x="81" y="214"/>
                  </a:lnTo>
                  <a:lnTo>
                    <a:pt x="66" y="210"/>
                  </a:lnTo>
                  <a:lnTo>
                    <a:pt x="54" y="204"/>
                  </a:lnTo>
                  <a:lnTo>
                    <a:pt x="42" y="197"/>
                  </a:lnTo>
                  <a:lnTo>
                    <a:pt x="30" y="188"/>
                  </a:lnTo>
                  <a:lnTo>
                    <a:pt x="22" y="177"/>
                  </a:lnTo>
                  <a:lnTo>
                    <a:pt x="15" y="165"/>
                  </a:lnTo>
                  <a:lnTo>
                    <a:pt x="7" y="152"/>
                  </a:lnTo>
                  <a:lnTo>
                    <a:pt x="3" y="138"/>
                  </a:lnTo>
                  <a:lnTo>
                    <a:pt x="0" y="124"/>
                  </a:lnTo>
                  <a:lnTo>
                    <a:pt x="0" y="109"/>
                  </a:lnTo>
                  <a:lnTo>
                    <a:pt x="0" y="93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5" y="52"/>
                  </a:lnTo>
                  <a:lnTo>
                    <a:pt x="22" y="40"/>
                  </a:lnTo>
                  <a:lnTo>
                    <a:pt x="30" y="30"/>
                  </a:lnTo>
                  <a:lnTo>
                    <a:pt x="42" y="21"/>
                  </a:lnTo>
                  <a:lnTo>
                    <a:pt x="54" y="13"/>
                  </a:lnTo>
                  <a:lnTo>
                    <a:pt x="66" y="7"/>
                  </a:lnTo>
                  <a:lnTo>
                    <a:pt x="81" y="3"/>
                  </a:lnTo>
                  <a:lnTo>
                    <a:pt x="95" y="0"/>
                  </a:lnTo>
                  <a:lnTo>
                    <a:pt x="111" y="0"/>
                  </a:lnTo>
                  <a:lnTo>
                    <a:pt x="124" y="0"/>
                  </a:lnTo>
                  <a:lnTo>
                    <a:pt x="137" y="1"/>
                  </a:lnTo>
                  <a:lnTo>
                    <a:pt x="149" y="6"/>
                  </a:lnTo>
                  <a:lnTo>
                    <a:pt x="160" y="10"/>
                  </a:lnTo>
                  <a:lnTo>
                    <a:pt x="172" y="16"/>
                  </a:lnTo>
                  <a:lnTo>
                    <a:pt x="180" y="23"/>
                  </a:lnTo>
                  <a:lnTo>
                    <a:pt x="189" y="32"/>
                  </a:lnTo>
                  <a:lnTo>
                    <a:pt x="195" y="42"/>
                  </a:lnTo>
                  <a:lnTo>
                    <a:pt x="173" y="56"/>
                  </a:lnTo>
                  <a:lnTo>
                    <a:pt x="167" y="49"/>
                  </a:lnTo>
                  <a:lnTo>
                    <a:pt x="162" y="43"/>
                  </a:lnTo>
                  <a:lnTo>
                    <a:pt x="154" y="37"/>
                  </a:lnTo>
                  <a:lnTo>
                    <a:pt x="146" y="33"/>
                  </a:lnTo>
                  <a:lnTo>
                    <a:pt x="138" y="29"/>
                  </a:lnTo>
                  <a:lnTo>
                    <a:pt x="130" y="27"/>
                  </a:lnTo>
                  <a:lnTo>
                    <a:pt x="120" y="26"/>
                  </a:lnTo>
                  <a:lnTo>
                    <a:pt x="111" y="24"/>
                  </a:lnTo>
                  <a:lnTo>
                    <a:pt x="100" y="26"/>
                  </a:lnTo>
                  <a:lnTo>
                    <a:pt x="88" y="27"/>
                  </a:lnTo>
                  <a:lnTo>
                    <a:pt x="78" y="30"/>
                  </a:lnTo>
                  <a:lnTo>
                    <a:pt x="69" y="34"/>
                  </a:lnTo>
                  <a:lnTo>
                    <a:pt x="59" y="40"/>
                  </a:lnTo>
                  <a:lnTo>
                    <a:pt x="52" y="47"/>
                  </a:lnTo>
                  <a:lnTo>
                    <a:pt x="45" y="56"/>
                  </a:lnTo>
                  <a:lnTo>
                    <a:pt x="39" y="65"/>
                  </a:lnTo>
                  <a:lnTo>
                    <a:pt x="35" y="75"/>
                  </a:lnTo>
                  <a:lnTo>
                    <a:pt x="32" y="85"/>
                  </a:lnTo>
                  <a:lnTo>
                    <a:pt x="30" y="96"/>
                  </a:lnTo>
                  <a:lnTo>
                    <a:pt x="29" y="109"/>
                  </a:lnTo>
                  <a:lnTo>
                    <a:pt x="30" y="121"/>
                  </a:lnTo>
                  <a:lnTo>
                    <a:pt x="32" y="132"/>
                  </a:lnTo>
                  <a:lnTo>
                    <a:pt x="35" y="142"/>
                  </a:lnTo>
                  <a:lnTo>
                    <a:pt x="39" y="152"/>
                  </a:lnTo>
                  <a:lnTo>
                    <a:pt x="45" y="161"/>
                  </a:lnTo>
                  <a:lnTo>
                    <a:pt x="52" y="170"/>
                  </a:lnTo>
                  <a:lnTo>
                    <a:pt x="59" y="177"/>
                  </a:lnTo>
                  <a:lnTo>
                    <a:pt x="69" y="183"/>
                  </a:lnTo>
                  <a:lnTo>
                    <a:pt x="78" y="187"/>
                  </a:lnTo>
                  <a:lnTo>
                    <a:pt x="88" y="190"/>
                  </a:lnTo>
                  <a:lnTo>
                    <a:pt x="100" y="191"/>
                  </a:lnTo>
                  <a:lnTo>
                    <a:pt x="111" y="193"/>
                  </a:lnTo>
                  <a:lnTo>
                    <a:pt x="120" y="193"/>
                  </a:lnTo>
                  <a:lnTo>
                    <a:pt x="130" y="191"/>
                  </a:lnTo>
                  <a:lnTo>
                    <a:pt x="138" y="188"/>
                  </a:lnTo>
                  <a:lnTo>
                    <a:pt x="146" y="185"/>
                  </a:lnTo>
                  <a:lnTo>
                    <a:pt x="154" y="180"/>
                  </a:lnTo>
                  <a:lnTo>
                    <a:pt x="162" y="175"/>
                  </a:lnTo>
                  <a:lnTo>
                    <a:pt x="167" y="168"/>
                  </a:lnTo>
                  <a:lnTo>
                    <a:pt x="173" y="161"/>
                  </a:lnTo>
                  <a:lnTo>
                    <a:pt x="195" y="175"/>
                  </a:lnTo>
                  <a:lnTo>
                    <a:pt x="189" y="185"/>
                  </a:lnTo>
                  <a:lnTo>
                    <a:pt x="180" y="194"/>
                  </a:lnTo>
                  <a:lnTo>
                    <a:pt x="170" y="201"/>
                  </a:lnTo>
                  <a:lnTo>
                    <a:pt x="160" y="207"/>
                  </a:lnTo>
                  <a:lnTo>
                    <a:pt x="149" y="213"/>
                  </a:lnTo>
                  <a:lnTo>
                    <a:pt x="137" y="216"/>
                  </a:lnTo>
                  <a:lnTo>
                    <a:pt x="124" y="217"/>
                  </a:lnTo>
                  <a:lnTo>
                    <a:pt x="111" y="218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1" name="Freeform 146">
              <a:extLst>
                <a:ext uri="{FF2B5EF4-FFF2-40B4-BE49-F238E27FC236}">
                  <a16:creationId xmlns:a16="http://schemas.microsoft.com/office/drawing/2014/main" id="{1D2D66E0-38F8-EC3F-EE58-11844073738D}"/>
                </a:ext>
              </a:extLst>
            </p:cNvPr>
            <p:cNvSpPr/>
            <p:nvPr/>
          </p:nvSpPr>
          <p:spPr bwMode="auto">
            <a:xfrm>
              <a:off x="9955213" y="1187450"/>
              <a:ext cx="101600" cy="112713"/>
            </a:xfrm>
            <a:custGeom>
              <a:avLst/>
              <a:gdLst>
                <a:gd name="T0" fmla="*/ 193 w 193"/>
                <a:gd name="T1" fmla="*/ 26 h 215"/>
                <a:gd name="T2" fmla="*/ 111 w 193"/>
                <a:gd name="T3" fmla="*/ 26 h 215"/>
                <a:gd name="T4" fmla="*/ 111 w 193"/>
                <a:gd name="T5" fmla="*/ 215 h 215"/>
                <a:gd name="T6" fmla="*/ 82 w 193"/>
                <a:gd name="T7" fmla="*/ 215 h 215"/>
                <a:gd name="T8" fmla="*/ 82 w 193"/>
                <a:gd name="T9" fmla="*/ 26 h 215"/>
                <a:gd name="T10" fmla="*/ 0 w 193"/>
                <a:gd name="T11" fmla="*/ 26 h 215"/>
                <a:gd name="T12" fmla="*/ 0 w 193"/>
                <a:gd name="T13" fmla="*/ 0 h 215"/>
                <a:gd name="T14" fmla="*/ 193 w 193"/>
                <a:gd name="T15" fmla="*/ 0 h 215"/>
                <a:gd name="T16" fmla="*/ 193 w 193"/>
                <a:gd name="T17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15">
                  <a:moveTo>
                    <a:pt x="193" y="26"/>
                  </a:moveTo>
                  <a:lnTo>
                    <a:pt x="111" y="26"/>
                  </a:lnTo>
                  <a:lnTo>
                    <a:pt x="111" y="215"/>
                  </a:lnTo>
                  <a:lnTo>
                    <a:pt x="82" y="215"/>
                  </a:lnTo>
                  <a:lnTo>
                    <a:pt x="8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93" y="0"/>
                  </a:lnTo>
                  <a:lnTo>
                    <a:pt x="193" y="26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2" name="Freeform 147">
              <a:extLst>
                <a:ext uri="{FF2B5EF4-FFF2-40B4-BE49-F238E27FC236}">
                  <a16:creationId xmlns:a16="http://schemas.microsoft.com/office/drawing/2014/main" id="{FBC62D43-193D-06B2-02BF-29C16524AED1}"/>
                </a:ext>
              </a:extLst>
            </p:cNvPr>
            <p:cNvSpPr/>
            <p:nvPr/>
          </p:nvSpPr>
          <p:spPr bwMode="auto">
            <a:xfrm>
              <a:off x="10079038" y="1187450"/>
              <a:ext cx="104775" cy="112713"/>
            </a:xfrm>
            <a:custGeom>
              <a:avLst/>
              <a:gdLst>
                <a:gd name="T0" fmla="*/ 0 w 199"/>
                <a:gd name="T1" fmla="*/ 0 h 215"/>
                <a:gd name="T2" fmla="*/ 29 w 199"/>
                <a:gd name="T3" fmla="*/ 0 h 215"/>
                <a:gd name="T4" fmla="*/ 29 w 199"/>
                <a:gd name="T5" fmla="*/ 171 h 215"/>
                <a:gd name="T6" fmla="*/ 173 w 199"/>
                <a:gd name="T7" fmla="*/ 0 h 215"/>
                <a:gd name="T8" fmla="*/ 199 w 199"/>
                <a:gd name="T9" fmla="*/ 0 h 215"/>
                <a:gd name="T10" fmla="*/ 199 w 199"/>
                <a:gd name="T11" fmla="*/ 215 h 215"/>
                <a:gd name="T12" fmla="*/ 170 w 199"/>
                <a:gd name="T13" fmla="*/ 215 h 215"/>
                <a:gd name="T14" fmla="*/ 170 w 199"/>
                <a:gd name="T15" fmla="*/ 43 h 215"/>
                <a:gd name="T16" fmla="*/ 26 w 199"/>
                <a:gd name="T17" fmla="*/ 215 h 215"/>
                <a:gd name="T18" fmla="*/ 0 w 199"/>
                <a:gd name="T19" fmla="*/ 215 h 215"/>
                <a:gd name="T20" fmla="*/ 0 w 199"/>
                <a:gd name="T2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215">
                  <a:moveTo>
                    <a:pt x="0" y="0"/>
                  </a:moveTo>
                  <a:lnTo>
                    <a:pt x="29" y="0"/>
                  </a:lnTo>
                  <a:lnTo>
                    <a:pt x="29" y="171"/>
                  </a:lnTo>
                  <a:lnTo>
                    <a:pt x="173" y="0"/>
                  </a:lnTo>
                  <a:lnTo>
                    <a:pt x="199" y="0"/>
                  </a:lnTo>
                  <a:lnTo>
                    <a:pt x="199" y="215"/>
                  </a:lnTo>
                  <a:lnTo>
                    <a:pt x="170" y="215"/>
                  </a:lnTo>
                  <a:lnTo>
                    <a:pt x="170" y="43"/>
                  </a:lnTo>
                  <a:lnTo>
                    <a:pt x="26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" name="Freeform 148">
              <a:extLst>
                <a:ext uri="{FF2B5EF4-FFF2-40B4-BE49-F238E27FC236}">
                  <a16:creationId xmlns:a16="http://schemas.microsoft.com/office/drawing/2014/main" id="{C96857BB-7F4D-F656-1146-DE4A971CD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3225" y="1481138"/>
              <a:ext cx="193675" cy="149225"/>
            </a:xfrm>
            <a:custGeom>
              <a:avLst/>
              <a:gdLst>
                <a:gd name="T0" fmla="*/ 0 w 365"/>
                <a:gd name="T1" fmla="*/ 141 h 280"/>
                <a:gd name="T2" fmla="*/ 101 w 365"/>
                <a:gd name="T3" fmla="*/ 0 h 280"/>
                <a:gd name="T4" fmla="*/ 202 w 365"/>
                <a:gd name="T5" fmla="*/ 0 h 280"/>
                <a:gd name="T6" fmla="*/ 104 w 365"/>
                <a:gd name="T7" fmla="*/ 141 h 280"/>
                <a:gd name="T8" fmla="*/ 202 w 365"/>
                <a:gd name="T9" fmla="*/ 280 h 280"/>
                <a:gd name="T10" fmla="*/ 101 w 365"/>
                <a:gd name="T11" fmla="*/ 280 h 280"/>
                <a:gd name="T12" fmla="*/ 0 w 365"/>
                <a:gd name="T13" fmla="*/ 141 h 280"/>
                <a:gd name="T14" fmla="*/ 163 w 365"/>
                <a:gd name="T15" fmla="*/ 141 h 280"/>
                <a:gd name="T16" fmla="*/ 264 w 365"/>
                <a:gd name="T17" fmla="*/ 0 h 280"/>
                <a:gd name="T18" fmla="*/ 365 w 365"/>
                <a:gd name="T19" fmla="*/ 0 h 280"/>
                <a:gd name="T20" fmla="*/ 265 w 365"/>
                <a:gd name="T21" fmla="*/ 141 h 280"/>
                <a:gd name="T22" fmla="*/ 365 w 365"/>
                <a:gd name="T23" fmla="*/ 280 h 280"/>
                <a:gd name="T24" fmla="*/ 264 w 365"/>
                <a:gd name="T25" fmla="*/ 280 h 280"/>
                <a:gd name="T26" fmla="*/ 163 w 365"/>
                <a:gd name="T27" fmla="*/ 14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5" h="280">
                  <a:moveTo>
                    <a:pt x="0" y="141"/>
                  </a:moveTo>
                  <a:lnTo>
                    <a:pt x="101" y="0"/>
                  </a:lnTo>
                  <a:lnTo>
                    <a:pt x="202" y="0"/>
                  </a:lnTo>
                  <a:lnTo>
                    <a:pt x="104" y="141"/>
                  </a:lnTo>
                  <a:lnTo>
                    <a:pt x="202" y="280"/>
                  </a:lnTo>
                  <a:lnTo>
                    <a:pt x="101" y="280"/>
                  </a:lnTo>
                  <a:lnTo>
                    <a:pt x="0" y="141"/>
                  </a:lnTo>
                  <a:close/>
                  <a:moveTo>
                    <a:pt x="163" y="141"/>
                  </a:moveTo>
                  <a:lnTo>
                    <a:pt x="264" y="0"/>
                  </a:lnTo>
                  <a:lnTo>
                    <a:pt x="365" y="0"/>
                  </a:lnTo>
                  <a:lnTo>
                    <a:pt x="265" y="141"/>
                  </a:lnTo>
                  <a:lnTo>
                    <a:pt x="365" y="280"/>
                  </a:lnTo>
                  <a:lnTo>
                    <a:pt x="264" y="280"/>
                  </a:lnTo>
                  <a:lnTo>
                    <a:pt x="163" y="141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4" name="Freeform 149">
              <a:extLst>
                <a:ext uri="{FF2B5EF4-FFF2-40B4-BE49-F238E27FC236}">
                  <a16:creationId xmlns:a16="http://schemas.microsoft.com/office/drawing/2014/main" id="{8708B818-4B5C-4172-11BE-C2711295E11C}"/>
                </a:ext>
              </a:extLst>
            </p:cNvPr>
            <p:cNvSpPr/>
            <p:nvPr/>
          </p:nvSpPr>
          <p:spPr bwMode="auto">
            <a:xfrm>
              <a:off x="4414838" y="1392238"/>
              <a:ext cx="269875" cy="271463"/>
            </a:xfrm>
            <a:custGeom>
              <a:avLst/>
              <a:gdLst>
                <a:gd name="T0" fmla="*/ 510 w 510"/>
                <a:gd name="T1" fmla="*/ 0 h 513"/>
                <a:gd name="T2" fmla="*/ 295 w 510"/>
                <a:gd name="T3" fmla="*/ 397 h 513"/>
                <a:gd name="T4" fmla="*/ 288 w 510"/>
                <a:gd name="T5" fmla="*/ 411 h 513"/>
                <a:gd name="T6" fmla="*/ 279 w 510"/>
                <a:gd name="T7" fmla="*/ 424 h 513"/>
                <a:gd name="T8" fmla="*/ 271 w 510"/>
                <a:gd name="T9" fmla="*/ 435 h 513"/>
                <a:gd name="T10" fmla="*/ 262 w 510"/>
                <a:gd name="T11" fmla="*/ 447 h 513"/>
                <a:gd name="T12" fmla="*/ 252 w 510"/>
                <a:gd name="T13" fmla="*/ 457 h 513"/>
                <a:gd name="T14" fmla="*/ 242 w 510"/>
                <a:gd name="T15" fmla="*/ 467 h 513"/>
                <a:gd name="T16" fmla="*/ 232 w 510"/>
                <a:gd name="T17" fmla="*/ 476 h 513"/>
                <a:gd name="T18" fmla="*/ 222 w 510"/>
                <a:gd name="T19" fmla="*/ 484 h 513"/>
                <a:gd name="T20" fmla="*/ 210 w 510"/>
                <a:gd name="T21" fmla="*/ 490 h 513"/>
                <a:gd name="T22" fmla="*/ 199 w 510"/>
                <a:gd name="T23" fmla="*/ 496 h 513"/>
                <a:gd name="T24" fmla="*/ 187 w 510"/>
                <a:gd name="T25" fmla="*/ 502 h 513"/>
                <a:gd name="T26" fmla="*/ 176 w 510"/>
                <a:gd name="T27" fmla="*/ 506 h 513"/>
                <a:gd name="T28" fmla="*/ 164 w 510"/>
                <a:gd name="T29" fmla="*/ 509 h 513"/>
                <a:gd name="T30" fmla="*/ 153 w 510"/>
                <a:gd name="T31" fmla="*/ 512 h 513"/>
                <a:gd name="T32" fmla="*/ 140 w 510"/>
                <a:gd name="T33" fmla="*/ 513 h 513"/>
                <a:gd name="T34" fmla="*/ 127 w 510"/>
                <a:gd name="T35" fmla="*/ 513 h 513"/>
                <a:gd name="T36" fmla="*/ 106 w 510"/>
                <a:gd name="T37" fmla="*/ 512 h 513"/>
                <a:gd name="T38" fmla="*/ 86 w 510"/>
                <a:gd name="T39" fmla="*/ 509 h 513"/>
                <a:gd name="T40" fmla="*/ 66 w 510"/>
                <a:gd name="T41" fmla="*/ 503 h 513"/>
                <a:gd name="T42" fmla="*/ 45 w 510"/>
                <a:gd name="T43" fmla="*/ 496 h 513"/>
                <a:gd name="T44" fmla="*/ 73 w 510"/>
                <a:gd name="T45" fmla="*/ 408 h 513"/>
                <a:gd name="T46" fmla="*/ 88 w 510"/>
                <a:gd name="T47" fmla="*/ 412 h 513"/>
                <a:gd name="T48" fmla="*/ 101 w 510"/>
                <a:gd name="T49" fmla="*/ 415 h 513"/>
                <a:gd name="T50" fmla="*/ 112 w 510"/>
                <a:gd name="T51" fmla="*/ 417 h 513"/>
                <a:gd name="T52" fmla="*/ 124 w 510"/>
                <a:gd name="T53" fmla="*/ 417 h 513"/>
                <a:gd name="T54" fmla="*/ 134 w 510"/>
                <a:gd name="T55" fmla="*/ 417 h 513"/>
                <a:gd name="T56" fmla="*/ 144 w 510"/>
                <a:gd name="T57" fmla="*/ 414 h 513"/>
                <a:gd name="T58" fmla="*/ 153 w 510"/>
                <a:gd name="T59" fmla="*/ 411 h 513"/>
                <a:gd name="T60" fmla="*/ 163 w 510"/>
                <a:gd name="T61" fmla="*/ 407 h 513"/>
                <a:gd name="T62" fmla="*/ 170 w 510"/>
                <a:gd name="T63" fmla="*/ 401 h 513"/>
                <a:gd name="T64" fmla="*/ 178 w 510"/>
                <a:gd name="T65" fmla="*/ 394 h 513"/>
                <a:gd name="T66" fmla="*/ 186 w 510"/>
                <a:gd name="T67" fmla="*/ 385 h 513"/>
                <a:gd name="T68" fmla="*/ 193 w 510"/>
                <a:gd name="T69" fmla="*/ 374 h 513"/>
                <a:gd name="T70" fmla="*/ 197 w 510"/>
                <a:gd name="T71" fmla="*/ 368 h 513"/>
                <a:gd name="T72" fmla="*/ 0 w 510"/>
                <a:gd name="T73" fmla="*/ 0 h 513"/>
                <a:gd name="T74" fmla="*/ 124 w 510"/>
                <a:gd name="T75" fmla="*/ 0 h 513"/>
                <a:gd name="T76" fmla="*/ 258 w 510"/>
                <a:gd name="T77" fmla="*/ 270 h 513"/>
                <a:gd name="T78" fmla="*/ 394 w 510"/>
                <a:gd name="T79" fmla="*/ 0 h 513"/>
                <a:gd name="T80" fmla="*/ 510 w 510"/>
                <a:gd name="T81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0" h="513">
                  <a:moveTo>
                    <a:pt x="510" y="0"/>
                  </a:moveTo>
                  <a:lnTo>
                    <a:pt x="295" y="397"/>
                  </a:lnTo>
                  <a:lnTo>
                    <a:pt x="288" y="411"/>
                  </a:lnTo>
                  <a:lnTo>
                    <a:pt x="279" y="424"/>
                  </a:lnTo>
                  <a:lnTo>
                    <a:pt x="271" y="435"/>
                  </a:lnTo>
                  <a:lnTo>
                    <a:pt x="262" y="447"/>
                  </a:lnTo>
                  <a:lnTo>
                    <a:pt x="252" y="457"/>
                  </a:lnTo>
                  <a:lnTo>
                    <a:pt x="242" y="467"/>
                  </a:lnTo>
                  <a:lnTo>
                    <a:pt x="232" y="476"/>
                  </a:lnTo>
                  <a:lnTo>
                    <a:pt x="222" y="484"/>
                  </a:lnTo>
                  <a:lnTo>
                    <a:pt x="210" y="490"/>
                  </a:lnTo>
                  <a:lnTo>
                    <a:pt x="199" y="496"/>
                  </a:lnTo>
                  <a:lnTo>
                    <a:pt x="187" y="502"/>
                  </a:lnTo>
                  <a:lnTo>
                    <a:pt x="176" y="506"/>
                  </a:lnTo>
                  <a:lnTo>
                    <a:pt x="164" y="509"/>
                  </a:lnTo>
                  <a:lnTo>
                    <a:pt x="153" y="512"/>
                  </a:lnTo>
                  <a:lnTo>
                    <a:pt x="140" y="513"/>
                  </a:lnTo>
                  <a:lnTo>
                    <a:pt x="127" y="513"/>
                  </a:lnTo>
                  <a:lnTo>
                    <a:pt x="106" y="512"/>
                  </a:lnTo>
                  <a:lnTo>
                    <a:pt x="86" y="509"/>
                  </a:lnTo>
                  <a:lnTo>
                    <a:pt x="66" y="503"/>
                  </a:lnTo>
                  <a:lnTo>
                    <a:pt x="45" y="496"/>
                  </a:lnTo>
                  <a:lnTo>
                    <a:pt x="73" y="408"/>
                  </a:lnTo>
                  <a:lnTo>
                    <a:pt x="88" y="412"/>
                  </a:lnTo>
                  <a:lnTo>
                    <a:pt x="101" y="415"/>
                  </a:lnTo>
                  <a:lnTo>
                    <a:pt x="112" y="417"/>
                  </a:lnTo>
                  <a:lnTo>
                    <a:pt x="124" y="417"/>
                  </a:lnTo>
                  <a:lnTo>
                    <a:pt x="134" y="417"/>
                  </a:lnTo>
                  <a:lnTo>
                    <a:pt x="144" y="414"/>
                  </a:lnTo>
                  <a:lnTo>
                    <a:pt x="153" y="411"/>
                  </a:lnTo>
                  <a:lnTo>
                    <a:pt x="163" y="407"/>
                  </a:lnTo>
                  <a:lnTo>
                    <a:pt x="170" y="401"/>
                  </a:lnTo>
                  <a:lnTo>
                    <a:pt x="178" y="394"/>
                  </a:lnTo>
                  <a:lnTo>
                    <a:pt x="186" y="385"/>
                  </a:lnTo>
                  <a:lnTo>
                    <a:pt x="193" y="374"/>
                  </a:lnTo>
                  <a:lnTo>
                    <a:pt x="197" y="368"/>
                  </a:lnTo>
                  <a:lnTo>
                    <a:pt x="0" y="0"/>
                  </a:lnTo>
                  <a:lnTo>
                    <a:pt x="124" y="0"/>
                  </a:lnTo>
                  <a:lnTo>
                    <a:pt x="258" y="270"/>
                  </a:lnTo>
                  <a:lnTo>
                    <a:pt x="39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5" name="Freeform 150">
              <a:extLst>
                <a:ext uri="{FF2B5EF4-FFF2-40B4-BE49-F238E27FC236}">
                  <a16:creationId xmlns:a16="http://schemas.microsoft.com/office/drawing/2014/main" id="{31BCD528-16A5-5DBF-7385-26C2D57CF90F}"/>
                </a:ext>
              </a:extLst>
            </p:cNvPr>
            <p:cNvSpPr/>
            <p:nvPr/>
          </p:nvSpPr>
          <p:spPr bwMode="auto">
            <a:xfrm>
              <a:off x="4700588" y="1454150"/>
              <a:ext cx="214313" cy="204788"/>
            </a:xfrm>
            <a:custGeom>
              <a:avLst/>
              <a:gdLst>
                <a:gd name="T0" fmla="*/ 170 w 405"/>
                <a:gd name="T1" fmla="*/ 239 h 386"/>
                <a:gd name="T2" fmla="*/ 113 w 405"/>
                <a:gd name="T3" fmla="*/ 239 h 386"/>
                <a:gd name="T4" fmla="*/ 113 w 405"/>
                <a:gd name="T5" fmla="*/ 386 h 386"/>
                <a:gd name="T6" fmla="*/ 0 w 405"/>
                <a:gd name="T7" fmla="*/ 386 h 386"/>
                <a:gd name="T8" fmla="*/ 0 w 405"/>
                <a:gd name="T9" fmla="*/ 0 h 386"/>
                <a:gd name="T10" fmla="*/ 113 w 405"/>
                <a:gd name="T11" fmla="*/ 0 h 386"/>
                <a:gd name="T12" fmla="*/ 113 w 405"/>
                <a:gd name="T13" fmla="*/ 150 h 386"/>
                <a:gd name="T14" fmla="*/ 172 w 405"/>
                <a:gd name="T15" fmla="*/ 150 h 386"/>
                <a:gd name="T16" fmla="*/ 277 w 405"/>
                <a:gd name="T17" fmla="*/ 0 h 386"/>
                <a:gd name="T18" fmla="*/ 396 w 405"/>
                <a:gd name="T19" fmla="*/ 0 h 386"/>
                <a:gd name="T20" fmla="*/ 261 w 405"/>
                <a:gd name="T21" fmla="*/ 186 h 386"/>
                <a:gd name="T22" fmla="*/ 405 w 405"/>
                <a:gd name="T23" fmla="*/ 386 h 386"/>
                <a:gd name="T24" fmla="*/ 274 w 405"/>
                <a:gd name="T25" fmla="*/ 386 h 386"/>
                <a:gd name="T26" fmla="*/ 170 w 405"/>
                <a:gd name="T27" fmla="*/ 239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5" h="386">
                  <a:moveTo>
                    <a:pt x="170" y="239"/>
                  </a:moveTo>
                  <a:lnTo>
                    <a:pt x="113" y="239"/>
                  </a:lnTo>
                  <a:lnTo>
                    <a:pt x="113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113" y="150"/>
                  </a:lnTo>
                  <a:lnTo>
                    <a:pt x="172" y="150"/>
                  </a:lnTo>
                  <a:lnTo>
                    <a:pt x="277" y="0"/>
                  </a:lnTo>
                  <a:lnTo>
                    <a:pt x="396" y="0"/>
                  </a:lnTo>
                  <a:lnTo>
                    <a:pt x="261" y="186"/>
                  </a:lnTo>
                  <a:lnTo>
                    <a:pt x="405" y="386"/>
                  </a:lnTo>
                  <a:lnTo>
                    <a:pt x="274" y="386"/>
                  </a:lnTo>
                  <a:lnTo>
                    <a:pt x="170" y="239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6" name="Freeform 151">
              <a:extLst>
                <a:ext uri="{FF2B5EF4-FFF2-40B4-BE49-F238E27FC236}">
                  <a16:creationId xmlns:a16="http://schemas.microsoft.com/office/drawing/2014/main" id="{5F0BD652-4442-E06C-147B-73B725497808}"/>
                </a:ext>
              </a:extLst>
            </p:cNvPr>
            <p:cNvSpPr/>
            <p:nvPr/>
          </p:nvSpPr>
          <p:spPr bwMode="auto">
            <a:xfrm>
              <a:off x="4916488" y="1454150"/>
              <a:ext cx="196850" cy="204788"/>
            </a:xfrm>
            <a:custGeom>
              <a:avLst/>
              <a:gdLst>
                <a:gd name="T0" fmla="*/ 372 w 372"/>
                <a:gd name="T1" fmla="*/ 92 h 386"/>
                <a:gd name="T2" fmla="*/ 242 w 372"/>
                <a:gd name="T3" fmla="*/ 92 h 386"/>
                <a:gd name="T4" fmla="*/ 242 w 372"/>
                <a:gd name="T5" fmla="*/ 386 h 386"/>
                <a:gd name="T6" fmla="*/ 130 w 372"/>
                <a:gd name="T7" fmla="*/ 386 h 386"/>
                <a:gd name="T8" fmla="*/ 130 w 372"/>
                <a:gd name="T9" fmla="*/ 92 h 386"/>
                <a:gd name="T10" fmla="*/ 0 w 372"/>
                <a:gd name="T11" fmla="*/ 92 h 386"/>
                <a:gd name="T12" fmla="*/ 0 w 372"/>
                <a:gd name="T13" fmla="*/ 0 h 386"/>
                <a:gd name="T14" fmla="*/ 372 w 372"/>
                <a:gd name="T15" fmla="*/ 0 h 386"/>
                <a:gd name="T16" fmla="*/ 372 w 372"/>
                <a:gd name="T17" fmla="*/ 9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386">
                  <a:moveTo>
                    <a:pt x="372" y="92"/>
                  </a:moveTo>
                  <a:lnTo>
                    <a:pt x="242" y="92"/>
                  </a:lnTo>
                  <a:lnTo>
                    <a:pt x="242" y="386"/>
                  </a:lnTo>
                  <a:lnTo>
                    <a:pt x="130" y="386"/>
                  </a:lnTo>
                  <a:lnTo>
                    <a:pt x="130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372" y="0"/>
                  </a:lnTo>
                  <a:lnTo>
                    <a:pt x="372" y="92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7" name="Freeform 152">
              <a:extLst>
                <a:ext uri="{FF2B5EF4-FFF2-40B4-BE49-F238E27FC236}">
                  <a16:creationId xmlns:a16="http://schemas.microsoft.com/office/drawing/2014/main" id="{334AC257-0589-852C-A3E8-64F289047AF9}"/>
                </a:ext>
              </a:extLst>
            </p:cNvPr>
            <p:cNvSpPr/>
            <p:nvPr/>
          </p:nvSpPr>
          <p:spPr bwMode="auto">
            <a:xfrm>
              <a:off x="5118100" y="1454150"/>
              <a:ext cx="233363" cy="280988"/>
            </a:xfrm>
            <a:custGeom>
              <a:avLst/>
              <a:gdLst>
                <a:gd name="T0" fmla="*/ 441 w 441"/>
                <a:gd name="T1" fmla="*/ 0 h 531"/>
                <a:gd name="T2" fmla="*/ 267 w 441"/>
                <a:gd name="T3" fmla="*/ 409 h 531"/>
                <a:gd name="T4" fmla="*/ 261 w 441"/>
                <a:gd name="T5" fmla="*/ 426 h 531"/>
                <a:gd name="T6" fmla="*/ 254 w 441"/>
                <a:gd name="T7" fmla="*/ 440 h 531"/>
                <a:gd name="T8" fmla="*/ 245 w 441"/>
                <a:gd name="T9" fmla="*/ 453 h 531"/>
                <a:gd name="T10" fmla="*/ 238 w 441"/>
                <a:gd name="T11" fmla="*/ 466 h 531"/>
                <a:gd name="T12" fmla="*/ 229 w 441"/>
                <a:gd name="T13" fmla="*/ 478 h 531"/>
                <a:gd name="T14" fmla="*/ 221 w 441"/>
                <a:gd name="T15" fmla="*/ 486 h 531"/>
                <a:gd name="T16" fmla="*/ 212 w 441"/>
                <a:gd name="T17" fmla="*/ 495 h 531"/>
                <a:gd name="T18" fmla="*/ 202 w 441"/>
                <a:gd name="T19" fmla="*/ 504 h 531"/>
                <a:gd name="T20" fmla="*/ 192 w 441"/>
                <a:gd name="T21" fmla="*/ 509 h 531"/>
                <a:gd name="T22" fmla="*/ 182 w 441"/>
                <a:gd name="T23" fmla="*/ 515 h 531"/>
                <a:gd name="T24" fmla="*/ 170 w 441"/>
                <a:gd name="T25" fmla="*/ 519 h 531"/>
                <a:gd name="T26" fmla="*/ 159 w 441"/>
                <a:gd name="T27" fmla="*/ 524 h 531"/>
                <a:gd name="T28" fmla="*/ 147 w 441"/>
                <a:gd name="T29" fmla="*/ 527 h 531"/>
                <a:gd name="T30" fmla="*/ 134 w 441"/>
                <a:gd name="T31" fmla="*/ 528 h 531"/>
                <a:gd name="T32" fmla="*/ 121 w 441"/>
                <a:gd name="T33" fmla="*/ 529 h 531"/>
                <a:gd name="T34" fmla="*/ 107 w 441"/>
                <a:gd name="T35" fmla="*/ 531 h 531"/>
                <a:gd name="T36" fmla="*/ 93 w 441"/>
                <a:gd name="T37" fmla="*/ 529 h 531"/>
                <a:gd name="T38" fmla="*/ 78 w 441"/>
                <a:gd name="T39" fmla="*/ 528 h 531"/>
                <a:gd name="T40" fmla="*/ 62 w 441"/>
                <a:gd name="T41" fmla="*/ 525 h 531"/>
                <a:gd name="T42" fmla="*/ 48 w 441"/>
                <a:gd name="T43" fmla="*/ 521 h 531"/>
                <a:gd name="T44" fmla="*/ 34 w 441"/>
                <a:gd name="T45" fmla="*/ 516 h 531"/>
                <a:gd name="T46" fmla="*/ 22 w 441"/>
                <a:gd name="T47" fmla="*/ 509 h 531"/>
                <a:gd name="T48" fmla="*/ 11 w 441"/>
                <a:gd name="T49" fmla="*/ 504 h 531"/>
                <a:gd name="T50" fmla="*/ 0 w 441"/>
                <a:gd name="T51" fmla="*/ 495 h 531"/>
                <a:gd name="T52" fmla="*/ 41 w 441"/>
                <a:gd name="T53" fmla="*/ 416 h 531"/>
                <a:gd name="T54" fmla="*/ 48 w 441"/>
                <a:gd name="T55" fmla="*/ 422 h 531"/>
                <a:gd name="T56" fmla="*/ 55 w 441"/>
                <a:gd name="T57" fmla="*/ 426 h 531"/>
                <a:gd name="T58" fmla="*/ 62 w 441"/>
                <a:gd name="T59" fmla="*/ 430 h 531"/>
                <a:gd name="T60" fmla="*/ 71 w 441"/>
                <a:gd name="T61" fmla="*/ 433 h 531"/>
                <a:gd name="T62" fmla="*/ 80 w 441"/>
                <a:gd name="T63" fmla="*/ 436 h 531"/>
                <a:gd name="T64" fmla="*/ 87 w 441"/>
                <a:gd name="T65" fmla="*/ 439 h 531"/>
                <a:gd name="T66" fmla="*/ 96 w 441"/>
                <a:gd name="T67" fmla="*/ 440 h 531"/>
                <a:gd name="T68" fmla="*/ 104 w 441"/>
                <a:gd name="T69" fmla="*/ 440 h 531"/>
                <a:gd name="T70" fmla="*/ 116 w 441"/>
                <a:gd name="T71" fmla="*/ 439 h 531"/>
                <a:gd name="T72" fmla="*/ 124 w 441"/>
                <a:gd name="T73" fmla="*/ 437 h 531"/>
                <a:gd name="T74" fmla="*/ 133 w 441"/>
                <a:gd name="T75" fmla="*/ 433 h 531"/>
                <a:gd name="T76" fmla="*/ 142 w 441"/>
                <a:gd name="T77" fmla="*/ 429 h 531"/>
                <a:gd name="T78" fmla="*/ 149 w 441"/>
                <a:gd name="T79" fmla="*/ 423 h 531"/>
                <a:gd name="T80" fmla="*/ 155 w 441"/>
                <a:gd name="T81" fmla="*/ 414 h 531"/>
                <a:gd name="T82" fmla="*/ 162 w 441"/>
                <a:gd name="T83" fmla="*/ 404 h 531"/>
                <a:gd name="T84" fmla="*/ 168 w 441"/>
                <a:gd name="T85" fmla="*/ 391 h 531"/>
                <a:gd name="T86" fmla="*/ 169 w 441"/>
                <a:gd name="T87" fmla="*/ 388 h 531"/>
                <a:gd name="T88" fmla="*/ 2 w 441"/>
                <a:gd name="T89" fmla="*/ 0 h 531"/>
                <a:gd name="T90" fmla="*/ 117 w 441"/>
                <a:gd name="T91" fmla="*/ 0 h 531"/>
                <a:gd name="T92" fmla="*/ 225 w 441"/>
                <a:gd name="T93" fmla="*/ 262 h 531"/>
                <a:gd name="T94" fmla="*/ 335 w 441"/>
                <a:gd name="T95" fmla="*/ 0 h 531"/>
                <a:gd name="T96" fmla="*/ 441 w 441"/>
                <a:gd name="T9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1" h="531">
                  <a:moveTo>
                    <a:pt x="441" y="0"/>
                  </a:moveTo>
                  <a:lnTo>
                    <a:pt x="267" y="409"/>
                  </a:lnTo>
                  <a:lnTo>
                    <a:pt x="261" y="426"/>
                  </a:lnTo>
                  <a:lnTo>
                    <a:pt x="254" y="440"/>
                  </a:lnTo>
                  <a:lnTo>
                    <a:pt x="245" y="453"/>
                  </a:lnTo>
                  <a:lnTo>
                    <a:pt x="238" y="466"/>
                  </a:lnTo>
                  <a:lnTo>
                    <a:pt x="229" y="478"/>
                  </a:lnTo>
                  <a:lnTo>
                    <a:pt x="221" y="486"/>
                  </a:lnTo>
                  <a:lnTo>
                    <a:pt x="212" y="495"/>
                  </a:lnTo>
                  <a:lnTo>
                    <a:pt x="202" y="504"/>
                  </a:lnTo>
                  <a:lnTo>
                    <a:pt x="192" y="509"/>
                  </a:lnTo>
                  <a:lnTo>
                    <a:pt x="182" y="515"/>
                  </a:lnTo>
                  <a:lnTo>
                    <a:pt x="170" y="519"/>
                  </a:lnTo>
                  <a:lnTo>
                    <a:pt x="159" y="524"/>
                  </a:lnTo>
                  <a:lnTo>
                    <a:pt x="147" y="527"/>
                  </a:lnTo>
                  <a:lnTo>
                    <a:pt x="134" y="528"/>
                  </a:lnTo>
                  <a:lnTo>
                    <a:pt x="121" y="529"/>
                  </a:lnTo>
                  <a:lnTo>
                    <a:pt x="107" y="531"/>
                  </a:lnTo>
                  <a:lnTo>
                    <a:pt x="93" y="529"/>
                  </a:lnTo>
                  <a:lnTo>
                    <a:pt x="78" y="528"/>
                  </a:lnTo>
                  <a:lnTo>
                    <a:pt x="62" y="525"/>
                  </a:lnTo>
                  <a:lnTo>
                    <a:pt x="48" y="521"/>
                  </a:lnTo>
                  <a:lnTo>
                    <a:pt x="34" y="516"/>
                  </a:lnTo>
                  <a:lnTo>
                    <a:pt x="22" y="509"/>
                  </a:lnTo>
                  <a:lnTo>
                    <a:pt x="11" y="504"/>
                  </a:lnTo>
                  <a:lnTo>
                    <a:pt x="0" y="495"/>
                  </a:lnTo>
                  <a:lnTo>
                    <a:pt x="41" y="416"/>
                  </a:lnTo>
                  <a:lnTo>
                    <a:pt x="48" y="422"/>
                  </a:lnTo>
                  <a:lnTo>
                    <a:pt x="55" y="426"/>
                  </a:lnTo>
                  <a:lnTo>
                    <a:pt x="62" y="430"/>
                  </a:lnTo>
                  <a:lnTo>
                    <a:pt x="71" y="433"/>
                  </a:lnTo>
                  <a:lnTo>
                    <a:pt x="80" y="436"/>
                  </a:lnTo>
                  <a:lnTo>
                    <a:pt x="87" y="439"/>
                  </a:lnTo>
                  <a:lnTo>
                    <a:pt x="96" y="440"/>
                  </a:lnTo>
                  <a:lnTo>
                    <a:pt x="104" y="440"/>
                  </a:lnTo>
                  <a:lnTo>
                    <a:pt x="116" y="439"/>
                  </a:lnTo>
                  <a:lnTo>
                    <a:pt x="124" y="437"/>
                  </a:lnTo>
                  <a:lnTo>
                    <a:pt x="133" y="433"/>
                  </a:lnTo>
                  <a:lnTo>
                    <a:pt x="142" y="429"/>
                  </a:lnTo>
                  <a:lnTo>
                    <a:pt x="149" y="423"/>
                  </a:lnTo>
                  <a:lnTo>
                    <a:pt x="155" y="414"/>
                  </a:lnTo>
                  <a:lnTo>
                    <a:pt x="162" y="404"/>
                  </a:lnTo>
                  <a:lnTo>
                    <a:pt x="168" y="391"/>
                  </a:lnTo>
                  <a:lnTo>
                    <a:pt x="169" y="388"/>
                  </a:lnTo>
                  <a:lnTo>
                    <a:pt x="2" y="0"/>
                  </a:lnTo>
                  <a:lnTo>
                    <a:pt x="117" y="0"/>
                  </a:lnTo>
                  <a:lnTo>
                    <a:pt x="225" y="262"/>
                  </a:lnTo>
                  <a:lnTo>
                    <a:pt x="335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8" name="Freeform 153">
              <a:extLst>
                <a:ext uri="{FF2B5EF4-FFF2-40B4-BE49-F238E27FC236}">
                  <a16:creationId xmlns:a16="http://schemas.microsoft.com/office/drawing/2014/main" id="{5CA8AFA4-DD79-A150-81F7-584632D8F7E6}"/>
                </a:ext>
              </a:extLst>
            </p:cNvPr>
            <p:cNvSpPr/>
            <p:nvPr/>
          </p:nvSpPr>
          <p:spPr bwMode="auto">
            <a:xfrm>
              <a:off x="5357813" y="1450975"/>
              <a:ext cx="204788" cy="209550"/>
            </a:xfrm>
            <a:custGeom>
              <a:avLst/>
              <a:gdLst>
                <a:gd name="T0" fmla="*/ 185 w 388"/>
                <a:gd name="T1" fmla="*/ 396 h 397"/>
                <a:gd name="T2" fmla="*/ 144 w 388"/>
                <a:gd name="T3" fmla="*/ 387 h 397"/>
                <a:gd name="T4" fmla="*/ 105 w 388"/>
                <a:gd name="T5" fmla="*/ 371 h 397"/>
                <a:gd name="T6" fmla="*/ 70 w 388"/>
                <a:gd name="T7" fmla="*/ 350 h 397"/>
                <a:gd name="T8" fmla="*/ 43 w 388"/>
                <a:gd name="T9" fmla="*/ 323 h 397"/>
                <a:gd name="T10" fmla="*/ 21 w 388"/>
                <a:gd name="T11" fmla="*/ 289 h 397"/>
                <a:gd name="T12" fmla="*/ 7 w 388"/>
                <a:gd name="T13" fmla="*/ 254 h 397"/>
                <a:gd name="T14" fmla="*/ 1 w 388"/>
                <a:gd name="T15" fmla="*/ 213 h 397"/>
                <a:gd name="T16" fmla="*/ 3 w 388"/>
                <a:gd name="T17" fmla="*/ 172 h 397"/>
                <a:gd name="T18" fmla="*/ 11 w 388"/>
                <a:gd name="T19" fmla="*/ 133 h 397"/>
                <a:gd name="T20" fmla="*/ 28 w 388"/>
                <a:gd name="T21" fmla="*/ 97 h 397"/>
                <a:gd name="T22" fmla="*/ 51 w 388"/>
                <a:gd name="T23" fmla="*/ 65 h 397"/>
                <a:gd name="T24" fmla="*/ 82 w 388"/>
                <a:gd name="T25" fmla="*/ 39 h 397"/>
                <a:gd name="T26" fmla="*/ 118 w 388"/>
                <a:gd name="T27" fmla="*/ 21 h 397"/>
                <a:gd name="T28" fmla="*/ 157 w 388"/>
                <a:gd name="T29" fmla="*/ 8 h 397"/>
                <a:gd name="T30" fmla="*/ 200 w 388"/>
                <a:gd name="T31" fmla="*/ 0 h 397"/>
                <a:gd name="T32" fmla="*/ 244 w 388"/>
                <a:gd name="T33" fmla="*/ 2 h 397"/>
                <a:gd name="T34" fmla="*/ 286 w 388"/>
                <a:gd name="T35" fmla="*/ 10 h 397"/>
                <a:gd name="T36" fmla="*/ 322 w 388"/>
                <a:gd name="T37" fmla="*/ 26 h 397"/>
                <a:gd name="T38" fmla="*/ 352 w 388"/>
                <a:gd name="T39" fmla="*/ 48 h 397"/>
                <a:gd name="T40" fmla="*/ 377 w 388"/>
                <a:gd name="T41" fmla="*/ 77 h 397"/>
                <a:gd name="T42" fmla="*/ 302 w 388"/>
                <a:gd name="T43" fmla="*/ 146 h 397"/>
                <a:gd name="T44" fmla="*/ 275 w 388"/>
                <a:gd name="T45" fmla="*/ 113 h 397"/>
                <a:gd name="T46" fmla="*/ 242 w 388"/>
                <a:gd name="T47" fmla="*/ 95 h 397"/>
                <a:gd name="T48" fmla="*/ 204 w 388"/>
                <a:gd name="T49" fmla="*/ 92 h 397"/>
                <a:gd name="T50" fmla="*/ 175 w 388"/>
                <a:gd name="T51" fmla="*/ 100 h 397"/>
                <a:gd name="T52" fmla="*/ 149 w 388"/>
                <a:gd name="T53" fmla="*/ 114 h 397"/>
                <a:gd name="T54" fmla="*/ 129 w 388"/>
                <a:gd name="T55" fmla="*/ 137 h 397"/>
                <a:gd name="T56" fmla="*/ 118 w 388"/>
                <a:gd name="T57" fmla="*/ 164 h 397"/>
                <a:gd name="T58" fmla="*/ 113 w 388"/>
                <a:gd name="T59" fmla="*/ 199 h 397"/>
                <a:gd name="T60" fmla="*/ 118 w 388"/>
                <a:gd name="T61" fmla="*/ 233 h 397"/>
                <a:gd name="T62" fmla="*/ 129 w 388"/>
                <a:gd name="T63" fmla="*/ 261 h 397"/>
                <a:gd name="T64" fmla="*/ 149 w 388"/>
                <a:gd name="T65" fmla="*/ 284 h 397"/>
                <a:gd name="T66" fmla="*/ 175 w 388"/>
                <a:gd name="T67" fmla="*/ 298 h 397"/>
                <a:gd name="T68" fmla="*/ 204 w 388"/>
                <a:gd name="T69" fmla="*/ 305 h 397"/>
                <a:gd name="T70" fmla="*/ 242 w 388"/>
                <a:gd name="T71" fmla="*/ 302 h 397"/>
                <a:gd name="T72" fmla="*/ 276 w 388"/>
                <a:gd name="T73" fmla="*/ 285 h 397"/>
                <a:gd name="T74" fmla="*/ 302 w 388"/>
                <a:gd name="T75" fmla="*/ 252 h 397"/>
                <a:gd name="T76" fmla="*/ 377 w 388"/>
                <a:gd name="T77" fmla="*/ 321 h 397"/>
                <a:gd name="T78" fmla="*/ 352 w 388"/>
                <a:gd name="T79" fmla="*/ 350 h 397"/>
                <a:gd name="T80" fmla="*/ 322 w 388"/>
                <a:gd name="T81" fmla="*/ 371 h 397"/>
                <a:gd name="T82" fmla="*/ 286 w 388"/>
                <a:gd name="T83" fmla="*/ 387 h 397"/>
                <a:gd name="T84" fmla="*/ 244 w 388"/>
                <a:gd name="T85" fmla="*/ 39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8" h="397">
                  <a:moveTo>
                    <a:pt x="216" y="397"/>
                  </a:moveTo>
                  <a:lnTo>
                    <a:pt x="200" y="397"/>
                  </a:lnTo>
                  <a:lnTo>
                    <a:pt x="185" y="396"/>
                  </a:lnTo>
                  <a:lnTo>
                    <a:pt x="171" y="393"/>
                  </a:lnTo>
                  <a:lnTo>
                    <a:pt x="157" y="392"/>
                  </a:lnTo>
                  <a:lnTo>
                    <a:pt x="144" y="387"/>
                  </a:lnTo>
                  <a:lnTo>
                    <a:pt x="131" y="383"/>
                  </a:lnTo>
                  <a:lnTo>
                    <a:pt x="118" y="377"/>
                  </a:lnTo>
                  <a:lnTo>
                    <a:pt x="105" y="371"/>
                  </a:lnTo>
                  <a:lnTo>
                    <a:pt x="93" y="366"/>
                  </a:lnTo>
                  <a:lnTo>
                    <a:pt x="82" y="358"/>
                  </a:lnTo>
                  <a:lnTo>
                    <a:pt x="70" y="350"/>
                  </a:lnTo>
                  <a:lnTo>
                    <a:pt x="62" y="341"/>
                  </a:lnTo>
                  <a:lnTo>
                    <a:pt x="51" y="333"/>
                  </a:lnTo>
                  <a:lnTo>
                    <a:pt x="43" y="323"/>
                  </a:lnTo>
                  <a:lnTo>
                    <a:pt x="36" y="312"/>
                  </a:lnTo>
                  <a:lnTo>
                    <a:pt x="28" y="301"/>
                  </a:lnTo>
                  <a:lnTo>
                    <a:pt x="21" y="289"/>
                  </a:lnTo>
                  <a:lnTo>
                    <a:pt x="15" y="278"/>
                  </a:lnTo>
                  <a:lnTo>
                    <a:pt x="11" y="266"/>
                  </a:lnTo>
                  <a:lnTo>
                    <a:pt x="7" y="254"/>
                  </a:lnTo>
                  <a:lnTo>
                    <a:pt x="4" y="241"/>
                  </a:lnTo>
                  <a:lnTo>
                    <a:pt x="3" y="226"/>
                  </a:lnTo>
                  <a:lnTo>
                    <a:pt x="1" y="213"/>
                  </a:lnTo>
                  <a:lnTo>
                    <a:pt x="0" y="199"/>
                  </a:lnTo>
                  <a:lnTo>
                    <a:pt x="1" y="184"/>
                  </a:lnTo>
                  <a:lnTo>
                    <a:pt x="3" y="172"/>
                  </a:lnTo>
                  <a:lnTo>
                    <a:pt x="4" y="157"/>
                  </a:lnTo>
                  <a:lnTo>
                    <a:pt x="7" y="144"/>
                  </a:lnTo>
                  <a:lnTo>
                    <a:pt x="11" y="133"/>
                  </a:lnTo>
                  <a:lnTo>
                    <a:pt x="15" y="120"/>
                  </a:lnTo>
                  <a:lnTo>
                    <a:pt x="21" y="108"/>
                  </a:lnTo>
                  <a:lnTo>
                    <a:pt x="28" y="97"/>
                  </a:lnTo>
                  <a:lnTo>
                    <a:pt x="36" y="85"/>
                  </a:lnTo>
                  <a:lnTo>
                    <a:pt x="43" y="75"/>
                  </a:lnTo>
                  <a:lnTo>
                    <a:pt x="51" y="65"/>
                  </a:lnTo>
                  <a:lnTo>
                    <a:pt x="62" y="56"/>
                  </a:lnTo>
                  <a:lnTo>
                    <a:pt x="70" y="48"/>
                  </a:lnTo>
                  <a:lnTo>
                    <a:pt x="82" y="39"/>
                  </a:lnTo>
                  <a:lnTo>
                    <a:pt x="93" y="32"/>
                  </a:lnTo>
                  <a:lnTo>
                    <a:pt x="105" y="26"/>
                  </a:lnTo>
                  <a:lnTo>
                    <a:pt x="118" y="21"/>
                  </a:lnTo>
                  <a:lnTo>
                    <a:pt x="131" y="15"/>
                  </a:lnTo>
                  <a:lnTo>
                    <a:pt x="144" y="10"/>
                  </a:lnTo>
                  <a:lnTo>
                    <a:pt x="157" y="8"/>
                  </a:lnTo>
                  <a:lnTo>
                    <a:pt x="171" y="5"/>
                  </a:lnTo>
                  <a:lnTo>
                    <a:pt x="185" y="2"/>
                  </a:lnTo>
                  <a:lnTo>
                    <a:pt x="200" y="0"/>
                  </a:lnTo>
                  <a:lnTo>
                    <a:pt x="216" y="0"/>
                  </a:lnTo>
                  <a:lnTo>
                    <a:pt x="230" y="0"/>
                  </a:lnTo>
                  <a:lnTo>
                    <a:pt x="244" y="2"/>
                  </a:lnTo>
                  <a:lnTo>
                    <a:pt x="259" y="5"/>
                  </a:lnTo>
                  <a:lnTo>
                    <a:pt x="272" y="8"/>
                  </a:lnTo>
                  <a:lnTo>
                    <a:pt x="286" y="10"/>
                  </a:lnTo>
                  <a:lnTo>
                    <a:pt x="298" y="15"/>
                  </a:lnTo>
                  <a:lnTo>
                    <a:pt x="311" y="21"/>
                  </a:lnTo>
                  <a:lnTo>
                    <a:pt x="322" y="26"/>
                  </a:lnTo>
                  <a:lnTo>
                    <a:pt x="332" y="32"/>
                  </a:lnTo>
                  <a:lnTo>
                    <a:pt x="344" y="41"/>
                  </a:lnTo>
                  <a:lnTo>
                    <a:pt x="352" y="48"/>
                  </a:lnTo>
                  <a:lnTo>
                    <a:pt x="361" y="56"/>
                  </a:lnTo>
                  <a:lnTo>
                    <a:pt x="370" y="67"/>
                  </a:lnTo>
                  <a:lnTo>
                    <a:pt x="377" y="77"/>
                  </a:lnTo>
                  <a:lnTo>
                    <a:pt x="383" y="87"/>
                  </a:lnTo>
                  <a:lnTo>
                    <a:pt x="388" y="98"/>
                  </a:lnTo>
                  <a:lnTo>
                    <a:pt x="302" y="146"/>
                  </a:lnTo>
                  <a:lnTo>
                    <a:pt x="293" y="133"/>
                  </a:lnTo>
                  <a:lnTo>
                    <a:pt x="285" y="123"/>
                  </a:lnTo>
                  <a:lnTo>
                    <a:pt x="275" y="113"/>
                  </a:lnTo>
                  <a:lnTo>
                    <a:pt x="265" y="105"/>
                  </a:lnTo>
                  <a:lnTo>
                    <a:pt x="253" y="100"/>
                  </a:lnTo>
                  <a:lnTo>
                    <a:pt x="242" y="95"/>
                  </a:lnTo>
                  <a:lnTo>
                    <a:pt x="229" y="92"/>
                  </a:lnTo>
                  <a:lnTo>
                    <a:pt x="214" y="92"/>
                  </a:lnTo>
                  <a:lnTo>
                    <a:pt x="204" y="92"/>
                  </a:lnTo>
                  <a:lnTo>
                    <a:pt x="194" y="94"/>
                  </a:lnTo>
                  <a:lnTo>
                    <a:pt x="184" y="97"/>
                  </a:lnTo>
                  <a:lnTo>
                    <a:pt x="175" y="100"/>
                  </a:lnTo>
                  <a:lnTo>
                    <a:pt x="165" y="104"/>
                  </a:lnTo>
                  <a:lnTo>
                    <a:pt x="158" y="108"/>
                  </a:lnTo>
                  <a:lnTo>
                    <a:pt x="149" y="114"/>
                  </a:lnTo>
                  <a:lnTo>
                    <a:pt x="142" y="121"/>
                  </a:lnTo>
                  <a:lnTo>
                    <a:pt x="135" y="128"/>
                  </a:lnTo>
                  <a:lnTo>
                    <a:pt x="129" y="137"/>
                  </a:lnTo>
                  <a:lnTo>
                    <a:pt x="125" y="146"/>
                  </a:lnTo>
                  <a:lnTo>
                    <a:pt x="121" y="154"/>
                  </a:lnTo>
                  <a:lnTo>
                    <a:pt x="118" y="164"/>
                  </a:lnTo>
                  <a:lnTo>
                    <a:pt x="115" y="176"/>
                  </a:lnTo>
                  <a:lnTo>
                    <a:pt x="113" y="187"/>
                  </a:lnTo>
                  <a:lnTo>
                    <a:pt x="113" y="199"/>
                  </a:lnTo>
                  <a:lnTo>
                    <a:pt x="113" y="210"/>
                  </a:lnTo>
                  <a:lnTo>
                    <a:pt x="115" y="222"/>
                  </a:lnTo>
                  <a:lnTo>
                    <a:pt x="118" y="233"/>
                  </a:lnTo>
                  <a:lnTo>
                    <a:pt x="121" y="243"/>
                  </a:lnTo>
                  <a:lnTo>
                    <a:pt x="125" y="252"/>
                  </a:lnTo>
                  <a:lnTo>
                    <a:pt x="129" y="261"/>
                  </a:lnTo>
                  <a:lnTo>
                    <a:pt x="135" y="269"/>
                  </a:lnTo>
                  <a:lnTo>
                    <a:pt x="142" y="277"/>
                  </a:lnTo>
                  <a:lnTo>
                    <a:pt x="149" y="284"/>
                  </a:lnTo>
                  <a:lnTo>
                    <a:pt x="158" y="289"/>
                  </a:lnTo>
                  <a:lnTo>
                    <a:pt x="165" y="294"/>
                  </a:lnTo>
                  <a:lnTo>
                    <a:pt x="175" y="298"/>
                  </a:lnTo>
                  <a:lnTo>
                    <a:pt x="184" y="301"/>
                  </a:lnTo>
                  <a:lnTo>
                    <a:pt x="194" y="304"/>
                  </a:lnTo>
                  <a:lnTo>
                    <a:pt x="204" y="305"/>
                  </a:lnTo>
                  <a:lnTo>
                    <a:pt x="214" y="305"/>
                  </a:lnTo>
                  <a:lnTo>
                    <a:pt x="229" y="305"/>
                  </a:lnTo>
                  <a:lnTo>
                    <a:pt x="242" y="302"/>
                  </a:lnTo>
                  <a:lnTo>
                    <a:pt x="253" y="298"/>
                  </a:lnTo>
                  <a:lnTo>
                    <a:pt x="265" y="292"/>
                  </a:lnTo>
                  <a:lnTo>
                    <a:pt x="276" y="285"/>
                  </a:lnTo>
                  <a:lnTo>
                    <a:pt x="285" y="275"/>
                  </a:lnTo>
                  <a:lnTo>
                    <a:pt x="293" y="265"/>
                  </a:lnTo>
                  <a:lnTo>
                    <a:pt x="302" y="252"/>
                  </a:lnTo>
                  <a:lnTo>
                    <a:pt x="388" y="300"/>
                  </a:lnTo>
                  <a:lnTo>
                    <a:pt x="383" y="311"/>
                  </a:lnTo>
                  <a:lnTo>
                    <a:pt x="377" y="321"/>
                  </a:lnTo>
                  <a:lnTo>
                    <a:pt x="370" y="331"/>
                  </a:lnTo>
                  <a:lnTo>
                    <a:pt x="361" y="341"/>
                  </a:lnTo>
                  <a:lnTo>
                    <a:pt x="352" y="350"/>
                  </a:lnTo>
                  <a:lnTo>
                    <a:pt x="344" y="357"/>
                  </a:lnTo>
                  <a:lnTo>
                    <a:pt x="332" y="364"/>
                  </a:lnTo>
                  <a:lnTo>
                    <a:pt x="322" y="371"/>
                  </a:lnTo>
                  <a:lnTo>
                    <a:pt x="311" y="377"/>
                  </a:lnTo>
                  <a:lnTo>
                    <a:pt x="298" y="383"/>
                  </a:lnTo>
                  <a:lnTo>
                    <a:pt x="286" y="387"/>
                  </a:lnTo>
                  <a:lnTo>
                    <a:pt x="272" y="390"/>
                  </a:lnTo>
                  <a:lnTo>
                    <a:pt x="259" y="393"/>
                  </a:lnTo>
                  <a:lnTo>
                    <a:pt x="244" y="396"/>
                  </a:lnTo>
                  <a:lnTo>
                    <a:pt x="230" y="397"/>
                  </a:lnTo>
                  <a:lnTo>
                    <a:pt x="216" y="397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9" name="Freeform 154">
              <a:extLst>
                <a:ext uri="{FF2B5EF4-FFF2-40B4-BE49-F238E27FC236}">
                  <a16:creationId xmlns:a16="http://schemas.microsoft.com/office/drawing/2014/main" id="{9631E78C-2531-86A9-3C24-1F9A389543A3}"/>
                </a:ext>
              </a:extLst>
            </p:cNvPr>
            <p:cNvSpPr/>
            <p:nvPr/>
          </p:nvSpPr>
          <p:spPr bwMode="auto">
            <a:xfrm>
              <a:off x="5580063" y="1450975"/>
              <a:ext cx="204788" cy="209550"/>
            </a:xfrm>
            <a:custGeom>
              <a:avLst/>
              <a:gdLst>
                <a:gd name="T0" fmla="*/ 184 w 387"/>
                <a:gd name="T1" fmla="*/ 396 h 397"/>
                <a:gd name="T2" fmla="*/ 143 w 387"/>
                <a:gd name="T3" fmla="*/ 387 h 397"/>
                <a:gd name="T4" fmla="*/ 104 w 387"/>
                <a:gd name="T5" fmla="*/ 371 h 397"/>
                <a:gd name="T6" fmla="*/ 71 w 387"/>
                <a:gd name="T7" fmla="*/ 350 h 397"/>
                <a:gd name="T8" fmla="*/ 42 w 387"/>
                <a:gd name="T9" fmla="*/ 323 h 397"/>
                <a:gd name="T10" fmla="*/ 20 w 387"/>
                <a:gd name="T11" fmla="*/ 289 h 397"/>
                <a:gd name="T12" fmla="*/ 7 w 387"/>
                <a:gd name="T13" fmla="*/ 254 h 397"/>
                <a:gd name="T14" fmla="*/ 0 w 387"/>
                <a:gd name="T15" fmla="*/ 213 h 397"/>
                <a:gd name="T16" fmla="*/ 2 w 387"/>
                <a:gd name="T17" fmla="*/ 172 h 397"/>
                <a:gd name="T18" fmla="*/ 10 w 387"/>
                <a:gd name="T19" fmla="*/ 133 h 397"/>
                <a:gd name="T20" fmla="*/ 27 w 387"/>
                <a:gd name="T21" fmla="*/ 97 h 397"/>
                <a:gd name="T22" fmla="*/ 51 w 387"/>
                <a:gd name="T23" fmla="*/ 65 h 397"/>
                <a:gd name="T24" fmla="*/ 81 w 387"/>
                <a:gd name="T25" fmla="*/ 39 h 397"/>
                <a:gd name="T26" fmla="*/ 117 w 387"/>
                <a:gd name="T27" fmla="*/ 21 h 397"/>
                <a:gd name="T28" fmla="*/ 156 w 387"/>
                <a:gd name="T29" fmla="*/ 8 h 397"/>
                <a:gd name="T30" fmla="*/ 200 w 387"/>
                <a:gd name="T31" fmla="*/ 0 h 397"/>
                <a:gd name="T32" fmla="*/ 245 w 387"/>
                <a:gd name="T33" fmla="*/ 2 h 397"/>
                <a:gd name="T34" fmla="*/ 285 w 387"/>
                <a:gd name="T35" fmla="*/ 10 h 397"/>
                <a:gd name="T36" fmla="*/ 321 w 387"/>
                <a:gd name="T37" fmla="*/ 26 h 397"/>
                <a:gd name="T38" fmla="*/ 351 w 387"/>
                <a:gd name="T39" fmla="*/ 48 h 397"/>
                <a:gd name="T40" fmla="*/ 376 w 387"/>
                <a:gd name="T41" fmla="*/ 77 h 397"/>
                <a:gd name="T42" fmla="*/ 301 w 387"/>
                <a:gd name="T43" fmla="*/ 146 h 397"/>
                <a:gd name="T44" fmla="*/ 275 w 387"/>
                <a:gd name="T45" fmla="*/ 113 h 397"/>
                <a:gd name="T46" fmla="*/ 241 w 387"/>
                <a:gd name="T47" fmla="*/ 95 h 397"/>
                <a:gd name="T48" fmla="*/ 203 w 387"/>
                <a:gd name="T49" fmla="*/ 92 h 397"/>
                <a:gd name="T50" fmla="*/ 174 w 387"/>
                <a:gd name="T51" fmla="*/ 100 h 397"/>
                <a:gd name="T52" fmla="*/ 148 w 387"/>
                <a:gd name="T53" fmla="*/ 114 h 397"/>
                <a:gd name="T54" fmla="*/ 130 w 387"/>
                <a:gd name="T55" fmla="*/ 137 h 397"/>
                <a:gd name="T56" fmla="*/ 117 w 387"/>
                <a:gd name="T57" fmla="*/ 164 h 397"/>
                <a:gd name="T58" fmla="*/ 112 w 387"/>
                <a:gd name="T59" fmla="*/ 199 h 397"/>
                <a:gd name="T60" fmla="*/ 117 w 387"/>
                <a:gd name="T61" fmla="*/ 233 h 397"/>
                <a:gd name="T62" fmla="*/ 130 w 387"/>
                <a:gd name="T63" fmla="*/ 261 h 397"/>
                <a:gd name="T64" fmla="*/ 148 w 387"/>
                <a:gd name="T65" fmla="*/ 284 h 397"/>
                <a:gd name="T66" fmla="*/ 174 w 387"/>
                <a:gd name="T67" fmla="*/ 298 h 397"/>
                <a:gd name="T68" fmla="*/ 203 w 387"/>
                <a:gd name="T69" fmla="*/ 305 h 397"/>
                <a:gd name="T70" fmla="*/ 241 w 387"/>
                <a:gd name="T71" fmla="*/ 302 h 397"/>
                <a:gd name="T72" fmla="*/ 275 w 387"/>
                <a:gd name="T73" fmla="*/ 285 h 397"/>
                <a:gd name="T74" fmla="*/ 301 w 387"/>
                <a:gd name="T75" fmla="*/ 252 h 397"/>
                <a:gd name="T76" fmla="*/ 376 w 387"/>
                <a:gd name="T77" fmla="*/ 321 h 397"/>
                <a:gd name="T78" fmla="*/ 351 w 387"/>
                <a:gd name="T79" fmla="*/ 350 h 397"/>
                <a:gd name="T80" fmla="*/ 321 w 387"/>
                <a:gd name="T81" fmla="*/ 371 h 397"/>
                <a:gd name="T82" fmla="*/ 285 w 387"/>
                <a:gd name="T83" fmla="*/ 387 h 397"/>
                <a:gd name="T84" fmla="*/ 245 w 387"/>
                <a:gd name="T85" fmla="*/ 39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7" h="397">
                  <a:moveTo>
                    <a:pt x="215" y="397"/>
                  </a:moveTo>
                  <a:lnTo>
                    <a:pt x="200" y="397"/>
                  </a:lnTo>
                  <a:lnTo>
                    <a:pt x="184" y="396"/>
                  </a:lnTo>
                  <a:lnTo>
                    <a:pt x="170" y="393"/>
                  </a:lnTo>
                  <a:lnTo>
                    <a:pt x="156" y="392"/>
                  </a:lnTo>
                  <a:lnTo>
                    <a:pt x="143" y="387"/>
                  </a:lnTo>
                  <a:lnTo>
                    <a:pt x="130" y="383"/>
                  </a:lnTo>
                  <a:lnTo>
                    <a:pt x="117" y="377"/>
                  </a:lnTo>
                  <a:lnTo>
                    <a:pt x="104" y="371"/>
                  </a:lnTo>
                  <a:lnTo>
                    <a:pt x="92" y="366"/>
                  </a:lnTo>
                  <a:lnTo>
                    <a:pt x="81" y="358"/>
                  </a:lnTo>
                  <a:lnTo>
                    <a:pt x="71" y="350"/>
                  </a:lnTo>
                  <a:lnTo>
                    <a:pt x="61" y="341"/>
                  </a:lnTo>
                  <a:lnTo>
                    <a:pt x="51" y="333"/>
                  </a:lnTo>
                  <a:lnTo>
                    <a:pt x="42" y="323"/>
                  </a:lnTo>
                  <a:lnTo>
                    <a:pt x="35" y="312"/>
                  </a:lnTo>
                  <a:lnTo>
                    <a:pt x="27" y="301"/>
                  </a:lnTo>
                  <a:lnTo>
                    <a:pt x="20" y="289"/>
                  </a:lnTo>
                  <a:lnTo>
                    <a:pt x="16" y="278"/>
                  </a:lnTo>
                  <a:lnTo>
                    <a:pt x="10" y="266"/>
                  </a:lnTo>
                  <a:lnTo>
                    <a:pt x="7" y="254"/>
                  </a:lnTo>
                  <a:lnTo>
                    <a:pt x="3" y="241"/>
                  </a:lnTo>
                  <a:lnTo>
                    <a:pt x="2" y="226"/>
                  </a:lnTo>
                  <a:lnTo>
                    <a:pt x="0" y="213"/>
                  </a:lnTo>
                  <a:lnTo>
                    <a:pt x="0" y="199"/>
                  </a:lnTo>
                  <a:lnTo>
                    <a:pt x="0" y="184"/>
                  </a:lnTo>
                  <a:lnTo>
                    <a:pt x="2" y="172"/>
                  </a:lnTo>
                  <a:lnTo>
                    <a:pt x="3" y="157"/>
                  </a:lnTo>
                  <a:lnTo>
                    <a:pt x="7" y="144"/>
                  </a:lnTo>
                  <a:lnTo>
                    <a:pt x="10" y="133"/>
                  </a:lnTo>
                  <a:lnTo>
                    <a:pt x="16" y="120"/>
                  </a:lnTo>
                  <a:lnTo>
                    <a:pt x="20" y="108"/>
                  </a:lnTo>
                  <a:lnTo>
                    <a:pt x="27" y="97"/>
                  </a:lnTo>
                  <a:lnTo>
                    <a:pt x="35" y="85"/>
                  </a:lnTo>
                  <a:lnTo>
                    <a:pt x="42" y="75"/>
                  </a:lnTo>
                  <a:lnTo>
                    <a:pt x="51" y="65"/>
                  </a:lnTo>
                  <a:lnTo>
                    <a:pt x="61" y="56"/>
                  </a:lnTo>
                  <a:lnTo>
                    <a:pt x="71" y="48"/>
                  </a:lnTo>
                  <a:lnTo>
                    <a:pt x="81" y="39"/>
                  </a:lnTo>
                  <a:lnTo>
                    <a:pt x="92" y="32"/>
                  </a:lnTo>
                  <a:lnTo>
                    <a:pt x="104" y="26"/>
                  </a:lnTo>
                  <a:lnTo>
                    <a:pt x="117" y="21"/>
                  </a:lnTo>
                  <a:lnTo>
                    <a:pt x="130" y="15"/>
                  </a:lnTo>
                  <a:lnTo>
                    <a:pt x="143" y="10"/>
                  </a:lnTo>
                  <a:lnTo>
                    <a:pt x="156" y="8"/>
                  </a:lnTo>
                  <a:lnTo>
                    <a:pt x="170" y="5"/>
                  </a:lnTo>
                  <a:lnTo>
                    <a:pt x="184" y="2"/>
                  </a:lnTo>
                  <a:lnTo>
                    <a:pt x="200" y="0"/>
                  </a:lnTo>
                  <a:lnTo>
                    <a:pt x="215" y="0"/>
                  </a:lnTo>
                  <a:lnTo>
                    <a:pt x="231" y="0"/>
                  </a:lnTo>
                  <a:lnTo>
                    <a:pt x="245" y="2"/>
                  </a:lnTo>
                  <a:lnTo>
                    <a:pt x="258" y="5"/>
                  </a:lnTo>
                  <a:lnTo>
                    <a:pt x="272" y="8"/>
                  </a:lnTo>
                  <a:lnTo>
                    <a:pt x="285" y="10"/>
                  </a:lnTo>
                  <a:lnTo>
                    <a:pt x="298" y="15"/>
                  </a:lnTo>
                  <a:lnTo>
                    <a:pt x="310" y="21"/>
                  </a:lnTo>
                  <a:lnTo>
                    <a:pt x="321" y="26"/>
                  </a:lnTo>
                  <a:lnTo>
                    <a:pt x="333" y="32"/>
                  </a:lnTo>
                  <a:lnTo>
                    <a:pt x="343" y="41"/>
                  </a:lnTo>
                  <a:lnTo>
                    <a:pt x="351" y="48"/>
                  </a:lnTo>
                  <a:lnTo>
                    <a:pt x="360" y="56"/>
                  </a:lnTo>
                  <a:lnTo>
                    <a:pt x="369" y="67"/>
                  </a:lnTo>
                  <a:lnTo>
                    <a:pt x="376" y="77"/>
                  </a:lnTo>
                  <a:lnTo>
                    <a:pt x="382" y="87"/>
                  </a:lnTo>
                  <a:lnTo>
                    <a:pt x="387" y="98"/>
                  </a:lnTo>
                  <a:lnTo>
                    <a:pt x="301" y="146"/>
                  </a:lnTo>
                  <a:lnTo>
                    <a:pt x="292" y="133"/>
                  </a:lnTo>
                  <a:lnTo>
                    <a:pt x="284" y="123"/>
                  </a:lnTo>
                  <a:lnTo>
                    <a:pt x="275" y="113"/>
                  </a:lnTo>
                  <a:lnTo>
                    <a:pt x="264" y="105"/>
                  </a:lnTo>
                  <a:lnTo>
                    <a:pt x="254" y="100"/>
                  </a:lnTo>
                  <a:lnTo>
                    <a:pt x="241" y="95"/>
                  </a:lnTo>
                  <a:lnTo>
                    <a:pt x="228" y="92"/>
                  </a:lnTo>
                  <a:lnTo>
                    <a:pt x="215" y="92"/>
                  </a:lnTo>
                  <a:lnTo>
                    <a:pt x="203" y="92"/>
                  </a:lnTo>
                  <a:lnTo>
                    <a:pt x="193" y="94"/>
                  </a:lnTo>
                  <a:lnTo>
                    <a:pt x="183" y="97"/>
                  </a:lnTo>
                  <a:lnTo>
                    <a:pt x="174" y="100"/>
                  </a:lnTo>
                  <a:lnTo>
                    <a:pt x="166" y="104"/>
                  </a:lnTo>
                  <a:lnTo>
                    <a:pt x="157" y="108"/>
                  </a:lnTo>
                  <a:lnTo>
                    <a:pt x="148" y="114"/>
                  </a:lnTo>
                  <a:lnTo>
                    <a:pt x="141" y="121"/>
                  </a:lnTo>
                  <a:lnTo>
                    <a:pt x="135" y="128"/>
                  </a:lnTo>
                  <a:lnTo>
                    <a:pt x="130" y="137"/>
                  </a:lnTo>
                  <a:lnTo>
                    <a:pt x="124" y="146"/>
                  </a:lnTo>
                  <a:lnTo>
                    <a:pt x="120" y="154"/>
                  </a:lnTo>
                  <a:lnTo>
                    <a:pt x="117" y="164"/>
                  </a:lnTo>
                  <a:lnTo>
                    <a:pt x="115" y="176"/>
                  </a:lnTo>
                  <a:lnTo>
                    <a:pt x="114" y="187"/>
                  </a:lnTo>
                  <a:lnTo>
                    <a:pt x="112" y="199"/>
                  </a:lnTo>
                  <a:lnTo>
                    <a:pt x="114" y="210"/>
                  </a:lnTo>
                  <a:lnTo>
                    <a:pt x="115" y="222"/>
                  </a:lnTo>
                  <a:lnTo>
                    <a:pt x="117" y="233"/>
                  </a:lnTo>
                  <a:lnTo>
                    <a:pt x="120" y="243"/>
                  </a:lnTo>
                  <a:lnTo>
                    <a:pt x="124" y="252"/>
                  </a:lnTo>
                  <a:lnTo>
                    <a:pt x="130" y="261"/>
                  </a:lnTo>
                  <a:lnTo>
                    <a:pt x="135" y="269"/>
                  </a:lnTo>
                  <a:lnTo>
                    <a:pt x="141" y="277"/>
                  </a:lnTo>
                  <a:lnTo>
                    <a:pt x="148" y="284"/>
                  </a:lnTo>
                  <a:lnTo>
                    <a:pt x="157" y="289"/>
                  </a:lnTo>
                  <a:lnTo>
                    <a:pt x="166" y="294"/>
                  </a:lnTo>
                  <a:lnTo>
                    <a:pt x="174" y="298"/>
                  </a:lnTo>
                  <a:lnTo>
                    <a:pt x="183" y="301"/>
                  </a:lnTo>
                  <a:lnTo>
                    <a:pt x="193" y="304"/>
                  </a:lnTo>
                  <a:lnTo>
                    <a:pt x="203" y="305"/>
                  </a:lnTo>
                  <a:lnTo>
                    <a:pt x="215" y="305"/>
                  </a:lnTo>
                  <a:lnTo>
                    <a:pt x="228" y="305"/>
                  </a:lnTo>
                  <a:lnTo>
                    <a:pt x="241" y="302"/>
                  </a:lnTo>
                  <a:lnTo>
                    <a:pt x="254" y="298"/>
                  </a:lnTo>
                  <a:lnTo>
                    <a:pt x="265" y="292"/>
                  </a:lnTo>
                  <a:lnTo>
                    <a:pt x="275" y="285"/>
                  </a:lnTo>
                  <a:lnTo>
                    <a:pt x="284" y="275"/>
                  </a:lnTo>
                  <a:lnTo>
                    <a:pt x="292" y="265"/>
                  </a:lnTo>
                  <a:lnTo>
                    <a:pt x="301" y="252"/>
                  </a:lnTo>
                  <a:lnTo>
                    <a:pt x="387" y="300"/>
                  </a:lnTo>
                  <a:lnTo>
                    <a:pt x="382" y="311"/>
                  </a:lnTo>
                  <a:lnTo>
                    <a:pt x="376" y="321"/>
                  </a:lnTo>
                  <a:lnTo>
                    <a:pt x="369" y="331"/>
                  </a:lnTo>
                  <a:lnTo>
                    <a:pt x="360" y="341"/>
                  </a:lnTo>
                  <a:lnTo>
                    <a:pt x="351" y="350"/>
                  </a:lnTo>
                  <a:lnTo>
                    <a:pt x="343" y="357"/>
                  </a:lnTo>
                  <a:lnTo>
                    <a:pt x="333" y="364"/>
                  </a:lnTo>
                  <a:lnTo>
                    <a:pt x="321" y="371"/>
                  </a:lnTo>
                  <a:lnTo>
                    <a:pt x="310" y="377"/>
                  </a:lnTo>
                  <a:lnTo>
                    <a:pt x="298" y="383"/>
                  </a:lnTo>
                  <a:lnTo>
                    <a:pt x="285" y="387"/>
                  </a:lnTo>
                  <a:lnTo>
                    <a:pt x="272" y="390"/>
                  </a:lnTo>
                  <a:lnTo>
                    <a:pt x="258" y="393"/>
                  </a:lnTo>
                  <a:lnTo>
                    <a:pt x="245" y="396"/>
                  </a:lnTo>
                  <a:lnTo>
                    <a:pt x="231" y="397"/>
                  </a:lnTo>
                  <a:lnTo>
                    <a:pt x="215" y="397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0" name="Freeform 155">
              <a:extLst>
                <a:ext uri="{FF2B5EF4-FFF2-40B4-BE49-F238E27FC236}">
                  <a16:creationId xmlns:a16="http://schemas.microsoft.com/office/drawing/2014/main" id="{AF0B2DCE-A5BE-409A-1534-41A81E5BDA7A}"/>
                </a:ext>
              </a:extLst>
            </p:cNvPr>
            <p:cNvSpPr/>
            <p:nvPr/>
          </p:nvSpPr>
          <p:spPr bwMode="auto">
            <a:xfrm>
              <a:off x="5821363" y="1454150"/>
              <a:ext cx="214313" cy="204788"/>
            </a:xfrm>
            <a:custGeom>
              <a:avLst/>
              <a:gdLst>
                <a:gd name="T0" fmla="*/ 170 w 406"/>
                <a:gd name="T1" fmla="*/ 239 h 386"/>
                <a:gd name="T2" fmla="*/ 112 w 406"/>
                <a:gd name="T3" fmla="*/ 239 h 386"/>
                <a:gd name="T4" fmla="*/ 112 w 406"/>
                <a:gd name="T5" fmla="*/ 386 h 386"/>
                <a:gd name="T6" fmla="*/ 0 w 406"/>
                <a:gd name="T7" fmla="*/ 386 h 386"/>
                <a:gd name="T8" fmla="*/ 0 w 406"/>
                <a:gd name="T9" fmla="*/ 0 h 386"/>
                <a:gd name="T10" fmla="*/ 112 w 406"/>
                <a:gd name="T11" fmla="*/ 0 h 386"/>
                <a:gd name="T12" fmla="*/ 112 w 406"/>
                <a:gd name="T13" fmla="*/ 150 h 386"/>
                <a:gd name="T14" fmla="*/ 173 w 406"/>
                <a:gd name="T15" fmla="*/ 150 h 386"/>
                <a:gd name="T16" fmla="*/ 278 w 406"/>
                <a:gd name="T17" fmla="*/ 0 h 386"/>
                <a:gd name="T18" fmla="*/ 396 w 406"/>
                <a:gd name="T19" fmla="*/ 0 h 386"/>
                <a:gd name="T20" fmla="*/ 262 w 406"/>
                <a:gd name="T21" fmla="*/ 186 h 386"/>
                <a:gd name="T22" fmla="*/ 406 w 406"/>
                <a:gd name="T23" fmla="*/ 386 h 386"/>
                <a:gd name="T24" fmla="*/ 274 w 406"/>
                <a:gd name="T25" fmla="*/ 386 h 386"/>
                <a:gd name="T26" fmla="*/ 170 w 406"/>
                <a:gd name="T27" fmla="*/ 239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6" h="386">
                  <a:moveTo>
                    <a:pt x="170" y="239"/>
                  </a:moveTo>
                  <a:lnTo>
                    <a:pt x="112" y="239"/>
                  </a:lnTo>
                  <a:lnTo>
                    <a:pt x="112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150"/>
                  </a:lnTo>
                  <a:lnTo>
                    <a:pt x="173" y="150"/>
                  </a:lnTo>
                  <a:lnTo>
                    <a:pt x="278" y="0"/>
                  </a:lnTo>
                  <a:lnTo>
                    <a:pt x="396" y="0"/>
                  </a:lnTo>
                  <a:lnTo>
                    <a:pt x="262" y="186"/>
                  </a:lnTo>
                  <a:lnTo>
                    <a:pt x="406" y="386"/>
                  </a:lnTo>
                  <a:lnTo>
                    <a:pt x="274" y="386"/>
                  </a:lnTo>
                  <a:lnTo>
                    <a:pt x="170" y="239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1" name="Freeform 156">
              <a:extLst>
                <a:ext uri="{FF2B5EF4-FFF2-40B4-BE49-F238E27FC236}">
                  <a16:creationId xmlns:a16="http://schemas.microsoft.com/office/drawing/2014/main" id="{80FCF507-20DD-4088-C813-EDE9A511C5E8}"/>
                </a:ext>
              </a:extLst>
            </p:cNvPr>
            <p:cNvSpPr/>
            <p:nvPr/>
          </p:nvSpPr>
          <p:spPr bwMode="auto">
            <a:xfrm>
              <a:off x="6064250" y="1454150"/>
              <a:ext cx="212725" cy="204788"/>
            </a:xfrm>
            <a:custGeom>
              <a:avLst/>
              <a:gdLst>
                <a:gd name="T0" fmla="*/ 0 w 402"/>
                <a:gd name="T1" fmla="*/ 0 h 386"/>
                <a:gd name="T2" fmla="*/ 111 w 402"/>
                <a:gd name="T3" fmla="*/ 0 h 386"/>
                <a:gd name="T4" fmla="*/ 111 w 402"/>
                <a:gd name="T5" fmla="*/ 229 h 386"/>
                <a:gd name="T6" fmla="*/ 299 w 402"/>
                <a:gd name="T7" fmla="*/ 0 h 386"/>
                <a:gd name="T8" fmla="*/ 402 w 402"/>
                <a:gd name="T9" fmla="*/ 0 h 386"/>
                <a:gd name="T10" fmla="*/ 402 w 402"/>
                <a:gd name="T11" fmla="*/ 386 h 386"/>
                <a:gd name="T12" fmla="*/ 291 w 402"/>
                <a:gd name="T13" fmla="*/ 386 h 386"/>
                <a:gd name="T14" fmla="*/ 291 w 402"/>
                <a:gd name="T15" fmla="*/ 157 h 386"/>
                <a:gd name="T16" fmla="*/ 104 w 402"/>
                <a:gd name="T17" fmla="*/ 386 h 386"/>
                <a:gd name="T18" fmla="*/ 0 w 402"/>
                <a:gd name="T19" fmla="*/ 386 h 386"/>
                <a:gd name="T20" fmla="*/ 0 w 402"/>
                <a:gd name="T21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2" h="386">
                  <a:moveTo>
                    <a:pt x="0" y="0"/>
                  </a:moveTo>
                  <a:lnTo>
                    <a:pt x="111" y="0"/>
                  </a:lnTo>
                  <a:lnTo>
                    <a:pt x="111" y="229"/>
                  </a:lnTo>
                  <a:lnTo>
                    <a:pt x="299" y="0"/>
                  </a:lnTo>
                  <a:lnTo>
                    <a:pt x="402" y="0"/>
                  </a:lnTo>
                  <a:lnTo>
                    <a:pt x="402" y="386"/>
                  </a:lnTo>
                  <a:lnTo>
                    <a:pt x="291" y="386"/>
                  </a:lnTo>
                  <a:lnTo>
                    <a:pt x="291" y="157"/>
                  </a:lnTo>
                  <a:lnTo>
                    <a:pt x="104" y="386"/>
                  </a:lnTo>
                  <a:lnTo>
                    <a:pt x="0" y="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2" name="Freeform 157">
              <a:extLst>
                <a:ext uri="{FF2B5EF4-FFF2-40B4-BE49-F238E27FC236}">
                  <a16:creationId xmlns:a16="http://schemas.microsoft.com/office/drawing/2014/main" id="{28F6C82E-D217-DB44-5F77-D71580A79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25" y="1373188"/>
              <a:ext cx="212725" cy="285750"/>
            </a:xfrm>
            <a:custGeom>
              <a:avLst/>
              <a:gdLst>
                <a:gd name="T0" fmla="*/ 0 w 401"/>
                <a:gd name="T1" fmla="*/ 152 h 538"/>
                <a:gd name="T2" fmla="*/ 111 w 401"/>
                <a:gd name="T3" fmla="*/ 152 h 538"/>
                <a:gd name="T4" fmla="*/ 111 w 401"/>
                <a:gd name="T5" fmla="*/ 381 h 538"/>
                <a:gd name="T6" fmla="*/ 298 w 401"/>
                <a:gd name="T7" fmla="*/ 152 h 538"/>
                <a:gd name="T8" fmla="*/ 401 w 401"/>
                <a:gd name="T9" fmla="*/ 152 h 538"/>
                <a:gd name="T10" fmla="*/ 401 w 401"/>
                <a:gd name="T11" fmla="*/ 538 h 538"/>
                <a:gd name="T12" fmla="*/ 289 w 401"/>
                <a:gd name="T13" fmla="*/ 538 h 538"/>
                <a:gd name="T14" fmla="*/ 289 w 401"/>
                <a:gd name="T15" fmla="*/ 309 h 538"/>
                <a:gd name="T16" fmla="*/ 102 w 401"/>
                <a:gd name="T17" fmla="*/ 538 h 538"/>
                <a:gd name="T18" fmla="*/ 0 w 401"/>
                <a:gd name="T19" fmla="*/ 538 h 538"/>
                <a:gd name="T20" fmla="*/ 0 w 401"/>
                <a:gd name="T21" fmla="*/ 152 h 538"/>
                <a:gd name="T22" fmla="*/ 193 w 401"/>
                <a:gd name="T23" fmla="*/ 110 h 538"/>
                <a:gd name="T24" fmla="*/ 178 w 401"/>
                <a:gd name="T25" fmla="*/ 110 h 538"/>
                <a:gd name="T26" fmla="*/ 164 w 401"/>
                <a:gd name="T27" fmla="*/ 109 h 538"/>
                <a:gd name="T28" fmla="*/ 149 w 401"/>
                <a:gd name="T29" fmla="*/ 106 h 538"/>
                <a:gd name="T30" fmla="*/ 138 w 401"/>
                <a:gd name="T31" fmla="*/ 103 h 538"/>
                <a:gd name="T32" fmla="*/ 126 w 401"/>
                <a:gd name="T33" fmla="*/ 100 h 538"/>
                <a:gd name="T34" fmla="*/ 116 w 401"/>
                <a:gd name="T35" fmla="*/ 95 h 538"/>
                <a:gd name="T36" fmla="*/ 106 w 401"/>
                <a:gd name="T37" fmla="*/ 89 h 538"/>
                <a:gd name="T38" fmla="*/ 98 w 401"/>
                <a:gd name="T39" fmla="*/ 83 h 538"/>
                <a:gd name="T40" fmla="*/ 90 w 401"/>
                <a:gd name="T41" fmla="*/ 76 h 538"/>
                <a:gd name="T42" fmla="*/ 85 w 401"/>
                <a:gd name="T43" fmla="*/ 67 h 538"/>
                <a:gd name="T44" fmla="*/ 79 w 401"/>
                <a:gd name="T45" fmla="*/ 59 h 538"/>
                <a:gd name="T46" fmla="*/ 75 w 401"/>
                <a:gd name="T47" fmla="*/ 49 h 538"/>
                <a:gd name="T48" fmla="*/ 70 w 401"/>
                <a:gd name="T49" fmla="*/ 37 h 538"/>
                <a:gd name="T50" fmla="*/ 67 w 401"/>
                <a:gd name="T51" fmla="*/ 26 h 538"/>
                <a:gd name="T52" fmla="*/ 66 w 401"/>
                <a:gd name="T53" fmla="*/ 13 h 538"/>
                <a:gd name="T54" fmla="*/ 66 w 401"/>
                <a:gd name="T55" fmla="*/ 0 h 538"/>
                <a:gd name="T56" fmla="*/ 139 w 401"/>
                <a:gd name="T57" fmla="*/ 0 h 538"/>
                <a:gd name="T58" fmla="*/ 141 w 401"/>
                <a:gd name="T59" fmla="*/ 11 h 538"/>
                <a:gd name="T60" fmla="*/ 142 w 401"/>
                <a:gd name="T61" fmla="*/ 23 h 538"/>
                <a:gd name="T62" fmla="*/ 147 w 401"/>
                <a:gd name="T63" fmla="*/ 31 h 538"/>
                <a:gd name="T64" fmla="*/ 154 w 401"/>
                <a:gd name="T65" fmla="*/ 39 h 538"/>
                <a:gd name="T66" fmla="*/ 161 w 401"/>
                <a:gd name="T67" fmla="*/ 44 h 538"/>
                <a:gd name="T68" fmla="*/ 170 w 401"/>
                <a:gd name="T69" fmla="*/ 49 h 538"/>
                <a:gd name="T70" fmla="*/ 180 w 401"/>
                <a:gd name="T71" fmla="*/ 51 h 538"/>
                <a:gd name="T72" fmla="*/ 193 w 401"/>
                <a:gd name="T73" fmla="*/ 53 h 538"/>
                <a:gd name="T74" fmla="*/ 204 w 401"/>
                <a:gd name="T75" fmla="*/ 51 h 538"/>
                <a:gd name="T76" fmla="*/ 216 w 401"/>
                <a:gd name="T77" fmla="*/ 49 h 538"/>
                <a:gd name="T78" fmla="*/ 224 w 401"/>
                <a:gd name="T79" fmla="*/ 44 h 538"/>
                <a:gd name="T80" fmla="*/ 232 w 401"/>
                <a:gd name="T81" fmla="*/ 39 h 538"/>
                <a:gd name="T82" fmla="*/ 239 w 401"/>
                <a:gd name="T83" fmla="*/ 31 h 538"/>
                <a:gd name="T84" fmla="*/ 243 w 401"/>
                <a:gd name="T85" fmla="*/ 23 h 538"/>
                <a:gd name="T86" fmla="*/ 245 w 401"/>
                <a:gd name="T87" fmla="*/ 11 h 538"/>
                <a:gd name="T88" fmla="*/ 246 w 401"/>
                <a:gd name="T89" fmla="*/ 0 h 538"/>
                <a:gd name="T90" fmla="*/ 321 w 401"/>
                <a:gd name="T91" fmla="*/ 0 h 538"/>
                <a:gd name="T92" fmla="*/ 319 w 401"/>
                <a:gd name="T93" fmla="*/ 13 h 538"/>
                <a:gd name="T94" fmla="*/ 318 w 401"/>
                <a:gd name="T95" fmla="*/ 26 h 538"/>
                <a:gd name="T96" fmla="*/ 317 w 401"/>
                <a:gd name="T97" fmla="*/ 37 h 538"/>
                <a:gd name="T98" fmla="*/ 312 w 401"/>
                <a:gd name="T99" fmla="*/ 49 h 538"/>
                <a:gd name="T100" fmla="*/ 308 w 401"/>
                <a:gd name="T101" fmla="*/ 59 h 538"/>
                <a:gd name="T102" fmla="*/ 302 w 401"/>
                <a:gd name="T103" fmla="*/ 67 h 538"/>
                <a:gd name="T104" fmla="*/ 296 w 401"/>
                <a:gd name="T105" fmla="*/ 76 h 538"/>
                <a:gd name="T106" fmla="*/ 288 w 401"/>
                <a:gd name="T107" fmla="*/ 83 h 538"/>
                <a:gd name="T108" fmla="*/ 279 w 401"/>
                <a:gd name="T109" fmla="*/ 89 h 538"/>
                <a:gd name="T110" fmla="*/ 270 w 401"/>
                <a:gd name="T111" fmla="*/ 95 h 538"/>
                <a:gd name="T112" fmla="*/ 260 w 401"/>
                <a:gd name="T113" fmla="*/ 100 h 538"/>
                <a:gd name="T114" fmla="*/ 249 w 401"/>
                <a:gd name="T115" fmla="*/ 103 h 538"/>
                <a:gd name="T116" fmla="*/ 236 w 401"/>
                <a:gd name="T117" fmla="*/ 106 h 538"/>
                <a:gd name="T118" fmla="*/ 223 w 401"/>
                <a:gd name="T119" fmla="*/ 109 h 538"/>
                <a:gd name="T120" fmla="*/ 209 w 401"/>
                <a:gd name="T121" fmla="*/ 110 h 538"/>
                <a:gd name="T122" fmla="*/ 193 w 401"/>
                <a:gd name="T123" fmla="*/ 11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1" h="538">
                  <a:moveTo>
                    <a:pt x="0" y="152"/>
                  </a:moveTo>
                  <a:lnTo>
                    <a:pt x="111" y="152"/>
                  </a:lnTo>
                  <a:lnTo>
                    <a:pt x="111" y="381"/>
                  </a:lnTo>
                  <a:lnTo>
                    <a:pt x="298" y="152"/>
                  </a:lnTo>
                  <a:lnTo>
                    <a:pt x="401" y="152"/>
                  </a:lnTo>
                  <a:lnTo>
                    <a:pt x="401" y="538"/>
                  </a:lnTo>
                  <a:lnTo>
                    <a:pt x="289" y="538"/>
                  </a:lnTo>
                  <a:lnTo>
                    <a:pt x="289" y="309"/>
                  </a:lnTo>
                  <a:lnTo>
                    <a:pt x="102" y="538"/>
                  </a:lnTo>
                  <a:lnTo>
                    <a:pt x="0" y="538"/>
                  </a:lnTo>
                  <a:lnTo>
                    <a:pt x="0" y="152"/>
                  </a:lnTo>
                  <a:close/>
                  <a:moveTo>
                    <a:pt x="193" y="110"/>
                  </a:moveTo>
                  <a:lnTo>
                    <a:pt x="178" y="110"/>
                  </a:lnTo>
                  <a:lnTo>
                    <a:pt x="164" y="109"/>
                  </a:lnTo>
                  <a:lnTo>
                    <a:pt x="149" y="106"/>
                  </a:lnTo>
                  <a:lnTo>
                    <a:pt x="138" y="103"/>
                  </a:lnTo>
                  <a:lnTo>
                    <a:pt x="126" y="100"/>
                  </a:lnTo>
                  <a:lnTo>
                    <a:pt x="116" y="95"/>
                  </a:lnTo>
                  <a:lnTo>
                    <a:pt x="106" y="89"/>
                  </a:lnTo>
                  <a:lnTo>
                    <a:pt x="98" y="83"/>
                  </a:lnTo>
                  <a:lnTo>
                    <a:pt x="90" y="76"/>
                  </a:lnTo>
                  <a:lnTo>
                    <a:pt x="85" y="67"/>
                  </a:lnTo>
                  <a:lnTo>
                    <a:pt x="79" y="59"/>
                  </a:lnTo>
                  <a:lnTo>
                    <a:pt x="75" y="49"/>
                  </a:lnTo>
                  <a:lnTo>
                    <a:pt x="70" y="37"/>
                  </a:lnTo>
                  <a:lnTo>
                    <a:pt x="67" y="26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139" y="0"/>
                  </a:lnTo>
                  <a:lnTo>
                    <a:pt x="141" y="11"/>
                  </a:lnTo>
                  <a:lnTo>
                    <a:pt x="142" y="23"/>
                  </a:lnTo>
                  <a:lnTo>
                    <a:pt x="147" y="31"/>
                  </a:lnTo>
                  <a:lnTo>
                    <a:pt x="154" y="39"/>
                  </a:lnTo>
                  <a:lnTo>
                    <a:pt x="161" y="44"/>
                  </a:lnTo>
                  <a:lnTo>
                    <a:pt x="170" y="49"/>
                  </a:lnTo>
                  <a:lnTo>
                    <a:pt x="180" y="51"/>
                  </a:lnTo>
                  <a:lnTo>
                    <a:pt x="193" y="53"/>
                  </a:lnTo>
                  <a:lnTo>
                    <a:pt x="204" y="51"/>
                  </a:lnTo>
                  <a:lnTo>
                    <a:pt x="216" y="49"/>
                  </a:lnTo>
                  <a:lnTo>
                    <a:pt x="224" y="44"/>
                  </a:lnTo>
                  <a:lnTo>
                    <a:pt x="232" y="39"/>
                  </a:lnTo>
                  <a:lnTo>
                    <a:pt x="239" y="31"/>
                  </a:lnTo>
                  <a:lnTo>
                    <a:pt x="243" y="23"/>
                  </a:lnTo>
                  <a:lnTo>
                    <a:pt x="245" y="11"/>
                  </a:lnTo>
                  <a:lnTo>
                    <a:pt x="246" y="0"/>
                  </a:lnTo>
                  <a:lnTo>
                    <a:pt x="321" y="0"/>
                  </a:lnTo>
                  <a:lnTo>
                    <a:pt x="319" y="13"/>
                  </a:lnTo>
                  <a:lnTo>
                    <a:pt x="318" y="26"/>
                  </a:lnTo>
                  <a:lnTo>
                    <a:pt x="317" y="37"/>
                  </a:lnTo>
                  <a:lnTo>
                    <a:pt x="312" y="49"/>
                  </a:lnTo>
                  <a:lnTo>
                    <a:pt x="308" y="59"/>
                  </a:lnTo>
                  <a:lnTo>
                    <a:pt x="302" y="67"/>
                  </a:lnTo>
                  <a:lnTo>
                    <a:pt x="296" y="76"/>
                  </a:lnTo>
                  <a:lnTo>
                    <a:pt x="288" y="83"/>
                  </a:lnTo>
                  <a:lnTo>
                    <a:pt x="279" y="89"/>
                  </a:lnTo>
                  <a:lnTo>
                    <a:pt x="270" y="95"/>
                  </a:lnTo>
                  <a:lnTo>
                    <a:pt x="260" y="100"/>
                  </a:lnTo>
                  <a:lnTo>
                    <a:pt x="249" y="103"/>
                  </a:lnTo>
                  <a:lnTo>
                    <a:pt x="236" y="106"/>
                  </a:lnTo>
                  <a:lnTo>
                    <a:pt x="223" y="109"/>
                  </a:lnTo>
                  <a:lnTo>
                    <a:pt x="209" y="110"/>
                  </a:lnTo>
                  <a:lnTo>
                    <a:pt x="193" y="11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3" name="Freeform 158">
              <a:extLst>
                <a:ext uri="{FF2B5EF4-FFF2-40B4-BE49-F238E27FC236}">
                  <a16:creationId xmlns:a16="http://schemas.microsoft.com/office/drawing/2014/main" id="{AC3B4935-2188-B5C9-1E35-0A5628B8FDDF}"/>
                </a:ext>
              </a:extLst>
            </p:cNvPr>
            <p:cNvSpPr/>
            <p:nvPr/>
          </p:nvSpPr>
          <p:spPr bwMode="auto">
            <a:xfrm>
              <a:off x="6710363" y="1454150"/>
              <a:ext cx="204788" cy="204788"/>
            </a:xfrm>
            <a:custGeom>
              <a:avLst/>
              <a:gdLst>
                <a:gd name="T0" fmla="*/ 385 w 385"/>
                <a:gd name="T1" fmla="*/ 0 h 386"/>
                <a:gd name="T2" fmla="*/ 385 w 385"/>
                <a:gd name="T3" fmla="*/ 386 h 386"/>
                <a:gd name="T4" fmla="*/ 272 w 385"/>
                <a:gd name="T5" fmla="*/ 386 h 386"/>
                <a:gd name="T6" fmla="*/ 272 w 385"/>
                <a:gd name="T7" fmla="*/ 92 h 386"/>
                <a:gd name="T8" fmla="*/ 111 w 385"/>
                <a:gd name="T9" fmla="*/ 92 h 386"/>
                <a:gd name="T10" fmla="*/ 111 w 385"/>
                <a:gd name="T11" fmla="*/ 386 h 386"/>
                <a:gd name="T12" fmla="*/ 0 w 385"/>
                <a:gd name="T13" fmla="*/ 386 h 386"/>
                <a:gd name="T14" fmla="*/ 0 w 385"/>
                <a:gd name="T15" fmla="*/ 0 h 386"/>
                <a:gd name="T16" fmla="*/ 385 w 385"/>
                <a:gd name="T17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" h="386">
                  <a:moveTo>
                    <a:pt x="385" y="0"/>
                  </a:moveTo>
                  <a:lnTo>
                    <a:pt x="385" y="386"/>
                  </a:lnTo>
                  <a:lnTo>
                    <a:pt x="272" y="386"/>
                  </a:lnTo>
                  <a:lnTo>
                    <a:pt x="272" y="92"/>
                  </a:lnTo>
                  <a:lnTo>
                    <a:pt x="111" y="92"/>
                  </a:lnTo>
                  <a:lnTo>
                    <a:pt x="11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" name="Freeform 159">
              <a:extLst>
                <a:ext uri="{FF2B5EF4-FFF2-40B4-BE49-F238E27FC236}">
                  <a16:creationId xmlns:a16="http://schemas.microsoft.com/office/drawing/2014/main" id="{C3F3724D-6EFA-86ED-9FA9-9B187B260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4838" y="1450975"/>
              <a:ext cx="193675" cy="209550"/>
            </a:xfrm>
            <a:custGeom>
              <a:avLst/>
              <a:gdLst>
                <a:gd name="T0" fmla="*/ 201 w 366"/>
                <a:gd name="T1" fmla="*/ 2 h 397"/>
                <a:gd name="T2" fmla="*/ 242 w 366"/>
                <a:gd name="T3" fmla="*/ 6 h 397"/>
                <a:gd name="T4" fmla="*/ 276 w 366"/>
                <a:gd name="T5" fmla="*/ 18 h 397"/>
                <a:gd name="T6" fmla="*/ 305 w 366"/>
                <a:gd name="T7" fmla="*/ 33 h 397"/>
                <a:gd name="T8" fmla="*/ 330 w 366"/>
                <a:gd name="T9" fmla="*/ 55 h 397"/>
                <a:gd name="T10" fmla="*/ 347 w 366"/>
                <a:gd name="T11" fmla="*/ 81 h 397"/>
                <a:gd name="T12" fmla="*/ 360 w 366"/>
                <a:gd name="T13" fmla="*/ 114 h 397"/>
                <a:gd name="T14" fmla="*/ 366 w 366"/>
                <a:gd name="T15" fmla="*/ 151 h 397"/>
                <a:gd name="T16" fmla="*/ 366 w 366"/>
                <a:gd name="T17" fmla="*/ 392 h 397"/>
                <a:gd name="T18" fmla="*/ 262 w 366"/>
                <a:gd name="T19" fmla="*/ 344 h 397"/>
                <a:gd name="T20" fmla="*/ 242 w 366"/>
                <a:gd name="T21" fmla="*/ 367 h 397"/>
                <a:gd name="T22" fmla="*/ 216 w 366"/>
                <a:gd name="T23" fmla="*/ 384 h 397"/>
                <a:gd name="T24" fmla="*/ 183 w 366"/>
                <a:gd name="T25" fmla="*/ 394 h 397"/>
                <a:gd name="T26" fmla="*/ 144 w 366"/>
                <a:gd name="T27" fmla="*/ 397 h 397"/>
                <a:gd name="T28" fmla="*/ 102 w 366"/>
                <a:gd name="T29" fmla="*/ 393 h 397"/>
                <a:gd name="T30" fmla="*/ 66 w 366"/>
                <a:gd name="T31" fmla="*/ 383 h 397"/>
                <a:gd name="T32" fmla="*/ 37 w 366"/>
                <a:gd name="T33" fmla="*/ 364 h 397"/>
                <a:gd name="T34" fmla="*/ 17 w 366"/>
                <a:gd name="T35" fmla="*/ 341 h 397"/>
                <a:gd name="T36" fmla="*/ 4 w 366"/>
                <a:gd name="T37" fmla="*/ 312 h 397"/>
                <a:gd name="T38" fmla="*/ 0 w 366"/>
                <a:gd name="T39" fmla="*/ 281 h 397"/>
                <a:gd name="T40" fmla="*/ 3 w 366"/>
                <a:gd name="T41" fmla="*/ 255 h 397"/>
                <a:gd name="T42" fmla="*/ 10 w 366"/>
                <a:gd name="T43" fmla="*/ 232 h 397"/>
                <a:gd name="T44" fmla="*/ 23 w 366"/>
                <a:gd name="T45" fmla="*/ 213 h 397"/>
                <a:gd name="T46" fmla="*/ 40 w 366"/>
                <a:gd name="T47" fmla="*/ 196 h 397"/>
                <a:gd name="T48" fmla="*/ 63 w 366"/>
                <a:gd name="T49" fmla="*/ 183 h 397"/>
                <a:gd name="T50" fmla="*/ 92 w 366"/>
                <a:gd name="T51" fmla="*/ 173 h 397"/>
                <a:gd name="T52" fmla="*/ 125 w 366"/>
                <a:gd name="T53" fmla="*/ 167 h 397"/>
                <a:gd name="T54" fmla="*/ 165 w 366"/>
                <a:gd name="T55" fmla="*/ 166 h 397"/>
                <a:gd name="T56" fmla="*/ 253 w 366"/>
                <a:gd name="T57" fmla="*/ 156 h 397"/>
                <a:gd name="T58" fmla="*/ 250 w 366"/>
                <a:gd name="T59" fmla="*/ 140 h 397"/>
                <a:gd name="T60" fmla="*/ 246 w 366"/>
                <a:gd name="T61" fmla="*/ 126 h 397"/>
                <a:gd name="T62" fmla="*/ 237 w 366"/>
                <a:gd name="T63" fmla="*/ 114 h 397"/>
                <a:gd name="T64" fmla="*/ 226 w 366"/>
                <a:gd name="T65" fmla="*/ 104 h 397"/>
                <a:gd name="T66" fmla="*/ 212 w 366"/>
                <a:gd name="T67" fmla="*/ 97 h 397"/>
                <a:gd name="T68" fmla="*/ 186 w 366"/>
                <a:gd name="T69" fmla="*/ 91 h 397"/>
                <a:gd name="T70" fmla="*/ 150 w 366"/>
                <a:gd name="T71" fmla="*/ 90 h 397"/>
                <a:gd name="T72" fmla="*/ 119 w 366"/>
                <a:gd name="T73" fmla="*/ 95 h 397"/>
                <a:gd name="T74" fmla="*/ 91 w 366"/>
                <a:gd name="T75" fmla="*/ 104 h 397"/>
                <a:gd name="T76" fmla="*/ 65 w 366"/>
                <a:gd name="T77" fmla="*/ 117 h 397"/>
                <a:gd name="T78" fmla="*/ 14 w 366"/>
                <a:gd name="T79" fmla="*/ 46 h 397"/>
                <a:gd name="T80" fmla="*/ 49 w 366"/>
                <a:gd name="T81" fmla="*/ 28 h 397"/>
                <a:gd name="T82" fmla="*/ 89 w 366"/>
                <a:gd name="T83" fmla="*/ 13 h 397"/>
                <a:gd name="T84" fmla="*/ 134 w 366"/>
                <a:gd name="T85" fmla="*/ 3 h 397"/>
                <a:gd name="T86" fmla="*/ 180 w 366"/>
                <a:gd name="T87" fmla="*/ 0 h 397"/>
                <a:gd name="T88" fmla="*/ 186 w 366"/>
                <a:gd name="T89" fmla="*/ 321 h 397"/>
                <a:gd name="T90" fmla="*/ 212 w 366"/>
                <a:gd name="T91" fmla="*/ 314 h 397"/>
                <a:gd name="T92" fmla="*/ 233 w 366"/>
                <a:gd name="T93" fmla="*/ 301 h 397"/>
                <a:gd name="T94" fmla="*/ 249 w 366"/>
                <a:gd name="T95" fmla="*/ 282 h 397"/>
                <a:gd name="T96" fmla="*/ 255 w 366"/>
                <a:gd name="T97" fmla="*/ 230 h 397"/>
                <a:gd name="T98" fmla="*/ 161 w 366"/>
                <a:gd name="T99" fmla="*/ 230 h 397"/>
                <a:gd name="T100" fmla="*/ 135 w 366"/>
                <a:gd name="T101" fmla="*/ 236 h 397"/>
                <a:gd name="T102" fmla="*/ 118 w 366"/>
                <a:gd name="T103" fmla="*/ 248 h 397"/>
                <a:gd name="T104" fmla="*/ 109 w 366"/>
                <a:gd name="T105" fmla="*/ 265 h 397"/>
                <a:gd name="T106" fmla="*/ 109 w 366"/>
                <a:gd name="T107" fmla="*/ 285 h 397"/>
                <a:gd name="T108" fmla="*/ 118 w 366"/>
                <a:gd name="T109" fmla="*/ 302 h 397"/>
                <a:gd name="T110" fmla="*/ 135 w 366"/>
                <a:gd name="T111" fmla="*/ 315 h 397"/>
                <a:gd name="T112" fmla="*/ 158 w 366"/>
                <a:gd name="T113" fmla="*/ 32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6" h="397">
                  <a:moveTo>
                    <a:pt x="180" y="0"/>
                  </a:moveTo>
                  <a:lnTo>
                    <a:pt x="201" y="2"/>
                  </a:lnTo>
                  <a:lnTo>
                    <a:pt x="223" y="3"/>
                  </a:lnTo>
                  <a:lnTo>
                    <a:pt x="242" y="6"/>
                  </a:lnTo>
                  <a:lnTo>
                    <a:pt x="259" y="12"/>
                  </a:lnTo>
                  <a:lnTo>
                    <a:pt x="276" y="18"/>
                  </a:lnTo>
                  <a:lnTo>
                    <a:pt x="291" y="25"/>
                  </a:lnTo>
                  <a:lnTo>
                    <a:pt x="305" y="33"/>
                  </a:lnTo>
                  <a:lnTo>
                    <a:pt x="318" y="44"/>
                  </a:lnTo>
                  <a:lnTo>
                    <a:pt x="330" y="55"/>
                  </a:lnTo>
                  <a:lnTo>
                    <a:pt x="340" y="67"/>
                  </a:lnTo>
                  <a:lnTo>
                    <a:pt x="347" y="81"/>
                  </a:lnTo>
                  <a:lnTo>
                    <a:pt x="354" y="97"/>
                  </a:lnTo>
                  <a:lnTo>
                    <a:pt x="360" y="114"/>
                  </a:lnTo>
                  <a:lnTo>
                    <a:pt x="363" y="131"/>
                  </a:lnTo>
                  <a:lnTo>
                    <a:pt x="366" y="151"/>
                  </a:lnTo>
                  <a:lnTo>
                    <a:pt x="366" y="172"/>
                  </a:lnTo>
                  <a:lnTo>
                    <a:pt x="366" y="392"/>
                  </a:lnTo>
                  <a:lnTo>
                    <a:pt x="262" y="392"/>
                  </a:lnTo>
                  <a:lnTo>
                    <a:pt x="262" y="344"/>
                  </a:lnTo>
                  <a:lnTo>
                    <a:pt x="253" y="356"/>
                  </a:lnTo>
                  <a:lnTo>
                    <a:pt x="242" y="367"/>
                  </a:lnTo>
                  <a:lnTo>
                    <a:pt x="230" y="376"/>
                  </a:lnTo>
                  <a:lnTo>
                    <a:pt x="216" y="384"/>
                  </a:lnTo>
                  <a:lnTo>
                    <a:pt x="200" y="390"/>
                  </a:lnTo>
                  <a:lnTo>
                    <a:pt x="183" y="394"/>
                  </a:lnTo>
                  <a:lnTo>
                    <a:pt x="164" y="396"/>
                  </a:lnTo>
                  <a:lnTo>
                    <a:pt x="144" y="397"/>
                  </a:lnTo>
                  <a:lnTo>
                    <a:pt x="122" y="396"/>
                  </a:lnTo>
                  <a:lnTo>
                    <a:pt x="102" y="393"/>
                  </a:lnTo>
                  <a:lnTo>
                    <a:pt x="83" y="389"/>
                  </a:lnTo>
                  <a:lnTo>
                    <a:pt x="66" y="383"/>
                  </a:lnTo>
                  <a:lnTo>
                    <a:pt x="52" y="374"/>
                  </a:lnTo>
                  <a:lnTo>
                    <a:pt x="37" y="364"/>
                  </a:lnTo>
                  <a:lnTo>
                    <a:pt x="26" y="353"/>
                  </a:lnTo>
                  <a:lnTo>
                    <a:pt x="17" y="341"/>
                  </a:lnTo>
                  <a:lnTo>
                    <a:pt x="10" y="327"/>
                  </a:lnTo>
                  <a:lnTo>
                    <a:pt x="4" y="312"/>
                  </a:lnTo>
                  <a:lnTo>
                    <a:pt x="1" y="297"/>
                  </a:lnTo>
                  <a:lnTo>
                    <a:pt x="0" y="281"/>
                  </a:lnTo>
                  <a:lnTo>
                    <a:pt x="0" y="268"/>
                  </a:lnTo>
                  <a:lnTo>
                    <a:pt x="3" y="255"/>
                  </a:lnTo>
                  <a:lnTo>
                    <a:pt x="6" y="243"/>
                  </a:lnTo>
                  <a:lnTo>
                    <a:pt x="10" y="232"/>
                  </a:lnTo>
                  <a:lnTo>
                    <a:pt x="16" y="222"/>
                  </a:lnTo>
                  <a:lnTo>
                    <a:pt x="23" y="213"/>
                  </a:lnTo>
                  <a:lnTo>
                    <a:pt x="30" y="205"/>
                  </a:lnTo>
                  <a:lnTo>
                    <a:pt x="40" y="196"/>
                  </a:lnTo>
                  <a:lnTo>
                    <a:pt x="52" y="189"/>
                  </a:lnTo>
                  <a:lnTo>
                    <a:pt x="63" y="183"/>
                  </a:lnTo>
                  <a:lnTo>
                    <a:pt x="76" y="177"/>
                  </a:lnTo>
                  <a:lnTo>
                    <a:pt x="92" y="173"/>
                  </a:lnTo>
                  <a:lnTo>
                    <a:pt x="108" y="170"/>
                  </a:lnTo>
                  <a:lnTo>
                    <a:pt x="125" y="167"/>
                  </a:lnTo>
                  <a:lnTo>
                    <a:pt x="145" y="166"/>
                  </a:lnTo>
                  <a:lnTo>
                    <a:pt x="165" y="166"/>
                  </a:lnTo>
                  <a:lnTo>
                    <a:pt x="255" y="166"/>
                  </a:lnTo>
                  <a:lnTo>
                    <a:pt x="253" y="156"/>
                  </a:lnTo>
                  <a:lnTo>
                    <a:pt x="253" y="149"/>
                  </a:lnTo>
                  <a:lnTo>
                    <a:pt x="250" y="140"/>
                  </a:lnTo>
                  <a:lnTo>
                    <a:pt x="249" y="133"/>
                  </a:lnTo>
                  <a:lnTo>
                    <a:pt x="246" y="126"/>
                  </a:lnTo>
                  <a:lnTo>
                    <a:pt x="242" y="120"/>
                  </a:lnTo>
                  <a:lnTo>
                    <a:pt x="237" y="114"/>
                  </a:lnTo>
                  <a:lnTo>
                    <a:pt x="232" y="110"/>
                  </a:lnTo>
                  <a:lnTo>
                    <a:pt x="226" y="104"/>
                  </a:lnTo>
                  <a:lnTo>
                    <a:pt x="220" y="101"/>
                  </a:lnTo>
                  <a:lnTo>
                    <a:pt x="212" y="97"/>
                  </a:lnTo>
                  <a:lnTo>
                    <a:pt x="204" y="94"/>
                  </a:lnTo>
                  <a:lnTo>
                    <a:pt x="186" y="91"/>
                  </a:lnTo>
                  <a:lnTo>
                    <a:pt x="165" y="90"/>
                  </a:lnTo>
                  <a:lnTo>
                    <a:pt x="150" y="90"/>
                  </a:lnTo>
                  <a:lnTo>
                    <a:pt x="135" y="92"/>
                  </a:lnTo>
                  <a:lnTo>
                    <a:pt x="119" y="95"/>
                  </a:lnTo>
                  <a:lnTo>
                    <a:pt x="105" y="100"/>
                  </a:lnTo>
                  <a:lnTo>
                    <a:pt x="91" y="104"/>
                  </a:lnTo>
                  <a:lnTo>
                    <a:pt x="78" y="110"/>
                  </a:lnTo>
                  <a:lnTo>
                    <a:pt x="65" y="117"/>
                  </a:lnTo>
                  <a:lnTo>
                    <a:pt x="55" y="126"/>
                  </a:lnTo>
                  <a:lnTo>
                    <a:pt x="14" y="46"/>
                  </a:lnTo>
                  <a:lnTo>
                    <a:pt x="30" y="36"/>
                  </a:lnTo>
                  <a:lnTo>
                    <a:pt x="49" y="28"/>
                  </a:lnTo>
                  <a:lnTo>
                    <a:pt x="69" y="19"/>
                  </a:lnTo>
                  <a:lnTo>
                    <a:pt x="89" y="13"/>
                  </a:lnTo>
                  <a:lnTo>
                    <a:pt x="112" y="8"/>
                  </a:lnTo>
                  <a:lnTo>
                    <a:pt x="134" y="3"/>
                  </a:lnTo>
                  <a:lnTo>
                    <a:pt x="157" y="2"/>
                  </a:lnTo>
                  <a:lnTo>
                    <a:pt x="180" y="0"/>
                  </a:lnTo>
                  <a:close/>
                  <a:moveTo>
                    <a:pt x="171" y="323"/>
                  </a:moveTo>
                  <a:lnTo>
                    <a:pt x="186" y="321"/>
                  </a:lnTo>
                  <a:lnTo>
                    <a:pt x="199" y="318"/>
                  </a:lnTo>
                  <a:lnTo>
                    <a:pt x="212" y="314"/>
                  </a:lnTo>
                  <a:lnTo>
                    <a:pt x="223" y="308"/>
                  </a:lnTo>
                  <a:lnTo>
                    <a:pt x="233" y="301"/>
                  </a:lnTo>
                  <a:lnTo>
                    <a:pt x="242" y="292"/>
                  </a:lnTo>
                  <a:lnTo>
                    <a:pt x="249" y="282"/>
                  </a:lnTo>
                  <a:lnTo>
                    <a:pt x="255" y="269"/>
                  </a:lnTo>
                  <a:lnTo>
                    <a:pt x="255" y="230"/>
                  </a:lnTo>
                  <a:lnTo>
                    <a:pt x="177" y="230"/>
                  </a:lnTo>
                  <a:lnTo>
                    <a:pt x="161" y="230"/>
                  </a:lnTo>
                  <a:lnTo>
                    <a:pt x="147" y="233"/>
                  </a:lnTo>
                  <a:lnTo>
                    <a:pt x="135" y="236"/>
                  </a:lnTo>
                  <a:lnTo>
                    <a:pt x="127" y="242"/>
                  </a:lnTo>
                  <a:lnTo>
                    <a:pt x="118" y="248"/>
                  </a:lnTo>
                  <a:lnTo>
                    <a:pt x="114" y="256"/>
                  </a:lnTo>
                  <a:lnTo>
                    <a:pt x="109" y="265"/>
                  </a:lnTo>
                  <a:lnTo>
                    <a:pt x="109" y="275"/>
                  </a:lnTo>
                  <a:lnTo>
                    <a:pt x="109" y="285"/>
                  </a:lnTo>
                  <a:lnTo>
                    <a:pt x="112" y="295"/>
                  </a:lnTo>
                  <a:lnTo>
                    <a:pt x="118" y="302"/>
                  </a:lnTo>
                  <a:lnTo>
                    <a:pt x="125" y="310"/>
                  </a:lnTo>
                  <a:lnTo>
                    <a:pt x="135" y="315"/>
                  </a:lnTo>
                  <a:lnTo>
                    <a:pt x="145" y="318"/>
                  </a:lnTo>
                  <a:lnTo>
                    <a:pt x="158" y="321"/>
                  </a:lnTo>
                  <a:lnTo>
                    <a:pt x="171" y="323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5" name="Freeform 160">
              <a:extLst>
                <a:ext uri="{FF2B5EF4-FFF2-40B4-BE49-F238E27FC236}">
                  <a16:creationId xmlns:a16="http://schemas.microsoft.com/office/drawing/2014/main" id="{7076442A-4E21-065E-CE84-0ABAB8B39615}"/>
                </a:ext>
              </a:extLst>
            </p:cNvPr>
            <p:cNvSpPr/>
            <p:nvPr/>
          </p:nvSpPr>
          <p:spPr bwMode="auto">
            <a:xfrm>
              <a:off x="7200900" y="1454150"/>
              <a:ext cx="206375" cy="204788"/>
            </a:xfrm>
            <a:custGeom>
              <a:avLst/>
              <a:gdLst>
                <a:gd name="T0" fmla="*/ 0 w 390"/>
                <a:gd name="T1" fmla="*/ 0 h 386"/>
                <a:gd name="T2" fmla="*/ 110 w 390"/>
                <a:gd name="T3" fmla="*/ 0 h 386"/>
                <a:gd name="T4" fmla="*/ 110 w 390"/>
                <a:gd name="T5" fmla="*/ 151 h 386"/>
                <a:gd name="T6" fmla="*/ 279 w 390"/>
                <a:gd name="T7" fmla="*/ 151 h 386"/>
                <a:gd name="T8" fmla="*/ 279 w 390"/>
                <a:gd name="T9" fmla="*/ 0 h 386"/>
                <a:gd name="T10" fmla="*/ 390 w 390"/>
                <a:gd name="T11" fmla="*/ 0 h 386"/>
                <a:gd name="T12" fmla="*/ 390 w 390"/>
                <a:gd name="T13" fmla="*/ 386 h 386"/>
                <a:gd name="T14" fmla="*/ 279 w 390"/>
                <a:gd name="T15" fmla="*/ 386 h 386"/>
                <a:gd name="T16" fmla="*/ 279 w 390"/>
                <a:gd name="T17" fmla="*/ 242 h 386"/>
                <a:gd name="T18" fmla="*/ 110 w 390"/>
                <a:gd name="T19" fmla="*/ 242 h 386"/>
                <a:gd name="T20" fmla="*/ 110 w 390"/>
                <a:gd name="T21" fmla="*/ 386 h 386"/>
                <a:gd name="T22" fmla="*/ 0 w 390"/>
                <a:gd name="T23" fmla="*/ 386 h 386"/>
                <a:gd name="T24" fmla="*/ 0 w 390"/>
                <a:gd name="T2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" h="386">
                  <a:moveTo>
                    <a:pt x="0" y="0"/>
                  </a:moveTo>
                  <a:lnTo>
                    <a:pt x="110" y="0"/>
                  </a:lnTo>
                  <a:lnTo>
                    <a:pt x="110" y="151"/>
                  </a:lnTo>
                  <a:lnTo>
                    <a:pt x="279" y="151"/>
                  </a:lnTo>
                  <a:lnTo>
                    <a:pt x="279" y="0"/>
                  </a:lnTo>
                  <a:lnTo>
                    <a:pt x="390" y="0"/>
                  </a:lnTo>
                  <a:lnTo>
                    <a:pt x="390" y="386"/>
                  </a:lnTo>
                  <a:lnTo>
                    <a:pt x="279" y="386"/>
                  </a:lnTo>
                  <a:lnTo>
                    <a:pt x="279" y="242"/>
                  </a:lnTo>
                  <a:lnTo>
                    <a:pt x="110" y="242"/>
                  </a:lnTo>
                  <a:lnTo>
                    <a:pt x="110" y="386"/>
                  </a:lnTo>
                  <a:lnTo>
                    <a:pt x="0" y="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6" name="Freeform 161">
              <a:extLst>
                <a:ext uri="{FF2B5EF4-FFF2-40B4-BE49-F238E27FC236}">
                  <a16:creationId xmlns:a16="http://schemas.microsoft.com/office/drawing/2014/main" id="{A88E012C-2D23-122F-4DB5-1AD688D01F62}"/>
                </a:ext>
              </a:extLst>
            </p:cNvPr>
            <p:cNvSpPr/>
            <p:nvPr/>
          </p:nvSpPr>
          <p:spPr bwMode="auto">
            <a:xfrm>
              <a:off x="7446963" y="1450975"/>
              <a:ext cx="204788" cy="209550"/>
            </a:xfrm>
            <a:custGeom>
              <a:avLst/>
              <a:gdLst>
                <a:gd name="T0" fmla="*/ 184 w 387"/>
                <a:gd name="T1" fmla="*/ 396 h 397"/>
                <a:gd name="T2" fmla="*/ 143 w 387"/>
                <a:gd name="T3" fmla="*/ 387 h 397"/>
                <a:gd name="T4" fmla="*/ 104 w 387"/>
                <a:gd name="T5" fmla="*/ 371 h 397"/>
                <a:gd name="T6" fmla="*/ 71 w 387"/>
                <a:gd name="T7" fmla="*/ 350 h 397"/>
                <a:gd name="T8" fmla="*/ 42 w 387"/>
                <a:gd name="T9" fmla="*/ 323 h 397"/>
                <a:gd name="T10" fmla="*/ 20 w 387"/>
                <a:gd name="T11" fmla="*/ 289 h 397"/>
                <a:gd name="T12" fmla="*/ 7 w 387"/>
                <a:gd name="T13" fmla="*/ 254 h 397"/>
                <a:gd name="T14" fmla="*/ 0 w 387"/>
                <a:gd name="T15" fmla="*/ 213 h 397"/>
                <a:gd name="T16" fmla="*/ 2 w 387"/>
                <a:gd name="T17" fmla="*/ 172 h 397"/>
                <a:gd name="T18" fmla="*/ 10 w 387"/>
                <a:gd name="T19" fmla="*/ 133 h 397"/>
                <a:gd name="T20" fmla="*/ 27 w 387"/>
                <a:gd name="T21" fmla="*/ 97 h 397"/>
                <a:gd name="T22" fmla="*/ 51 w 387"/>
                <a:gd name="T23" fmla="*/ 65 h 397"/>
                <a:gd name="T24" fmla="*/ 81 w 387"/>
                <a:gd name="T25" fmla="*/ 39 h 397"/>
                <a:gd name="T26" fmla="*/ 117 w 387"/>
                <a:gd name="T27" fmla="*/ 21 h 397"/>
                <a:gd name="T28" fmla="*/ 156 w 387"/>
                <a:gd name="T29" fmla="*/ 8 h 397"/>
                <a:gd name="T30" fmla="*/ 200 w 387"/>
                <a:gd name="T31" fmla="*/ 0 h 397"/>
                <a:gd name="T32" fmla="*/ 245 w 387"/>
                <a:gd name="T33" fmla="*/ 2 h 397"/>
                <a:gd name="T34" fmla="*/ 285 w 387"/>
                <a:gd name="T35" fmla="*/ 10 h 397"/>
                <a:gd name="T36" fmla="*/ 321 w 387"/>
                <a:gd name="T37" fmla="*/ 26 h 397"/>
                <a:gd name="T38" fmla="*/ 351 w 387"/>
                <a:gd name="T39" fmla="*/ 48 h 397"/>
                <a:gd name="T40" fmla="*/ 376 w 387"/>
                <a:gd name="T41" fmla="*/ 77 h 397"/>
                <a:gd name="T42" fmla="*/ 301 w 387"/>
                <a:gd name="T43" fmla="*/ 146 h 397"/>
                <a:gd name="T44" fmla="*/ 275 w 387"/>
                <a:gd name="T45" fmla="*/ 113 h 397"/>
                <a:gd name="T46" fmla="*/ 241 w 387"/>
                <a:gd name="T47" fmla="*/ 95 h 397"/>
                <a:gd name="T48" fmla="*/ 203 w 387"/>
                <a:gd name="T49" fmla="*/ 92 h 397"/>
                <a:gd name="T50" fmla="*/ 174 w 387"/>
                <a:gd name="T51" fmla="*/ 100 h 397"/>
                <a:gd name="T52" fmla="*/ 148 w 387"/>
                <a:gd name="T53" fmla="*/ 114 h 397"/>
                <a:gd name="T54" fmla="*/ 130 w 387"/>
                <a:gd name="T55" fmla="*/ 137 h 397"/>
                <a:gd name="T56" fmla="*/ 117 w 387"/>
                <a:gd name="T57" fmla="*/ 164 h 397"/>
                <a:gd name="T58" fmla="*/ 112 w 387"/>
                <a:gd name="T59" fmla="*/ 199 h 397"/>
                <a:gd name="T60" fmla="*/ 117 w 387"/>
                <a:gd name="T61" fmla="*/ 233 h 397"/>
                <a:gd name="T62" fmla="*/ 130 w 387"/>
                <a:gd name="T63" fmla="*/ 261 h 397"/>
                <a:gd name="T64" fmla="*/ 148 w 387"/>
                <a:gd name="T65" fmla="*/ 284 h 397"/>
                <a:gd name="T66" fmla="*/ 174 w 387"/>
                <a:gd name="T67" fmla="*/ 298 h 397"/>
                <a:gd name="T68" fmla="*/ 203 w 387"/>
                <a:gd name="T69" fmla="*/ 305 h 397"/>
                <a:gd name="T70" fmla="*/ 241 w 387"/>
                <a:gd name="T71" fmla="*/ 302 h 397"/>
                <a:gd name="T72" fmla="*/ 275 w 387"/>
                <a:gd name="T73" fmla="*/ 285 h 397"/>
                <a:gd name="T74" fmla="*/ 301 w 387"/>
                <a:gd name="T75" fmla="*/ 252 h 397"/>
                <a:gd name="T76" fmla="*/ 376 w 387"/>
                <a:gd name="T77" fmla="*/ 321 h 397"/>
                <a:gd name="T78" fmla="*/ 351 w 387"/>
                <a:gd name="T79" fmla="*/ 350 h 397"/>
                <a:gd name="T80" fmla="*/ 321 w 387"/>
                <a:gd name="T81" fmla="*/ 371 h 397"/>
                <a:gd name="T82" fmla="*/ 285 w 387"/>
                <a:gd name="T83" fmla="*/ 387 h 397"/>
                <a:gd name="T84" fmla="*/ 245 w 387"/>
                <a:gd name="T85" fmla="*/ 39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7" h="397">
                  <a:moveTo>
                    <a:pt x="215" y="397"/>
                  </a:moveTo>
                  <a:lnTo>
                    <a:pt x="200" y="397"/>
                  </a:lnTo>
                  <a:lnTo>
                    <a:pt x="184" y="396"/>
                  </a:lnTo>
                  <a:lnTo>
                    <a:pt x="170" y="393"/>
                  </a:lnTo>
                  <a:lnTo>
                    <a:pt x="156" y="392"/>
                  </a:lnTo>
                  <a:lnTo>
                    <a:pt x="143" y="387"/>
                  </a:lnTo>
                  <a:lnTo>
                    <a:pt x="130" y="383"/>
                  </a:lnTo>
                  <a:lnTo>
                    <a:pt x="117" y="377"/>
                  </a:lnTo>
                  <a:lnTo>
                    <a:pt x="104" y="371"/>
                  </a:lnTo>
                  <a:lnTo>
                    <a:pt x="92" y="366"/>
                  </a:lnTo>
                  <a:lnTo>
                    <a:pt x="81" y="358"/>
                  </a:lnTo>
                  <a:lnTo>
                    <a:pt x="71" y="350"/>
                  </a:lnTo>
                  <a:lnTo>
                    <a:pt x="61" y="341"/>
                  </a:lnTo>
                  <a:lnTo>
                    <a:pt x="51" y="333"/>
                  </a:lnTo>
                  <a:lnTo>
                    <a:pt x="42" y="323"/>
                  </a:lnTo>
                  <a:lnTo>
                    <a:pt x="35" y="312"/>
                  </a:lnTo>
                  <a:lnTo>
                    <a:pt x="27" y="301"/>
                  </a:lnTo>
                  <a:lnTo>
                    <a:pt x="20" y="289"/>
                  </a:lnTo>
                  <a:lnTo>
                    <a:pt x="15" y="278"/>
                  </a:lnTo>
                  <a:lnTo>
                    <a:pt x="10" y="266"/>
                  </a:lnTo>
                  <a:lnTo>
                    <a:pt x="7" y="254"/>
                  </a:lnTo>
                  <a:lnTo>
                    <a:pt x="3" y="241"/>
                  </a:lnTo>
                  <a:lnTo>
                    <a:pt x="2" y="226"/>
                  </a:lnTo>
                  <a:lnTo>
                    <a:pt x="0" y="213"/>
                  </a:lnTo>
                  <a:lnTo>
                    <a:pt x="0" y="199"/>
                  </a:lnTo>
                  <a:lnTo>
                    <a:pt x="0" y="184"/>
                  </a:lnTo>
                  <a:lnTo>
                    <a:pt x="2" y="172"/>
                  </a:lnTo>
                  <a:lnTo>
                    <a:pt x="3" y="157"/>
                  </a:lnTo>
                  <a:lnTo>
                    <a:pt x="7" y="144"/>
                  </a:lnTo>
                  <a:lnTo>
                    <a:pt x="10" y="133"/>
                  </a:lnTo>
                  <a:lnTo>
                    <a:pt x="15" y="120"/>
                  </a:lnTo>
                  <a:lnTo>
                    <a:pt x="20" y="108"/>
                  </a:lnTo>
                  <a:lnTo>
                    <a:pt x="27" y="97"/>
                  </a:lnTo>
                  <a:lnTo>
                    <a:pt x="35" y="85"/>
                  </a:lnTo>
                  <a:lnTo>
                    <a:pt x="42" y="75"/>
                  </a:lnTo>
                  <a:lnTo>
                    <a:pt x="51" y="65"/>
                  </a:lnTo>
                  <a:lnTo>
                    <a:pt x="61" y="56"/>
                  </a:lnTo>
                  <a:lnTo>
                    <a:pt x="71" y="48"/>
                  </a:lnTo>
                  <a:lnTo>
                    <a:pt x="81" y="39"/>
                  </a:lnTo>
                  <a:lnTo>
                    <a:pt x="92" y="32"/>
                  </a:lnTo>
                  <a:lnTo>
                    <a:pt x="104" y="26"/>
                  </a:lnTo>
                  <a:lnTo>
                    <a:pt x="117" y="21"/>
                  </a:lnTo>
                  <a:lnTo>
                    <a:pt x="130" y="15"/>
                  </a:lnTo>
                  <a:lnTo>
                    <a:pt x="143" y="10"/>
                  </a:lnTo>
                  <a:lnTo>
                    <a:pt x="156" y="8"/>
                  </a:lnTo>
                  <a:lnTo>
                    <a:pt x="170" y="5"/>
                  </a:lnTo>
                  <a:lnTo>
                    <a:pt x="184" y="2"/>
                  </a:lnTo>
                  <a:lnTo>
                    <a:pt x="200" y="0"/>
                  </a:lnTo>
                  <a:lnTo>
                    <a:pt x="215" y="0"/>
                  </a:lnTo>
                  <a:lnTo>
                    <a:pt x="231" y="0"/>
                  </a:lnTo>
                  <a:lnTo>
                    <a:pt x="245" y="2"/>
                  </a:lnTo>
                  <a:lnTo>
                    <a:pt x="258" y="5"/>
                  </a:lnTo>
                  <a:lnTo>
                    <a:pt x="272" y="8"/>
                  </a:lnTo>
                  <a:lnTo>
                    <a:pt x="285" y="10"/>
                  </a:lnTo>
                  <a:lnTo>
                    <a:pt x="298" y="15"/>
                  </a:lnTo>
                  <a:lnTo>
                    <a:pt x="310" y="21"/>
                  </a:lnTo>
                  <a:lnTo>
                    <a:pt x="321" y="26"/>
                  </a:lnTo>
                  <a:lnTo>
                    <a:pt x="333" y="32"/>
                  </a:lnTo>
                  <a:lnTo>
                    <a:pt x="343" y="41"/>
                  </a:lnTo>
                  <a:lnTo>
                    <a:pt x="351" y="48"/>
                  </a:lnTo>
                  <a:lnTo>
                    <a:pt x="360" y="56"/>
                  </a:lnTo>
                  <a:lnTo>
                    <a:pt x="369" y="67"/>
                  </a:lnTo>
                  <a:lnTo>
                    <a:pt x="376" y="77"/>
                  </a:lnTo>
                  <a:lnTo>
                    <a:pt x="382" y="87"/>
                  </a:lnTo>
                  <a:lnTo>
                    <a:pt x="387" y="98"/>
                  </a:lnTo>
                  <a:lnTo>
                    <a:pt x="301" y="146"/>
                  </a:lnTo>
                  <a:lnTo>
                    <a:pt x="292" y="133"/>
                  </a:lnTo>
                  <a:lnTo>
                    <a:pt x="284" y="123"/>
                  </a:lnTo>
                  <a:lnTo>
                    <a:pt x="275" y="113"/>
                  </a:lnTo>
                  <a:lnTo>
                    <a:pt x="264" y="105"/>
                  </a:lnTo>
                  <a:lnTo>
                    <a:pt x="254" y="100"/>
                  </a:lnTo>
                  <a:lnTo>
                    <a:pt x="241" y="95"/>
                  </a:lnTo>
                  <a:lnTo>
                    <a:pt x="228" y="92"/>
                  </a:lnTo>
                  <a:lnTo>
                    <a:pt x="215" y="92"/>
                  </a:lnTo>
                  <a:lnTo>
                    <a:pt x="203" y="92"/>
                  </a:lnTo>
                  <a:lnTo>
                    <a:pt x="193" y="94"/>
                  </a:lnTo>
                  <a:lnTo>
                    <a:pt x="183" y="97"/>
                  </a:lnTo>
                  <a:lnTo>
                    <a:pt x="174" y="100"/>
                  </a:lnTo>
                  <a:lnTo>
                    <a:pt x="166" y="104"/>
                  </a:lnTo>
                  <a:lnTo>
                    <a:pt x="157" y="108"/>
                  </a:lnTo>
                  <a:lnTo>
                    <a:pt x="148" y="114"/>
                  </a:lnTo>
                  <a:lnTo>
                    <a:pt x="141" y="121"/>
                  </a:lnTo>
                  <a:lnTo>
                    <a:pt x="135" y="128"/>
                  </a:lnTo>
                  <a:lnTo>
                    <a:pt x="130" y="137"/>
                  </a:lnTo>
                  <a:lnTo>
                    <a:pt x="124" y="146"/>
                  </a:lnTo>
                  <a:lnTo>
                    <a:pt x="120" y="154"/>
                  </a:lnTo>
                  <a:lnTo>
                    <a:pt x="117" y="164"/>
                  </a:lnTo>
                  <a:lnTo>
                    <a:pt x="115" y="176"/>
                  </a:lnTo>
                  <a:lnTo>
                    <a:pt x="114" y="187"/>
                  </a:lnTo>
                  <a:lnTo>
                    <a:pt x="112" y="199"/>
                  </a:lnTo>
                  <a:lnTo>
                    <a:pt x="114" y="210"/>
                  </a:lnTo>
                  <a:lnTo>
                    <a:pt x="115" y="222"/>
                  </a:lnTo>
                  <a:lnTo>
                    <a:pt x="117" y="233"/>
                  </a:lnTo>
                  <a:lnTo>
                    <a:pt x="120" y="243"/>
                  </a:lnTo>
                  <a:lnTo>
                    <a:pt x="124" y="252"/>
                  </a:lnTo>
                  <a:lnTo>
                    <a:pt x="130" y="261"/>
                  </a:lnTo>
                  <a:lnTo>
                    <a:pt x="135" y="269"/>
                  </a:lnTo>
                  <a:lnTo>
                    <a:pt x="141" y="277"/>
                  </a:lnTo>
                  <a:lnTo>
                    <a:pt x="148" y="284"/>
                  </a:lnTo>
                  <a:lnTo>
                    <a:pt x="157" y="289"/>
                  </a:lnTo>
                  <a:lnTo>
                    <a:pt x="166" y="294"/>
                  </a:lnTo>
                  <a:lnTo>
                    <a:pt x="174" y="298"/>
                  </a:lnTo>
                  <a:lnTo>
                    <a:pt x="183" y="301"/>
                  </a:lnTo>
                  <a:lnTo>
                    <a:pt x="193" y="304"/>
                  </a:lnTo>
                  <a:lnTo>
                    <a:pt x="203" y="305"/>
                  </a:lnTo>
                  <a:lnTo>
                    <a:pt x="215" y="305"/>
                  </a:lnTo>
                  <a:lnTo>
                    <a:pt x="228" y="305"/>
                  </a:lnTo>
                  <a:lnTo>
                    <a:pt x="241" y="302"/>
                  </a:lnTo>
                  <a:lnTo>
                    <a:pt x="254" y="298"/>
                  </a:lnTo>
                  <a:lnTo>
                    <a:pt x="265" y="292"/>
                  </a:lnTo>
                  <a:lnTo>
                    <a:pt x="275" y="285"/>
                  </a:lnTo>
                  <a:lnTo>
                    <a:pt x="284" y="275"/>
                  </a:lnTo>
                  <a:lnTo>
                    <a:pt x="292" y="265"/>
                  </a:lnTo>
                  <a:lnTo>
                    <a:pt x="301" y="252"/>
                  </a:lnTo>
                  <a:lnTo>
                    <a:pt x="387" y="300"/>
                  </a:lnTo>
                  <a:lnTo>
                    <a:pt x="382" y="311"/>
                  </a:lnTo>
                  <a:lnTo>
                    <a:pt x="376" y="321"/>
                  </a:lnTo>
                  <a:lnTo>
                    <a:pt x="369" y="331"/>
                  </a:lnTo>
                  <a:lnTo>
                    <a:pt x="360" y="341"/>
                  </a:lnTo>
                  <a:lnTo>
                    <a:pt x="351" y="350"/>
                  </a:lnTo>
                  <a:lnTo>
                    <a:pt x="343" y="357"/>
                  </a:lnTo>
                  <a:lnTo>
                    <a:pt x="333" y="364"/>
                  </a:lnTo>
                  <a:lnTo>
                    <a:pt x="321" y="371"/>
                  </a:lnTo>
                  <a:lnTo>
                    <a:pt x="310" y="377"/>
                  </a:lnTo>
                  <a:lnTo>
                    <a:pt x="298" y="383"/>
                  </a:lnTo>
                  <a:lnTo>
                    <a:pt x="285" y="387"/>
                  </a:lnTo>
                  <a:lnTo>
                    <a:pt x="272" y="390"/>
                  </a:lnTo>
                  <a:lnTo>
                    <a:pt x="258" y="393"/>
                  </a:lnTo>
                  <a:lnTo>
                    <a:pt x="245" y="396"/>
                  </a:lnTo>
                  <a:lnTo>
                    <a:pt x="231" y="397"/>
                  </a:lnTo>
                  <a:lnTo>
                    <a:pt x="215" y="397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7" name="Freeform 162">
              <a:extLst>
                <a:ext uri="{FF2B5EF4-FFF2-40B4-BE49-F238E27FC236}">
                  <a16:creationId xmlns:a16="http://schemas.microsoft.com/office/drawing/2014/main" id="{AEE5E87A-3790-098D-9C2F-944CCA026DC6}"/>
                </a:ext>
              </a:extLst>
            </p:cNvPr>
            <p:cNvSpPr/>
            <p:nvPr/>
          </p:nvSpPr>
          <p:spPr bwMode="auto">
            <a:xfrm>
              <a:off x="7688263" y="1454150"/>
              <a:ext cx="212725" cy="204788"/>
            </a:xfrm>
            <a:custGeom>
              <a:avLst/>
              <a:gdLst>
                <a:gd name="T0" fmla="*/ 0 w 402"/>
                <a:gd name="T1" fmla="*/ 0 h 386"/>
                <a:gd name="T2" fmla="*/ 112 w 402"/>
                <a:gd name="T3" fmla="*/ 0 h 386"/>
                <a:gd name="T4" fmla="*/ 112 w 402"/>
                <a:gd name="T5" fmla="*/ 229 h 386"/>
                <a:gd name="T6" fmla="*/ 300 w 402"/>
                <a:gd name="T7" fmla="*/ 0 h 386"/>
                <a:gd name="T8" fmla="*/ 402 w 402"/>
                <a:gd name="T9" fmla="*/ 0 h 386"/>
                <a:gd name="T10" fmla="*/ 402 w 402"/>
                <a:gd name="T11" fmla="*/ 386 h 386"/>
                <a:gd name="T12" fmla="*/ 291 w 402"/>
                <a:gd name="T13" fmla="*/ 386 h 386"/>
                <a:gd name="T14" fmla="*/ 291 w 402"/>
                <a:gd name="T15" fmla="*/ 157 h 386"/>
                <a:gd name="T16" fmla="*/ 104 w 402"/>
                <a:gd name="T17" fmla="*/ 386 h 386"/>
                <a:gd name="T18" fmla="*/ 0 w 402"/>
                <a:gd name="T19" fmla="*/ 386 h 386"/>
                <a:gd name="T20" fmla="*/ 0 w 402"/>
                <a:gd name="T21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2" h="386">
                  <a:moveTo>
                    <a:pt x="0" y="0"/>
                  </a:moveTo>
                  <a:lnTo>
                    <a:pt x="112" y="0"/>
                  </a:lnTo>
                  <a:lnTo>
                    <a:pt x="112" y="229"/>
                  </a:lnTo>
                  <a:lnTo>
                    <a:pt x="300" y="0"/>
                  </a:lnTo>
                  <a:lnTo>
                    <a:pt x="402" y="0"/>
                  </a:lnTo>
                  <a:lnTo>
                    <a:pt x="402" y="386"/>
                  </a:lnTo>
                  <a:lnTo>
                    <a:pt x="291" y="386"/>
                  </a:lnTo>
                  <a:lnTo>
                    <a:pt x="291" y="157"/>
                  </a:lnTo>
                  <a:lnTo>
                    <a:pt x="104" y="386"/>
                  </a:lnTo>
                  <a:lnTo>
                    <a:pt x="0" y="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8" name="Freeform 163">
              <a:extLst>
                <a:ext uri="{FF2B5EF4-FFF2-40B4-BE49-F238E27FC236}">
                  <a16:creationId xmlns:a16="http://schemas.microsoft.com/office/drawing/2014/main" id="{69550A85-7E2E-28D4-29B4-58216530F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0675" y="1450975"/>
              <a:ext cx="223838" cy="209550"/>
            </a:xfrm>
            <a:custGeom>
              <a:avLst/>
              <a:gdLst>
                <a:gd name="T0" fmla="*/ 183 w 424"/>
                <a:gd name="T1" fmla="*/ 396 h 397"/>
                <a:gd name="T2" fmla="*/ 141 w 424"/>
                <a:gd name="T3" fmla="*/ 387 h 397"/>
                <a:gd name="T4" fmla="*/ 104 w 424"/>
                <a:gd name="T5" fmla="*/ 371 h 397"/>
                <a:gd name="T6" fmla="*/ 69 w 424"/>
                <a:gd name="T7" fmla="*/ 350 h 397"/>
                <a:gd name="T8" fmla="*/ 42 w 424"/>
                <a:gd name="T9" fmla="*/ 323 h 397"/>
                <a:gd name="T10" fmla="*/ 22 w 424"/>
                <a:gd name="T11" fmla="*/ 289 h 397"/>
                <a:gd name="T12" fmla="*/ 7 w 424"/>
                <a:gd name="T13" fmla="*/ 254 h 397"/>
                <a:gd name="T14" fmla="*/ 0 w 424"/>
                <a:gd name="T15" fmla="*/ 213 h 397"/>
                <a:gd name="T16" fmla="*/ 2 w 424"/>
                <a:gd name="T17" fmla="*/ 172 h 397"/>
                <a:gd name="T18" fmla="*/ 10 w 424"/>
                <a:gd name="T19" fmla="*/ 133 h 397"/>
                <a:gd name="T20" fmla="*/ 28 w 424"/>
                <a:gd name="T21" fmla="*/ 97 h 397"/>
                <a:gd name="T22" fmla="*/ 51 w 424"/>
                <a:gd name="T23" fmla="*/ 65 h 397"/>
                <a:gd name="T24" fmla="*/ 81 w 424"/>
                <a:gd name="T25" fmla="*/ 39 h 397"/>
                <a:gd name="T26" fmla="*/ 115 w 424"/>
                <a:gd name="T27" fmla="*/ 21 h 397"/>
                <a:gd name="T28" fmla="*/ 154 w 424"/>
                <a:gd name="T29" fmla="*/ 8 h 397"/>
                <a:gd name="T30" fmla="*/ 198 w 424"/>
                <a:gd name="T31" fmla="*/ 0 h 397"/>
                <a:gd name="T32" fmla="*/ 242 w 424"/>
                <a:gd name="T33" fmla="*/ 2 h 397"/>
                <a:gd name="T34" fmla="*/ 284 w 424"/>
                <a:gd name="T35" fmla="*/ 10 h 397"/>
                <a:gd name="T36" fmla="*/ 321 w 424"/>
                <a:gd name="T37" fmla="*/ 26 h 397"/>
                <a:gd name="T38" fmla="*/ 354 w 424"/>
                <a:gd name="T39" fmla="*/ 48 h 397"/>
                <a:gd name="T40" fmla="*/ 382 w 424"/>
                <a:gd name="T41" fmla="*/ 75 h 397"/>
                <a:gd name="T42" fmla="*/ 403 w 424"/>
                <a:gd name="T43" fmla="*/ 108 h 397"/>
                <a:gd name="T44" fmla="*/ 418 w 424"/>
                <a:gd name="T45" fmla="*/ 144 h 397"/>
                <a:gd name="T46" fmla="*/ 424 w 424"/>
                <a:gd name="T47" fmla="*/ 184 h 397"/>
                <a:gd name="T48" fmla="*/ 422 w 424"/>
                <a:gd name="T49" fmla="*/ 226 h 397"/>
                <a:gd name="T50" fmla="*/ 414 w 424"/>
                <a:gd name="T51" fmla="*/ 266 h 397"/>
                <a:gd name="T52" fmla="*/ 396 w 424"/>
                <a:gd name="T53" fmla="*/ 301 h 397"/>
                <a:gd name="T54" fmla="*/ 373 w 424"/>
                <a:gd name="T55" fmla="*/ 333 h 397"/>
                <a:gd name="T56" fmla="*/ 344 w 424"/>
                <a:gd name="T57" fmla="*/ 358 h 397"/>
                <a:gd name="T58" fmla="*/ 310 w 424"/>
                <a:gd name="T59" fmla="*/ 377 h 397"/>
                <a:gd name="T60" fmla="*/ 271 w 424"/>
                <a:gd name="T61" fmla="*/ 392 h 397"/>
                <a:gd name="T62" fmla="*/ 228 w 424"/>
                <a:gd name="T63" fmla="*/ 397 h 397"/>
                <a:gd name="T64" fmla="*/ 223 w 424"/>
                <a:gd name="T65" fmla="*/ 305 h 397"/>
                <a:gd name="T66" fmla="*/ 252 w 424"/>
                <a:gd name="T67" fmla="*/ 298 h 397"/>
                <a:gd name="T68" fmla="*/ 277 w 424"/>
                <a:gd name="T69" fmla="*/ 284 h 397"/>
                <a:gd name="T70" fmla="*/ 295 w 424"/>
                <a:gd name="T71" fmla="*/ 261 h 397"/>
                <a:gd name="T72" fmla="*/ 307 w 424"/>
                <a:gd name="T73" fmla="*/ 233 h 397"/>
                <a:gd name="T74" fmla="*/ 311 w 424"/>
                <a:gd name="T75" fmla="*/ 199 h 397"/>
                <a:gd name="T76" fmla="*/ 307 w 424"/>
                <a:gd name="T77" fmla="*/ 166 h 397"/>
                <a:gd name="T78" fmla="*/ 295 w 424"/>
                <a:gd name="T79" fmla="*/ 137 h 397"/>
                <a:gd name="T80" fmla="*/ 277 w 424"/>
                <a:gd name="T81" fmla="*/ 114 h 397"/>
                <a:gd name="T82" fmla="*/ 252 w 424"/>
                <a:gd name="T83" fmla="*/ 100 h 397"/>
                <a:gd name="T84" fmla="*/ 223 w 424"/>
                <a:gd name="T85" fmla="*/ 92 h 397"/>
                <a:gd name="T86" fmla="*/ 192 w 424"/>
                <a:gd name="T87" fmla="*/ 94 h 397"/>
                <a:gd name="T88" fmla="*/ 164 w 424"/>
                <a:gd name="T89" fmla="*/ 104 h 397"/>
                <a:gd name="T90" fmla="*/ 141 w 424"/>
                <a:gd name="T91" fmla="*/ 121 h 397"/>
                <a:gd name="T92" fmla="*/ 124 w 424"/>
                <a:gd name="T93" fmla="*/ 146 h 397"/>
                <a:gd name="T94" fmla="*/ 115 w 424"/>
                <a:gd name="T95" fmla="*/ 176 h 397"/>
                <a:gd name="T96" fmla="*/ 114 w 424"/>
                <a:gd name="T97" fmla="*/ 210 h 397"/>
                <a:gd name="T98" fmla="*/ 121 w 424"/>
                <a:gd name="T99" fmla="*/ 242 h 397"/>
                <a:gd name="T100" fmla="*/ 136 w 424"/>
                <a:gd name="T101" fmla="*/ 269 h 397"/>
                <a:gd name="T102" fmla="*/ 157 w 424"/>
                <a:gd name="T103" fmla="*/ 289 h 397"/>
                <a:gd name="T104" fmla="*/ 183 w 424"/>
                <a:gd name="T105" fmla="*/ 301 h 397"/>
                <a:gd name="T106" fmla="*/ 212 w 424"/>
                <a:gd name="T107" fmla="*/ 30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3" h="397">
                  <a:moveTo>
                    <a:pt x="212" y="397"/>
                  </a:moveTo>
                  <a:lnTo>
                    <a:pt x="198" y="397"/>
                  </a:lnTo>
                  <a:lnTo>
                    <a:pt x="183" y="396"/>
                  </a:lnTo>
                  <a:lnTo>
                    <a:pt x="169" y="393"/>
                  </a:lnTo>
                  <a:lnTo>
                    <a:pt x="154" y="392"/>
                  </a:lnTo>
                  <a:lnTo>
                    <a:pt x="141" y="387"/>
                  </a:lnTo>
                  <a:lnTo>
                    <a:pt x="128" y="383"/>
                  </a:lnTo>
                  <a:lnTo>
                    <a:pt x="115" y="377"/>
                  </a:lnTo>
                  <a:lnTo>
                    <a:pt x="104" y="371"/>
                  </a:lnTo>
                  <a:lnTo>
                    <a:pt x="91" y="366"/>
                  </a:lnTo>
                  <a:lnTo>
                    <a:pt x="81" y="358"/>
                  </a:lnTo>
                  <a:lnTo>
                    <a:pt x="69" y="350"/>
                  </a:lnTo>
                  <a:lnTo>
                    <a:pt x="61" y="341"/>
                  </a:lnTo>
                  <a:lnTo>
                    <a:pt x="51" y="333"/>
                  </a:lnTo>
                  <a:lnTo>
                    <a:pt x="42" y="323"/>
                  </a:lnTo>
                  <a:lnTo>
                    <a:pt x="35" y="312"/>
                  </a:lnTo>
                  <a:lnTo>
                    <a:pt x="28" y="301"/>
                  </a:lnTo>
                  <a:lnTo>
                    <a:pt x="22" y="289"/>
                  </a:lnTo>
                  <a:lnTo>
                    <a:pt x="16" y="278"/>
                  </a:lnTo>
                  <a:lnTo>
                    <a:pt x="10" y="266"/>
                  </a:lnTo>
                  <a:lnTo>
                    <a:pt x="7" y="254"/>
                  </a:lnTo>
                  <a:lnTo>
                    <a:pt x="5" y="241"/>
                  </a:lnTo>
                  <a:lnTo>
                    <a:pt x="2" y="226"/>
                  </a:lnTo>
                  <a:lnTo>
                    <a:pt x="0" y="213"/>
                  </a:lnTo>
                  <a:lnTo>
                    <a:pt x="0" y="199"/>
                  </a:lnTo>
                  <a:lnTo>
                    <a:pt x="0" y="184"/>
                  </a:lnTo>
                  <a:lnTo>
                    <a:pt x="2" y="172"/>
                  </a:lnTo>
                  <a:lnTo>
                    <a:pt x="5" y="157"/>
                  </a:lnTo>
                  <a:lnTo>
                    <a:pt x="7" y="144"/>
                  </a:lnTo>
                  <a:lnTo>
                    <a:pt x="10" y="133"/>
                  </a:lnTo>
                  <a:lnTo>
                    <a:pt x="16" y="120"/>
                  </a:lnTo>
                  <a:lnTo>
                    <a:pt x="22" y="108"/>
                  </a:lnTo>
                  <a:lnTo>
                    <a:pt x="28" y="97"/>
                  </a:lnTo>
                  <a:lnTo>
                    <a:pt x="35" y="85"/>
                  </a:lnTo>
                  <a:lnTo>
                    <a:pt x="42" y="75"/>
                  </a:lnTo>
                  <a:lnTo>
                    <a:pt x="51" y="65"/>
                  </a:lnTo>
                  <a:lnTo>
                    <a:pt x="61" y="56"/>
                  </a:lnTo>
                  <a:lnTo>
                    <a:pt x="69" y="48"/>
                  </a:lnTo>
                  <a:lnTo>
                    <a:pt x="81" y="39"/>
                  </a:lnTo>
                  <a:lnTo>
                    <a:pt x="91" y="32"/>
                  </a:lnTo>
                  <a:lnTo>
                    <a:pt x="104" y="26"/>
                  </a:lnTo>
                  <a:lnTo>
                    <a:pt x="115" y="21"/>
                  </a:lnTo>
                  <a:lnTo>
                    <a:pt x="128" y="15"/>
                  </a:lnTo>
                  <a:lnTo>
                    <a:pt x="141" y="10"/>
                  </a:lnTo>
                  <a:lnTo>
                    <a:pt x="154" y="8"/>
                  </a:lnTo>
                  <a:lnTo>
                    <a:pt x="169" y="5"/>
                  </a:lnTo>
                  <a:lnTo>
                    <a:pt x="183" y="2"/>
                  </a:lnTo>
                  <a:lnTo>
                    <a:pt x="198" y="0"/>
                  </a:lnTo>
                  <a:lnTo>
                    <a:pt x="212" y="0"/>
                  </a:lnTo>
                  <a:lnTo>
                    <a:pt x="228" y="0"/>
                  </a:lnTo>
                  <a:lnTo>
                    <a:pt x="242" y="2"/>
                  </a:lnTo>
                  <a:lnTo>
                    <a:pt x="257" y="5"/>
                  </a:lnTo>
                  <a:lnTo>
                    <a:pt x="271" y="8"/>
                  </a:lnTo>
                  <a:lnTo>
                    <a:pt x="284" y="10"/>
                  </a:lnTo>
                  <a:lnTo>
                    <a:pt x="297" y="15"/>
                  </a:lnTo>
                  <a:lnTo>
                    <a:pt x="310" y="21"/>
                  </a:lnTo>
                  <a:lnTo>
                    <a:pt x="321" y="26"/>
                  </a:lnTo>
                  <a:lnTo>
                    <a:pt x="333" y="32"/>
                  </a:lnTo>
                  <a:lnTo>
                    <a:pt x="344" y="39"/>
                  </a:lnTo>
                  <a:lnTo>
                    <a:pt x="354" y="48"/>
                  </a:lnTo>
                  <a:lnTo>
                    <a:pt x="365" y="56"/>
                  </a:lnTo>
                  <a:lnTo>
                    <a:pt x="373" y="65"/>
                  </a:lnTo>
                  <a:lnTo>
                    <a:pt x="382" y="75"/>
                  </a:lnTo>
                  <a:lnTo>
                    <a:pt x="389" y="85"/>
                  </a:lnTo>
                  <a:lnTo>
                    <a:pt x="396" y="97"/>
                  </a:lnTo>
                  <a:lnTo>
                    <a:pt x="403" y="108"/>
                  </a:lnTo>
                  <a:lnTo>
                    <a:pt x="409" y="120"/>
                  </a:lnTo>
                  <a:lnTo>
                    <a:pt x="414" y="133"/>
                  </a:lnTo>
                  <a:lnTo>
                    <a:pt x="418" y="144"/>
                  </a:lnTo>
                  <a:lnTo>
                    <a:pt x="421" y="157"/>
                  </a:lnTo>
                  <a:lnTo>
                    <a:pt x="422" y="172"/>
                  </a:lnTo>
                  <a:lnTo>
                    <a:pt x="424" y="184"/>
                  </a:lnTo>
                  <a:lnTo>
                    <a:pt x="424" y="199"/>
                  </a:lnTo>
                  <a:lnTo>
                    <a:pt x="424" y="213"/>
                  </a:lnTo>
                  <a:lnTo>
                    <a:pt x="422" y="226"/>
                  </a:lnTo>
                  <a:lnTo>
                    <a:pt x="421" y="241"/>
                  </a:lnTo>
                  <a:lnTo>
                    <a:pt x="418" y="254"/>
                  </a:lnTo>
                  <a:lnTo>
                    <a:pt x="414" y="266"/>
                  </a:lnTo>
                  <a:lnTo>
                    <a:pt x="409" y="278"/>
                  </a:lnTo>
                  <a:lnTo>
                    <a:pt x="403" y="289"/>
                  </a:lnTo>
                  <a:lnTo>
                    <a:pt x="396" y="301"/>
                  </a:lnTo>
                  <a:lnTo>
                    <a:pt x="389" y="312"/>
                  </a:lnTo>
                  <a:lnTo>
                    <a:pt x="382" y="323"/>
                  </a:lnTo>
                  <a:lnTo>
                    <a:pt x="373" y="333"/>
                  </a:lnTo>
                  <a:lnTo>
                    <a:pt x="365" y="341"/>
                  </a:lnTo>
                  <a:lnTo>
                    <a:pt x="354" y="350"/>
                  </a:lnTo>
                  <a:lnTo>
                    <a:pt x="344" y="358"/>
                  </a:lnTo>
                  <a:lnTo>
                    <a:pt x="333" y="366"/>
                  </a:lnTo>
                  <a:lnTo>
                    <a:pt x="321" y="371"/>
                  </a:lnTo>
                  <a:lnTo>
                    <a:pt x="310" y="377"/>
                  </a:lnTo>
                  <a:lnTo>
                    <a:pt x="297" y="383"/>
                  </a:lnTo>
                  <a:lnTo>
                    <a:pt x="284" y="387"/>
                  </a:lnTo>
                  <a:lnTo>
                    <a:pt x="271" y="392"/>
                  </a:lnTo>
                  <a:lnTo>
                    <a:pt x="257" y="393"/>
                  </a:lnTo>
                  <a:lnTo>
                    <a:pt x="242" y="396"/>
                  </a:lnTo>
                  <a:lnTo>
                    <a:pt x="228" y="397"/>
                  </a:lnTo>
                  <a:lnTo>
                    <a:pt x="212" y="397"/>
                  </a:lnTo>
                  <a:close/>
                  <a:moveTo>
                    <a:pt x="212" y="305"/>
                  </a:moveTo>
                  <a:lnTo>
                    <a:pt x="223" y="305"/>
                  </a:lnTo>
                  <a:lnTo>
                    <a:pt x="234" y="304"/>
                  </a:lnTo>
                  <a:lnTo>
                    <a:pt x="242" y="301"/>
                  </a:lnTo>
                  <a:lnTo>
                    <a:pt x="252" y="298"/>
                  </a:lnTo>
                  <a:lnTo>
                    <a:pt x="261" y="294"/>
                  </a:lnTo>
                  <a:lnTo>
                    <a:pt x="268" y="289"/>
                  </a:lnTo>
                  <a:lnTo>
                    <a:pt x="277" y="284"/>
                  </a:lnTo>
                  <a:lnTo>
                    <a:pt x="282" y="277"/>
                  </a:lnTo>
                  <a:lnTo>
                    <a:pt x="290" y="269"/>
                  </a:lnTo>
                  <a:lnTo>
                    <a:pt x="295" y="261"/>
                  </a:lnTo>
                  <a:lnTo>
                    <a:pt x="300" y="252"/>
                  </a:lnTo>
                  <a:lnTo>
                    <a:pt x="304" y="242"/>
                  </a:lnTo>
                  <a:lnTo>
                    <a:pt x="307" y="233"/>
                  </a:lnTo>
                  <a:lnTo>
                    <a:pt x="308" y="222"/>
                  </a:lnTo>
                  <a:lnTo>
                    <a:pt x="310" y="210"/>
                  </a:lnTo>
                  <a:lnTo>
                    <a:pt x="311" y="199"/>
                  </a:lnTo>
                  <a:lnTo>
                    <a:pt x="310" y="187"/>
                  </a:lnTo>
                  <a:lnTo>
                    <a:pt x="308" y="176"/>
                  </a:lnTo>
                  <a:lnTo>
                    <a:pt x="307" y="166"/>
                  </a:lnTo>
                  <a:lnTo>
                    <a:pt x="304" y="156"/>
                  </a:lnTo>
                  <a:lnTo>
                    <a:pt x="300" y="146"/>
                  </a:lnTo>
                  <a:lnTo>
                    <a:pt x="295" y="137"/>
                  </a:lnTo>
                  <a:lnTo>
                    <a:pt x="290" y="128"/>
                  </a:lnTo>
                  <a:lnTo>
                    <a:pt x="282" y="121"/>
                  </a:lnTo>
                  <a:lnTo>
                    <a:pt x="277" y="114"/>
                  </a:lnTo>
                  <a:lnTo>
                    <a:pt x="268" y="108"/>
                  </a:lnTo>
                  <a:lnTo>
                    <a:pt x="261" y="104"/>
                  </a:lnTo>
                  <a:lnTo>
                    <a:pt x="252" y="100"/>
                  </a:lnTo>
                  <a:lnTo>
                    <a:pt x="242" y="97"/>
                  </a:lnTo>
                  <a:lnTo>
                    <a:pt x="234" y="94"/>
                  </a:lnTo>
                  <a:lnTo>
                    <a:pt x="223" y="92"/>
                  </a:lnTo>
                  <a:lnTo>
                    <a:pt x="212" y="92"/>
                  </a:lnTo>
                  <a:lnTo>
                    <a:pt x="202" y="92"/>
                  </a:lnTo>
                  <a:lnTo>
                    <a:pt x="192" y="94"/>
                  </a:lnTo>
                  <a:lnTo>
                    <a:pt x="183" y="97"/>
                  </a:lnTo>
                  <a:lnTo>
                    <a:pt x="173" y="100"/>
                  </a:lnTo>
                  <a:lnTo>
                    <a:pt x="164" y="104"/>
                  </a:lnTo>
                  <a:lnTo>
                    <a:pt x="157" y="108"/>
                  </a:lnTo>
                  <a:lnTo>
                    <a:pt x="149" y="114"/>
                  </a:lnTo>
                  <a:lnTo>
                    <a:pt x="141" y="121"/>
                  </a:lnTo>
                  <a:lnTo>
                    <a:pt x="136" y="128"/>
                  </a:lnTo>
                  <a:lnTo>
                    <a:pt x="130" y="137"/>
                  </a:lnTo>
                  <a:lnTo>
                    <a:pt x="124" y="146"/>
                  </a:lnTo>
                  <a:lnTo>
                    <a:pt x="121" y="156"/>
                  </a:lnTo>
                  <a:lnTo>
                    <a:pt x="117" y="166"/>
                  </a:lnTo>
                  <a:lnTo>
                    <a:pt x="115" y="176"/>
                  </a:lnTo>
                  <a:lnTo>
                    <a:pt x="114" y="187"/>
                  </a:lnTo>
                  <a:lnTo>
                    <a:pt x="114" y="199"/>
                  </a:lnTo>
                  <a:lnTo>
                    <a:pt x="114" y="210"/>
                  </a:lnTo>
                  <a:lnTo>
                    <a:pt x="115" y="222"/>
                  </a:lnTo>
                  <a:lnTo>
                    <a:pt x="117" y="233"/>
                  </a:lnTo>
                  <a:lnTo>
                    <a:pt x="121" y="242"/>
                  </a:lnTo>
                  <a:lnTo>
                    <a:pt x="124" y="252"/>
                  </a:lnTo>
                  <a:lnTo>
                    <a:pt x="130" y="261"/>
                  </a:lnTo>
                  <a:lnTo>
                    <a:pt x="136" y="269"/>
                  </a:lnTo>
                  <a:lnTo>
                    <a:pt x="141" y="277"/>
                  </a:lnTo>
                  <a:lnTo>
                    <a:pt x="149" y="284"/>
                  </a:lnTo>
                  <a:lnTo>
                    <a:pt x="157" y="289"/>
                  </a:lnTo>
                  <a:lnTo>
                    <a:pt x="164" y="294"/>
                  </a:lnTo>
                  <a:lnTo>
                    <a:pt x="173" y="298"/>
                  </a:lnTo>
                  <a:lnTo>
                    <a:pt x="183" y="301"/>
                  </a:lnTo>
                  <a:lnTo>
                    <a:pt x="192" y="304"/>
                  </a:lnTo>
                  <a:lnTo>
                    <a:pt x="202" y="305"/>
                  </a:lnTo>
                  <a:lnTo>
                    <a:pt x="212" y="305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9" name="Freeform 164">
              <a:extLst>
                <a:ext uri="{FF2B5EF4-FFF2-40B4-BE49-F238E27FC236}">
                  <a16:creationId xmlns:a16="http://schemas.microsoft.com/office/drawing/2014/main" id="{3463C8AE-BEDB-9666-8457-AA42F78D0222}"/>
                </a:ext>
              </a:extLst>
            </p:cNvPr>
            <p:cNvSpPr/>
            <p:nvPr/>
          </p:nvSpPr>
          <p:spPr bwMode="auto">
            <a:xfrm>
              <a:off x="8205788" y="1454150"/>
              <a:ext cx="206375" cy="204788"/>
            </a:xfrm>
            <a:custGeom>
              <a:avLst/>
              <a:gdLst>
                <a:gd name="T0" fmla="*/ 0 w 391"/>
                <a:gd name="T1" fmla="*/ 0 h 386"/>
                <a:gd name="T2" fmla="*/ 111 w 391"/>
                <a:gd name="T3" fmla="*/ 0 h 386"/>
                <a:gd name="T4" fmla="*/ 111 w 391"/>
                <a:gd name="T5" fmla="*/ 151 h 386"/>
                <a:gd name="T6" fmla="*/ 278 w 391"/>
                <a:gd name="T7" fmla="*/ 151 h 386"/>
                <a:gd name="T8" fmla="*/ 278 w 391"/>
                <a:gd name="T9" fmla="*/ 0 h 386"/>
                <a:gd name="T10" fmla="*/ 391 w 391"/>
                <a:gd name="T11" fmla="*/ 0 h 386"/>
                <a:gd name="T12" fmla="*/ 391 w 391"/>
                <a:gd name="T13" fmla="*/ 386 h 386"/>
                <a:gd name="T14" fmla="*/ 278 w 391"/>
                <a:gd name="T15" fmla="*/ 386 h 386"/>
                <a:gd name="T16" fmla="*/ 278 w 391"/>
                <a:gd name="T17" fmla="*/ 242 h 386"/>
                <a:gd name="T18" fmla="*/ 111 w 391"/>
                <a:gd name="T19" fmla="*/ 242 h 386"/>
                <a:gd name="T20" fmla="*/ 111 w 391"/>
                <a:gd name="T21" fmla="*/ 386 h 386"/>
                <a:gd name="T22" fmla="*/ 0 w 391"/>
                <a:gd name="T23" fmla="*/ 386 h 386"/>
                <a:gd name="T24" fmla="*/ 0 w 391"/>
                <a:gd name="T2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386">
                  <a:moveTo>
                    <a:pt x="0" y="0"/>
                  </a:moveTo>
                  <a:lnTo>
                    <a:pt x="111" y="0"/>
                  </a:lnTo>
                  <a:lnTo>
                    <a:pt x="111" y="151"/>
                  </a:lnTo>
                  <a:lnTo>
                    <a:pt x="278" y="151"/>
                  </a:lnTo>
                  <a:lnTo>
                    <a:pt x="278" y="0"/>
                  </a:lnTo>
                  <a:lnTo>
                    <a:pt x="391" y="0"/>
                  </a:lnTo>
                  <a:lnTo>
                    <a:pt x="391" y="386"/>
                  </a:lnTo>
                  <a:lnTo>
                    <a:pt x="278" y="386"/>
                  </a:lnTo>
                  <a:lnTo>
                    <a:pt x="278" y="242"/>
                  </a:lnTo>
                  <a:lnTo>
                    <a:pt x="111" y="242"/>
                  </a:lnTo>
                  <a:lnTo>
                    <a:pt x="111" y="386"/>
                  </a:lnTo>
                  <a:lnTo>
                    <a:pt x="0" y="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0" name="Freeform 165">
              <a:extLst>
                <a:ext uri="{FF2B5EF4-FFF2-40B4-BE49-F238E27FC236}">
                  <a16:creationId xmlns:a16="http://schemas.microsoft.com/office/drawing/2014/main" id="{D6E7BB1E-2C7C-FB06-649D-230D45368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3438" y="1450975"/>
              <a:ext cx="193675" cy="209550"/>
            </a:xfrm>
            <a:custGeom>
              <a:avLst/>
              <a:gdLst>
                <a:gd name="T0" fmla="*/ 202 w 366"/>
                <a:gd name="T1" fmla="*/ 2 h 397"/>
                <a:gd name="T2" fmla="*/ 242 w 366"/>
                <a:gd name="T3" fmla="*/ 6 h 397"/>
                <a:gd name="T4" fmla="*/ 276 w 366"/>
                <a:gd name="T5" fmla="*/ 18 h 397"/>
                <a:gd name="T6" fmla="*/ 305 w 366"/>
                <a:gd name="T7" fmla="*/ 33 h 397"/>
                <a:gd name="T8" fmla="*/ 330 w 366"/>
                <a:gd name="T9" fmla="*/ 55 h 397"/>
                <a:gd name="T10" fmla="*/ 347 w 366"/>
                <a:gd name="T11" fmla="*/ 81 h 397"/>
                <a:gd name="T12" fmla="*/ 360 w 366"/>
                <a:gd name="T13" fmla="*/ 114 h 397"/>
                <a:gd name="T14" fmla="*/ 366 w 366"/>
                <a:gd name="T15" fmla="*/ 151 h 397"/>
                <a:gd name="T16" fmla="*/ 366 w 366"/>
                <a:gd name="T17" fmla="*/ 392 h 397"/>
                <a:gd name="T18" fmla="*/ 262 w 366"/>
                <a:gd name="T19" fmla="*/ 344 h 397"/>
                <a:gd name="T20" fmla="*/ 242 w 366"/>
                <a:gd name="T21" fmla="*/ 367 h 397"/>
                <a:gd name="T22" fmla="*/ 216 w 366"/>
                <a:gd name="T23" fmla="*/ 384 h 397"/>
                <a:gd name="T24" fmla="*/ 183 w 366"/>
                <a:gd name="T25" fmla="*/ 394 h 397"/>
                <a:gd name="T26" fmla="*/ 144 w 366"/>
                <a:gd name="T27" fmla="*/ 397 h 397"/>
                <a:gd name="T28" fmla="*/ 102 w 366"/>
                <a:gd name="T29" fmla="*/ 393 h 397"/>
                <a:gd name="T30" fmla="*/ 66 w 366"/>
                <a:gd name="T31" fmla="*/ 383 h 397"/>
                <a:gd name="T32" fmla="*/ 37 w 366"/>
                <a:gd name="T33" fmla="*/ 364 h 397"/>
                <a:gd name="T34" fmla="*/ 17 w 366"/>
                <a:gd name="T35" fmla="*/ 341 h 397"/>
                <a:gd name="T36" fmla="*/ 4 w 366"/>
                <a:gd name="T37" fmla="*/ 312 h 397"/>
                <a:gd name="T38" fmla="*/ 0 w 366"/>
                <a:gd name="T39" fmla="*/ 281 h 397"/>
                <a:gd name="T40" fmla="*/ 3 w 366"/>
                <a:gd name="T41" fmla="*/ 255 h 397"/>
                <a:gd name="T42" fmla="*/ 10 w 366"/>
                <a:gd name="T43" fmla="*/ 232 h 397"/>
                <a:gd name="T44" fmla="*/ 23 w 366"/>
                <a:gd name="T45" fmla="*/ 213 h 397"/>
                <a:gd name="T46" fmla="*/ 40 w 366"/>
                <a:gd name="T47" fmla="*/ 196 h 397"/>
                <a:gd name="T48" fmla="*/ 63 w 366"/>
                <a:gd name="T49" fmla="*/ 183 h 397"/>
                <a:gd name="T50" fmla="*/ 92 w 366"/>
                <a:gd name="T51" fmla="*/ 173 h 397"/>
                <a:gd name="T52" fmla="*/ 125 w 366"/>
                <a:gd name="T53" fmla="*/ 167 h 397"/>
                <a:gd name="T54" fmla="*/ 166 w 366"/>
                <a:gd name="T55" fmla="*/ 166 h 397"/>
                <a:gd name="T56" fmla="*/ 253 w 366"/>
                <a:gd name="T57" fmla="*/ 156 h 397"/>
                <a:gd name="T58" fmla="*/ 250 w 366"/>
                <a:gd name="T59" fmla="*/ 140 h 397"/>
                <a:gd name="T60" fmla="*/ 246 w 366"/>
                <a:gd name="T61" fmla="*/ 126 h 397"/>
                <a:gd name="T62" fmla="*/ 238 w 366"/>
                <a:gd name="T63" fmla="*/ 114 h 397"/>
                <a:gd name="T64" fmla="*/ 226 w 366"/>
                <a:gd name="T65" fmla="*/ 104 h 397"/>
                <a:gd name="T66" fmla="*/ 212 w 366"/>
                <a:gd name="T67" fmla="*/ 97 h 397"/>
                <a:gd name="T68" fmla="*/ 186 w 366"/>
                <a:gd name="T69" fmla="*/ 91 h 397"/>
                <a:gd name="T70" fmla="*/ 150 w 366"/>
                <a:gd name="T71" fmla="*/ 90 h 397"/>
                <a:gd name="T72" fmla="*/ 119 w 366"/>
                <a:gd name="T73" fmla="*/ 95 h 397"/>
                <a:gd name="T74" fmla="*/ 91 w 366"/>
                <a:gd name="T75" fmla="*/ 104 h 397"/>
                <a:gd name="T76" fmla="*/ 65 w 366"/>
                <a:gd name="T77" fmla="*/ 117 h 397"/>
                <a:gd name="T78" fmla="*/ 14 w 366"/>
                <a:gd name="T79" fmla="*/ 46 h 397"/>
                <a:gd name="T80" fmla="*/ 49 w 366"/>
                <a:gd name="T81" fmla="*/ 28 h 397"/>
                <a:gd name="T82" fmla="*/ 89 w 366"/>
                <a:gd name="T83" fmla="*/ 13 h 397"/>
                <a:gd name="T84" fmla="*/ 134 w 366"/>
                <a:gd name="T85" fmla="*/ 3 h 397"/>
                <a:gd name="T86" fmla="*/ 180 w 366"/>
                <a:gd name="T87" fmla="*/ 0 h 397"/>
                <a:gd name="T88" fmla="*/ 186 w 366"/>
                <a:gd name="T89" fmla="*/ 321 h 397"/>
                <a:gd name="T90" fmla="*/ 212 w 366"/>
                <a:gd name="T91" fmla="*/ 314 h 397"/>
                <a:gd name="T92" fmla="*/ 233 w 366"/>
                <a:gd name="T93" fmla="*/ 301 h 397"/>
                <a:gd name="T94" fmla="*/ 249 w 366"/>
                <a:gd name="T95" fmla="*/ 282 h 397"/>
                <a:gd name="T96" fmla="*/ 255 w 366"/>
                <a:gd name="T97" fmla="*/ 230 h 397"/>
                <a:gd name="T98" fmla="*/ 161 w 366"/>
                <a:gd name="T99" fmla="*/ 230 h 397"/>
                <a:gd name="T100" fmla="*/ 135 w 366"/>
                <a:gd name="T101" fmla="*/ 236 h 397"/>
                <a:gd name="T102" fmla="*/ 118 w 366"/>
                <a:gd name="T103" fmla="*/ 248 h 397"/>
                <a:gd name="T104" fmla="*/ 109 w 366"/>
                <a:gd name="T105" fmla="*/ 265 h 397"/>
                <a:gd name="T106" fmla="*/ 109 w 366"/>
                <a:gd name="T107" fmla="*/ 285 h 397"/>
                <a:gd name="T108" fmla="*/ 118 w 366"/>
                <a:gd name="T109" fmla="*/ 302 h 397"/>
                <a:gd name="T110" fmla="*/ 135 w 366"/>
                <a:gd name="T111" fmla="*/ 315 h 397"/>
                <a:gd name="T112" fmla="*/ 158 w 366"/>
                <a:gd name="T113" fmla="*/ 32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6" h="397">
                  <a:moveTo>
                    <a:pt x="180" y="0"/>
                  </a:moveTo>
                  <a:lnTo>
                    <a:pt x="202" y="2"/>
                  </a:lnTo>
                  <a:lnTo>
                    <a:pt x="223" y="3"/>
                  </a:lnTo>
                  <a:lnTo>
                    <a:pt x="242" y="6"/>
                  </a:lnTo>
                  <a:lnTo>
                    <a:pt x="259" y="12"/>
                  </a:lnTo>
                  <a:lnTo>
                    <a:pt x="276" y="18"/>
                  </a:lnTo>
                  <a:lnTo>
                    <a:pt x="291" y="25"/>
                  </a:lnTo>
                  <a:lnTo>
                    <a:pt x="305" y="33"/>
                  </a:lnTo>
                  <a:lnTo>
                    <a:pt x="318" y="44"/>
                  </a:lnTo>
                  <a:lnTo>
                    <a:pt x="330" y="55"/>
                  </a:lnTo>
                  <a:lnTo>
                    <a:pt x="338" y="67"/>
                  </a:lnTo>
                  <a:lnTo>
                    <a:pt x="347" y="81"/>
                  </a:lnTo>
                  <a:lnTo>
                    <a:pt x="354" y="97"/>
                  </a:lnTo>
                  <a:lnTo>
                    <a:pt x="360" y="114"/>
                  </a:lnTo>
                  <a:lnTo>
                    <a:pt x="363" y="131"/>
                  </a:lnTo>
                  <a:lnTo>
                    <a:pt x="366" y="151"/>
                  </a:lnTo>
                  <a:lnTo>
                    <a:pt x="366" y="172"/>
                  </a:lnTo>
                  <a:lnTo>
                    <a:pt x="366" y="392"/>
                  </a:lnTo>
                  <a:lnTo>
                    <a:pt x="262" y="392"/>
                  </a:lnTo>
                  <a:lnTo>
                    <a:pt x="262" y="344"/>
                  </a:lnTo>
                  <a:lnTo>
                    <a:pt x="252" y="356"/>
                  </a:lnTo>
                  <a:lnTo>
                    <a:pt x="242" y="367"/>
                  </a:lnTo>
                  <a:lnTo>
                    <a:pt x="230" y="376"/>
                  </a:lnTo>
                  <a:lnTo>
                    <a:pt x="216" y="384"/>
                  </a:lnTo>
                  <a:lnTo>
                    <a:pt x="200" y="390"/>
                  </a:lnTo>
                  <a:lnTo>
                    <a:pt x="183" y="394"/>
                  </a:lnTo>
                  <a:lnTo>
                    <a:pt x="164" y="396"/>
                  </a:lnTo>
                  <a:lnTo>
                    <a:pt x="144" y="397"/>
                  </a:lnTo>
                  <a:lnTo>
                    <a:pt x="122" y="396"/>
                  </a:lnTo>
                  <a:lnTo>
                    <a:pt x="102" y="393"/>
                  </a:lnTo>
                  <a:lnTo>
                    <a:pt x="83" y="389"/>
                  </a:lnTo>
                  <a:lnTo>
                    <a:pt x="66" y="383"/>
                  </a:lnTo>
                  <a:lnTo>
                    <a:pt x="52" y="374"/>
                  </a:lnTo>
                  <a:lnTo>
                    <a:pt x="37" y="364"/>
                  </a:lnTo>
                  <a:lnTo>
                    <a:pt x="26" y="353"/>
                  </a:lnTo>
                  <a:lnTo>
                    <a:pt x="17" y="341"/>
                  </a:lnTo>
                  <a:lnTo>
                    <a:pt x="10" y="327"/>
                  </a:lnTo>
                  <a:lnTo>
                    <a:pt x="4" y="312"/>
                  </a:lnTo>
                  <a:lnTo>
                    <a:pt x="1" y="297"/>
                  </a:lnTo>
                  <a:lnTo>
                    <a:pt x="0" y="281"/>
                  </a:lnTo>
                  <a:lnTo>
                    <a:pt x="0" y="268"/>
                  </a:lnTo>
                  <a:lnTo>
                    <a:pt x="3" y="255"/>
                  </a:lnTo>
                  <a:lnTo>
                    <a:pt x="6" y="243"/>
                  </a:lnTo>
                  <a:lnTo>
                    <a:pt x="10" y="232"/>
                  </a:lnTo>
                  <a:lnTo>
                    <a:pt x="16" y="222"/>
                  </a:lnTo>
                  <a:lnTo>
                    <a:pt x="23" y="213"/>
                  </a:lnTo>
                  <a:lnTo>
                    <a:pt x="30" y="205"/>
                  </a:lnTo>
                  <a:lnTo>
                    <a:pt x="40" y="196"/>
                  </a:lnTo>
                  <a:lnTo>
                    <a:pt x="50" y="189"/>
                  </a:lnTo>
                  <a:lnTo>
                    <a:pt x="63" y="183"/>
                  </a:lnTo>
                  <a:lnTo>
                    <a:pt x="76" y="177"/>
                  </a:lnTo>
                  <a:lnTo>
                    <a:pt x="92" y="173"/>
                  </a:lnTo>
                  <a:lnTo>
                    <a:pt x="108" y="170"/>
                  </a:lnTo>
                  <a:lnTo>
                    <a:pt x="125" y="167"/>
                  </a:lnTo>
                  <a:lnTo>
                    <a:pt x="145" y="166"/>
                  </a:lnTo>
                  <a:lnTo>
                    <a:pt x="166" y="166"/>
                  </a:lnTo>
                  <a:lnTo>
                    <a:pt x="255" y="166"/>
                  </a:lnTo>
                  <a:lnTo>
                    <a:pt x="253" y="156"/>
                  </a:lnTo>
                  <a:lnTo>
                    <a:pt x="253" y="149"/>
                  </a:lnTo>
                  <a:lnTo>
                    <a:pt x="250" y="140"/>
                  </a:lnTo>
                  <a:lnTo>
                    <a:pt x="249" y="133"/>
                  </a:lnTo>
                  <a:lnTo>
                    <a:pt x="246" y="126"/>
                  </a:lnTo>
                  <a:lnTo>
                    <a:pt x="242" y="120"/>
                  </a:lnTo>
                  <a:lnTo>
                    <a:pt x="238" y="114"/>
                  </a:lnTo>
                  <a:lnTo>
                    <a:pt x="232" y="110"/>
                  </a:lnTo>
                  <a:lnTo>
                    <a:pt x="226" y="104"/>
                  </a:lnTo>
                  <a:lnTo>
                    <a:pt x="219" y="101"/>
                  </a:lnTo>
                  <a:lnTo>
                    <a:pt x="212" y="97"/>
                  </a:lnTo>
                  <a:lnTo>
                    <a:pt x="204" y="94"/>
                  </a:lnTo>
                  <a:lnTo>
                    <a:pt x="186" y="91"/>
                  </a:lnTo>
                  <a:lnTo>
                    <a:pt x="166" y="90"/>
                  </a:lnTo>
                  <a:lnTo>
                    <a:pt x="150" y="90"/>
                  </a:lnTo>
                  <a:lnTo>
                    <a:pt x="135" y="92"/>
                  </a:lnTo>
                  <a:lnTo>
                    <a:pt x="119" y="95"/>
                  </a:lnTo>
                  <a:lnTo>
                    <a:pt x="105" y="100"/>
                  </a:lnTo>
                  <a:lnTo>
                    <a:pt x="91" y="104"/>
                  </a:lnTo>
                  <a:lnTo>
                    <a:pt x="78" y="110"/>
                  </a:lnTo>
                  <a:lnTo>
                    <a:pt x="65" y="117"/>
                  </a:lnTo>
                  <a:lnTo>
                    <a:pt x="55" y="126"/>
                  </a:lnTo>
                  <a:lnTo>
                    <a:pt x="14" y="46"/>
                  </a:lnTo>
                  <a:lnTo>
                    <a:pt x="30" y="36"/>
                  </a:lnTo>
                  <a:lnTo>
                    <a:pt x="49" y="28"/>
                  </a:lnTo>
                  <a:lnTo>
                    <a:pt x="69" y="19"/>
                  </a:lnTo>
                  <a:lnTo>
                    <a:pt x="89" y="13"/>
                  </a:lnTo>
                  <a:lnTo>
                    <a:pt x="112" y="8"/>
                  </a:lnTo>
                  <a:lnTo>
                    <a:pt x="134" y="3"/>
                  </a:lnTo>
                  <a:lnTo>
                    <a:pt x="157" y="2"/>
                  </a:lnTo>
                  <a:lnTo>
                    <a:pt x="180" y="0"/>
                  </a:lnTo>
                  <a:close/>
                  <a:moveTo>
                    <a:pt x="171" y="323"/>
                  </a:moveTo>
                  <a:lnTo>
                    <a:pt x="186" y="321"/>
                  </a:lnTo>
                  <a:lnTo>
                    <a:pt x="199" y="318"/>
                  </a:lnTo>
                  <a:lnTo>
                    <a:pt x="212" y="314"/>
                  </a:lnTo>
                  <a:lnTo>
                    <a:pt x="223" y="308"/>
                  </a:lnTo>
                  <a:lnTo>
                    <a:pt x="233" y="301"/>
                  </a:lnTo>
                  <a:lnTo>
                    <a:pt x="242" y="292"/>
                  </a:lnTo>
                  <a:lnTo>
                    <a:pt x="249" y="282"/>
                  </a:lnTo>
                  <a:lnTo>
                    <a:pt x="255" y="269"/>
                  </a:lnTo>
                  <a:lnTo>
                    <a:pt x="255" y="230"/>
                  </a:lnTo>
                  <a:lnTo>
                    <a:pt x="177" y="230"/>
                  </a:lnTo>
                  <a:lnTo>
                    <a:pt x="161" y="230"/>
                  </a:lnTo>
                  <a:lnTo>
                    <a:pt x="147" y="233"/>
                  </a:lnTo>
                  <a:lnTo>
                    <a:pt x="135" y="236"/>
                  </a:lnTo>
                  <a:lnTo>
                    <a:pt x="125" y="242"/>
                  </a:lnTo>
                  <a:lnTo>
                    <a:pt x="118" y="248"/>
                  </a:lnTo>
                  <a:lnTo>
                    <a:pt x="112" y="256"/>
                  </a:lnTo>
                  <a:lnTo>
                    <a:pt x="109" y="265"/>
                  </a:lnTo>
                  <a:lnTo>
                    <a:pt x="108" y="275"/>
                  </a:lnTo>
                  <a:lnTo>
                    <a:pt x="109" y="285"/>
                  </a:lnTo>
                  <a:lnTo>
                    <a:pt x="112" y="295"/>
                  </a:lnTo>
                  <a:lnTo>
                    <a:pt x="118" y="302"/>
                  </a:lnTo>
                  <a:lnTo>
                    <a:pt x="125" y="310"/>
                  </a:lnTo>
                  <a:lnTo>
                    <a:pt x="135" y="315"/>
                  </a:lnTo>
                  <a:lnTo>
                    <a:pt x="145" y="318"/>
                  </a:lnTo>
                  <a:lnTo>
                    <a:pt x="158" y="321"/>
                  </a:lnTo>
                  <a:lnTo>
                    <a:pt x="171" y="323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1" name="Freeform 166">
              <a:extLst>
                <a:ext uri="{FF2B5EF4-FFF2-40B4-BE49-F238E27FC236}">
                  <a16:creationId xmlns:a16="http://schemas.microsoft.com/office/drawing/2014/main" id="{5FC382E8-17E4-93EC-0F22-C4EDAE7E35C7}"/>
                </a:ext>
              </a:extLst>
            </p:cNvPr>
            <p:cNvSpPr/>
            <p:nvPr/>
          </p:nvSpPr>
          <p:spPr bwMode="auto">
            <a:xfrm>
              <a:off x="8672513" y="1454150"/>
              <a:ext cx="196850" cy="204788"/>
            </a:xfrm>
            <a:custGeom>
              <a:avLst/>
              <a:gdLst>
                <a:gd name="T0" fmla="*/ 372 w 372"/>
                <a:gd name="T1" fmla="*/ 92 h 386"/>
                <a:gd name="T2" fmla="*/ 241 w 372"/>
                <a:gd name="T3" fmla="*/ 92 h 386"/>
                <a:gd name="T4" fmla="*/ 241 w 372"/>
                <a:gd name="T5" fmla="*/ 386 h 386"/>
                <a:gd name="T6" fmla="*/ 130 w 372"/>
                <a:gd name="T7" fmla="*/ 386 h 386"/>
                <a:gd name="T8" fmla="*/ 130 w 372"/>
                <a:gd name="T9" fmla="*/ 92 h 386"/>
                <a:gd name="T10" fmla="*/ 0 w 372"/>
                <a:gd name="T11" fmla="*/ 92 h 386"/>
                <a:gd name="T12" fmla="*/ 0 w 372"/>
                <a:gd name="T13" fmla="*/ 0 h 386"/>
                <a:gd name="T14" fmla="*/ 372 w 372"/>
                <a:gd name="T15" fmla="*/ 0 h 386"/>
                <a:gd name="T16" fmla="*/ 372 w 372"/>
                <a:gd name="T17" fmla="*/ 9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386">
                  <a:moveTo>
                    <a:pt x="372" y="92"/>
                  </a:moveTo>
                  <a:lnTo>
                    <a:pt x="241" y="92"/>
                  </a:lnTo>
                  <a:lnTo>
                    <a:pt x="241" y="386"/>
                  </a:lnTo>
                  <a:lnTo>
                    <a:pt x="130" y="386"/>
                  </a:lnTo>
                  <a:lnTo>
                    <a:pt x="130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372" y="0"/>
                  </a:lnTo>
                  <a:lnTo>
                    <a:pt x="372" y="92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2" name="Freeform 167">
              <a:extLst>
                <a:ext uri="{FF2B5EF4-FFF2-40B4-BE49-F238E27FC236}">
                  <a16:creationId xmlns:a16="http://schemas.microsoft.com/office/drawing/2014/main" id="{DF822550-F4EF-5BEF-138F-92A28F75AC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1650" y="1825625"/>
              <a:ext cx="254000" cy="247650"/>
            </a:xfrm>
            <a:custGeom>
              <a:avLst/>
              <a:gdLst>
                <a:gd name="T0" fmla="*/ 479 w 479"/>
                <a:gd name="T1" fmla="*/ 293 h 469"/>
                <a:gd name="T2" fmla="*/ 479 w 479"/>
                <a:gd name="T3" fmla="*/ 469 h 469"/>
                <a:gd name="T4" fmla="*/ 375 w 479"/>
                <a:gd name="T5" fmla="*/ 469 h 469"/>
                <a:gd name="T6" fmla="*/ 375 w 479"/>
                <a:gd name="T7" fmla="*/ 385 h 469"/>
                <a:gd name="T8" fmla="*/ 103 w 479"/>
                <a:gd name="T9" fmla="*/ 385 h 469"/>
                <a:gd name="T10" fmla="*/ 103 w 479"/>
                <a:gd name="T11" fmla="*/ 469 h 469"/>
                <a:gd name="T12" fmla="*/ 0 w 479"/>
                <a:gd name="T13" fmla="*/ 469 h 469"/>
                <a:gd name="T14" fmla="*/ 0 w 479"/>
                <a:gd name="T15" fmla="*/ 293 h 469"/>
                <a:gd name="T16" fmla="*/ 15 w 479"/>
                <a:gd name="T17" fmla="*/ 293 h 469"/>
                <a:gd name="T18" fmla="*/ 24 w 479"/>
                <a:gd name="T19" fmla="*/ 293 h 469"/>
                <a:gd name="T20" fmla="*/ 33 w 479"/>
                <a:gd name="T21" fmla="*/ 290 h 469"/>
                <a:gd name="T22" fmla="*/ 40 w 479"/>
                <a:gd name="T23" fmla="*/ 288 h 469"/>
                <a:gd name="T24" fmla="*/ 46 w 479"/>
                <a:gd name="T25" fmla="*/ 283 h 469"/>
                <a:gd name="T26" fmla="*/ 51 w 479"/>
                <a:gd name="T27" fmla="*/ 278 h 469"/>
                <a:gd name="T28" fmla="*/ 57 w 479"/>
                <a:gd name="T29" fmla="*/ 270 h 469"/>
                <a:gd name="T30" fmla="*/ 61 w 479"/>
                <a:gd name="T31" fmla="*/ 262 h 469"/>
                <a:gd name="T32" fmla="*/ 64 w 479"/>
                <a:gd name="T33" fmla="*/ 252 h 469"/>
                <a:gd name="T34" fmla="*/ 72 w 479"/>
                <a:gd name="T35" fmla="*/ 229 h 469"/>
                <a:gd name="T36" fmla="*/ 76 w 479"/>
                <a:gd name="T37" fmla="*/ 201 h 469"/>
                <a:gd name="T38" fmla="*/ 80 w 479"/>
                <a:gd name="T39" fmla="*/ 170 h 469"/>
                <a:gd name="T40" fmla="*/ 82 w 479"/>
                <a:gd name="T41" fmla="*/ 134 h 469"/>
                <a:gd name="T42" fmla="*/ 87 w 479"/>
                <a:gd name="T43" fmla="*/ 0 h 469"/>
                <a:gd name="T44" fmla="*/ 423 w 479"/>
                <a:gd name="T45" fmla="*/ 0 h 469"/>
                <a:gd name="T46" fmla="*/ 423 w 479"/>
                <a:gd name="T47" fmla="*/ 293 h 469"/>
                <a:gd name="T48" fmla="*/ 479 w 479"/>
                <a:gd name="T49" fmla="*/ 293 h 469"/>
                <a:gd name="T50" fmla="*/ 184 w 479"/>
                <a:gd name="T51" fmla="*/ 141 h 469"/>
                <a:gd name="T52" fmla="*/ 182 w 479"/>
                <a:gd name="T53" fmla="*/ 170 h 469"/>
                <a:gd name="T54" fmla="*/ 180 w 479"/>
                <a:gd name="T55" fmla="*/ 194 h 469"/>
                <a:gd name="T56" fmla="*/ 177 w 479"/>
                <a:gd name="T57" fmla="*/ 217 h 469"/>
                <a:gd name="T58" fmla="*/ 174 w 479"/>
                <a:gd name="T59" fmla="*/ 237 h 469"/>
                <a:gd name="T60" fmla="*/ 169 w 479"/>
                <a:gd name="T61" fmla="*/ 255 h 469"/>
                <a:gd name="T62" fmla="*/ 165 w 479"/>
                <a:gd name="T63" fmla="*/ 270 h 469"/>
                <a:gd name="T64" fmla="*/ 158 w 479"/>
                <a:gd name="T65" fmla="*/ 283 h 469"/>
                <a:gd name="T66" fmla="*/ 149 w 479"/>
                <a:gd name="T67" fmla="*/ 293 h 469"/>
                <a:gd name="T68" fmla="*/ 312 w 479"/>
                <a:gd name="T69" fmla="*/ 293 h 469"/>
                <a:gd name="T70" fmla="*/ 312 w 479"/>
                <a:gd name="T71" fmla="*/ 92 h 469"/>
                <a:gd name="T72" fmla="*/ 185 w 479"/>
                <a:gd name="T73" fmla="*/ 92 h 469"/>
                <a:gd name="T74" fmla="*/ 184 w 479"/>
                <a:gd name="T75" fmla="*/ 14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9" h="469">
                  <a:moveTo>
                    <a:pt x="479" y="293"/>
                  </a:moveTo>
                  <a:lnTo>
                    <a:pt x="479" y="469"/>
                  </a:lnTo>
                  <a:lnTo>
                    <a:pt x="375" y="469"/>
                  </a:lnTo>
                  <a:lnTo>
                    <a:pt x="375" y="385"/>
                  </a:lnTo>
                  <a:lnTo>
                    <a:pt x="103" y="385"/>
                  </a:lnTo>
                  <a:lnTo>
                    <a:pt x="103" y="469"/>
                  </a:lnTo>
                  <a:lnTo>
                    <a:pt x="0" y="469"/>
                  </a:lnTo>
                  <a:lnTo>
                    <a:pt x="0" y="293"/>
                  </a:lnTo>
                  <a:lnTo>
                    <a:pt x="15" y="293"/>
                  </a:lnTo>
                  <a:lnTo>
                    <a:pt x="24" y="293"/>
                  </a:lnTo>
                  <a:lnTo>
                    <a:pt x="33" y="290"/>
                  </a:lnTo>
                  <a:lnTo>
                    <a:pt x="40" y="288"/>
                  </a:lnTo>
                  <a:lnTo>
                    <a:pt x="46" y="283"/>
                  </a:lnTo>
                  <a:lnTo>
                    <a:pt x="51" y="278"/>
                  </a:lnTo>
                  <a:lnTo>
                    <a:pt x="57" y="270"/>
                  </a:lnTo>
                  <a:lnTo>
                    <a:pt x="61" y="262"/>
                  </a:lnTo>
                  <a:lnTo>
                    <a:pt x="64" y="252"/>
                  </a:lnTo>
                  <a:lnTo>
                    <a:pt x="72" y="229"/>
                  </a:lnTo>
                  <a:lnTo>
                    <a:pt x="76" y="201"/>
                  </a:lnTo>
                  <a:lnTo>
                    <a:pt x="80" y="170"/>
                  </a:lnTo>
                  <a:lnTo>
                    <a:pt x="82" y="134"/>
                  </a:lnTo>
                  <a:lnTo>
                    <a:pt x="87" y="0"/>
                  </a:lnTo>
                  <a:lnTo>
                    <a:pt x="423" y="0"/>
                  </a:lnTo>
                  <a:lnTo>
                    <a:pt x="423" y="293"/>
                  </a:lnTo>
                  <a:lnTo>
                    <a:pt x="479" y="293"/>
                  </a:lnTo>
                  <a:close/>
                  <a:moveTo>
                    <a:pt x="184" y="141"/>
                  </a:moveTo>
                  <a:lnTo>
                    <a:pt x="182" y="170"/>
                  </a:lnTo>
                  <a:lnTo>
                    <a:pt x="180" y="194"/>
                  </a:lnTo>
                  <a:lnTo>
                    <a:pt x="177" y="217"/>
                  </a:lnTo>
                  <a:lnTo>
                    <a:pt x="174" y="237"/>
                  </a:lnTo>
                  <a:lnTo>
                    <a:pt x="169" y="255"/>
                  </a:lnTo>
                  <a:lnTo>
                    <a:pt x="165" y="270"/>
                  </a:lnTo>
                  <a:lnTo>
                    <a:pt x="158" y="283"/>
                  </a:lnTo>
                  <a:lnTo>
                    <a:pt x="149" y="293"/>
                  </a:lnTo>
                  <a:lnTo>
                    <a:pt x="312" y="293"/>
                  </a:lnTo>
                  <a:lnTo>
                    <a:pt x="312" y="92"/>
                  </a:lnTo>
                  <a:lnTo>
                    <a:pt x="185" y="92"/>
                  </a:lnTo>
                  <a:lnTo>
                    <a:pt x="184" y="141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3" name="Freeform 168">
              <a:extLst>
                <a:ext uri="{FF2B5EF4-FFF2-40B4-BE49-F238E27FC236}">
                  <a16:creationId xmlns:a16="http://schemas.microsoft.com/office/drawing/2014/main" id="{567213D4-09A7-A2A9-66B4-6CE36AD147FB}"/>
                </a:ext>
              </a:extLst>
            </p:cNvPr>
            <p:cNvSpPr/>
            <p:nvPr/>
          </p:nvSpPr>
          <p:spPr bwMode="auto">
            <a:xfrm>
              <a:off x="4576763" y="1825625"/>
              <a:ext cx="220663" cy="207963"/>
            </a:xfrm>
            <a:custGeom>
              <a:avLst/>
              <a:gdLst>
                <a:gd name="T0" fmla="*/ 417 w 417"/>
                <a:gd name="T1" fmla="*/ 0 h 393"/>
                <a:gd name="T2" fmla="*/ 417 w 417"/>
                <a:gd name="T3" fmla="*/ 385 h 393"/>
                <a:gd name="T4" fmla="*/ 306 w 417"/>
                <a:gd name="T5" fmla="*/ 385 h 393"/>
                <a:gd name="T6" fmla="*/ 306 w 417"/>
                <a:gd name="T7" fmla="*/ 92 h 393"/>
                <a:gd name="T8" fmla="*/ 184 w 417"/>
                <a:gd name="T9" fmla="*/ 92 h 393"/>
                <a:gd name="T10" fmla="*/ 181 w 417"/>
                <a:gd name="T11" fmla="*/ 160 h 393"/>
                <a:gd name="T12" fmla="*/ 178 w 417"/>
                <a:gd name="T13" fmla="*/ 196 h 393"/>
                <a:gd name="T14" fmla="*/ 175 w 417"/>
                <a:gd name="T15" fmla="*/ 229 h 393"/>
                <a:gd name="T16" fmla="*/ 171 w 417"/>
                <a:gd name="T17" fmla="*/ 259 h 393"/>
                <a:gd name="T18" fmla="*/ 167 w 417"/>
                <a:gd name="T19" fmla="*/ 286 h 393"/>
                <a:gd name="T20" fmla="*/ 159 w 417"/>
                <a:gd name="T21" fmla="*/ 309 h 393"/>
                <a:gd name="T22" fmla="*/ 151 w 417"/>
                <a:gd name="T23" fmla="*/ 331 h 393"/>
                <a:gd name="T24" fmla="*/ 147 w 417"/>
                <a:gd name="T25" fmla="*/ 339 h 393"/>
                <a:gd name="T26" fmla="*/ 141 w 417"/>
                <a:gd name="T27" fmla="*/ 349 h 393"/>
                <a:gd name="T28" fmla="*/ 135 w 417"/>
                <a:gd name="T29" fmla="*/ 357 h 393"/>
                <a:gd name="T30" fmla="*/ 129 w 417"/>
                <a:gd name="T31" fmla="*/ 365 h 393"/>
                <a:gd name="T32" fmla="*/ 122 w 417"/>
                <a:gd name="T33" fmla="*/ 371 h 393"/>
                <a:gd name="T34" fmla="*/ 115 w 417"/>
                <a:gd name="T35" fmla="*/ 377 h 393"/>
                <a:gd name="T36" fmla="*/ 106 w 417"/>
                <a:gd name="T37" fmla="*/ 383 h 393"/>
                <a:gd name="T38" fmla="*/ 98 w 417"/>
                <a:gd name="T39" fmla="*/ 385 h 393"/>
                <a:gd name="T40" fmla="*/ 89 w 417"/>
                <a:gd name="T41" fmla="*/ 390 h 393"/>
                <a:gd name="T42" fmla="*/ 79 w 417"/>
                <a:gd name="T43" fmla="*/ 391 h 393"/>
                <a:gd name="T44" fmla="*/ 69 w 417"/>
                <a:gd name="T45" fmla="*/ 393 h 393"/>
                <a:gd name="T46" fmla="*/ 57 w 417"/>
                <a:gd name="T47" fmla="*/ 393 h 393"/>
                <a:gd name="T48" fmla="*/ 44 w 417"/>
                <a:gd name="T49" fmla="*/ 393 h 393"/>
                <a:gd name="T50" fmla="*/ 30 w 417"/>
                <a:gd name="T51" fmla="*/ 391 h 393"/>
                <a:gd name="T52" fmla="*/ 15 w 417"/>
                <a:gd name="T53" fmla="*/ 388 h 393"/>
                <a:gd name="T54" fmla="*/ 0 w 417"/>
                <a:gd name="T55" fmla="*/ 384 h 393"/>
                <a:gd name="T56" fmla="*/ 5 w 417"/>
                <a:gd name="T57" fmla="*/ 293 h 393"/>
                <a:gd name="T58" fmla="*/ 14 w 417"/>
                <a:gd name="T59" fmla="*/ 293 h 393"/>
                <a:gd name="T60" fmla="*/ 21 w 417"/>
                <a:gd name="T61" fmla="*/ 295 h 393"/>
                <a:gd name="T62" fmla="*/ 33 w 417"/>
                <a:gd name="T63" fmla="*/ 293 h 393"/>
                <a:gd name="T64" fmla="*/ 43 w 417"/>
                <a:gd name="T65" fmla="*/ 290 h 393"/>
                <a:gd name="T66" fmla="*/ 51 w 417"/>
                <a:gd name="T67" fmla="*/ 285 h 393"/>
                <a:gd name="T68" fmla="*/ 59 w 417"/>
                <a:gd name="T69" fmla="*/ 276 h 393"/>
                <a:gd name="T70" fmla="*/ 64 w 417"/>
                <a:gd name="T71" fmla="*/ 266 h 393"/>
                <a:gd name="T72" fmla="*/ 70 w 417"/>
                <a:gd name="T73" fmla="*/ 256 h 393"/>
                <a:gd name="T74" fmla="*/ 73 w 417"/>
                <a:gd name="T75" fmla="*/ 243 h 393"/>
                <a:gd name="T76" fmla="*/ 76 w 417"/>
                <a:gd name="T77" fmla="*/ 230 h 393"/>
                <a:gd name="T78" fmla="*/ 77 w 417"/>
                <a:gd name="T79" fmla="*/ 214 h 393"/>
                <a:gd name="T80" fmla="*/ 80 w 417"/>
                <a:gd name="T81" fmla="*/ 197 h 393"/>
                <a:gd name="T82" fmla="*/ 82 w 417"/>
                <a:gd name="T83" fmla="*/ 177 h 393"/>
                <a:gd name="T84" fmla="*/ 82 w 417"/>
                <a:gd name="T85" fmla="*/ 155 h 393"/>
                <a:gd name="T86" fmla="*/ 87 w 417"/>
                <a:gd name="T87" fmla="*/ 0 h 393"/>
                <a:gd name="T88" fmla="*/ 417 w 417"/>
                <a:gd name="T8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7" h="393">
                  <a:moveTo>
                    <a:pt x="417" y="0"/>
                  </a:moveTo>
                  <a:lnTo>
                    <a:pt x="417" y="385"/>
                  </a:lnTo>
                  <a:lnTo>
                    <a:pt x="306" y="385"/>
                  </a:lnTo>
                  <a:lnTo>
                    <a:pt x="306" y="92"/>
                  </a:lnTo>
                  <a:lnTo>
                    <a:pt x="184" y="92"/>
                  </a:lnTo>
                  <a:lnTo>
                    <a:pt x="181" y="160"/>
                  </a:lnTo>
                  <a:lnTo>
                    <a:pt x="178" y="196"/>
                  </a:lnTo>
                  <a:lnTo>
                    <a:pt x="175" y="229"/>
                  </a:lnTo>
                  <a:lnTo>
                    <a:pt x="171" y="259"/>
                  </a:lnTo>
                  <a:lnTo>
                    <a:pt x="167" y="286"/>
                  </a:lnTo>
                  <a:lnTo>
                    <a:pt x="159" y="309"/>
                  </a:lnTo>
                  <a:lnTo>
                    <a:pt x="151" y="331"/>
                  </a:lnTo>
                  <a:lnTo>
                    <a:pt x="147" y="339"/>
                  </a:lnTo>
                  <a:lnTo>
                    <a:pt x="141" y="349"/>
                  </a:lnTo>
                  <a:lnTo>
                    <a:pt x="135" y="357"/>
                  </a:lnTo>
                  <a:lnTo>
                    <a:pt x="129" y="365"/>
                  </a:lnTo>
                  <a:lnTo>
                    <a:pt x="122" y="371"/>
                  </a:lnTo>
                  <a:lnTo>
                    <a:pt x="115" y="377"/>
                  </a:lnTo>
                  <a:lnTo>
                    <a:pt x="106" y="383"/>
                  </a:lnTo>
                  <a:lnTo>
                    <a:pt x="98" y="385"/>
                  </a:lnTo>
                  <a:lnTo>
                    <a:pt x="89" y="390"/>
                  </a:lnTo>
                  <a:lnTo>
                    <a:pt x="79" y="391"/>
                  </a:lnTo>
                  <a:lnTo>
                    <a:pt x="69" y="393"/>
                  </a:lnTo>
                  <a:lnTo>
                    <a:pt x="57" y="393"/>
                  </a:lnTo>
                  <a:lnTo>
                    <a:pt x="44" y="393"/>
                  </a:lnTo>
                  <a:lnTo>
                    <a:pt x="30" y="391"/>
                  </a:lnTo>
                  <a:lnTo>
                    <a:pt x="15" y="388"/>
                  </a:lnTo>
                  <a:lnTo>
                    <a:pt x="0" y="384"/>
                  </a:lnTo>
                  <a:lnTo>
                    <a:pt x="5" y="293"/>
                  </a:lnTo>
                  <a:lnTo>
                    <a:pt x="14" y="293"/>
                  </a:lnTo>
                  <a:lnTo>
                    <a:pt x="21" y="295"/>
                  </a:lnTo>
                  <a:lnTo>
                    <a:pt x="33" y="293"/>
                  </a:lnTo>
                  <a:lnTo>
                    <a:pt x="43" y="290"/>
                  </a:lnTo>
                  <a:lnTo>
                    <a:pt x="51" y="285"/>
                  </a:lnTo>
                  <a:lnTo>
                    <a:pt x="59" y="276"/>
                  </a:lnTo>
                  <a:lnTo>
                    <a:pt x="64" y="266"/>
                  </a:lnTo>
                  <a:lnTo>
                    <a:pt x="70" y="256"/>
                  </a:lnTo>
                  <a:lnTo>
                    <a:pt x="73" y="243"/>
                  </a:lnTo>
                  <a:lnTo>
                    <a:pt x="76" y="230"/>
                  </a:lnTo>
                  <a:lnTo>
                    <a:pt x="77" y="214"/>
                  </a:lnTo>
                  <a:lnTo>
                    <a:pt x="80" y="197"/>
                  </a:lnTo>
                  <a:lnTo>
                    <a:pt x="82" y="177"/>
                  </a:lnTo>
                  <a:lnTo>
                    <a:pt x="82" y="155"/>
                  </a:lnTo>
                  <a:lnTo>
                    <a:pt x="87" y="0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4" name="Freeform 169">
              <a:extLst>
                <a:ext uri="{FF2B5EF4-FFF2-40B4-BE49-F238E27FC236}">
                  <a16:creationId xmlns:a16="http://schemas.microsoft.com/office/drawing/2014/main" id="{304D2227-63B4-3C9F-B370-C1D738528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8700" y="1825625"/>
              <a:ext cx="196850" cy="203200"/>
            </a:xfrm>
            <a:custGeom>
              <a:avLst/>
              <a:gdLst>
                <a:gd name="T0" fmla="*/ 374 w 374"/>
                <a:gd name="T1" fmla="*/ 0 h 385"/>
                <a:gd name="T2" fmla="*/ 374 w 374"/>
                <a:gd name="T3" fmla="*/ 385 h 385"/>
                <a:gd name="T4" fmla="*/ 275 w 374"/>
                <a:gd name="T5" fmla="*/ 385 h 385"/>
                <a:gd name="T6" fmla="*/ 275 w 374"/>
                <a:gd name="T7" fmla="*/ 275 h 385"/>
                <a:gd name="T8" fmla="*/ 193 w 374"/>
                <a:gd name="T9" fmla="*/ 275 h 385"/>
                <a:gd name="T10" fmla="*/ 119 w 374"/>
                <a:gd name="T11" fmla="*/ 385 h 385"/>
                <a:gd name="T12" fmla="*/ 0 w 374"/>
                <a:gd name="T13" fmla="*/ 385 h 385"/>
                <a:gd name="T14" fmla="*/ 87 w 374"/>
                <a:gd name="T15" fmla="*/ 259 h 385"/>
                <a:gd name="T16" fmla="*/ 69 w 374"/>
                <a:gd name="T17" fmla="*/ 250 h 385"/>
                <a:gd name="T18" fmla="*/ 53 w 374"/>
                <a:gd name="T19" fmla="*/ 240 h 385"/>
                <a:gd name="T20" fmla="*/ 46 w 374"/>
                <a:gd name="T21" fmla="*/ 234 h 385"/>
                <a:gd name="T22" fmla="*/ 38 w 374"/>
                <a:gd name="T23" fmla="*/ 227 h 385"/>
                <a:gd name="T24" fmla="*/ 33 w 374"/>
                <a:gd name="T25" fmla="*/ 221 h 385"/>
                <a:gd name="T26" fmla="*/ 27 w 374"/>
                <a:gd name="T27" fmla="*/ 214 h 385"/>
                <a:gd name="T28" fmla="*/ 21 w 374"/>
                <a:gd name="T29" fmla="*/ 206 h 385"/>
                <a:gd name="T30" fmla="*/ 17 w 374"/>
                <a:gd name="T31" fmla="*/ 198 h 385"/>
                <a:gd name="T32" fmla="*/ 14 w 374"/>
                <a:gd name="T33" fmla="*/ 190 h 385"/>
                <a:gd name="T34" fmla="*/ 11 w 374"/>
                <a:gd name="T35" fmla="*/ 181 h 385"/>
                <a:gd name="T36" fmla="*/ 7 w 374"/>
                <a:gd name="T37" fmla="*/ 162 h 385"/>
                <a:gd name="T38" fmla="*/ 5 w 374"/>
                <a:gd name="T39" fmla="*/ 142 h 385"/>
                <a:gd name="T40" fmla="*/ 7 w 374"/>
                <a:gd name="T41" fmla="*/ 125 h 385"/>
                <a:gd name="T42" fmla="*/ 8 w 374"/>
                <a:gd name="T43" fmla="*/ 109 h 385"/>
                <a:gd name="T44" fmla="*/ 13 w 374"/>
                <a:gd name="T45" fmla="*/ 95 h 385"/>
                <a:gd name="T46" fmla="*/ 18 w 374"/>
                <a:gd name="T47" fmla="*/ 82 h 385"/>
                <a:gd name="T48" fmla="*/ 25 w 374"/>
                <a:gd name="T49" fmla="*/ 69 h 385"/>
                <a:gd name="T50" fmla="*/ 33 w 374"/>
                <a:gd name="T51" fmla="*/ 58 h 385"/>
                <a:gd name="T52" fmla="*/ 43 w 374"/>
                <a:gd name="T53" fmla="*/ 46 h 385"/>
                <a:gd name="T54" fmla="*/ 54 w 374"/>
                <a:gd name="T55" fmla="*/ 37 h 385"/>
                <a:gd name="T56" fmla="*/ 67 w 374"/>
                <a:gd name="T57" fmla="*/ 29 h 385"/>
                <a:gd name="T58" fmla="*/ 82 w 374"/>
                <a:gd name="T59" fmla="*/ 20 h 385"/>
                <a:gd name="T60" fmla="*/ 97 w 374"/>
                <a:gd name="T61" fmla="*/ 14 h 385"/>
                <a:gd name="T62" fmla="*/ 113 w 374"/>
                <a:gd name="T63" fmla="*/ 9 h 385"/>
                <a:gd name="T64" fmla="*/ 131 w 374"/>
                <a:gd name="T65" fmla="*/ 6 h 385"/>
                <a:gd name="T66" fmla="*/ 149 w 374"/>
                <a:gd name="T67" fmla="*/ 3 h 385"/>
                <a:gd name="T68" fmla="*/ 169 w 374"/>
                <a:gd name="T69" fmla="*/ 0 h 385"/>
                <a:gd name="T70" fmla="*/ 190 w 374"/>
                <a:gd name="T71" fmla="*/ 0 h 385"/>
                <a:gd name="T72" fmla="*/ 374 w 374"/>
                <a:gd name="T73" fmla="*/ 0 h 385"/>
                <a:gd name="T74" fmla="*/ 193 w 374"/>
                <a:gd name="T75" fmla="*/ 91 h 385"/>
                <a:gd name="T76" fmla="*/ 175 w 374"/>
                <a:gd name="T77" fmla="*/ 92 h 385"/>
                <a:gd name="T78" fmla="*/ 161 w 374"/>
                <a:gd name="T79" fmla="*/ 95 h 385"/>
                <a:gd name="T80" fmla="*/ 148 w 374"/>
                <a:gd name="T81" fmla="*/ 98 h 385"/>
                <a:gd name="T82" fmla="*/ 138 w 374"/>
                <a:gd name="T83" fmla="*/ 104 h 385"/>
                <a:gd name="T84" fmla="*/ 133 w 374"/>
                <a:gd name="T85" fmla="*/ 108 h 385"/>
                <a:gd name="T86" fmla="*/ 131 w 374"/>
                <a:gd name="T87" fmla="*/ 111 h 385"/>
                <a:gd name="T88" fmla="*/ 126 w 374"/>
                <a:gd name="T89" fmla="*/ 116 h 385"/>
                <a:gd name="T90" fmla="*/ 125 w 374"/>
                <a:gd name="T91" fmla="*/ 121 h 385"/>
                <a:gd name="T92" fmla="*/ 121 w 374"/>
                <a:gd name="T93" fmla="*/ 132 h 385"/>
                <a:gd name="T94" fmla="*/ 119 w 374"/>
                <a:gd name="T95" fmla="*/ 145 h 385"/>
                <a:gd name="T96" fmla="*/ 121 w 374"/>
                <a:gd name="T97" fmla="*/ 158 h 385"/>
                <a:gd name="T98" fmla="*/ 123 w 374"/>
                <a:gd name="T99" fmla="*/ 170 h 385"/>
                <a:gd name="T100" fmla="*/ 126 w 374"/>
                <a:gd name="T101" fmla="*/ 175 h 385"/>
                <a:gd name="T102" fmla="*/ 129 w 374"/>
                <a:gd name="T103" fmla="*/ 180 h 385"/>
                <a:gd name="T104" fmla="*/ 133 w 374"/>
                <a:gd name="T105" fmla="*/ 184 h 385"/>
                <a:gd name="T106" fmla="*/ 138 w 374"/>
                <a:gd name="T107" fmla="*/ 187 h 385"/>
                <a:gd name="T108" fmla="*/ 146 w 374"/>
                <a:gd name="T109" fmla="*/ 193 h 385"/>
                <a:gd name="T110" fmla="*/ 159 w 374"/>
                <a:gd name="T111" fmla="*/ 197 h 385"/>
                <a:gd name="T112" fmla="*/ 174 w 374"/>
                <a:gd name="T113" fmla="*/ 200 h 385"/>
                <a:gd name="T114" fmla="*/ 191 w 374"/>
                <a:gd name="T115" fmla="*/ 201 h 385"/>
                <a:gd name="T116" fmla="*/ 275 w 374"/>
                <a:gd name="T117" fmla="*/ 201 h 385"/>
                <a:gd name="T118" fmla="*/ 275 w 374"/>
                <a:gd name="T119" fmla="*/ 91 h 385"/>
                <a:gd name="T120" fmla="*/ 193 w 374"/>
                <a:gd name="T121" fmla="*/ 91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4" h="385">
                  <a:moveTo>
                    <a:pt x="374" y="0"/>
                  </a:moveTo>
                  <a:lnTo>
                    <a:pt x="374" y="385"/>
                  </a:lnTo>
                  <a:lnTo>
                    <a:pt x="275" y="385"/>
                  </a:lnTo>
                  <a:lnTo>
                    <a:pt x="275" y="275"/>
                  </a:lnTo>
                  <a:lnTo>
                    <a:pt x="193" y="275"/>
                  </a:lnTo>
                  <a:lnTo>
                    <a:pt x="119" y="385"/>
                  </a:lnTo>
                  <a:lnTo>
                    <a:pt x="0" y="385"/>
                  </a:lnTo>
                  <a:lnTo>
                    <a:pt x="87" y="259"/>
                  </a:lnTo>
                  <a:lnTo>
                    <a:pt x="69" y="250"/>
                  </a:lnTo>
                  <a:lnTo>
                    <a:pt x="53" y="240"/>
                  </a:lnTo>
                  <a:lnTo>
                    <a:pt x="46" y="234"/>
                  </a:lnTo>
                  <a:lnTo>
                    <a:pt x="38" y="227"/>
                  </a:lnTo>
                  <a:lnTo>
                    <a:pt x="33" y="221"/>
                  </a:lnTo>
                  <a:lnTo>
                    <a:pt x="27" y="214"/>
                  </a:lnTo>
                  <a:lnTo>
                    <a:pt x="21" y="206"/>
                  </a:lnTo>
                  <a:lnTo>
                    <a:pt x="17" y="198"/>
                  </a:lnTo>
                  <a:lnTo>
                    <a:pt x="14" y="190"/>
                  </a:lnTo>
                  <a:lnTo>
                    <a:pt x="11" y="181"/>
                  </a:lnTo>
                  <a:lnTo>
                    <a:pt x="7" y="162"/>
                  </a:lnTo>
                  <a:lnTo>
                    <a:pt x="5" y="142"/>
                  </a:lnTo>
                  <a:lnTo>
                    <a:pt x="7" y="125"/>
                  </a:lnTo>
                  <a:lnTo>
                    <a:pt x="8" y="109"/>
                  </a:lnTo>
                  <a:lnTo>
                    <a:pt x="13" y="95"/>
                  </a:lnTo>
                  <a:lnTo>
                    <a:pt x="18" y="82"/>
                  </a:lnTo>
                  <a:lnTo>
                    <a:pt x="25" y="69"/>
                  </a:lnTo>
                  <a:lnTo>
                    <a:pt x="33" y="58"/>
                  </a:lnTo>
                  <a:lnTo>
                    <a:pt x="43" y="46"/>
                  </a:lnTo>
                  <a:lnTo>
                    <a:pt x="54" y="37"/>
                  </a:lnTo>
                  <a:lnTo>
                    <a:pt x="67" y="29"/>
                  </a:lnTo>
                  <a:lnTo>
                    <a:pt x="82" y="20"/>
                  </a:lnTo>
                  <a:lnTo>
                    <a:pt x="97" y="14"/>
                  </a:lnTo>
                  <a:lnTo>
                    <a:pt x="113" y="9"/>
                  </a:lnTo>
                  <a:lnTo>
                    <a:pt x="131" y="6"/>
                  </a:lnTo>
                  <a:lnTo>
                    <a:pt x="149" y="3"/>
                  </a:lnTo>
                  <a:lnTo>
                    <a:pt x="169" y="0"/>
                  </a:lnTo>
                  <a:lnTo>
                    <a:pt x="190" y="0"/>
                  </a:lnTo>
                  <a:lnTo>
                    <a:pt x="374" y="0"/>
                  </a:lnTo>
                  <a:close/>
                  <a:moveTo>
                    <a:pt x="193" y="91"/>
                  </a:moveTo>
                  <a:lnTo>
                    <a:pt x="175" y="92"/>
                  </a:lnTo>
                  <a:lnTo>
                    <a:pt x="161" y="95"/>
                  </a:lnTo>
                  <a:lnTo>
                    <a:pt x="148" y="98"/>
                  </a:lnTo>
                  <a:lnTo>
                    <a:pt x="138" y="104"/>
                  </a:lnTo>
                  <a:lnTo>
                    <a:pt x="133" y="108"/>
                  </a:lnTo>
                  <a:lnTo>
                    <a:pt x="131" y="111"/>
                  </a:lnTo>
                  <a:lnTo>
                    <a:pt x="126" y="116"/>
                  </a:lnTo>
                  <a:lnTo>
                    <a:pt x="125" y="121"/>
                  </a:lnTo>
                  <a:lnTo>
                    <a:pt x="121" y="132"/>
                  </a:lnTo>
                  <a:lnTo>
                    <a:pt x="119" y="145"/>
                  </a:lnTo>
                  <a:lnTo>
                    <a:pt x="121" y="158"/>
                  </a:lnTo>
                  <a:lnTo>
                    <a:pt x="123" y="170"/>
                  </a:lnTo>
                  <a:lnTo>
                    <a:pt x="126" y="175"/>
                  </a:lnTo>
                  <a:lnTo>
                    <a:pt x="129" y="180"/>
                  </a:lnTo>
                  <a:lnTo>
                    <a:pt x="133" y="184"/>
                  </a:lnTo>
                  <a:lnTo>
                    <a:pt x="138" y="187"/>
                  </a:lnTo>
                  <a:lnTo>
                    <a:pt x="146" y="193"/>
                  </a:lnTo>
                  <a:lnTo>
                    <a:pt x="159" y="197"/>
                  </a:lnTo>
                  <a:lnTo>
                    <a:pt x="174" y="200"/>
                  </a:lnTo>
                  <a:lnTo>
                    <a:pt x="191" y="201"/>
                  </a:lnTo>
                  <a:lnTo>
                    <a:pt x="275" y="201"/>
                  </a:lnTo>
                  <a:lnTo>
                    <a:pt x="275" y="91"/>
                  </a:lnTo>
                  <a:lnTo>
                    <a:pt x="193" y="91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5" name="Freeform 170">
              <a:extLst>
                <a:ext uri="{FF2B5EF4-FFF2-40B4-BE49-F238E27FC236}">
                  <a16:creationId xmlns:a16="http://schemas.microsoft.com/office/drawing/2014/main" id="{5F53DD64-6484-796F-283A-855299A49AD1}"/>
                </a:ext>
              </a:extLst>
            </p:cNvPr>
            <p:cNvSpPr/>
            <p:nvPr/>
          </p:nvSpPr>
          <p:spPr bwMode="auto">
            <a:xfrm>
              <a:off x="5200650" y="1825625"/>
              <a:ext cx="203200" cy="203200"/>
            </a:xfrm>
            <a:custGeom>
              <a:avLst/>
              <a:gdLst>
                <a:gd name="T0" fmla="*/ 383 w 383"/>
                <a:gd name="T1" fmla="*/ 0 h 385"/>
                <a:gd name="T2" fmla="*/ 383 w 383"/>
                <a:gd name="T3" fmla="*/ 385 h 385"/>
                <a:gd name="T4" fmla="*/ 272 w 383"/>
                <a:gd name="T5" fmla="*/ 385 h 385"/>
                <a:gd name="T6" fmla="*/ 272 w 383"/>
                <a:gd name="T7" fmla="*/ 92 h 385"/>
                <a:gd name="T8" fmla="*/ 111 w 383"/>
                <a:gd name="T9" fmla="*/ 92 h 385"/>
                <a:gd name="T10" fmla="*/ 111 w 383"/>
                <a:gd name="T11" fmla="*/ 385 h 385"/>
                <a:gd name="T12" fmla="*/ 0 w 383"/>
                <a:gd name="T13" fmla="*/ 385 h 385"/>
                <a:gd name="T14" fmla="*/ 0 w 383"/>
                <a:gd name="T15" fmla="*/ 0 h 385"/>
                <a:gd name="T16" fmla="*/ 383 w 383"/>
                <a:gd name="T1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5">
                  <a:moveTo>
                    <a:pt x="383" y="0"/>
                  </a:moveTo>
                  <a:lnTo>
                    <a:pt x="383" y="385"/>
                  </a:lnTo>
                  <a:lnTo>
                    <a:pt x="272" y="385"/>
                  </a:lnTo>
                  <a:lnTo>
                    <a:pt x="272" y="92"/>
                  </a:lnTo>
                  <a:lnTo>
                    <a:pt x="111" y="92"/>
                  </a:lnTo>
                  <a:lnTo>
                    <a:pt x="111" y="385"/>
                  </a:lnTo>
                  <a:lnTo>
                    <a:pt x="0" y="385"/>
                  </a:lnTo>
                  <a:lnTo>
                    <a:pt x="0" y="0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6" name="Freeform 171">
              <a:extLst>
                <a:ext uri="{FF2B5EF4-FFF2-40B4-BE49-F238E27FC236}">
                  <a16:creationId xmlns:a16="http://schemas.microsoft.com/office/drawing/2014/main" id="{E0498924-E98D-56CE-7224-8E3A29E138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9413" y="1822450"/>
              <a:ext cx="222250" cy="280988"/>
            </a:xfrm>
            <a:custGeom>
              <a:avLst/>
              <a:gdLst>
                <a:gd name="T0" fmla="*/ 254 w 420"/>
                <a:gd name="T1" fmla="*/ 2 h 531"/>
                <a:gd name="T2" fmla="*/ 292 w 420"/>
                <a:gd name="T3" fmla="*/ 10 h 531"/>
                <a:gd name="T4" fmla="*/ 326 w 420"/>
                <a:gd name="T5" fmla="*/ 25 h 531"/>
                <a:gd name="T6" fmla="*/ 357 w 420"/>
                <a:gd name="T7" fmla="*/ 46 h 531"/>
                <a:gd name="T8" fmla="*/ 381 w 420"/>
                <a:gd name="T9" fmla="*/ 74 h 531"/>
                <a:gd name="T10" fmla="*/ 401 w 420"/>
                <a:gd name="T11" fmla="*/ 107 h 531"/>
                <a:gd name="T12" fmla="*/ 414 w 420"/>
                <a:gd name="T13" fmla="*/ 143 h 531"/>
                <a:gd name="T14" fmla="*/ 420 w 420"/>
                <a:gd name="T15" fmla="*/ 184 h 531"/>
                <a:gd name="T16" fmla="*/ 419 w 420"/>
                <a:gd name="T17" fmla="*/ 227 h 531"/>
                <a:gd name="T18" fmla="*/ 410 w 420"/>
                <a:gd name="T19" fmla="*/ 268 h 531"/>
                <a:gd name="T20" fmla="*/ 396 w 420"/>
                <a:gd name="T21" fmla="*/ 302 h 531"/>
                <a:gd name="T22" fmla="*/ 374 w 420"/>
                <a:gd name="T23" fmla="*/ 334 h 531"/>
                <a:gd name="T24" fmla="*/ 347 w 420"/>
                <a:gd name="T25" fmla="*/ 358 h 531"/>
                <a:gd name="T26" fmla="*/ 315 w 420"/>
                <a:gd name="T27" fmla="*/ 378 h 531"/>
                <a:gd name="T28" fmla="*/ 279 w 420"/>
                <a:gd name="T29" fmla="*/ 391 h 531"/>
                <a:gd name="T30" fmla="*/ 242 w 420"/>
                <a:gd name="T31" fmla="*/ 397 h 531"/>
                <a:gd name="T32" fmla="*/ 193 w 420"/>
                <a:gd name="T33" fmla="*/ 394 h 531"/>
                <a:gd name="T34" fmla="*/ 148 w 420"/>
                <a:gd name="T35" fmla="*/ 378 h 531"/>
                <a:gd name="T36" fmla="*/ 112 w 420"/>
                <a:gd name="T37" fmla="*/ 351 h 531"/>
                <a:gd name="T38" fmla="*/ 0 w 420"/>
                <a:gd name="T39" fmla="*/ 6 h 531"/>
                <a:gd name="T40" fmla="*/ 118 w 420"/>
                <a:gd name="T41" fmla="*/ 39 h 531"/>
                <a:gd name="T42" fmla="*/ 158 w 420"/>
                <a:gd name="T43" fmla="*/ 13 h 531"/>
                <a:gd name="T44" fmla="*/ 208 w 420"/>
                <a:gd name="T45" fmla="*/ 2 h 531"/>
                <a:gd name="T46" fmla="*/ 220 w 420"/>
                <a:gd name="T47" fmla="*/ 305 h 531"/>
                <a:gd name="T48" fmla="*/ 249 w 420"/>
                <a:gd name="T49" fmla="*/ 298 h 531"/>
                <a:gd name="T50" fmla="*/ 272 w 420"/>
                <a:gd name="T51" fmla="*/ 284 h 531"/>
                <a:gd name="T52" fmla="*/ 292 w 420"/>
                <a:gd name="T53" fmla="*/ 261 h 531"/>
                <a:gd name="T54" fmla="*/ 303 w 420"/>
                <a:gd name="T55" fmla="*/ 232 h 531"/>
                <a:gd name="T56" fmla="*/ 308 w 420"/>
                <a:gd name="T57" fmla="*/ 199 h 531"/>
                <a:gd name="T58" fmla="*/ 303 w 420"/>
                <a:gd name="T59" fmla="*/ 166 h 531"/>
                <a:gd name="T60" fmla="*/ 292 w 420"/>
                <a:gd name="T61" fmla="*/ 137 h 531"/>
                <a:gd name="T62" fmla="*/ 272 w 420"/>
                <a:gd name="T63" fmla="*/ 114 h 531"/>
                <a:gd name="T64" fmla="*/ 249 w 420"/>
                <a:gd name="T65" fmla="*/ 99 h 531"/>
                <a:gd name="T66" fmla="*/ 220 w 420"/>
                <a:gd name="T67" fmla="*/ 92 h 531"/>
                <a:gd name="T68" fmla="*/ 188 w 420"/>
                <a:gd name="T69" fmla="*/ 94 h 531"/>
                <a:gd name="T70" fmla="*/ 161 w 420"/>
                <a:gd name="T71" fmla="*/ 104 h 531"/>
                <a:gd name="T72" fmla="*/ 138 w 420"/>
                <a:gd name="T73" fmla="*/ 121 h 531"/>
                <a:gd name="T74" fmla="*/ 122 w 420"/>
                <a:gd name="T75" fmla="*/ 145 h 531"/>
                <a:gd name="T76" fmla="*/ 112 w 420"/>
                <a:gd name="T77" fmla="*/ 176 h 531"/>
                <a:gd name="T78" fmla="*/ 110 w 420"/>
                <a:gd name="T79" fmla="*/ 210 h 531"/>
                <a:gd name="T80" fmla="*/ 118 w 420"/>
                <a:gd name="T81" fmla="*/ 242 h 531"/>
                <a:gd name="T82" fmla="*/ 132 w 420"/>
                <a:gd name="T83" fmla="*/ 269 h 531"/>
                <a:gd name="T84" fmla="*/ 154 w 420"/>
                <a:gd name="T85" fmla="*/ 289 h 531"/>
                <a:gd name="T86" fmla="*/ 178 w 420"/>
                <a:gd name="T87" fmla="*/ 301 h 531"/>
                <a:gd name="T88" fmla="*/ 208 w 420"/>
                <a:gd name="T89" fmla="*/ 305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0" h="531">
                  <a:moveTo>
                    <a:pt x="229" y="0"/>
                  </a:moveTo>
                  <a:lnTo>
                    <a:pt x="242" y="0"/>
                  </a:lnTo>
                  <a:lnTo>
                    <a:pt x="254" y="2"/>
                  </a:lnTo>
                  <a:lnTo>
                    <a:pt x="267" y="5"/>
                  </a:lnTo>
                  <a:lnTo>
                    <a:pt x="279" y="6"/>
                  </a:lnTo>
                  <a:lnTo>
                    <a:pt x="292" y="10"/>
                  </a:lnTo>
                  <a:lnTo>
                    <a:pt x="303" y="15"/>
                  </a:lnTo>
                  <a:lnTo>
                    <a:pt x="315" y="19"/>
                  </a:lnTo>
                  <a:lnTo>
                    <a:pt x="326" y="25"/>
                  </a:lnTo>
                  <a:lnTo>
                    <a:pt x="337" y="32"/>
                  </a:lnTo>
                  <a:lnTo>
                    <a:pt x="347" y="39"/>
                  </a:lnTo>
                  <a:lnTo>
                    <a:pt x="357" y="46"/>
                  </a:lnTo>
                  <a:lnTo>
                    <a:pt x="365" y="55"/>
                  </a:lnTo>
                  <a:lnTo>
                    <a:pt x="374" y="64"/>
                  </a:lnTo>
                  <a:lnTo>
                    <a:pt x="381" y="74"/>
                  </a:lnTo>
                  <a:lnTo>
                    <a:pt x="388" y="84"/>
                  </a:lnTo>
                  <a:lnTo>
                    <a:pt x="396" y="95"/>
                  </a:lnTo>
                  <a:lnTo>
                    <a:pt x="401" y="107"/>
                  </a:lnTo>
                  <a:lnTo>
                    <a:pt x="406" y="118"/>
                  </a:lnTo>
                  <a:lnTo>
                    <a:pt x="410" y="130"/>
                  </a:lnTo>
                  <a:lnTo>
                    <a:pt x="414" y="143"/>
                  </a:lnTo>
                  <a:lnTo>
                    <a:pt x="417" y="156"/>
                  </a:lnTo>
                  <a:lnTo>
                    <a:pt x="419" y="170"/>
                  </a:lnTo>
                  <a:lnTo>
                    <a:pt x="420" y="184"/>
                  </a:lnTo>
                  <a:lnTo>
                    <a:pt x="420" y="199"/>
                  </a:lnTo>
                  <a:lnTo>
                    <a:pt x="420" y="213"/>
                  </a:lnTo>
                  <a:lnTo>
                    <a:pt x="419" y="227"/>
                  </a:lnTo>
                  <a:lnTo>
                    <a:pt x="417" y="242"/>
                  </a:lnTo>
                  <a:lnTo>
                    <a:pt x="414" y="255"/>
                  </a:lnTo>
                  <a:lnTo>
                    <a:pt x="410" y="268"/>
                  </a:lnTo>
                  <a:lnTo>
                    <a:pt x="406" y="279"/>
                  </a:lnTo>
                  <a:lnTo>
                    <a:pt x="401" y="292"/>
                  </a:lnTo>
                  <a:lnTo>
                    <a:pt x="396" y="302"/>
                  </a:lnTo>
                  <a:lnTo>
                    <a:pt x="388" y="314"/>
                  </a:lnTo>
                  <a:lnTo>
                    <a:pt x="381" y="324"/>
                  </a:lnTo>
                  <a:lnTo>
                    <a:pt x="374" y="334"/>
                  </a:lnTo>
                  <a:lnTo>
                    <a:pt x="365" y="343"/>
                  </a:lnTo>
                  <a:lnTo>
                    <a:pt x="357" y="351"/>
                  </a:lnTo>
                  <a:lnTo>
                    <a:pt x="347" y="358"/>
                  </a:lnTo>
                  <a:lnTo>
                    <a:pt x="337" y="366"/>
                  </a:lnTo>
                  <a:lnTo>
                    <a:pt x="326" y="373"/>
                  </a:lnTo>
                  <a:lnTo>
                    <a:pt x="315" y="378"/>
                  </a:lnTo>
                  <a:lnTo>
                    <a:pt x="303" y="383"/>
                  </a:lnTo>
                  <a:lnTo>
                    <a:pt x="292" y="387"/>
                  </a:lnTo>
                  <a:lnTo>
                    <a:pt x="279" y="391"/>
                  </a:lnTo>
                  <a:lnTo>
                    <a:pt x="267" y="394"/>
                  </a:lnTo>
                  <a:lnTo>
                    <a:pt x="254" y="396"/>
                  </a:lnTo>
                  <a:lnTo>
                    <a:pt x="242" y="397"/>
                  </a:lnTo>
                  <a:lnTo>
                    <a:pt x="229" y="397"/>
                  </a:lnTo>
                  <a:lnTo>
                    <a:pt x="210" y="396"/>
                  </a:lnTo>
                  <a:lnTo>
                    <a:pt x="193" y="394"/>
                  </a:lnTo>
                  <a:lnTo>
                    <a:pt x="177" y="390"/>
                  </a:lnTo>
                  <a:lnTo>
                    <a:pt x="162" y="386"/>
                  </a:lnTo>
                  <a:lnTo>
                    <a:pt x="148" y="378"/>
                  </a:lnTo>
                  <a:lnTo>
                    <a:pt x="135" y="371"/>
                  </a:lnTo>
                  <a:lnTo>
                    <a:pt x="123" y="361"/>
                  </a:lnTo>
                  <a:lnTo>
                    <a:pt x="112" y="351"/>
                  </a:lnTo>
                  <a:lnTo>
                    <a:pt x="112" y="531"/>
                  </a:lnTo>
                  <a:lnTo>
                    <a:pt x="0" y="531"/>
                  </a:lnTo>
                  <a:lnTo>
                    <a:pt x="0" y="6"/>
                  </a:lnTo>
                  <a:lnTo>
                    <a:pt x="108" y="6"/>
                  </a:lnTo>
                  <a:lnTo>
                    <a:pt x="108" y="51"/>
                  </a:lnTo>
                  <a:lnTo>
                    <a:pt x="118" y="39"/>
                  </a:lnTo>
                  <a:lnTo>
                    <a:pt x="131" y="29"/>
                  </a:lnTo>
                  <a:lnTo>
                    <a:pt x="144" y="20"/>
                  </a:lnTo>
                  <a:lnTo>
                    <a:pt x="158" y="13"/>
                  </a:lnTo>
                  <a:lnTo>
                    <a:pt x="174" y="7"/>
                  </a:lnTo>
                  <a:lnTo>
                    <a:pt x="191" y="3"/>
                  </a:lnTo>
                  <a:lnTo>
                    <a:pt x="208" y="2"/>
                  </a:lnTo>
                  <a:lnTo>
                    <a:pt x="229" y="0"/>
                  </a:lnTo>
                  <a:close/>
                  <a:moveTo>
                    <a:pt x="208" y="305"/>
                  </a:moveTo>
                  <a:lnTo>
                    <a:pt x="220" y="305"/>
                  </a:lnTo>
                  <a:lnTo>
                    <a:pt x="230" y="304"/>
                  </a:lnTo>
                  <a:lnTo>
                    <a:pt x="239" y="301"/>
                  </a:lnTo>
                  <a:lnTo>
                    <a:pt x="249" y="298"/>
                  </a:lnTo>
                  <a:lnTo>
                    <a:pt x="256" y="294"/>
                  </a:lnTo>
                  <a:lnTo>
                    <a:pt x="265" y="289"/>
                  </a:lnTo>
                  <a:lnTo>
                    <a:pt x="272" y="284"/>
                  </a:lnTo>
                  <a:lnTo>
                    <a:pt x="279" y="276"/>
                  </a:lnTo>
                  <a:lnTo>
                    <a:pt x="286" y="269"/>
                  </a:lnTo>
                  <a:lnTo>
                    <a:pt x="292" y="261"/>
                  </a:lnTo>
                  <a:lnTo>
                    <a:pt x="296" y="252"/>
                  </a:lnTo>
                  <a:lnTo>
                    <a:pt x="301" y="242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6" y="210"/>
                  </a:lnTo>
                  <a:lnTo>
                    <a:pt x="308" y="199"/>
                  </a:lnTo>
                  <a:lnTo>
                    <a:pt x="306" y="187"/>
                  </a:lnTo>
                  <a:lnTo>
                    <a:pt x="305" y="176"/>
                  </a:lnTo>
                  <a:lnTo>
                    <a:pt x="303" y="166"/>
                  </a:lnTo>
                  <a:lnTo>
                    <a:pt x="301" y="156"/>
                  </a:lnTo>
                  <a:lnTo>
                    <a:pt x="296" y="145"/>
                  </a:lnTo>
                  <a:lnTo>
                    <a:pt x="292" y="137"/>
                  </a:lnTo>
                  <a:lnTo>
                    <a:pt x="286" y="128"/>
                  </a:lnTo>
                  <a:lnTo>
                    <a:pt x="279" y="121"/>
                  </a:lnTo>
                  <a:lnTo>
                    <a:pt x="272" y="114"/>
                  </a:lnTo>
                  <a:lnTo>
                    <a:pt x="265" y="108"/>
                  </a:lnTo>
                  <a:lnTo>
                    <a:pt x="256" y="104"/>
                  </a:lnTo>
                  <a:lnTo>
                    <a:pt x="249" y="99"/>
                  </a:lnTo>
                  <a:lnTo>
                    <a:pt x="239" y="97"/>
                  </a:lnTo>
                  <a:lnTo>
                    <a:pt x="230" y="94"/>
                  </a:lnTo>
                  <a:lnTo>
                    <a:pt x="220" y="92"/>
                  </a:lnTo>
                  <a:lnTo>
                    <a:pt x="208" y="92"/>
                  </a:lnTo>
                  <a:lnTo>
                    <a:pt x="198" y="92"/>
                  </a:lnTo>
                  <a:lnTo>
                    <a:pt x="188" y="94"/>
                  </a:lnTo>
                  <a:lnTo>
                    <a:pt x="178" y="97"/>
                  </a:lnTo>
                  <a:lnTo>
                    <a:pt x="170" y="99"/>
                  </a:lnTo>
                  <a:lnTo>
                    <a:pt x="161" y="104"/>
                  </a:lnTo>
                  <a:lnTo>
                    <a:pt x="154" y="108"/>
                  </a:lnTo>
                  <a:lnTo>
                    <a:pt x="145" y="114"/>
                  </a:lnTo>
                  <a:lnTo>
                    <a:pt x="138" y="121"/>
                  </a:lnTo>
                  <a:lnTo>
                    <a:pt x="132" y="128"/>
                  </a:lnTo>
                  <a:lnTo>
                    <a:pt x="126" y="137"/>
                  </a:lnTo>
                  <a:lnTo>
                    <a:pt x="122" y="145"/>
                  </a:lnTo>
                  <a:lnTo>
                    <a:pt x="118" y="156"/>
                  </a:lnTo>
                  <a:lnTo>
                    <a:pt x="115" y="166"/>
                  </a:lnTo>
                  <a:lnTo>
                    <a:pt x="112" y="176"/>
                  </a:lnTo>
                  <a:lnTo>
                    <a:pt x="110" y="187"/>
                  </a:lnTo>
                  <a:lnTo>
                    <a:pt x="110" y="199"/>
                  </a:lnTo>
                  <a:lnTo>
                    <a:pt x="110" y="210"/>
                  </a:lnTo>
                  <a:lnTo>
                    <a:pt x="112" y="222"/>
                  </a:lnTo>
                  <a:lnTo>
                    <a:pt x="115" y="232"/>
                  </a:lnTo>
                  <a:lnTo>
                    <a:pt x="118" y="242"/>
                  </a:lnTo>
                  <a:lnTo>
                    <a:pt x="122" y="252"/>
                  </a:lnTo>
                  <a:lnTo>
                    <a:pt x="126" y="261"/>
                  </a:lnTo>
                  <a:lnTo>
                    <a:pt x="132" y="269"/>
                  </a:lnTo>
                  <a:lnTo>
                    <a:pt x="138" y="276"/>
                  </a:lnTo>
                  <a:lnTo>
                    <a:pt x="145" y="284"/>
                  </a:lnTo>
                  <a:lnTo>
                    <a:pt x="154" y="289"/>
                  </a:lnTo>
                  <a:lnTo>
                    <a:pt x="161" y="294"/>
                  </a:lnTo>
                  <a:lnTo>
                    <a:pt x="170" y="298"/>
                  </a:lnTo>
                  <a:lnTo>
                    <a:pt x="178" y="301"/>
                  </a:lnTo>
                  <a:lnTo>
                    <a:pt x="188" y="304"/>
                  </a:lnTo>
                  <a:lnTo>
                    <a:pt x="198" y="305"/>
                  </a:lnTo>
                  <a:lnTo>
                    <a:pt x="208" y="305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7" name="Freeform 172">
              <a:extLst>
                <a:ext uri="{FF2B5EF4-FFF2-40B4-BE49-F238E27FC236}">
                  <a16:creationId xmlns:a16="http://schemas.microsoft.com/office/drawing/2014/main" id="{7D2B8C83-5E34-868A-DBFC-95AD8B17E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7063" y="1822450"/>
              <a:ext cx="215900" cy="209550"/>
            </a:xfrm>
            <a:custGeom>
              <a:avLst/>
              <a:gdLst>
                <a:gd name="T0" fmla="*/ 403 w 406"/>
                <a:gd name="T1" fmla="*/ 230 h 397"/>
                <a:gd name="T2" fmla="*/ 116 w 406"/>
                <a:gd name="T3" fmla="*/ 248 h 397"/>
                <a:gd name="T4" fmla="*/ 129 w 406"/>
                <a:gd name="T5" fmla="*/ 269 h 397"/>
                <a:gd name="T6" fmla="*/ 149 w 406"/>
                <a:gd name="T7" fmla="*/ 286 h 397"/>
                <a:gd name="T8" fmla="*/ 172 w 406"/>
                <a:gd name="T9" fmla="*/ 299 h 397"/>
                <a:gd name="T10" fmla="*/ 221 w 406"/>
                <a:gd name="T11" fmla="*/ 308 h 397"/>
                <a:gd name="T12" fmla="*/ 263 w 406"/>
                <a:gd name="T13" fmla="*/ 302 h 397"/>
                <a:gd name="T14" fmla="*/ 298 w 406"/>
                <a:gd name="T15" fmla="*/ 286 h 397"/>
                <a:gd name="T16" fmla="*/ 378 w 406"/>
                <a:gd name="T17" fmla="*/ 335 h 397"/>
                <a:gd name="T18" fmla="*/ 331 w 406"/>
                <a:gd name="T19" fmla="*/ 373 h 397"/>
                <a:gd name="T20" fmla="*/ 269 w 406"/>
                <a:gd name="T21" fmla="*/ 393 h 397"/>
                <a:gd name="T22" fmla="*/ 203 w 406"/>
                <a:gd name="T23" fmla="*/ 397 h 397"/>
                <a:gd name="T24" fmla="*/ 158 w 406"/>
                <a:gd name="T25" fmla="*/ 391 h 397"/>
                <a:gd name="T26" fmla="*/ 116 w 406"/>
                <a:gd name="T27" fmla="*/ 377 h 397"/>
                <a:gd name="T28" fmla="*/ 80 w 406"/>
                <a:gd name="T29" fmla="*/ 358 h 397"/>
                <a:gd name="T30" fmla="*/ 50 w 406"/>
                <a:gd name="T31" fmla="*/ 332 h 397"/>
                <a:gd name="T32" fmla="*/ 26 w 406"/>
                <a:gd name="T33" fmla="*/ 301 h 397"/>
                <a:gd name="T34" fmla="*/ 10 w 406"/>
                <a:gd name="T35" fmla="*/ 266 h 397"/>
                <a:gd name="T36" fmla="*/ 1 w 406"/>
                <a:gd name="T37" fmla="*/ 226 h 397"/>
                <a:gd name="T38" fmla="*/ 0 w 406"/>
                <a:gd name="T39" fmla="*/ 184 h 397"/>
                <a:gd name="T40" fmla="*/ 5 w 406"/>
                <a:gd name="T41" fmla="*/ 145 h 397"/>
                <a:gd name="T42" fmla="*/ 20 w 406"/>
                <a:gd name="T43" fmla="*/ 108 h 397"/>
                <a:gd name="T44" fmla="*/ 40 w 406"/>
                <a:gd name="T45" fmla="*/ 75 h 397"/>
                <a:gd name="T46" fmla="*/ 67 w 406"/>
                <a:gd name="T47" fmla="*/ 48 h 397"/>
                <a:gd name="T48" fmla="*/ 100 w 406"/>
                <a:gd name="T49" fmla="*/ 26 h 397"/>
                <a:gd name="T50" fmla="*/ 136 w 406"/>
                <a:gd name="T51" fmla="*/ 10 h 397"/>
                <a:gd name="T52" fmla="*/ 177 w 406"/>
                <a:gd name="T53" fmla="*/ 2 h 397"/>
                <a:gd name="T54" fmla="*/ 218 w 406"/>
                <a:gd name="T55" fmla="*/ 0 h 397"/>
                <a:gd name="T56" fmla="*/ 259 w 406"/>
                <a:gd name="T57" fmla="*/ 6 h 397"/>
                <a:gd name="T58" fmla="*/ 296 w 406"/>
                <a:gd name="T59" fmla="*/ 19 h 397"/>
                <a:gd name="T60" fmla="*/ 329 w 406"/>
                <a:gd name="T61" fmla="*/ 38 h 397"/>
                <a:gd name="T62" fmla="*/ 357 w 406"/>
                <a:gd name="T63" fmla="*/ 64 h 397"/>
                <a:gd name="T64" fmla="*/ 380 w 406"/>
                <a:gd name="T65" fmla="*/ 95 h 397"/>
                <a:gd name="T66" fmla="*/ 396 w 406"/>
                <a:gd name="T67" fmla="*/ 131 h 397"/>
                <a:gd name="T68" fmla="*/ 404 w 406"/>
                <a:gd name="T69" fmla="*/ 171 h 397"/>
                <a:gd name="T70" fmla="*/ 206 w 406"/>
                <a:gd name="T71" fmla="*/ 85 h 397"/>
                <a:gd name="T72" fmla="*/ 178 w 406"/>
                <a:gd name="T73" fmla="*/ 88 h 397"/>
                <a:gd name="T74" fmla="*/ 155 w 406"/>
                <a:gd name="T75" fmla="*/ 97 h 397"/>
                <a:gd name="T76" fmla="*/ 135 w 406"/>
                <a:gd name="T77" fmla="*/ 112 h 397"/>
                <a:gd name="T78" fmla="*/ 121 w 406"/>
                <a:gd name="T79" fmla="*/ 131 h 397"/>
                <a:gd name="T80" fmla="*/ 112 w 406"/>
                <a:gd name="T81" fmla="*/ 156 h 397"/>
                <a:gd name="T82" fmla="*/ 298 w 406"/>
                <a:gd name="T83" fmla="*/ 156 h 397"/>
                <a:gd name="T84" fmla="*/ 289 w 406"/>
                <a:gd name="T85" fmla="*/ 133 h 397"/>
                <a:gd name="T86" fmla="*/ 275 w 406"/>
                <a:gd name="T87" fmla="*/ 112 h 397"/>
                <a:gd name="T88" fmla="*/ 254 w 406"/>
                <a:gd name="T89" fmla="*/ 97 h 397"/>
                <a:gd name="T90" fmla="*/ 231 w 406"/>
                <a:gd name="T91" fmla="*/ 88 h 397"/>
                <a:gd name="T92" fmla="*/ 206 w 406"/>
                <a:gd name="T93" fmla="*/ 8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6" h="397">
                  <a:moveTo>
                    <a:pt x="406" y="200"/>
                  </a:moveTo>
                  <a:lnTo>
                    <a:pt x="406" y="209"/>
                  </a:lnTo>
                  <a:lnTo>
                    <a:pt x="403" y="230"/>
                  </a:lnTo>
                  <a:lnTo>
                    <a:pt x="112" y="230"/>
                  </a:lnTo>
                  <a:lnTo>
                    <a:pt x="113" y="239"/>
                  </a:lnTo>
                  <a:lnTo>
                    <a:pt x="116" y="248"/>
                  </a:lnTo>
                  <a:lnTo>
                    <a:pt x="121" y="255"/>
                  </a:lnTo>
                  <a:lnTo>
                    <a:pt x="125" y="262"/>
                  </a:lnTo>
                  <a:lnTo>
                    <a:pt x="129" y="269"/>
                  </a:lnTo>
                  <a:lnTo>
                    <a:pt x="135" y="275"/>
                  </a:lnTo>
                  <a:lnTo>
                    <a:pt x="142" y="282"/>
                  </a:lnTo>
                  <a:lnTo>
                    <a:pt x="149" y="286"/>
                  </a:lnTo>
                  <a:lnTo>
                    <a:pt x="157" y="292"/>
                  </a:lnTo>
                  <a:lnTo>
                    <a:pt x="164" y="296"/>
                  </a:lnTo>
                  <a:lnTo>
                    <a:pt x="172" y="299"/>
                  </a:lnTo>
                  <a:lnTo>
                    <a:pt x="182" y="302"/>
                  </a:lnTo>
                  <a:lnTo>
                    <a:pt x="201" y="307"/>
                  </a:lnTo>
                  <a:lnTo>
                    <a:pt x="221" y="308"/>
                  </a:lnTo>
                  <a:lnTo>
                    <a:pt x="237" y="307"/>
                  </a:lnTo>
                  <a:lnTo>
                    <a:pt x="250" y="305"/>
                  </a:lnTo>
                  <a:lnTo>
                    <a:pt x="263" y="302"/>
                  </a:lnTo>
                  <a:lnTo>
                    <a:pt x="276" y="298"/>
                  </a:lnTo>
                  <a:lnTo>
                    <a:pt x="286" y="294"/>
                  </a:lnTo>
                  <a:lnTo>
                    <a:pt x="298" y="286"/>
                  </a:lnTo>
                  <a:lnTo>
                    <a:pt x="309" y="279"/>
                  </a:lnTo>
                  <a:lnTo>
                    <a:pt x="319" y="271"/>
                  </a:lnTo>
                  <a:lnTo>
                    <a:pt x="378" y="335"/>
                  </a:lnTo>
                  <a:lnTo>
                    <a:pt x="364" y="350"/>
                  </a:lnTo>
                  <a:lnTo>
                    <a:pt x="348" y="363"/>
                  </a:lnTo>
                  <a:lnTo>
                    <a:pt x="331" y="373"/>
                  </a:lnTo>
                  <a:lnTo>
                    <a:pt x="311" y="381"/>
                  </a:lnTo>
                  <a:lnTo>
                    <a:pt x="290" y="389"/>
                  </a:lnTo>
                  <a:lnTo>
                    <a:pt x="269" y="393"/>
                  </a:lnTo>
                  <a:lnTo>
                    <a:pt x="244" y="396"/>
                  </a:lnTo>
                  <a:lnTo>
                    <a:pt x="218" y="397"/>
                  </a:lnTo>
                  <a:lnTo>
                    <a:pt x="203" y="397"/>
                  </a:lnTo>
                  <a:lnTo>
                    <a:pt x="187" y="396"/>
                  </a:lnTo>
                  <a:lnTo>
                    <a:pt x="172" y="393"/>
                  </a:lnTo>
                  <a:lnTo>
                    <a:pt x="158" y="391"/>
                  </a:lnTo>
                  <a:lnTo>
                    <a:pt x="144" y="387"/>
                  </a:lnTo>
                  <a:lnTo>
                    <a:pt x="129" y="383"/>
                  </a:lnTo>
                  <a:lnTo>
                    <a:pt x="116" y="377"/>
                  </a:lnTo>
                  <a:lnTo>
                    <a:pt x="103" y="371"/>
                  </a:lnTo>
                  <a:lnTo>
                    <a:pt x="92" y="366"/>
                  </a:lnTo>
                  <a:lnTo>
                    <a:pt x="80" y="358"/>
                  </a:lnTo>
                  <a:lnTo>
                    <a:pt x="69" y="350"/>
                  </a:lnTo>
                  <a:lnTo>
                    <a:pt x="59" y="341"/>
                  </a:lnTo>
                  <a:lnTo>
                    <a:pt x="50" y="332"/>
                  </a:lnTo>
                  <a:lnTo>
                    <a:pt x="41" y="322"/>
                  </a:lnTo>
                  <a:lnTo>
                    <a:pt x="33" y="312"/>
                  </a:lnTo>
                  <a:lnTo>
                    <a:pt x="26" y="301"/>
                  </a:lnTo>
                  <a:lnTo>
                    <a:pt x="20" y="289"/>
                  </a:lnTo>
                  <a:lnTo>
                    <a:pt x="14" y="278"/>
                  </a:lnTo>
                  <a:lnTo>
                    <a:pt x="10" y="266"/>
                  </a:lnTo>
                  <a:lnTo>
                    <a:pt x="5" y="253"/>
                  </a:lnTo>
                  <a:lnTo>
                    <a:pt x="2" y="240"/>
                  </a:lnTo>
                  <a:lnTo>
                    <a:pt x="1" y="226"/>
                  </a:lnTo>
                  <a:lnTo>
                    <a:pt x="0" y="213"/>
                  </a:lnTo>
                  <a:lnTo>
                    <a:pt x="0" y="199"/>
                  </a:lnTo>
                  <a:lnTo>
                    <a:pt x="0" y="184"/>
                  </a:lnTo>
                  <a:lnTo>
                    <a:pt x="1" y="171"/>
                  </a:lnTo>
                  <a:lnTo>
                    <a:pt x="2" y="158"/>
                  </a:lnTo>
                  <a:lnTo>
                    <a:pt x="5" y="145"/>
                  </a:lnTo>
                  <a:lnTo>
                    <a:pt x="10" y="133"/>
                  </a:lnTo>
                  <a:lnTo>
                    <a:pt x="14" y="120"/>
                  </a:lnTo>
                  <a:lnTo>
                    <a:pt x="20" y="108"/>
                  </a:lnTo>
                  <a:lnTo>
                    <a:pt x="26" y="97"/>
                  </a:lnTo>
                  <a:lnTo>
                    <a:pt x="33" y="85"/>
                  </a:lnTo>
                  <a:lnTo>
                    <a:pt x="40" y="75"/>
                  </a:lnTo>
                  <a:lnTo>
                    <a:pt x="49" y="65"/>
                  </a:lnTo>
                  <a:lnTo>
                    <a:pt x="57" y="56"/>
                  </a:lnTo>
                  <a:lnTo>
                    <a:pt x="67" y="48"/>
                  </a:lnTo>
                  <a:lnTo>
                    <a:pt x="77" y="39"/>
                  </a:lnTo>
                  <a:lnTo>
                    <a:pt x="89" y="32"/>
                  </a:lnTo>
                  <a:lnTo>
                    <a:pt x="100" y="26"/>
                  </a:lnTo>
                  <a:lnTo>
                    <a:pt x="112" y="20"/>
                  </a:lnTo>
                  <a:lnTo>
                    <a:pt x="123" y="15"/>
                  </a:lnTo>
                  <a:lnTo>
                    <a:pt x="136" y="10"/>
                  </a:lnTo>
                  <a:lnTo>
                    <a:pt x="149" y="7"/>
                  </a:lnTo>
                  <a:lnTo>
                    <a:pt x="162" y="5"/>
                  </a:lnTo>
                  <a:lnTo>
                    <a:pt x="177" y="2"/>
                  </a:lnTo>
                  <a:lnTo>
                    <a:pt x="191" y="0"/>
                  </a:lnTo>
                  <a:lnTo>
                    <a:pt x="204" y="0"/>
                  </a:lnTo>
                  <a:lnTo>
                    <a:pt x="218" y="0"/>
                  </a:lnTo>
                  <a:lnTo>
                    <a:pt x="233" y="2"/>
                  </a:lnTo>
                  <a:lnTo>
                    <a:pt x="246" y="3"/>
                  </a:lnTo>
                  <a:lnTo>
                    <a:pt x="259" y="6"/>
                  </a:lnTo>
                  <a:lnTo>
                    <a:pt x="272" y="10"/>
                  </a:lnTo>
                  <a:lnTo>
                    <a:pt x="283" y="15"/>
                  </a:lnTo>
                  <a:lnTo>
                    <a:pt x="296" y="19"/>
                  </a:lnTo>
                  <a:lnTo>
                    <a:pt x="308" y="25"/>
                  </a:lnTo>
                  <a:lnTo>
                    <a:pt x="318" y="30"/>
                  </a:lnTo>
                  <a:lnTo>
                    <a:pt x="329" y="38"/>
                  </a:lnTo>
                  <a:lnTo>
                    <a:pt x="339" y="46"/>
                  </a:lnTo>
                  <a:lnTo>
                    <a:pt x="348" y="55"/>
                  </a:lnTo>
                  <a:lnTo>
                    <a:pt x="357" y="64"/>
                  </a:lnTo>
                  <a:lnTo>
                    <a:pt x="365" y="74"/>
                  </a:lnTo>
                  <a:lnTo>
                    <a:pt x="373" y="84"/>
                  </a:lnTo>
                  <a:lnTo>
                    <a:pt x="380" y="95"/>
                  </a:lnTo>
                  <a:lnTo>
                    <a:pt x="386" y="107"/>
                  </a:lnTo>
                  <a:lnTo>
                    <a:pt x="391" y="118"/>
                  </a:lnTo>
                  <a:lnTo>
                    <a:pt x="396" y="131"/>
                  </a:lnTo>
                  <a:lnTo>
                    <a:pt x="398" y="144"/>
                  </a:lnTo>
                  <a:lnTo>
                    <a:pt x="401" y="157"/>
                  </a:lnTo>
                  <a:lnTo>
                    <a:pt x="404" y="171"/>
                  </a:lnTo>
                  <a:lnTo>
                    <a:pt x="406" y="186"/>
                  </a:lnTo>
                  <a:lnTo>
                    <a:pt x="406" y="200"/>
                  </a:lnTo>
                  <a:close/>
                  <a:moveTo>
                    <a:pt x="206" y="85"/>
                  </a:moveTo>
                  <a:lnTo>
                    <a:pt x="197" y="85"/>
                  </a:lnTo>
                  <a:lnTo>
                    <a:pt x="187" y="87"/>
                  </a:lnTo>
                  <a:lnTo>
                    <a:pt x="178" y="88"/>
                  </a:lnTo>
                  <a:lnTo>
                    <a:pt x="171" y="91"/>
                  </a:lnTo>
                  <a:lnTo>
                    <a:pt x="162" y="94"/>
                  </a:lnTo>
                  <a:lnTo>
                    <a:pt x="155" y="97"/>
                  </a:lnTo>
                  <a:lnTo>
                    <a:pt x="148" y="101"/>
                  </a:lnTo>
                  <a:lnTo>
                    <a:pt x="142" y="107"/>
                  </a:lnTo>
                  <a:lnTo>
                    <a:pt x="135" y="112"/>
                  </a:lnTo>
                  <a:lnTo>
                    <a:pt x="131" y="118"/>
                  </a:lnTo>
                  <a:lnTo>
                    <a:pt x="125" y="125"/>
                  </a:lnTo>
                  <a:lnTo>
                    <a:pt x="121" y="131"/>
                  </a:lnTo>
                  <a:lnTo>
                    <a:pt x="118" y="140"/>
                  </a:lnTo>
                  <a:lnTo>
                    <a:pt x="115" y="147"/>
                  </a:lnTo>
                  <a:lnTo>
                    <a:pt x="112" y="156"/>
                  </a:lnTo>
                  <a:lnTo>
                    <a:pt x="110" y="166"/>
                  </a:lnTo>
                  <a:lnTo>
                    <a:pt x="301" y="166"/>
                  </a:lnTo>
                  <a:lnTo>
                    <a:pt x="298" y="156"/>
                  </a:lnTo>
                  <a:lnTo>
                    <a:pt x="296" y="148"/>
                  </a:lnTo>
                  <a:lnTo>
                    <a:pt x="293" y="140"/>
                  </a:lnTo>
                  <a:lnTo>
                    <a:pt x="289" y="133"/>
                  </a:lnTo>
                  <a:lnTo>
                    <a:pt x="285" y="125"/>
                  </a:lnTo>
                  <a:lnTo>
                    <a:pt x="280" y="118"/>
                  </a:lnTo>
                  <a:lnTo>
                    <a:pt x="275" y="112"/>
                  </a:lnTo>
                  <a:lnTo>
                    <a:pt x="269" y="107"/>
                  </a:lnTo>
                  <a:lnTo>
                    <a:pt x="262" y="101"/>
                  </a:lnTo>
                  <a:lnTo>
                    <a:pt x="254" y="97"/>
                  </a:lnTo>
                  <a:lnTo>
                    <a:pt x="247" y="94"/>
                  </a:lnTo>
                  <a:lnTo>
                    <a:pt x="240" y="91"/>
                  </a:lnTo>
                  <a:lnTo>
                    <a:pt x="231" y="88"/>
                  </a:lnTo>
                  <a:lnTo>
                    <a:pt x="223" y="87"/>
                  </a:lnTo>
                  <a:lnTo>
                    <a:pt x="214" y="85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8" name="Freeform 173">
              <a:extLst>
                <a:ext uri="{FF2B5EF4-FFF2-40B4-BE49-F238E27FC236}">
                  <a16:creationId xmlns:a16="http://schemas.microsoft.com/office/drawing/2014/main" id="{A8090410-BFD1-A961-21E7-0AC6254D2447}"/>
                </a:ext>
              </a:extLst>
            </p:cNvPr>
            <p:cNvSpPr/>
            <p:nvPr/>
          </p:nvSpPr>
          <p:spPr bwMode="auto">
            <a:xfrm>
              <a:off x="5951538" y="1822450"/>
              <a:ext cx="204788" cy="209550"/>
            </a:xfrm>
            <a:custGeom>
              <a:avLst/>
              <a:gdLst>
                <a:gd name="T0" fmla="*/ 185 w 388"/>
                <a:gd name="T1" fmla="*/ 396 h 397"/>
                <a:gd name="T2" fmla="*/ 143 w 388"/>
                <a:gd name="T3" fmla="*/ 387 h 397"/>
                <a:gd name="T4" fmla="*/ 104 w 388"/>
                <a:gd name="T5" fmla="*/ 371 h 397"/>
                <a:gd name="T6" fmla="*/ 71 w 388"/>
                <a:gd name="T7" fmla="*/ 350 h 397"/>
                <a:gd name="T8" fmla="*/ 42 w 388"/>
                <a:gd name="T9" fmla="*/ 322 h 397"/>
                <a:gd name="T10" fmla="*/ 21 w 388"/>
                <a:gd name="T11" fmla="*/ 289 h 397"/>
                <a:gd name="T12" fmla="*/ 8 w 388"/>
                <a:gd name="T13" fmla="*/ 253 h 397"/>
                <a:gd name="T14" fmla="*/ 0 w 388"/>
                <a:gd name="T15" fmla="*/ 213 h 397"/>
                <a:gd name="T16" fmla="*/ 2 w 388"/>
                <a:gd name="T17" fmla="*/ 171 h 397"/>
                <a:gd name="T18" fmla="*/ 10 w 388"/>
                <a:gd name="T19" fmla="*/ 133 h 397"/>
                <a:gd name="T20" fmla="*/ 28 w 388"/>
                <a:gd name="T21" fmla="*/ 97 h 397"/>
                <a:gd name="T22" fmla="*/ 51 w 388"/>
                <a:gd name="T23" fmla="*/ 65 h 397"/>
                <a:gd name="T24" fmla="*/ 81 w 388"/>
                <a:gd name="T25" fmla="*/ 39 h 397"/>
                <a:gd name="T26" fmla="*/ 117 w 388"/>
                <a:gd name="T27" fmla="*/ 20 h 397"/>
                <a:gd name="T28" fmla="*/ 156 w 388"/>
                <a:gd name="T29" fmla="*/ 7 h 397"/>
                <a:gd name="T30" fmla="*/ 201 w 388"/>
                <a:gd name="T31" fmla="*/ 0 h 397"/>
                <a:gd name="T32" fmla="*/ 245 w 388"/>
                <a:gd name="T33" fmla="*/ 2 h 397"/>
                <a:gd name="T34" fmla="*/ 286 w 388"/>
                <a:gd name="T35" fmla="*/ 10 h 397"/>
                <a:gd name="T36" fmla="*/ 322 w 388"/>
                <a:gd name="T37" fmla="*/ 26 h 397"/>
                <a:gd name="T38" fmla="*/ 352 w 388"/>
                <a:gd name="T39" fmla="*/ 48 h 397"/>
                <a:gd name="T40" fmla="*/ 376 w 388"/>
                <a:gd name="T41" fmla="*/ 76 h 397"/>
                <a:gd name="T42" fmla="*/ 301 w 388"/>
                <a:gd name="T43" fmla="*/ 145 h 397"/>
                <a:gd name="T44" fmla="*/ 275 w 388"/>
                <a:gd name="T45" fmla="*/ 112 h 397"/>
                <a:gd name="T46" fmla="*/ 241 w 388"/>
                <a:gd name="T47" fmla="*/ 95 h 397"/>
                <a:gd name="T48" fmla="*/ 203 w 388"/>
                <a:gd name="T49" fmla="*/ 92 h 397"/>
                <a:gd name="T50" fmla="*/ 175 w 388"/>
                <a:gd name="T51" fmla="*/ 99 h 397"/>
                <a:gd name="T52" fmla="*/ 149 w 388"/>
                <a:gd name="T53" fmla="*/ 114 h 397"/>
                <a:gd name="T54" fmla="*/ 130 w 388"/>
                <a:gd name="T55" fmla="*/ 137 h 397"/>
                <a:gd name="T56" fmla="*/ 117 w 388"/>
                <a:gd name="T57" fmla="*/ 164 h 397"/>
                <a:gd name="T58" fmla="*/ 113 w 388"/>
                <a:gd name="T59" fmla="*/ 199 h 397"/>
                <a:gd name="T60" fmla="*/ 117 w 388"/>
                <a:gd name="T61" fmla="*/ 233 h 397"/>
                <a:gd name="T62" fmla="*/ 130 w 388"/>
                <a:gd name="T63" fmla="*/ 261 h 397"/>
                <a:gd name="T64" fmla="*/ 149 w 388"/>
                <a:gd name="T65" fmla="*/ 284 h 397"/>
                <a:gd name="T66" fmla="*/ 175 w 388"/>
                <a:gd name="T67" fmla="*/ 298 h 397"/>
                <a:gd name="T68" fmla="*/ 203 w 388"/>
                <a:gd name="T69" fmla="*/ 305 h 397"/>
                <a:gd name="T70" fmla="*/ 241 w 388"/>
                <a:gd name="T71" fmla="*/ 302 h 397"/>
                <a:gd name="T72" fmla="*/ 275 w 388"/>
                <a:gd name="T73" fmla="*/ 285 h 397"/>
                <a:gd name="T74" fmla="*/ 301 w 388"/>
                <a:gd name="T75" fmla="*/ 252 h 397"/>
                <a:gd name="T76" fmla="*/ 376 w 388"/>
                <a:gd name="T77" fmla="*/ 321 h 397"/>
                <a:gd name="T78" fmla="*/ 352 w 388"/>
                <a:gd name="T79" fmla="*/ 350 h 397"/>
                <a:gd name="T80" fmla="*/ 322 w 388"/>
                <a:gd name="T81" fmla="*/ 371 h 397"/>
                <a:gd name="T82" fmla="*/ 286 w 388"/>
                <a:gd name="T83" fmla="*/ 387 h 397"/>
                <a:gd name="T84" fmla="*/ 245 w 388"/>
                <a:gd name="T85" fmla="*/ 396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8" h="397">
                  <a:moveTo>
                    <a:pt x="215" y="397"/>
                  </a:moveTo>
                  <a:lnTo>
                    <a:pt x="201" y="397"/>
                  </a:lnTo>
                  <a:lnTo>
                    <a:pt x="185" y="396"/>
                  </a:lnTo>
                  <a:lnTo>
                    <a:pt x="170" y="393"/>
                  </a:lnTo>
                  <a:lnTo>
                    <a:pt x="156" y="391"/>
                  </a:lnTo>
                  <a:lnTo>
                    <a:pt x="143" y="387"/>
                  </a:lnTo>
                  <a:lnTo>
                    <a:pt x="130" y="383"/>
                  </a:lnTo>
                  <a:lnTo>
                    <a:pt x="117" y="377"/>
                  </a:lnTo>
                  <a:lnTo>
                    <a:pt x="104" y="371"/>
                  </a:lnTo>
                  <a:lnTo>
                    <a:pt x="93" y="366"/>
                  </a:lnTo>
                  <a:lnTo>
                    <a:pt x="81" y="358"/>
                  </a:lnTo>
                  <a:lnTo>
                    <a:pt x="71" y="350"/>
                  </a:lnTo>
                  <a:lnTo>
                    <a:pt x="61" y="341"/>
                  </a:lnTo>
                  <a:lnTo>
                    <a:pt x="51" y="332"/>
                  </a:lnTo>
                  <a:lnTo>
                    <a:pt x="42" y="322"/>
                  </a:lnTo>
                  <a:lnTo>
                    <a:pt x="35" y="312"/>
                  </a:lnTo>
                  <a:lnTo>
                    <a:pt x="28" y="301"/>
                  </a:lnTo>
                  <a:lnTo>
                    <a:pt x="21" y="289"/>
                  </a:lnTo>
                  <a:lnTo>
                    <a:pt x="16" y="278"/>
                  </a:lnTo>
                  <a:lnTo>
                    <a:pt x="10" y="266"/>
                  </a:lnTo>
                  <a:lnTo>
                    <a:pt x="8" y="253"/>
                  </a:lnTo>
                  <a:lnTo>
                    <a:pt x="3" y="240"/>
                  </a:lnTo>
                  <a:lnTo>
                    <a:pt x="2" y="226"/>
                  </a:lnTo>
                  <a:lnTo>
                    <a:pt x="0" y="213"/>
                  </a:lnTo>
                  <a:lnTo>
                    <a:pt x="0" y="199"/>
                  </a:lnTo>
                  <a:lnTo>
                    <a:pt x="0" y="184"/>
                  </a:lnTo>
                  <a:lnTo>
                    <a:pt x="2" y="171"/>
                  </a:lnTo>
                  <a:lnTo>
                    <a:pt x="3" y="157"/>
                  </a:lnTo>
                  <a:lnTo>
                    <a:pt x="8" y="144"/>
                  </a:lnTo>
                  <a:lnTo>
                    <a:pt x="10" y="133"/>
                  </a:lnTo>
                  <a:lnTo>
                    <a:pt x="16" y="120"/>
                  </a:lnTo>
                  <a:lnTo>
                    <a:pt x="21" y="108"/>
                  </a:lnTo>
                  <a:lnTo>
                    <a:pt x="28" y="97"/>
                  </a:lnTo>
                  <a:lnTo>
                    <a:pt x="35" y="85"/>
                  </a:lnTo>
                  <a:lnTo>
                    <a:pt x="42" y="75"/>
                  </a:lnTo>
                  <a:lnTo>
                    <a:pt x="51" y="65"/>
                  </a:lnTo>
                  <a:lnTo>
                    <a:pt x="61" y="56"/>
                  </a:lnTo>
                  <a:lnTo>
                    <a:pt x="71" y="48"/>
                  </a:lnTo>
                  <a:lnTo>
                    <a:pt x="81" y="39"/>
                  </a:lnTo>
                  <a:lnTo>
                    <a:pt x="93" y="32"/>
                  </a:lnTo>
                  <a:lnTo>
                    <a:pt x="104" y="26"/>
                  </a:lnTo>
                  <a:lnTo>
                    <a:pt x="117" y="20"/>
                  </a:lnTo>
                  <a:lnTo>
                    <a:pt x="130" y="15"/>
                  </a:lnTo>
                  <a:lnTo>
                    <a:pt x="143" y="10"/>
                  </a:lnTo>
                  <a:lnTo>
                    <a:pt x="156" y="7"/>
                  </a:lnTo>
                  <a:lnTo>
                    <a:pt x="170" y="5"/>
                  </a:lnTo>
                  <a:lnTo>
                    <a:pt x="185" y="2"/>
                  </a:lnTo>
                  <a:lnTo>
                    <a:pt x="201" y="0"/>
                  </a:lnTo>
                  <a:lnTo>
                    <a:pt x="215" y="0"/>
                  </a:lnTo>
                  <a:lnTo>
                    <a:pt x="231" y="0"/>
                  </a:lnTo>
                  <a:lnTo>
                    <a:pt x="245" y="2"/>
                  </a:lnTo>
                  <a:lnTo>
                    <a:pt x="258" y="5"/>
                  </a:lnTo>
                  <a:lnTo>
                    <a:pt x="273" y="7"/>
                  </a:lnTo>
                  <a:lnTo>
                    <a:pt x="286" y="10"/>
                  </a:lnTo>
                  <a:lnTo>
                    <a:pt x="298" y="15"/>
                  </a:lnTo>
                  <a:lnTo>
                    <a:pt x="310" y="20"/>
                  </a:lnTo>
                  <a:lnTo>
                    <a:pt x="322" y="26"/>
                  </a:lnTo>
                  <a:lnTo>
                    <a:pt x="333" y="32"/>
                  </a:lnTo>
                  <a:lnTo>
                    <a:pt x="343" y="40"/>
                  </a:lnTo>
                  <a:lnTo>
                    <a:pt x="352" y="48"/>
                  </a:lnTo>
                  <a:lnTo>
                    <a:pt x="360" y="56"/>
                  </a:lnTo>
                  <a:lnTo>
                    <a:pt x="369" y="66"/>
                  </a:lnTo>
                  <a:lnTo>
                    <a:pt x="376" y="76"/>
                  </a:lnTo>
                  <a:lnTo>
                    <a:pt x="382" y="87"/>
                  </a:lnTo>
                  <a:lnTo>
                    <a:pt x="388" y="98"/>
                  </a:lnTo>
                  <a:lnTo>
                    <a:pt x="301" y="145"/>
                  </a:lnTo>
                  <a:lnTo>
                    <a:pt x="293" y="133"/>
                  </a:lnTo>
                  <a:lnTo>
                    <a:pt x="284" y="122"/>
                  </a:lnTo>
                  <a:lnTo>
                    <a:pt x="275" y="112"/>
                  </a:lnTo>
                  <a:lnTo>
                    <a:pt x="264" y="105"/>
                  </a:lnTo>
                  <a:lnTo>
                    <a:pt x="254" y="99"/>
                  </a:lnTo>
                  <a:lnTo>
                    <a:pt x="241" y="95"/>
                  </a:lnTo>
                  <a:lnTo>
                    <a:pt x="228" y="92"/>
                  </a:lnTo>
                  <a:lnTo>
                    <a:pt x="215" y="92"/>
                  </a:lnTo>
                  <a:lnTo>
                    <a:pt x="203" y="92"/>
                  </a:lnTo>
                  <a:lnTo>
                    <a:pt x="193" y="94"/>
                  </a:lnTo>
                  <a:lnTo>
                    <a:pt x="183" y="97"/>
                  </a:lnTo>
                  <a:lnTo>
                    <a:pt x="175" y="99"/>
                  </a:lnTo>
                  <a:lnTo>
                    <a:pt x="166" y="104"/>
                  </a:lnTo>
                  <a:lnTo>
                    <a:pt x="157" y="108"/>
                  </a:lnTo>
                  <a:lnTo>
                    <a:pt x="149" y="114"/>
                  </a:lnTo>
                  <a:lnTo>
                    <a:pt x="142" y="121"/>
                  </a:lnTo>
                  <a:lnTo>
                    <a:pt x="136" y="128"/>
                  </a:lnTo>
                  <a:lnTo>
                    <a:pt x="130" y="137"/>
                  </a:lnTo>
                  <a:lnTo>
                    <a:pt x="124" y="145"/>
                  </a:lnTo>
                  <a:lnTo>
                    <a:pt x="120" y="154"/>
                  </a:lnTo>
                  <a:lnTo>
                    <a:pt x="117" y="164"/>
                  </a:lnTo>
                  <a:lnTo>
                    <a:pt x="116" y="176"/>
                  </a:lnTo>
                  <a:lnTo>
                    <a:pt x="114" y="187"/>
                  </a:lnTo>
                  <a:lnTo>
                    <a:pt x="113" y="199"/>
                  </a:lnTo>
                  <a:lnTo>
                    <a:pt x="114" y="210"/>
                  </a:lnTo>
                  <a:lnTo>
                    <a:pt x="116" y="222"/>
                  </a:lnTo>
                  <a:lnTo>
                    <a:pt x="117" y="233"/>
                  </a:lnTo>
                  <a:lnTo>
                    <a:pt x="120" y="243"/>
                  </a:lnTo>
                  <a:lnTo>
                    <a:pt x="124" y="252"/>
                  </a:lnTo>
                  <a:lnTo>
                    <a:pt x="130" y="261"/>
                  </a:lnTo>
                  <a:lnTo>
                    <a:pt x="136" y="269"/>
                  </a:lnTo>
                  <a:lnTo>
                    <a:pt x="142" y="276"/>
                  </a:lnTo>
                  <a:lnTo>
                    <a:pt x="149" y="284"/>
                  </a:lnTo>
                  <a:lnTo>
                    <a:pt x="157" y="289"/>
                  </a:lnTo>
                  <a:lnTo>
                    <a:pt x="166" y="294"/>
                  </a:lnTo>
                  <a:lnTo>
                    <a:pt x="175" y="298"/>
                  </a:lnTo>
                  <a:lnTo>
                    <a:pt x="183" y="301"/>
                  </a:lnTo>
                  <a:lnTo>
                    <a:pt x="193" y="304"/>
                  </a:lnTo>
                  <a:lnTo>
                    <a:pt x="203" y="305"/>
                  </a:lnTo>
                  <a:lnTo>
                    <a:pt x="215" y="305"/>
                  </a:lnTo>
                  <a:lnTo>
                    <a:pt x="228" y="305"/>
                  </a:lnTo>
                  <a:lnTo>
                    <a:pt x="241" y="302"/>
                  </a:lnTo>
                  <a:lnTo>
                    <a:pt x="254" y="298"/>
                  </a:lnTo>
                  <a:lnTo>
                    <a:pt x="265" y="292"/>
                  </a:lnTo>
                  <a:lnTo>
                    <a:pt x="275" y="285"/>
                  </a:lnTo>
                  <a:lnTo>
                    <a:pt x="284" y="275"/>
                  </a:lnTo>
                  <a:lnTo>
                    <a:pt x="293" y="265"/>
                  </a:lnTo>
                  <a:lnTo>
                    <a:pt x="301" y="252"/>
                  </a:lnTo>
                  <a:lnTo>
                    <a:pt x="388" y="299"/>
                  </a:lnTo>
                  <a:lnTo>
                    <a:pt x="382" y="311"/>
                  </a:lnTo>
                  <a:lnTo>
                    <a:pt x="376" y="321"/>
                  </a:lnTo>
                  <a:lnTo>
                    <a:pt x="369" y="331"/>
                  </a:lnTo>
                  <a:lnTo>
                    <a:pt x="360" y="341"/>
                  </a:lnTo>
                  <a:lnTo>
                    <a:pt x="352" y="350"/>
                  </a:lnTo>
                  <a:lnTo>
                    <a:pt x="343" y="357"/>
                  </a:lnTo>
                  <a:lnTo>
                    <a:pt x="333" y="364"/>
                  </a:lnTo>
                  <a:lnTo>
                    <a:pt x="322" y="371"/>
                  </a:lnTo>
                  <a:lnTo>
                    <a:pt x="310" y="377"/>
                  </a:lnTo>
                  <a:lnTo>
                    <a:pt x="298" y="383"/>
                  </a:lnTo>
                  <a:lnTo>
                    <a:pt x="286" y="387"/>
                  </a:lnTo>
                  <a:lnTo>
                    <a:pt x="273" y="390"/>
                  </a:lnTo>
                  <a:lnTo>
                    <a:pt x="258" y="393"/>
                  </a:lnTo>
                  <a:lnTo>
                    <a:pt x="245" y="396"/>
                  </a:lnTo>
                  <a:lnTo>
                    <a:pt x="231" y="397"/>
                  </a:lnTo>
                  <a:lnTo>
                    <a:pt x="215" y="397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9" name="Freeform 174">
              <a:extLst>
                <a:ext uri="{FF2B5EF4-FFF2-40B4-BE49-F238E27FC236}">
                  <a16:creationId xmlns:a16="http://schemas.microsoft.com/office/drawing/2014/main" id="{9E8EC4B2-4D10-6689-0362-32EEAB598B07}"/>
                </a:ext>
              </a:extLst>
            </p:cNvPr>
            <p:cNvSpPr/>
            <p:nvPr/>
          </p:nvSpPr>
          <p:spPr bwMode="auto">
            <a:xfrm>
              <a:off x="6165850" y="1825625"/>
              <a:ext cx="196850" cy="203200"/>
            </a:xfrm>
            <a:custGeom>
              <a:avLst/>
              <a:gdLst>
                <a:gd name="T0" fmla="*/ 373 w 373"/>
                <a:gd name="T1" fmla="*/ 92 h 385"/>
                <a:gd name="T2" fmla="*/ 242 w 373"/>
                <a:gd name="T3" fmla="*/ 92 h 385"/>
                <a:gd name="T4" fmla="*/ 242 w 373"/>
                <a:gd name="T5" fmla="*/ 385 h 385"/>
                <a:gd name="T6" fmla="*/ 132 w 373"/>
                <a:gd name="T7" fmla="*/ 385 h 385"/>
                <a:gd name="T8" fmla="*/ 132 w 373"/>
                <a:gd name="T9" fmla="*/ 92 h 385"/>
                <a:gd name="T10" fmla="*/ 0 w 373"/>
                <a:gd name="T11" fmla="*/ 92 h 385"/>
                <a:gd name="T12" fmla="*/ 0 w 373"/>
                <a:gd name="T13" fmla="*/ 0 h 385"/>
                <a:gd name="T14" fmla="*/ 373 w 373"/>
                <a:gd name="T15" fmla="*/ 0 h 385"/>
                <a:gd name="T16" fmla="*/ 373 w 373"/>
                <a:gd name="T17" fmla="*/ 92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385">
                  <a:moveTo>
                    <a:pt x="373" y="92"/>
                  </a:moveTo>
                  <a:lnTo>
                    <a:pt x="242" y="92"/>
                  </a:lnTo>
                  <a:lnTo>
                    <a:pt x="242" y="385"/>
                  </a:lnTo>
                  <a:lnTo>
                    <a:pt x="132" y="385"/>
                  </a:lnTo>
                  <a:lnTo>
                    <a:pt x="132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373" y="0"/>
                  </a:lnTo>
                  <a:lnTo>
                    <a:pt x="373" y="92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0" name="Freeform 175">
              <a:extLst>
                <a:ext uri="{FF2B5EF4-FFF2-40B4-BE49-F238E27FC236}">
                  <a16:creationId xmlns:a16="http://schemas.microsoft.com/office/drawing/2014/main" id="{CC06D934-50BA-83CA-4AB6-AB9EFBAFEC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8575" y="1822450"/>
              <a:ext cx="193675" cy="209550"/>
            </a:xfrm>
            <a:custGeom>
              <a:avLst/>
              <a:gdLst>
                <a:gd name="T0" fmla="*/ 203 w 367"/>
                <a:gd name="T1" fmla="*/ 2 h 397"/>
                <a:gd name="T2" fmla="*/ 243 w 367"/>
                <a:gd name="T3" fmla="*/ 6 h 397"/>
                <a:gd name="T4" fmla="*/ 276 w 367"/>
                <a:gd name="T5" fmla="*/ 17 h 397"/>
                <a:gd name="T6" fmla="*/ 307 w 367"/>
                <a:gd name="T7" fmla="*/ 33 h 397"/>
                <a:gd name="T8" fmla="*/ 330 w 367"/>
                <a:gd name="T9" fmla="*/ 55 h 397"/>
                <a:gd name="T10" fmla="*/ 348 w 367"/>
                <a:gd name="T11" fmla="*/ 81 h 397"/>
                <a:gd name="T12" fmla="*/ 360 w 367"/>
                <a:gd name="T13" fmla="*/ 114 h 397"/>
                <a:gd name="T14" fmla="*/ 366 w 367"/>
                <a:gd name="T15" fmla="*/ 151 h 397"/>
                <a:gd name="T16" fmla="*/ 367 w 367"/>
                <a:gd name="T17" fmla="*/ 391 h 397"/>
                <a:gd name="T18" fmla="*/ 262 w 367"/>
                <a:gd name="T19" fmla="*/ 344 h 397"/>
                <a:gd name="T20" fmla="*/ 243 w 367"/>
                <a:gd name="T21" fmla="*/ 367 h 397"/>
                <a:gd name="T22" fmla="*/ 217 w 367"/>
                <a:gd name="T23" fmla="*/ 384 h 397"/>
                <a:gd name="T24" fmla="*/ 184 w 367"/>
                <a:gd name="T25" fmla="*/ 394 h 397"/>
                <a:gd name="T26" fmla="*/ 145 w 367"/>
                <a:gd name="T27" fmla="*/ 397 h 397"/>
                <a:gd name="T28" fmla="*/ 103 w 367"/>
                <a:gd name="T29" fmla="*/ 393 h 397"/>
                <a:gd name="T30" fmla="*/ 67 w 367"/>
                <a:gd name="T31" fmla="*/ 383 h 397"/>
                <a:gd name="T32" fmla="*/ 39 w 367"/>
                <a:gd name="T33" fmla="*/ 364 h 397"/>
                <a:gd name="T34" fmla="*/ 17 w 367"/>
                <a:gd name="T35" fmla="*/ 341 h 397"/>
                <a:gd name="T36" fmla="*/ 4 w 367"/>
                <a:gd name="T37" fmla="*/ 312 h 397"/>
                <a:gd name="T38" fmla="*/ 0 w 367"/>
                <a:gd name="T39" fmla="*/ 281 h 397"/>
                <a:gd name="T40" fmla="*/ 3 w 367"/>
                <a:gd name="T41" fmla="*/ 255 h 397"/>
                <a:gd name="T42" fmla="*/ 10 w 367"/>
                <a:gd name="T43" fmla="*/ 232 h 397"/>
                <a:gd name="T44" fmla="*/ 23 w 367"/>
                <a:gd name="T45" fmla="*/ 213 h 397"/>
                <a:gd name="T46" fmla="*/ 42 w 367"/>
                <a:gd name="T47" fmla="*/ 196 h 397"/>
                <a:gd name="T48" fmla="*/ 65 w 367"/>
                <a:gd name="T49" fmla="*/ 183 h 397"/>
                <a:gd name="T50" fmla="*/ 92 w 367"/>
                <a:gd name="T51" fmla="*/ 173 h 397"/>
                <a:gd name="T52" fmla="*/ 127 w 367"/>
                <a:gd name="T53" fmla="*/ 167 h 397"/>
                <a:gd name="T54" fmla="*/ 165 w 367"/>
                <a:gd name="T55" fmla="*/ 166 h 397"/>
                <a:gd name="T56" fmla="*/ 255 w 367"/>
                <a:gd name="T57" fmla="*/ 156 h 397"/>
                <a:gd name="T58" fmla="*/ 252 w 367"/>
                <a:gd name="T59" fmla="*/ 140 h 397"/>
                <a:gd name="T60" fmla="*/ 246 w 367"/>
                <a:gd name="T61" fmla="*/ 125 h 397"/>
                <a:gd name="T62" fmla="*/ 237 w 367"/>
                <a:gd name="T63" fmla="*/ 114 h 397"/>
                <a:gd name="T64" fmla="*/ 227 w 367"/>
                <a:gd name="T65" fmla="*/ 104 h 397"/>
                <a:gd name="T66" fmla="*/ 213 w 367"/>
                <a:gd name="T67" fmla="*/ 97 h 397"/>
                <a:gd name="T68" fmla="*/ 187 w 367"/>
                <a:gd name="T69" fmla="*/ 91 h 397"/>
                <a:gd name="T70" fmla="*/ 151 w 367"/>
                <a:gd name="T71" fmla="*/ 89 h 397"/>
                <a:gd name="T72" fmla="*/ 121 w 367"/>
                <a:gd name="T73" fmla="*/ 95 h 397"/>
                <a:gd name="T74" fmla="*/ 91 w 367"/>
                <a:gd name="T75" fmla="*/ 104 h 397"/>
                <a:gd name="T76" fmla="*/ 66 w 367"/>
                <a:gd name="T77" fmla="*/ 117 h 397"/>
                <a:gd name="T78" fmla="*/ 14 w 367"/>
                <a:gd name="T79" fmla="*/ 46 h 397"/>
                <a:gd name="T80" fmla="*/ 50 w 367"/>
                <a:gd name="T81" fmla="*/ 28 h 397"/>
                <a:gd name="T82" fmla="*/ 91 w 367"/>
                <a:gd name="T83" fmla="*/ 13 h 397"/>
                <a:gd name="T84" fmla="*/ 135 w 367"/>
                <a:gd name="T85" fmla="*/ 3 h 397"/>
                <a:gd name="T86" fmla="*/ 181 w 367"/>
                <a:gd name="T87" fmla="*/ 0 h 397"/>
                <a:gd name="T88" fmla="*/ 187 w 367"/>
                <a:gd name="T89" fmla="*/ 321 h 397"/>
                <a:gd name="T90" fmla="*/ 211 w 367"/>
                <a:gd name="T91" fmla="*/ 314 h 397"/>
                <a:gd name="T92" fmla="*/ 233 w 367"/>
                <a:gd name="T93" fmla="*/ 301 h 397"/>
                <a:gd name="T94" fmla="*/ 249 w 367"/>
                <a:gd name="T95" fmla="*/ 282 h 397"/>
                <a:gd name="T96" fmla="*/ 255 w 367"/>
                <a:gd name="T97" fmla="*/ 230 h 397"/>
                <a:gd name="T98" fmla="*/ 163 w 367"/>
                <a:gd name="T99" fmla="*/ 230 h 397"/>
                <a:gd name="T100" fmla="*/ 137 w 367"/>
                <a:gd name="T101" fmla="*/ 236 h 397"/>
                <a:gd name="T102" fmla="*/ 119 w 367"/>
                <a:gd name="T103" fmla="*/ 248 h 397"/>
                <a:gd name="T104" fmla="*/ 111 w 367"/>
                <a:gd name="T105" fmla="*/ 265 h 397"/>
                <a:gd name="T106" fmla="*/ 111 w 367"/>
                <a:gd name="T107" fmla="*/ 285 h 397"/>
                <a:gd name="T108" fmla="*/ 119 w 367"/>
                <a:gd name="T109" fmla="*/ 302 h 397"/>
                <a:gd name="T110" fmla="*/ 135 w 367"/>
                <a:gd name="T111" fmla="*/ 315 h 397"/>
                <a:gd name="T112" fmla="*/ 158 w 367"/>
                <a:gd name="T113" fmla="*/ 32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7" h="397">
                  <a:moveTo>
                    <a:pt x="181" y="0"/>
                  </a:moveTo>
                  <a:lnTo>
                    <a:pt x="203" y="2"/>
                  </a:lnTo>
                  <a:lnTo>
                    <a:pt x="223" y="3"/>
                  </a:lnTo>
                  <a:lnTo>
                    <a:pt x="243" y="6"/>
                  </a:lnTo>
                  <a:lnTo>
                    <a:pt x="260" y="10"/>
                  </a:lnTo>
                  <a:lnTo>
                    <a:pt x="276" y="17"/>
                  </a:lnTo>
                  <a:lnTo>
                    <a:pt x="292" y="25"/>
                  </a:lnTo>
                  <a:lnTo>
                    <a:pt x="307" y="33"/>
                  </a:lnTo>
                  <a:lnTo>
                    <a:pt x="319" y="43"/>
                  </a:lnTo>
                  <a:lnTo>
                    <a:pt x="330" y="55"/>
                  </a:lnTo>
                  <a:lnTo>
                    <a:pt x="340" y="66"/>
                  </a:lnTo>
                  <a:lnTo>
                    <a:pt x="348" y="81"/>
                  </a:lnTo>
                  <a:lnTo>
                    <a:pt x="355" y="97"/>
                  </a:lnTo>
                  <a:lnTo>
                    <a:pt x="360" y="114"/>
                  </a:lnTo>
                  <a:lnTo>
                    <a:pt x="364" y="131"/>
                  </a:lnTo>
                  <a:lnTo>
                    <a:pt x="366" y="151"/>
                  </a:lnTo>
                  <a:lnTo>
                    <a:pt x="367" y="171"/>
                  </a:lnTo>
                  <a:lnTo>
                    <a:pt x="367" y="391"/>
                  </a:lnTo>
                  <a:lnTo>
                    <a:pt x="262" y="391"/>
                  </a:lnTo>
                  <a:lnTo>
                    <a:pt x="262" y="344"/>
                  </a:lnTo>
                  <a:lnTo>
                    <a:pt x="253" y="355"/>
                  </a:lnTo>
                  <a:lnTo>
                    <a:pt x="243" y="367"/>
                  </a:lnTo>
                  <a:lnTo>
                    <a:pt x="230" y="376"/>
                  </a:lnTo>
                  <a:lnTo>
                    <a:pt x="217" y="384"/>
                  </a:lnTo>
                  <a:lnTo>
                    <a:pt x="201" y="390"/>
                  </a:lnTo>
                  <a:lnTo>
                    <a:pt x="184" y="394"/>
                  </a:lnTo>
                  <a:lnTo>
                    <a:pt x="165" y="396"/>
                  </a:lnTo>
                  <a:lnTo>
                    <a:pt x="145" y="397"/>
                  </a:lnTo>
                  <a:lnTo>
                    <a:pt x="124" y="396"/>
                  </a:lnTo>
                  <a:lnTo>
                    <a:pt x="103" y="393"/>
                  </a:lnTo>
                  <a:lnTo>
                    <a:pt x="85" y="389"/>
                  </a:lnTo>
                  <a:lnTo>
                    <a:pt x="67" y="383"/>
                  </a:lnTo>
                  <a:lnTo>
                    <a:pt x="52" y="374"/>
                  </a:lnTo>
                  <a:lnTo>
                    <a:pt x="39" y="364"/>
                  </a:lnTo>
                  <a:lnTo>
                    <a:pt x="27" y="353"/>
                  </a:lnTo>
                  <a:lnTo>
                    <a:pt x="17" y="341"/>
                  </a:lnTo>
                  <a:lnTo>
                    <a:pt x="10" y="327"/>
                  </a:lnTo>
                  <a:lnTo>
                    <a:pt x="4" y="312"/>
                  </a:lnTo>
                  <a:lnTo>
                    <a:pt x="1" y="296"/>
                  </a:lnTo>
                  <a:lnTo>
                    <a:pt x="0" y="281"/>
                  </a:lnTo>
                  <a:lnTo>
                    <a:pt x="1" y="268"/>
                  </a:lnTo>
                  <a:lnTo>
                    <a:pt x="3" y="255"/>
                  </a:lnTo>
                  <a:lnTo>
                    <a:pt x="6" y="243"/>
                  </a:lnTo>
                  <a:lnTo>
                    <a:pt x="10" y="232"/>
                  </a:lnTo>
                  <a:lnTo>
                    <a:pt x="16" y="222"/>
                  </a:lnTo>
                  <a:lnTo>
                    <a:pt x="23" y="213"/>
                  </a:lnTo>
                  <a:lnTo>
                    <a:pt x="31" y="204"/>
                  </a:lnTo>
                  <a:lnTo>
                    <a:pt x="42" y="196"/>
                  </a:lnTo>
                  <a:lnTo>
                    <a:pt x="52" y="189"/>
                  </a:lnTo>
                  <a:lnTo>
                    <a:pt x="65" y="183"/>
                  </a:lnTo>
                  <a:lnTo>
                    <a:pt x="78" y="177"/>
                  </a:lnTo>
                  <a:lnTo>
                    <a:pt x="92" y="173"/>
                  </a:lnTo>
                  <a:lnTo>
                    <a:pt x="109" y="170"/>
                  </a:lnTo>
                  <a:lnTo>
                    <a:pt x="127" y="167"/>
                  </a:lnTo>
                  <a:lnTo>
                    <a:pt x="145" y="166"/>
                  </a:lnTo>
                  <a:lnTo>
                    <a:pt x="165" y="166"/>
                  </a:lnTo>
                  <a:lnTo>
                    <a:pt x="255" y="166"/>
                  </a:lnTo>
                  <a:lnTo>
                    <a:pt x="255" y="156"/>
                  </a:lnTo>
                  <a:lnTo>
                    <a:pt x="253" y="148"/>
                  </a:lnTo>
                  <a:lnTo>
                    <a:pt x="252" y="140"/>
                  </a:lnTo>
                  <a:lnTo>
                    <a:pt x="249" y="133"/>
                  </a:lnTo>
                  <a:lnTo>
                    <a:pt x="246" y="125"/>
                  </a:lnTo>
                  <a:lnTo>
                    <a:pt x="243" y="120"/>
                  </a:lnTo>
                  <a:lnTo>
                    <a:pt x="237" y="114"/>
                  </a:lnTo>
                  <a:lnTo>
                    <a:pt x="233" y="110"/>
                  </a:lnTo>
                  <a:lnTo>
                    <a:pt x="227" y="104"/>
                  </a:lnTo>
                  <a:lnTo>
                    <a:pt x="220" y="101"/>
                  </a:lnTo>
                  <a:lnTo>
                    <a:pt x="213" y="97"/>
                  </a:lnTo>
                  <a:lnTo>
                    <a:pt x="204" y="94"/>
                  </a:lnTo>
                  <a:lnTo>
                    <a:pt x="187" y="91"/>
                  </a:lnTo>
                  <a:lnTo>
                    <a:pt x="165" y="89"/>
                  </a:lnTo>
                  <a:lnTo>
                    <a:pt x="151" y="89"/>
                  </a:lnTo>
                  <a:lnTo>
                    <a:pt x="135" y="92"/>
                  </a:lnTo>
                  <a:lnTo>
                    <a:pt x="121" y="95"/>
                  </a:lnTo>
                  <a:lnTo>
                    <a:pt x="105" y="99"/>
                  </a:lnTo>
                  <a:lnTo>
                    <a:pt x="91" y="104"/>
                  </a:lnTo>
                  <a:lnTo>
                    <a:pt x="78" y="110"/>
                  </a:lnTo>
                  <a:lnTo>
                    <a:pt x="66" y="117"/>
                  </a:lnTo>
                  <a:lnTo>
                    <a:pt x="55" y="125"/>
                  </a:lnTo>
                  <a:lnTo>
                    <a:pt x="14" y="46"/>
                  </a:lnTo>
                  <a:lnTo>
                    <a:pt x="31" y="36"/>
                  </a:lnTo>
                  <a:lnTo>
                    <a:pt x="50" y="28"/>
                  </a:lnTo>
                  <a:lnTo>
                    <a:pt x="69" y="19"/>
                  </a:lnTo>
                  <a:lnTo>
                    <a:pt x="91" y="13"/>
                  </a:lnTo>
                  <a:lnTo>
                    <a:pt x="112" y="7"/>
                  </a:lnTo>
                  <a:lnTo>
                    <a:pt x="135" y="3"/>
                  </a:lnTo>
                  <a:lnTo>
                    <a:pt x="158" y="2"/>
                  </a:lnTo>
                  <a:lnTo>
                    <a:pt x="181" y="0"/>
                  </a:lnTo>
                  <a:close/>
                  <a:moveTo>
                    <a:pt x="173" y="322"/>
                  </a:moveTo>
                  <a:lnTo>
                    <a:pt x="187" y="321"/>
                  </a:lnTo>
                  <a:lnTo>
                    <a:pt x="200" y="318"/>
                  </a:lnTo>
                  <a:lnTo>
                    <a:pt x="211" y="314"/>
                  </a:lnTo>
                  <a:lnTo>
                    <a:pt x="223" y="308"/>
                  </a:lnTo>
                  <a:lnTo>
                    <a:pt x="233" y="301"/>
                  </a:lnTo>
                  <a:lnTo>
                    <a:pt x="243" y="292"/>
                  </a:lnTo>
                  <a:lnTo>
                    <a:pt x="249" y="282"/>
                  </a:lnTo>
                  <a:lnTo>
                    <a:pt x="255" y="269"/>
                  </a:lnTo>
                  <a:lnTo>
                    <a:pt x="255" y="230"/>
                  </a:lnTo>
                  <a:lnTo>
                    <a:pt x="178" y="230"/>
                  </a:lnTo>
                  <a:lnTo>
                    <a:pt x="163" y="230"/>
                  </a:lnTo>
                  <a:lnTo>
                    <a:pt x="148" y="233"/>
                  </a:lnTo>
                  <a:lnTo>
                    <a:pt x="137" y="236"/>
                  </a:lnTo>
                  <a:lnTo>
                    <a:pt x="127" y="242"/>
                  </a:lnTo>
                  <a:lnTo>
                    <a:pt x="119" y="248"/>
                  </a:lnTo>
                  <a:lnTo>
                    <a:pt x="114" y="256"/>
                  </a:lnTo>
                  <a:lnTo>
                    <a:pt x="111" y="265"/>
                  </a:lnTo>
                  <a:lnTo>
                    <a:pt x="109" y="275"/>
                  </a:lnTo>
                  <a:lnTo>
                    <a:pt x="111" y="285"/>
                  </a:lnTo>
                  <a:lnTo>
                    <a:pt x="114" y="295"/>
                  </a:lnTo>
                  <a:lnTo>
                    <a:pt x="119" y="302"/>
                  </a:lnTo>
                  <a:lnTo>
                    <a:pt x="127" y="309"/>
                  </a:lnTo>
                  <a:lnTo>
                    <a:pt x="135" y="315"/>
                  </a:lnTo>
                  <a:lnTo>
                    <a:pt x="147" y="318"/>
                  </a:lnTo>
                  <a:lnTo>
                    <a:pt x="158" y="321"/>
                  </a:lnTo>
                  <a:lnTo>
                    <a:pt x="173" y="322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1" name="Freeform 176">
              <a:extLst>
                <a:ext uri="{FF2B5EF4-FFF2-40B4-BE49-F238E27FC236}">
                  <a16:creationId xmlns:a16="http://schemas.microsoft.com/office/drawing/2014/main" id="{99215039-D2B5-C2D9-C86C-E2EF7B2A4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1822450"/>
              <a:ext cx="222250" cy="280988"/>
            </a:xfrm>
            <a:custGeom>
              <a:avLst/>
              <a:gdLst>
                <a:gd name="T0" fmla="*/ 255 w 421"/>
                <a:gd name="T1" fmla="*/ 2 h 531"/>
                <a:gd name="T2" fmla="*/ 293 w 421"/>
                <a:gd name="T3" fmla="*/ 10 h 531"/>
                <a:gd name="T4" fmla="*/ 326 w 421"/>
                <a:gd name="T5" fmla="*/ 25 h 531"/>
                <a:gd name="T6" fmla="*/ 358 w 421"/>
                <a:gd name="T7" fmla="*/ 46 h 531"/>
                <a:gd name="T8" fmla="*/ 382 w 421"/>
                <a:gd name="T9" fmla="*/ 74 h 531"/>
                <a:gd name="T10" fmla="*/ 402 w 421"/>
                <a:gd name="T11" fmla="*/ 107 h 531"/>
                <a:gd name="T12" fmla="*/ 415 w 421"/>
                <a:gd name="T13" fmla="*/ 143 h 531"/>
                <a:gd name="T14" fmla="*/ 421 w 421"/>
                <a:gd name="T15" fmla="*/ 184 h 531"/>
                <a:gd name="T16" fmla="*/ 420 w 421"/>
                <a:gd name="T17" fmla="*/ 227 h 531"/>
                <a:gd name="T18" fmla="*/ 411 w 421"/>
                <a:gd name="T19" fmla="*/ 268 h 531"/>
                <a:gd name="T20" fmla="*/ 396 w 421"/>
                <a:gd name="T21" fmla="*/ 302 h 531"/>
                <a:gd name="T22" fmla="*/ 375 w 421"/>
                <a:gd name="T23" fmla="*/ 334 h 531"/>
                <a:gd name="T24" fmla="*/ 348 w 421"/>
                <a:gd name="T25" fmla="*/ 358 h 531"/>
                <a:gd name="T26" fmla="*/ 316 w 421"/>
                <a:gd name="T27" fmla="*/ 378 h 531"/>
                <a:gd name="T28" fmla="*/ 280 w 421"/>
                <a:gd name="T29" fmla="*/ 391 h 531"/>
                <a:gd name="T30" fmla="*/ 242 w 421"/>
                <a:gd name="T31" fmla="*/ 397 h 531"/>
                <a:gd name="T32" fmla="*/ 193 w 421"/>
                <a:gd name="T33" fmla="*/ 394 h 531"/>
                <a:gd name="T34" fmla="*/ 149 w 421"/>
                <a:gd name="T35" fmla="*/ 378 h 531"/>
                <a:gd name="T36" fmla="*/ 113 w 421"/>
                <a:gd name="T37" fmla="*/ 351 h 531"/>
                <a:gd name="T38" fmla="*/ 0 w 421"/>
                <a:gd name="T39" fmla="*/ 6 h 531"/>
                <a:gd name="T40" fmla="*/ 119 w 421"/>
                <a:gd name="T41" fmla="*/ 39 h 531"/>
                <a:gd name="T42" fmla="*/ 159 w 421"/>
                <a:gd name="T43" fmla="*/ 13 h 531"/>
                <a:gd name="T44" fmla="*/ 209 w 421"/>
                <a:gd name="T45" fmla="*/ 2 h 531"/>
                <a:gd name="T46" fmla="*/ 219 w 421"/>
                <a:gd name="T47" fmla="*/ 305 h 531"/>
                <a:gd name="T48" fmla="*/ 248 w 421"/>
                <a:gd name="T49" fmla="*/ 298 h 531"/>
                <a:gd name="T50" fmla="*/ 273 w 421"/>
                <a:gd name="T51" fmla="*/ 284 h 531"/>
                <a:gd name="T52" fmla="*/ 291 w 421"/>
                <a:gd name="T53" fmla="*/ 261 h 531"/>
                <a:gd name="T54" fmla="*/ 304 w 421"/>
                <a:gd name="T55" fmla="*/ 232 h 531"/>
                <a:gd name="T56" fmla="*/ 307 w 421"/>
                <a:gd name="T57" fmla="*/ 199 h 531"/>
                <a:gd name="T58" fmla="*/ 304 w 421"/>
                <a:gd name="T59" fmla="*/ 166 h 531"/>
                <a:gd name="T60" fmla="*/ 291 w 421"/>
                <a:gd name="T61" fmla="*/ 137 h 531"/>
                <a:gd name="T62" fmla="*/ 273 w 421"/>
                <a:gd name="T63" fmla="*/ 114 h 531"/>
                <a:gd name="T64" fmla="*/ 248 w 421"/>
                <a:gd name="T65" fmla="*/ 99 h 531"/>
                <a:gd name="T66" fmla="*/ 219 w 421"/>
                <a:gd name="T67" fmla="*/ 92 h 531"/>
                <a:gd name="T68" fmla="*/ 189 w 421"/>
                <a:gd name="T69" fmla="*/ 94 h 531"/>
                <a:gd name="T70" fmla="*/ 162 w 421"/>
                <a:gd name="T71" fmla="*/ 104 h 531"/>
                <a:gd name="T72" fmla="*/ 139 w 421"/>
                <a:gd name="T73" fmla="*/ 121 h 531"/>
                <a:gd name="T74" fmla="*/ 121 w 421"/>
                <a:gd name="T75" fmla="*/ 145 h 531"/>
                <a:gd name="T76" fmla="*/ 113 w 421"/>
                <a:gd name="T77" fmla="*/ 176 h 531"/>
                <a:gd name="T78" fmla="*/ 111 w 421"/>
                <a:gd name="T79" fmla="*/ 210 h 531"/>
                <a:gd name="T80" fmla="*/ 119 w 421"/>
                <a:gd name="T81" fmla="*/ 242 h 531"/>
                <a:gd name="T82" fmla="*/ 132 w 421"/>
                <a:gd name="T83" fmla="*/ 269 h 531"/>
                <a:gd name="T84" fmla="*/ 153 w 421"/>
                <a:gd name="T85" fmla="*/ 289 h 531"/>
                <a:gd name="T86" fmla="*/ 179 w 421"/>
                <a:gd name="T87" fmla="*/ 301 h 531"/>
                <a:gd name="T88" fmla="*/ 209 w 421"/>
                <a:gd name="T89" fmla="*/ 305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1" h="531">
                  <a:moveTo>
                    <a:pt x="228" y="0"/>
                  </a:moveTo>
                  <a:lnTo>
                    <a:pt x="242" y="0"/>
                  </a:lnTo>
                  <a:lnTo>
                    <a:pt x="255" y="2"/>
                  </a:lnTo>
                  <a:lnTo>
                    <a:pt x="268" y="5"/>
                  </a:lnTo>
                  <a:lnTo>
                    <a:pt x="280" y="6"/>
                  </a:lnTo>
                  <a:lnTo>
                    <a:pt x="293" y="10"/>
                  </a:lnTo>
                  <a:lnTo>
                    <a:pt x="304" y="15"/>
                  </a:lnTo>
                  <a:lnTo>
                    <a:pt x="316" y="19"/>
                  </a:lnTo>
                  <a:lnTo>
                    <a:pt x="326" y="25"/>
                  </a:lnTo>
                  <a:lnTo>
                    <a:pt x="337" y="32"/>
                  </a:lnTo>
                  <a:lnTo>
                    <a:pt x="348" y="39"/>
                  </a:lnTo>
                  <a:lnTo>
                    <a:pt x="358" y="46"/>
                  </a:lnTo>
                  <a:lnTo>
                    <a:pt x="366" y="55"/>
                  </a:lnTo>
                  <a:lnTo>
                    <a:pt x="375" y="64"/>
                  </a:lnTo>
                  <a:lnTo>
                    <a:pt x="382" y="74"/>
                  </a:lnTo>
                  <a:lnTo>
                    <a:pt x="389" y="84"/>
                  </a:lnTo>
                  <a:lnTo>
                    <a:pt x="396" y="95"/>
                  </a:lnTo>
                  <a:lnTo>
                    <a:pt x="402" y="107"/>
                  </a:lnTo>
                  <a:lnTo>
                    <a:pt x="407" y="118"/>
                  </a:lnTo>
                  <a:lnTo>
                    <a:pt x="411" y="130"/>
                  </a:lnTo>
                  <a:lnTo>
                    <a:pt x="415" y="143"/>
                  </a:lnTo>
                  <a:lnTo>
                    <a:pt x="417" y="156"/>
                  </a:lnTo>
                  <a:lnTo>
                    <a:pt x="420" y="170"/>
                  </a:lnTo>
                  <a:lnTo>
                    <a:pt x="421" y="184"/>
                  </a:lnTo>
                  <a:lnTo>
                    <a:pt x="421" y="199"/>
                  </a:lnTo>
                  <a:lnTo>
                    <a:pt x="421" y="213"/>
                  </a:lnTo>
                  <a:lnTo>
                    <a:pt x="420" y="227"/>
                  </a:lnTo>
                  <a:lnTo>
                    <a:pt x="417" y="242"/>
                  </a:lnTo>
                  <a:lnTo>
                    <a:pt x="415" y="255"/>
                  </a:lnTo>
                  <a:lnTo>
                    <a:pt x="411" y="268"/>
                  </a:lnTo>
                  <a:lnTo>
                    <a:pt x="407" y="279"/>
                  </a:lnTo>
                  <a:lnTo>
                    <a:pt x="402" y="292"/>
                  </a:lnTo>
                  <a:lnTo>
                    <a:pt x="396" y="302"/>
                  </a:lnTo>
                  <a:lnTo>
                    <a:pt x="389" y="314"/>
                  </a:lnTo>
                  <a:lnTo>
                    <a:pt x="382" y="324"/>
                  </a:lnTo>
                  <a:lnTo>
                    <a:pt x="375" y="334"/>
                  </a:lnTo>
                  <a:lnTo>
                    <a:pt x="366" y="343"/>
                  </a:lnTo>
                  <a:lnTo>
                    <a:pt x="358" y="351"/>
                  </a:lnTo>
                  <a:lnTo>
                    <a:pt x="348" y="358"/>
                  </a:lnTo>
                  <a:lnTo>
                    <a:pt x="337" y="366"/>
                  </a:lnTo>
                  <a:lnTo>
                    <a:pt x="326" y="373"/>
                  </a:lnTo>
                  <a:lnTo>
                    <a:pt x="316" y="378"/>
                  </a:lnTo>
                  <a:lnTo>
                    <a:pt x="304" y="383"/>
                  </a:lnTo>
                  <a:lnTo>
                    <a:pt x="293" y="387"/>
                  </a:lnTo>
                  <a:lnTo>
                    <a:pt x="280" y="391"/>
                  </a:lnTo>
                  <a:lnTo>
                    <a:pt x="268" y="394"/>
                  </a:lnTo>
                  <a:lnTo>
                    <a:pt x="255" y="396"/>
                  </a:lnTo>
                  <a:lnTo>
                    <a:pt x="242" y="397"/>
                  </a:lnTo>
                  <a:lnTo>
                    <a:pt x="228" y="397"/>
                  </a:lnTo>
                  <a:lnTo>
                    <a:pt x="211" y="396"/>
                  </a:lnTo>
                  <a:lnTo>
                    <a:pt x="193" y="394"/>
                  </a:lnTo>
                  <a:lnTo>
                    <a:pt x="178" y="390"/>
                  </a:lnTo>
                  <a:lnTo>
                    <a:pt x="163" y="386"/>
                  </a:lnTo>
                  <a:lnTo>
                    <a:pt x="149" y="378"/>
                  </a:lnTo>
                  <a:lnTo>
                    <a:pt x="136" y="371"/>
                  </a:lnTo>
                  <a:lnTo>
                    <a:pt x="124" y="361"/>
                  </a:lnTo>
                  <a:lnTo>
                    <a:pt x="113" y="351"/>
                  </a:lnTo>
                  <a:lnTo>
                    <a:pt x="113" y="531"/>
                  </a:lnTo>
                  <a:lnTo>
                    <a:pt x="0" y="531"/>
                  </a:lnTo>
                  <a:lnTo>
                    <a:pt x="0" y="6"/>
                  </a:lnTo>
                  <a:lnTo>
                    <a:pt x="107" y="6"/>
                  </a:lnTo>
                  <a:lnTo>
                    <a:pt x="107" y="51"/>
                  </a:lnTo>
                  <a:lnTo>
                    <a:pt x="119" y="39"/>
                  </a:lnTo>
                  <a:lnTo>
                    <a:pt x="130" y="29"/>
                  </a:lnTo>
                  <a:lnTo>
                    <a:pt x="144" y="20"/>
                  </a:lnTo>
                  <a:lnTo>
                    <a:pt x="159" y="13"/>
                  </a:lnTo>
                  <a:lnTo>
                    <a:pt x="175" y="7"/>
                  </a:lnTo>
                  <a:lnTo>
                    <a:pt x="191" y="3"/>
                  </a:lnTo>
                  <a:lnTo>
                    <a:pt x="209" y="2"/>
                  </a:lnTo>
                  <a:lnTo>
                    <a:pt x="228" y="0"/>
                  </a:lnTo>
                  <a:close/>
                  <a:moveTo>
                    <a:pt x="209" y="305"/>
                  </a:moveTo>
                  <a:lnTo>
                    <a:pt x="219" y="305"/>
                  </a:lnTo>
                  <a:lnTo>
                    <a:pt x="229" y="304"/>
                  </a:lnTo>
                  <a:lnTo>
                    <a:pt x="240" y="301"/>
                  </a:lnTo>
                  <a:lnTo>
                    <a:pt x="248" y="298"/>
                  </a:lnTo>
                  <a:lnTo>
                    <a:pt x="257" y="294"/>
                  </a:lnTo>
                  <a:lnTo>
                    <a:pt x="265" y="289"/>
                  </a:lnTo>
                  <a:lnTo>
                    <a:pt x="273" y="284"/>
                  </a:lnTo>
                  <a:lnTo>
                    <a:pt x="280" y="276"/>
                  </a:lnTo>
                  <a:lnTo>
                    <a:pt x="287" y="269"/>
                  </a:lnTo>
                  <a:lnTo>
                    <a:pt x="291" y="261"/>
                  </a:lnTo>
                  <a:lnTo>
                    <a:pt x="297" y="252"/>
                  </a:lnTo>
                  <a:lnTo>
                    <a:pt x="300" y="242"/>
                  </a:lnTo>
                  <a:lnTo>
                    <a:pt x="304" y="232"/>
                  </a:lnTo>
                  <a:lnTo>
                    <a:pt x="306" y="222"/>
                  </a:lnTo>
                  <a:lnTo>
                    <a:pt x="307" y="210"/>
                  </a:lnTo>
                  <a:lnTo>
                    <a:pt x="307" y="199"/>
                  </a:lnTo>
                  <a:lnTo>
                    <a:pt x="307" y="187"/>
                  </a:lnTo>
                  <a:lnTo>
                    <a:pt x="306" y="176"/>
                  </a:lnTo>
                  <a:lnTo>
                    <a:pt x="304" y="166"/>
                  </a:lnTo>
                  <a:lnTo>
                    <a:pt x="300" y="156"/>
                  </a:lnTo>
                  <a:lnTo>
                    <a:pt x="297" y="145"/>
                  </a:lnTo>
                  <a:lnTo>
                    <a:pt x="291" y="137"/>
                  </a:lnTo>
                  <a:lnTo>
                    <a:pt x="287" y="128"/>
                  </a:lnTo>
                  <a:lnTo>
                    <a:pt x="280" y="121"/>
                  </a:lnTo>
                  <a:lnTo>
                    <a:pt x="273" y="114"/>
                  </a:lnTo>
                  <a:lnTo>
                    <a:pt x="265" y="108"/>
                  </a:lnTo>
                  <a:lnTo>
                    <a:pt x="257" y="104"/>
                  </a:lnTo>
                  <a:lnTo>
                    <a:pt x="248" y="99"/>
                  </a:lnTo>
                  <a:lnTo>
                    <a:pt x="240" y="97"/>
                  </a:lnTo>
                  <a:lnTo>
                    <a:pt x="229" y="94"/>
                  </a:lnTo>
                  <a:lnTo>
                    <a:pt x="219" y="92"/>
                  </a:lnTo>
                  <a:lnTo>
                    <a:pt x="209" y="92"/>
                  </a:lnTo>
                  <a:lnTo>
                    <a:pt x="199" y="92"/>
                  </a:lnTo>
                  <a:lnTo>
                    <a:pt x="189" y="94"/>
                  </a:lnTo>
                  <a:lnTo>
                    <a:pt x="179" y="97"/>
                  </a:lnTo>
                  <a:lnTo>
                    <a:pt x="170" y="99"/>
                  </a:lnTo>
                  <a:lnTo>
                    <a:pt x="162" y="104"/>
                  </a:lnTo>
                  <a:lnTo>
                    <a:pt x="153" y="108"/>
                  </a:lnTo>
                  <a:lnTo>
                    <a:pt x="146" y="114"/>
                  </a:lnTo>
                  <a:lnTo>
                    <a:pt x="139" y="121"/>
                  </a:lnTo>
                  <a:lnTo>
                    <a:pt x="132" y="128"/>
                  </a:lnTo>
                  <a:lnTo>
                    <a:pt x="127" y="137"/>
                  </a:lnTo>
                  <a:lnTo>
                    <a:pt x="121" y="145"/>
                  </a:lnTo>
                  <a:lnTo>
                    <a:pt x="119" y="156"/>
                  </a:lnTo>
                  <a:lnTo>
                    <a:pt x="116" y="166"/>
                  </a:lnTo>
                  <a:lnTo>
                    <a:pt x="113" y="176"/>
                  </a:lnTo>
                  <a:lnTo>
                    <a:pt x="111" y="187"/>
                  </a:lnTo>
                  <a:lnTo>
                    <a:pt x="111" y="199"/>
                  </a:lnTo>
                  <a:lnTo>
                    <a:pt x="111" y="210"/>
                  </a:lnTo>
                  <a:lnTo>
                    <a:pt x="113" y="222"/>
                  </a:lnTo>
                  <a:lnTo>
                    <a:pt x="116" y="232"/>
                  </a:lnTo>
                  <a:lnTo>
                    <a:pt x="119" y="242"/>
                  </a:lnTo>
                  <a:lnTo>
                    <a:pt x="121" y="252"/>
                  </a:lnTo>
                  <a:lnTo>
                    <a:pt x="127" y="261"/>
                  </a:lnTo>
                  <a:lnTo>
                    <a:pt x="132" y="269"/>
                  </a:lnTo>
                  <a:lnTo>
                    <a:pt x="139" y="276"/>
                  </a:lnTo>
                  <a:lnTo>
                    <a:pt x="146" y="284"/>
                  </a:lnTo>
                  <a:lnTo>
                    <a:pt x="153" y="289"/>
                  </a:lnTo>
                  <a:lnTo>
                    <a:pt x="162" y="294"/>
                  </a:lnTo>
                  <a:lnTo>
                    <a:pt x="170" y="298"/>
                  </a:lnTo>
                  <a:lnTo>
                    <a:pt x="179" y="301"/>
                  </a:lnTo>
                  <a:lnTo>
                    <a:pt x="189" y="304"/>
                  </a:lnTo>
                  <a:lnTo>
                    <a:pt x="199" y="305"/>
                  </a:lnTo>
                  <a:lnTo>
                    <a:pt x="209" y="305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2" name="Freeform 177">
              <a:extLst>
                <a:ext uri="{FF2B5EF4-FFF2-40B4-BE49-F238E27FC236}">
                  <a16:creationId xmlns:a16="http://schemas.microsoft.com/office/drawing/2014/main" id="{8DEA3B83-1D25-DF5C-510F-E1B32AC05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0700" y="1822450"/>
              <a:ext cx="215900" cy="209550"/>
            </a:xfrm>
            <a:custGeom>
              <a:avLst/>
              <a:gdLst>
                <a:gd name="T0" fmla="*/ 405 w 408"/>
                <a:gd name="T1" fmla="*/ 230 h 397"/>
                <a:gd name="T2" fmla="*/ 118 w 408"/>
                <a:gd name="T3" fmla="*/ 248 h 397"/>
                <a:gd name="T4" fmla="*/ 131 w 408"/>
                <a:gd name="T5" fmla="*/ 269 h 397"/>
                <a:gd name="T6" fmla="*/ 150 w 408"/>
                <a:gd name="T7" fmla="*/ 286 h 397"/>
                <a:gd name="T8" fmla="*/ 174 w 408"/>
                <a:gd name="T9" fmla="*/ 299 h 397"/>
                <a:gd name="T10" fmla="*/ 223 w 408"/>
                <a:gd name="T11" fmla="*/ 308 h 397"/>
                <a:gd name="T12" fmla="*/ 265 w 408"/>
                <a:gd name="T13" fmla="*/ 302 h 397"/>
                <a:gd name="T14" fmla="*/ 300 w 408"/>
                <a:gd name="T15" fmla="*/ 286 h 397"/>
                <a:gd name="T16" fmla="*/ 380 w 408"/>
                <a:gd name="T17" fmla="*/ 335 h 397"/>
                <a:gd name="T18" fmla="*/ 331 w 408"/>
                <a:gd name="T19" fmla="*/ 373 h 397"/>
                <a:gd name="T20" fmla="*/ 269 w 408"/>
                <a:gd name="T21" fmla="*/ 393 h 397"/>
                <a:gd name="T22" fmla="*/ 205 w 408"/>
                <a:gd name="T23" fmla="*/ 397 h 397"/>
                <a:gd name="T24" fmla="*/ 158 w 408"/>
                <a:gd name="T25" fmla="*/ 391 h 397"/>
                <a:gd name="T26" fmla="*/ 118 w 408"/>
                <a:gd name="T27" fmla="*/ 377 h 397"/>
                <a:gd name="T28" fmla="*/ 82 w 408"/>
                <a:gd name="T29" fmla="*/ 358 h 397"/>
                <a:gd name="T30" fmla="*/ 52 w 408"/>
                <a:gd name="T31" fmla="*/ 332 h 397"/>
                <a:gd name="T32" fmla="*/ 27 w 408"/>
                <a:gd name="T33" fmla="*/ 301 h 397"/>
                <a:gd name="T34" fmla="*/ 12 w 408"/>
                <a:gd name="T35" fmla="*/ 266 h 397"/>
                <a:gd name="T36" fmla="*/ 1 w 408"/>
                <a:gd name="T37" fmla="*/ 226 h 397"/>
                <a:gd name="T38" fmla="*/ 1 w 408"/>
                <a:gd name="T39" fmla="*/ 184 h 397"/>
                <a:gd name="T40" fmla="*/ 7 w 408"/>
                <a:gd name="T41" fmla="*/ 145 h 397"/>
                <a:gd name="T42" fmla="*/ 22 w 408"/>
                <a:gd name="T43" fmla="*/ 108 h 397"/>
                <a:gd name="T44" fmla="*/ 42 w 408"/>
                <a:gd name="T45" fmla="*/ 75 h 397"/>
                <a:gd name="T46" fmla="*/ 69 w 408"/>
                <a:gd name="T47" fmla="*/ 48 h 397"/>
                <a:gd name="T48" fmla="*/ 101 w 408"/>
                <a:gd name="T49" fmla="*/ 26 h 397"/>
                <a:gd name="T50" fmla="*/ 138 w 408"/>
                <a:gd name="T51" fmla="*/ 10 h 397"/>
                <a:gd name="T52" fmla="*/ 179 w 408"/>
                <a:gd name="T53" fmla="*/ 2 h 397"/>
                <a:gd name="T54" fmla="*/ 220 w 408"/>
                <a:gd name="T55" fmla="*/ 0 h 397"/>
                <a:gd name="T56" fmla="*/ 261 w 408"/>
                <a:gd name="T57" fmla="*/ 6 h 397"/>
                <a:gd name="T58" fmla="*/ 297 w 408"/>
                <a:gd name="T59" fmla="*/ 19 h 397"/>
                <a:gd name="T60" fmla="*/ 331 w 408"/>
                <a:gd name="T61" fmla="*/ 38 h 397"/>
                <a:gd name="T62" fmla="*/ 359 w 408"/>
                <a:gd name="T63" fmla="*/ 64 h 397"/>
                <a:gd name="T64" fmla="*/ 380 w 408"/>
                <a:gd name="T65" fmla="*/ 95 h 397"/>
                <a:gd name="T66" fmla="*/ 397 w 408"/>
                <a:gd name="T67" fmla="*/ 131 h 397"/>
                <a:gd name="T68" fmla="*/ 406 w 408"/>
                <a:gd name="T69" fmla="*/ 171 h 397"/>
                <a:gd name="T70" fmla="*/ 207 w 408"/>
                <a:gd name="T71" fmla="*/ 85 h 397"/>
                <a:gd name="T72" fmla="*/ 180 w 408"/>
                <a:gd name="T73" fmla="*/ 88 h 397"/>
                <a:gd name="T74" fmla="*/ 157 w 408"/>
                <a:gd name="T75" fmla="*/ 97 h 397"/>
                <a:gd name="T76" fmla="*/ 137 w 408"/>
                <a:gd name="T77" fmla="*/ 112 h 397"/>
                <a:gd name="T78" fmla="*/ 122 w 408"/>
                <a:gd name="T79" fmla="*/ 131 h 397"/>
                <a:gd name="T80" fmla="*/ 114 w 408"/>
                <a:gd name="T81" fmla="*/ 156 h 397"/>
                <a:gd name="T82" fmla="*/ 300 w 408"/>
                <a:gd name="T83" fmla="*/ 156 h 397"/>
                <a:gd name="T84" fmla="*/ 291 w 408"/>
                <a:gd name="T85" fmla="*/ 133 h 397"/>
                <a:gd name="T86" fmla="*/ 277 w 408"/>
                <a:gd name="T87" fmla="*/ 112 h 397"/>
                <a:gd name="T88" fmla="*/ 256 w 408"/>
                <a:gd name="T89" fmla="*/ 97 h 397"/>
                <a:gd name="T90" fmla="*/ 233 w 408"/>
                <a:gd name="T91" fmla="*/ 88 h 397"/>
                <a:gd name="T92" fmla="*/ 207 w 408"/>
                <a:gd name="T93" fmla="*/ 8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8" h="397">
                  <a:moveTo>
                    <a:pt x="408" y="200"/>
                  </a:moveTo>
                  <a:lnTo>
                    <a:pt x="406" y="209"/>
                  </a:lnTo>
                  <a:lnTo>
                    <a:pt x="405" y="230"/>
                  </a:lnTo>
                  <a:lnTo>
                    <a:pt x="112" y="230"/>
                  </a:lnTo>
                  <a:lnTo>
                    <a:pt x="115" y="239"/>
                  </a:lnTo>
                  <a:lnTo>
                    <a:pt x="118" y="248"/>
                  </a:lnTo>
                  <a:lnTo>
                    <a:pt x="122" y="255"/>
                  </a:lnTo>
                  <a:lnTo>
                    <a:pt x="127" y="262"/>
                  </a:lnTo>
                  <a:lnTo>
                    <a:pt x="131" y="269"/>
                  </a:lnTo>
                  <a:lnTo>
                    <a:pt x="137" y="275"/>
                  </a:lnTo>
                  <a:lnTo>
                    <a:pt x="144" y="282"/>
                  </a:lnTo>
                  <a:lnTo>
                    <a:pt x="150" y="286"/>
                  </a:lnTo>
                  <a:lnTo>
                    <a:pt x="158" y="292"/>
                  </a:lnTo>
                  <a:lnTo>
                    <a:pt x="166" y="296"/>
                  </a:lnTo>
                  <a:lnTo>
                    <a:pt x="174" y="299"/>
                  </a:lnTo>
                  <a:lnTo>
                    <a:pt x="183" y="302"/>
                  </a:lnTo>
                  <a:lnTo>
                    <a:pt x="203" y="307"/>
                  </a:lnTo>
                  <a:lnTo>
                    <a:pt x="223" y="308"/>
                  </a:lnTo>
                  <a:lnTo>
                    <a:pt x="238" y="307"/>
                  </a:lnTo>
                  <a:lnTo>
                    <a:pt x="252" y="305"/>
                  </a:lnTo>
                  <a:lnTo>
                    <a:pt x="265" y="302"/>
                  </a:lnTo>
                  <a:lnTo>
                    <a:pt x="277" y="298"/>
                  </a:lnTo>
                  <a:lnTo>
                    <a:pt x="288" y="294"/>
                  </a:lnTo>
                  <a:lnTo>
                    <a:pt x="300" y="286"/>
                  </a:lnTo>
                  <a:lnTo>
                    <a:pt x="310" y="279"/>
                  </a:lnTo>
                  <a:lnTo>
                    <a:pt x="320" y="271"/>
                  </a:lnTo>
                  <a:lnTo>
                    <a:pt x="380" y="335"/>
                  </a:lnTo>
                  <a:lnTo>
                    <a:pt x="366" y="350"/>
                  </a:lnTo>
                  <a:lnTo>
                    <a:pt x="350" y="363"/>
                  </a:lnTo>
                  <a:lnTo>
                    <a:pt x="331" y="373"/>
                  </a:lnTo>
                  <a:lnTo>
                    <a:pt x="313" y="381"/>
                  </a:lnTo>
                  <a:lnTo>
                    <a:pt x="292" y="389"/>
                  </a:lnTo>
                  <a:lnTo>
                    <a:pt x="269" y="393"/>
                  </a:lnTo>
                  <a:lnTo>
                    <a:pt x="246" y="396"/>
                  </a:lnTo>
                  <a:lnTo>
                    <a:pt x="220" y="397"/>
                  </a:lnTo>
                  <a:lnTo>
                    <a:pt x="205" y="397"/>
                  </a:lnTo>
                  <a:lnTo>
                    <a:pt x="189" y="396"/>
                  </a:lnTo>
                  <a:lnTo>
                    <a:pt x="174" y="393"/>
                  </a:lnTo>
                  <a:lnTo>
                    <a:pt x="158" y="391"/>
                  </a:lnTo>
                  <a:lnTo>
                    <a:pt x="145" y="387"/>
                  </a:lnTo>
                  <a:lnTo>
                    <a:pt x="131" y="383"/>
                  </a:lnTo>
                  <a:lnTo>
                    <a:pt x="118" y="377"/>
                  </a:lnTo>
                  <a:lnTo>
                    <a:pt x="105" y="371"/>
                  </a:lnTo>
                  <a:lnTo>
                    <a:pt x="94" y="366"/>
                  </a:lnTo>
                  <a:lnTo>
                    <a:pt x="82" y="358"/>
                  </a:lnTo>
                  <a:lnTo>
                    <a:pt x="71" y="350"/>
                  </a:lnTo>
                  <a:lnTo>
                    <a:pt x="61" y="341"/>
                  </a:lnTo>
                  <a:lnTo>
                    <a:pt x="52" y="332"/>
                  </a:lnTo>
                  <a:lnTo>
                    <a:pt x="43" y="322"/>
                  </a:lnTo>
                  <a:lnTo>
                    <a:pt x="35" y="312"/>
                  </a:lnTo>
                  <a:lnTo>
                    <a:pt x="27" y="301"/>
                  </a:lnTo>
                  <a:lnTo>
                    <a:pt x="22" y="289"/>
                  </a:lnTo>
                  <a:lnTo>
                    <a:pt x="16" y="278"/>
                  </a:lnTo>
                  <a:lnTo>
                    <a:pt x="12" y="266"/>
                  </a:lnTo>
                  <a:lnTo>
                    <a:pt x="7" y="253"/>
                  </a:lnTo>
                  <a:lnTo>
                    <a:pt x="4" y="240"/>
                  </a:lnTo>
                  <a:lnTo>
                    <a:pt x="1" y="226"/>
                  </a:lnTo>
                  <a:lnTo>
                    <a:pt x="1" y="213"/>
                  </a:lnTo>
                  <a:lnTo>
                    <a:pt x="0" y="199"/>
                  </a:lnTo>
                  <a:lnTo>
                    <a:pt x="1" y="184"/>
                  </a:lnTo>
                  <a:lnTo>
                    <a:pt x="1" y="171"/>
                  </a:lnTo>
                  <a:lnTo>
                    <a:pt x="4" y="158"/>
                  </a:lnTo>
                  <a:lnTo>
                    <a:pt x="7" y="145"/>
                  </a:lnTo>
                  <a:lnTo>
                    <a:pt x="12" y="133"/>
                  </a:lnTo>
                  <a:lnTo>
                    <a:pt x="16" y="120"/>
                  </a:lnTo>
                  <a:lnTo>
                    <a:pt x="22" y="108"/>
                  </a:lnTo>
                  <a:lnTo>
                    <a:pt x="27" y="97"/>
                  </a:lnTo>
                  <a:lnTo>
                    <a:pt x="35" y="85"/>
                  </a:lnTo>
                  <a:lnTo>
                    <a:pt x="42" y="75"/>
                  </a:lnTo>
                  <a:lnTo>
                    <a:pt x="50" y="65"/>
                  </a:lnTo>
                  <a:lnTo>
                    <a:pt x="59" y="56"/>
                  </a:lnTo>
                  <a:lnTo>
                    <a:pt x="69" y="48"/>
                  </a:lnTo>
                  <a:lnTo>
                    <a:pt x="79" y="39"/>
                  </a:lnTo>
                  <a:lnTo>
                    <a:pt x="89" y="32"/>
                  </a:lnTo>
                  <a:lnTo>
                    <a:pt x="101" y="26"/>
                  </a:lnTo>
                  <a:lnTo>
                    <a:pt x="114" y="20"/>
                  </a:lnTo>
                  <a:lnTo>
                    <a:pt x="125" y="15"/>
                  </a:lnTo>
                  <a:lnTo>
                    <a:pt x="138" y="10"/>
                  </a:lnTo>
                  <a:lnTo>
                    <a:pt x="151" y="7"/>
                  </a:lnTo>
                  <a:lnTo>
                    <a:pt x="164" y="5"/>
                  </a:lnTo>
                  <a:lnTo>
                    <a:pt x="179" y="2"/>
                  </a:lnTo>
                  <a:lnTo>
                    <a:pt x="192" y="0"/>
                  </a:lnTo>
                  <a:lnTo>
                    <a:pt x="206" y="0"/>
                  </a:lnTo>
                  <a:lnTo>
                    <a:pt x="220" y="0"/>
                  </a:lnTo>
                  <a:lnTo>
                    <a:pt x="233" y="2"/>
                  </a:lnTo>
                  <a:lnTo>
                    <a:pt x="248" y="3"/>
                  </a:lnTo>
                  <a:lnTo>
                    <a:pt x="261" y="6"/>
                  </a:lnTo>
                  <a:lnTo>
                    <a:pt x="272" y="10"/>
                  </a:lnTo>
                  <a:lnTo>
                    <a:pt x="285" y="15"/>
                  </a:lnTo>
                  <a:lnTo>
                    <a:pt x="297" y="19"/>
                  </a:lnTo>
                  <a:lnTo>
                    <a:pt x="308" y="25"/>
                  </a:lnTo>
                  <a:lnTo>
                    <a:pt x="320" y="30"/>
                  </a:lnTo>
                  <a:lnTo>
                    <a:pt x="331" y="38"/>
                  </a:lnTo>
                  <a:lnTo>
                    <a:pt x="340" y="46"/>
                  </a:lnTo>
                  <a:lnTo>
                    <a:pt x="350" y="55"/>
                  </a:lnTo>
                  <a:lnTo>
                    <a:pt x="359" y="64"/>
                  </a:lnTo>
                  <a:lnTo>
                    <a:pt x="367" y="74"/>
                  </a:lnTo>
                  <a:lnTo>
                    <a:pt x="374" y="84"/>
                  </a:lnTo>
                  <a:lnTo>
                    <a:pt x="380" y="95"/>
                  </a:lnTo>
                  <a:lnTo>
                    <a:pt x="387" y="107"/>
                  </a:lnTo>
                  <a:lnTo>
                    <a:pt x="392" y="118"/>
                  </a:lnTo>
                  <a:lnTo>
                    <a:pt x="397" y="131"/>
                  </a:lnTo>
                  <a:lnTo>
                    <a:pt x="400" y="144"/>
                  </a:lnTo>
                  <a:lnTo>
                    <a:pt x="403" y="157"/>
                  </a:lnTo>
                  <a:lnTo>
                    <a:pt x="406" y="171"/>
                  </a:lnTo>
                  <a:lnTo>
                    <a:pt x="406" y="186"/>
                  </a:lnTo>
                  <a:lnTo>
                    <a:pt x="408" y="200"/>
                  </a:lnTo>
                  <a:close/>
                  <a:moveTo>
                    <a:pt x="207" y="85"/>
                  </a:moveTo>
                  <a:lnTo>
                    <a:pt x="197" y="85"/>
                  </a:lnTo>
                  <a:lnTo>
                    <a:pt x="189" y="87"/>
                  </a:lnTo>
                  <a:lnTo>
                    <a:pt x="180" y="88"/>
                  </a:lnTo>
                  <a:lnTo>
                    <a:pt x="171" y="91"/>
                  </a:lnTo>
                  <a:lnTo>
                    <a:pt x="164" y="94"/>
                  </a:lnTo>
                  <a:lnTo>
                    <a:pt x="157" y="97"/>
                  </a:lnTo>
                  <a:lnTo>
                    <a:pt x="150" y="101"/>
                  </a:lnTo>
                  <a:lnTo>
                    <a:pt x="143" y="107"/>
                  </a:lnTo>
                  <a:lnTo>
                    <a:pt x="137" y="112"/>
                  </a:lnTo>
                  <a:lnTo>
                    <a:pt x="131" y="118"/>
                  </a:lnTo>
                  <a:lnTo>
                    <a:pt x="127" y="125"/>
                  </a:lnTo>
                  <a:lnTo>
                    <a:pt x="122" y="131"/>
                  </a:lnTo>
                  <a:lnTo>
                    <a:pt x="118" y="140"/>
                  </a:lnTo>
                  <a:lnTo>
                    <a:pt x="115" y="147"/>
                  </a:lnTo>
                  <a:lnTo>
                    <a:pt x="114" y="156"/>
                  </a:lnTo>
                  <a:lnTo>
                    <a:pt x="111" y="166"/>
                  </a:lnTo>
                  <a:lnTo>
                    <a:pt x="301" y="166"/>
                  </a:lnTo>
                  <a:lnTo>
                    <a:pt x="300" y="156"/>
                  </a:lnTo>
                  <a:lnTo>
                    <a:pt x="298" y="148"/>
                  </a:lnTo>
                  <a:lnTo>
                    <a:pt x="294" y="140"/>
                  </a:lnTo>
                  <a:lnTo>
                    <a:pt x="291" y="133"/>
                  </a:lnTo>
                  <a:lnTo>
                    <a:pt x="287" y="125"/>
                  </a:lnTo>
                  <a:lnTo>
                    <a:pt x="282" y="118"/>
                  </a:lnTo>
                  <a:lnTo>
                    <a:pt x="277" y="112"/>
                  </a:lnTo>
                  <a:lnTo>
                    <a:pt x="271" y="107"/>
                  </a:lnTo>
                  <a:lnTo>
                    <a:pt x="264" y="101"/>
                  </a:lnTo>
                  <a:lnTo>
                    <a:pt x="256" y="97"/>
                  </a:lnTo>
                  <a:lnTo>
                    <a:pt x="249" y="94"/>
                  </a:lnTo>
                  <a:lnTo>
                    <a:pt x="242" y="91"/>
                  </a:lnTo>
                  <a:lnTo>
                    <a:pt x="233" y="88"/>
                  </a:lnTo>
                  <a:lnTo>
                    <a:pt x="225" y="87"/>
                  </a:lnTo>
                  <a:lnTo>
                    <a:pt x="216" y="85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3" name="Freeform 178">
              <a:extLst>
                <a:ext uri="{FF2B5EF4-FFF2-40B4-BE49-F238E27FC236}">
                  <a16:creationId xmlns:a16="http://schemas.microsoft.com/office/drawing/2014/main" id="{C54E5C5F-08BB-40A0-A491-734BE9A9E566}"/>
                </a:ext>
              </a:extLst>
            </p:cNvPr>
            <p:cNvSpPr/>
            <p:nvPr/>
          </p:nvSpPr>
          <p:spPr bwMode="auto">
            <a:xfrm>
              <a:off x="7104063" y="1825625"/>
              <a:ext cx="220663" cy="207963"/>
            </a:xfrm>
            <a:custGeom>
              <a:avLst/>
              <a:gdLst>
                <a:gd name="T0" fmla="*/ 419 w 419"/>
                <a:gd name="T1" fmla="*/ 0 h 393"/>
                <a:gd name="T2" fmla="*/ 419 w 419"/>
                <a:gd name="T3" fmla="*/ 385 h 393"/>
                <a:gd name="T4" fmla="*/ 306 w 419"/>
                <a:gd name="T5" fmla="*/ 385 h 393"/>
                <a:gd name="T6" fmla="*/ 306 w 419"/>
                <a:gd name="T7" fmla="*/ 92 h 393"/>
                <a:gd name="T8" fmla="*/ 185 w 419"/>
                <a:gd name="T9" fmla="*/ 92 h 393"/>
                <a:gd name="T10" fmla="*/ 181 w 419"/>
                <a:gd name="T11" fmla="*/ 160 h 393"/>
                <a:gd name="T12" fmla="*/ 180 w 419"/>
                <a:gd name="T13" fmla="*/ 196 h 393"/>
                <a:gd name="T14" fmla="*/ 177 w 419"/>
                <a:gd name="T15" fmla="*/ 229 h 393"/>
                <a:gd name="T16" fmla="*/ 172 w 419"/>
                <a:gd name="T17" fmla="*/ 259 h 393"/>
                <a:gd name="T18" fmla="*/ 167 w 419"/>
                <a:gd name="T19" fmla="*/ 286 h 393"/>
                <a:gd name="T20" fmla="*/ 160 w 419"/>
                <a:gd name="T21" fmla="*/ 309 h 393"/>
                <a:gd name="T22" fmla="*/ 152 w 419"/>
                <a:gd name="T23" fmla="*/ 331 h 393"/>
                <a:gd name="T24" fmla="*/ 147 w 419"/>
                <a:gd name="T25" fmla="*/ 339 h 393"/>
                <a:gd name="T26" fmla="*/ 142 w 419"/>
                <a:gd name="T27" fmla="*/ 349 h 393"/>
                <a:gd name="T28" fmla="*/ 136 w 419"/>
                <a:gd name="T29" fmla="*/ 357 h 393"/>
                <a:gd name="T30" fmla="*/ 129 w 419"/>
                <a:gd name="T31" fmla="*/ 365 h 393"/>
                <a:gd name="T32" fmla="*/ 122 w 419"/>
                <a:gd name="T33" fmla="*/ 371 h 393"/>
                <a:gd name="T34" fmla="*/ 115 w 419"/>
                <a:gd name="T35" fmla="*/ 377 h 393"/>
                <a:gd name="T36" fmla="*/ 108 w 419"/>
                <a:gd name="T37" fmla="*/ 383 h 393"/>
                <a:gd name="T38" fmla="*/ 99 w 419"/>
                <a:gd name="T39" fmla="*/ 385 h 393"/>
                <a:gd name="T40" fmla="*/ 89 w 419"/>
                <a:gd name="T41" fmla="*/ 390 h 393"/>
                <a:gd name="T42" fmla="*/ 79 w 419"/>
                <a:gd name="T43" fmla="*/ 391 h 393"/>
                <a:gd name="T44" fmla="*/ 69 w 419"/>
                <a:gd name="T45" fmla="*/ 393 h 393"/>
                <a:gd name="T46" fmla="*/ 57 w 419"/>
                <a:gd name="T47" fmla="*/ 393 h 393"/>
                <a:gd name="T48" fmla="*/ 46 w 419"/>
                <a:gd name="T49" fmla="*/ 393 h 393"/>
                <a:gd name="T50" fmla="*/ 31 w 419"/>
                <a:gd name="T51" fmla="*/ 391 h 393"/>
                <a:gd name="T52" fmla="*/ 16 w 419"/>
                <a:gd name="T53" fmla="*/ 388 h 393"/>
                <a:gd name="T54" fmla="*/ 0 w 419"/>
                <a:gd name="T55" fmla="*/ 384 h 393"/>
                <a:gd name="T56" fmla="*/ 5 w 419"/>
                <a:gd name="T57" fmla="*/ 293 h 393"/>
                <a:gd name="T58" fmla="*/ 16 w 419"/>
                <a:gd name="T59" fmla="*/ 293 h 393"/>
                <a:gd name="T60" fmla="*/ 21 w 419"/>
                <a:gd name="T61" fmla="*/ 295 h 393"/>
                <a:gd name="T62" fmla="*/ 34 w 419"/>
                <a:gd name="T63" fmla="*/ 293 h 393"/>
                <a:gd name="T64" fmla="*/ 44 w 419"/>
                <a:gd name="T65" fmla="*/ 290 h 393"/>
                <a:gd name="T66" fmla="*/ 53 w 419"/>
                <a:gd name="T67" fmla="*/ 285 h 393"/>
                <a:gd name="T68" fmla="*/ 60 w 419"/>
                <a:gd name="T69" fmla="*/ 276 h 393"/>
                <a:gd name="T70" fmla="*/ 66 w 419"/>
                <a:gd name="T71" fmla="*/ 266 h 393"/>
                <a:gd name="T72" fmla="*/ 70 w 419"/>
                <a:gd name="T73" fmla="*/ 256 h 393"/>
                <a:gd name="T74" fmla="*/ 73 w 419"/>
                <a:gd name="T75" fmla="*/ 243 h 393"/>
                <a:gd name="T76" fmla="*/ 76 w 419"/>
                <a:gd name="T77" fmla="*/ 230 h 393"/>
                <a:gd name="T78" fmla="*/ 79 w 419"/>
                <a:gd name="T79" fmla="*/ 214 h 393"/>
                <a:gd name="T80" fmla="*/ 80 w 419"/>
                <a:gd name="T81" fmla="*/ 197 h 393"/>
                <a:gd name="T82" fmla="*/ 82 w 419"/>
                <a:gd name="T83" fmla="*/ 177 h 393"/>
                <a:gd name="T84" fmla="*/ 83 w 419"/>
                <a:gd name="T85" fmla="*/ 155 h 393"/>
                <a:gd name="T86" fmla="*/ 89 w 419"/>
                <a:gd name="T87" fmla="*/ 0 h 393"/>
                <a:gd name="T88" fmla="*/ 419 w 419"/>
                <a:gd name="T8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9" h="393">
                  <a:moveTo>
                    <a:pt x="419" y="0"/>
                  </a:moveTo>
                  <a:lnTo>
                    <a:pt x="419" y="385"/>
                  </a:lnTo>
                  <a:lnTo>
                    <a:pt x="306" y="385"/>
                  </a:lnTo>
                  <a:lnTo>
                    <a:pt x="306" y="92"/>
                  </a:lnTo>
                  <a:lnTo>
                    <a:pt x="185" y="92"/>
                  </a:lnTo>
                  <a:lnTo>
                    <a:pt x="181" y="160"/>
                  </a:lnTo>
                  <a:lnTo>
                    <a:pt x="180" y="196"/>
                  </a:lnTo>
                  <a:lnTo>
                    <a:pt x="177" y="229"/>
                  </a:lnTo>
                  <a:lnTo>
                    <a:pt x="172" y="259"/>
                  </a:lnTo>
                  <a:lnTo>
                    <a:pt x="167" y="286"/>
                  </a:lnTo>
                  <a:lnTo>
                    <a:pt x="160" y="309"/>
                  </a:lnTo>
                  <a:lnTo>
                    <a:pt x="152" y="331"/>
                  </a:lnTo>
                  <a:lnTo>
                    <a:pt x="147" y="339"/>
                  </a:lnTo>
                  <a:lnTo>
                    <a:pt x="142" y="349"/>
                  </a:lnTo>
                  <a:lnTo>
                    <a:pt x="136" y="357"/>
                  </a:lnTo>
                  <a:lnTo>
                    <a:pt x="129" y="365"/>
                  </a:lnTo>
                  <a:lnTo>
                    <a:pt x="122" y="371"/>
                  </a:lnTo>
                  <a:lnTo>
                    <a:pt x="115" y="377"/>
                  </a:lnTo>
                  <a:lnTo>
                    <a:pt x="108" y="383"/>
                  </a:lnTo>
                  <a:lnTo>
                    <a:pt x="99" y="385"/>
                  </a:lnTo>
                  <a:lnTo>
                    <a:pt x="89" y="390"/>
                  </a:lnTo>
                  <a:lnTo>
                    <a:pt x="79" y="391"/>
                  </a:lnTo>
                  <a:lnTo>
                    <a:pt x="69" y="393"/>
                  </a:lnTo>
                  <a:lnTo>
                    <a:pt x="57" y="393"/>
                  </a:lnTo>
                  <a:lnTo>
                    <a:pt x="46" y="393"/>
                  </a:lnTo>
                  <a:lnTo>
                    <a:pt x="31" y="391"/>
                  </a:lnTo>
                  <a:lnTo>
                    <a:pt x="16" y="388"/>
                  </a:lnTo>
                  <a:lnTo>
                    <a:pt x="0" y="384"/>
                  </a:lnTo>
                  <a:lnTo>
                    <a:pt x="5" y="293"/>
                  </a:lnTo>
                  <a:lnTo>
                    <a:pt x="16" y="293"/>
                  </a:lnTo>
                  <a:lnTo>
                    <a:pt x="21" y="295"/>
                  </a:lnTo>
                  <a:lnTo>
                    <a:pt x="34" y="293"/>
                  </a:lnTo>
                  <a:lnTo>
                    <a:pt x="44" y="290"/>
                  </a:lnTo>
                  <a:lnTo>
                    <a:pt x="53" y="285"/>
                  </a:lnTo>
                  <a:lnTo>
                    <a:pt x="60" y="276"/>
                  </a:lnTo>
                  <a:lnTo>
                    <a:pt x="66" y="266"/>
                  </a:lnTo>
                  <a:lnTo>
                    <a:pt x="70" y="256"/>
                  </a:lnTo>
                  <a:lnTo>
                    <a:pt x="73" y="243"/>
                  </a:lnTo>
                  <a:lnTo>
                    <a:pt x="76" y="230"/>
                  </a:lnTo>
                  <a:lnTo>
                    <a:pt x="79" y="214"/>
                  </a:lnTo>
                  <a:lnTo>
                    <a:pt x="80" y="197"/>
                  </a:lnTo>
                  <a:lnTo>
                    <a:pt x="82" y="177"/>
                  </a:lnTo>
                  <a:lnTo>
                    <a:pt x="83" y="155"/>
                  </a:lnTo>
                  <a:lnTo>
                    <a:pt x="89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" name="Freeform 179">
              <a:extLst>
                <a:ext uri="{FF2B5EF4-FFF2-40B4-BE49-F238E27FC236}">
                  <a16:creationId xmlns:a16="http://schemas.microsoft.com/office/drawing/2014/main" id="{A9A8BB1C-9A25-22F3-E852-A7A8CAFB28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1875" y="1825625"/>
              <a:ext cx="269875" cy="203200"/>
            </a:xfrm>
            <a:custGeom>
              <a:avLst/>
              <a:gdLst>
                <a:gd name="T0" fmla="*/ 201 w 508"/>
                <a:gd name="T1" fmla="*/ 124 h 385"/>
                <a:gd name="T2" fmla="*/ 220 w 508"/>
                <a:gd name="T3" fmla="*/ 124 h 385"/>
                <a:gd name="T4" fmla="*/ 237 w 508"/>
                <a:gd name="T5" fmla="*/ 125 h 385"/>
                <a:gd name="T6" fmla="*/ 253 w 508"/>
                <a:gd name="T7" fmla="*/ 128 h 385"/>
                <a:gd name="T8" fmla="*/ 268 w 508"/>
                <a:gd name="T9" fmla="*/ 132 h 385"/>
                <a:gd name="T10" fmla="*/ 282 w 508"/>
                <a:gd name="T11" fmla="*/ 137 h 385"/>
                <a:gd name="T12" fmla="*/ 295 w 508"/>
                <a:gd name="T13" fmla="*/ 142 h 385"/>
                <a:gd name="T14" fmla="*/ 306 w 508"/>
                <a:gd name="T15" fmla="*/ 150 h 385"/>
                <a:gd name="T16" fmla="*/ 317 w 508"/>
                <a:gd name="T17" fmla="*/ 157 h 385"/>
                <a:gd name="T18" fmla="*/ 325 w 508"/>
                <a:gd name="T19" fmla="*/ 165 h 385"/>
                <a:gd name="T20" fmla="*/ 332 w 508"/>
                <a:gd name="T21" fmla="*/ 175 h 385"/>
                <a:gd name="T22" fmla="*/ 340 w 508"/>
                <a:gd name="T23" fmla="*/ 186 h 385"/>
                <a:gd name="T24" fmla="*/ 345 w 508"/>
                <a:gd name="T25" fmla="*/ 197 h 385"/>
                <a:gd name="T26" fmla="*/ 350 w 508"/>
                <a:gd name="T27" fmla="*/ 210 h 385"/>
                <a:gd name="T28" fmla="*/ 353 w 508"/>
                <a:gd name="T29" fmla="*/ 223 h 385"/>
                <a:gd name="T30" fmla="*/ 354 w 508"/>
                <a:gd name="T31" fmla="*/ 236 h 385"/>
                <a:gd name="T32" fmla="*/ 355 w 508"/>
                <a:gd name="T33" fmla="*/ 252 h 385"/>
                <a:gd name="T34" fmla="*/ 354 w 508"/>
                <a:gd name="T35" fmla="*/ 267 h 385"/>
                <a:gd name="T36" fmla="*/ 353 w 508"/>
                <a:gd name="T37" fmla="*/ 282 h 385"/>
                <a:gd name="T38" fmla="*/ 348 w 508"/>
                <a:gd name="T39" fmla="*/ 296 h 385"/>
                <a:gd name="T40" fmla="*/ 344 w 508"/>
                <a:gd name="T41" fmla="*/ 309 h 385"/>
                <a:gd name="T42" fmla="*/ 338 w 508"/>
                <a:gd name="T43" fmla="*/ 321 h 385"/>
                <a:gd name="T44" fmla="*/ 329 w 508"/>
                <a:gd name="T45" fmla="*/ 332 h 385"/>
                <a:gd name="T46" fmla="*/ 321 w 508"/>
                <a:gd name="T47" fmla="*/ 342 h 385"/>
                <a:gd name="T48" fmla="*/ 311 w 508"/>
                <a:gd name="T49" fmla="*/ 351 h 385"/>
                <a:gd name="T50" fmla="*/ 299 w 508"/>
                <a:gd name="T51" fmla="*/ 360 h 385"/>
                <a:gd name="T52" fmla="*/ 286 w 508"/>
                <a:gd name="T53" fmla="*/ 367 h 385"/>
                <a:gd name="T54" fmla="*/ 273 w 508"/>
                <a:gd name="T55" fmla="*/ 372 h 385"/>
                <a:gd name="T56" fmla="*/ 257 w 508"/>
                <a:gd name="T57" fmla="*/ 377 h 385"/>
                <a:gd name="T58" fmla="*/ 242 w 508"/>
                <a:gd name="T59" fmla="*/ 381 h 385"/>
                <a:gd name="T60" fmla="*/ 224 w 508"/>
                <a:gd name="T61" fmla="*/ 384 h 385"/>
                <a:gd name="T62" fmla="*/ 207 w 508"/>
                <a:gd name="T63" fmla="*/ 385 h 385"/>
                <a:gd name="T64" fmla="*/ 187 w 508"/>
                <a:gd name="T65" fmla="*/ 385 h 385"/>
                <a:gd name="T66" fmla="*/ 0 w 508"/>
                <a:gd name="T67" fmla="*/ 385 h 385"/>
                <a:gd name="T68" fmla="*/ 0 w 508"/>
                <a:gd name="T69" fmla="*/ 0 h 385"/>
                <a:gd name="T70" fmla="*/ 111 w 508"/>
                <a:gd name="T71" fmla="*/ 0 h 385"/>
                <a:gd name="T72" fmla="*/ 111 w 508"/>
                <a:gd name="T73" fmla="*/ 124 h 385"/>
                <a:gd name="T74" fmla="*/ 201 w 508"/>
                <a:gd name="T75" fmla="*/ 124 h 385"/>
                <a:gd name="T76" fmla="*/ 396 w 508"/>
                <a:gd name="T77" fmla="*/ 0 h 385"/>
                <a:gd name="T78" fmla="*/ 508 w 508"/>
                <a:gd name="T79" fmla="*/ 0 h 385"/>
                <a:gd name="T80" fmla="*/ 508 w 508"/>
                <a:gd name="T81" fmla="*/ 385 h 385"/>
                <a:gd name="T82" fmla="*/ 396 w 508"/>
                <a:gd name="T83" fmla="*/ 385 h 385"/>
                <a:gd name="T84" fmla="*/ 396 w 508"/>
                <a:gd name="T85" fmla="*/ 0 h 385"/>
                <a:gd name="T86" fmla="*/ 177 w 508"/>
                <a:gd name="T87" fmla="*/ 306 h 385"/>
                <a:gd name="T88" fmla="*/ 193 w 508"/>
                <a:gd name="T89" fmla="*/ 306 h 385"/>
                <a:gd name="T90" fmla="*/ 206 w 508"/>
                <a:gd name="T91" fmla="*/ 303 h 385"/>
                <a:gd name="T92" fmla="*/ 217 w 508"/>
                <a:gd name="T93" fmla="*/ 299 h 385"/>
                <a:gd name="T94" fmla="*/ 226 w 508"/>
                <a:gd name="T95" fmla="*/ 293 h 385"/>
                <a:gd name="T96" fmla="*/ 234 w 508"/>
                <a:gd name="T97" fmla="*/ 285 h 385"/>
                <a:gd name="T98" fmla="*/ 239 w 508"/>
                <a:gd name="T99" fmla="*/ 275 h 385"/>
                <a:gd name="T100" fmla="*/ 243 w 508"/>
                <a:gd name="T101" fmla="*/ 263 h 385"/>
                <a:gd name="T102" fmla="*/ 243 w 508"/>
                <a:gd name="T103" fmla="*/ 250 h 385"/>
                <a:gd name="T104" fmla="*/ 243 w 508"/>
                <a:gd name="T105" fmla="*/ 237 h 385"/>
                <a:gd name="T106" fmla="*/ 239 w 508"/>
                <a:gd name="T107" fmla="*/ 226 h 385"/>
                <a:gd name="T108" fmla="*/ 234 w 508"/>
                <a:gd name="T109" fmla="*/ 217 h 385"/>
                <a:gd name="T110" fmla="*/ 227 w 508"/>
                <a:gd name="T111" fmla="*/ 209 h 385"/>
                <a:gd name="T112" fmla="*/ 217 w 508"/>
                <a:gd name="T113" fmla="*/ 204 h 385"/>
                <a:gd name="T114" fmla="*/ 206 w 508"/>
                <a:gd name="T115" fmla="*/ 200 h 385"/>
                <a:gd name="T116" fmla="*/ 193 w 508"/>
                <a:gd name="T117" fmla="*/ 197 h 385"/>
                <a:gd name="T118" fmla="*/ 177 w 508"/>
                <a:gd name="T119" fmla="*/ 196 h 385"/>
                <a:gd name="T120" fmla="*/ 111 w 508"/>
                <a:gd name="T121" fmla="*/ 196 h 385"/>
                <a:gd name="T122" fmla="*/ 111 w 508"/>
                <a:gd name="T123" fmla="*/ 306 h 385"/>
                <a:gd name="T124" fmla="*/ 177 w 508"/>
                <a:gd name="T125" fmla="*/ 30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8" h="385">
                  <a:moveTo>
                    <a:pt x="201" y="124"/>
                  </a:moveTo>
                  <a:lnTo>
                    <a:pt x="220" y="124"/>
                  </a:lnTo>
                  <a:lnTo>
                    <a:pt x="237" y="125"/>
                  </a:lnTo>
                  <a:lnTo>
                    <a:pt x="253" y="128"/>
                  </a:lnTo>
                  <a:lnTo>
                    <a:pt x="268" y="132"/>
                  </a:lnTo>
                  <a:lnTo>
                    <a:pt x="282" y="137"/>
                  </a:lnTo>
                  <a:lnTo>
                    <a:pt x="295" y="142"/>
                  </a:lnTo>
                  <a:lnTo>
                    <a:pt x="306" y="150"/>
                  </a:lnTo>
                  <a:lnTo>
                    <a:pt x="317" y="157"/>
                  </a:lnTo>
                  <a:lnTo>
                    <a:pt x="325" y="165"/>
                  </a:lnTo>
                  <a:lnTo>
                    <a:pt x="332" y="175"/>
                  </a:lnTo>
                  <a:lnTo>
                    <a:pt x="340" y="186"/>
                  </a:lnTo>
                  <a:lnTo>
                    <a:pt x="345" y="197"/>
                  </a:lnTo>
                  <a:lnTo>
                    <a:pt x="350" y="210"/>
                  </a:lnTo>
                  <a:lnTo>
                    <a:pt x="353" y="223"/>
                  </a:lnTo>
                  <a:lnTo>
                    <a:pt x="354" y="236"/>
                  </a:lnTo>
                  <a:lnTo>
                    <a:pt x="355" y="252"/>
                  </a:lnTo>
                  <a:lnTo>
                    <a:pt x="354" y="267"/>
                  </a:lnTo>
                  <a:lnTo>
                    <a:pt x="353" y="282"/>
                  </a:lnTo>
                  <a:lnTo>
                    <a:pt x="348" y="296"/>
                  </a:lnTo>
                  <a:lnTo>
                    <a:pt x="344" y="309"/>
                  </a:lnTo>
                  <a:lnTo>
                    <a:pt x="338" y="321"/>
                  </a:lnTo>
                  <a:lnTo>
                    <a:pt x="329" y="332"/>
                  </a:lnTo>
                  <a:lnTo>
                    <a:pt x="321" y="342"/>
                  </a:lnTo>
                  <a:lnTo>
                    <a:pt x="311" y="351"/>
                  </a:lnTo>
                  <a:lnTo>
                    <a:pt x="299" y="360"/>
                  </a:lnTo>
                  <a:lnTo>
                    <a:pt x="286" y="367"/>
                  </a:lnTo>
                  <a:lnTo>
                    <a:pt x="273" y="372"/>
                  </a:lnTo>
                  <a:lnTo>
                    <a:pt x="257" y="377"/>
                  </a:lnTo>
                  <a:lnTo>
                    <a:pt x="242" y="381"/>
                  </a:lnTo>
                  <a:lnTo>
                    <a:pt x="224" y="384"/>
                  </a:lnTo>
                  <a:lnTo>
                    <a:pt x="207" y="385"/>
                  </a:lnTo>
                  <a:lnTo>
                    <a:pt x="187" y="385"/>
                  </a:lnTo>
                  <a:lnTo>
                    <a:pt x="0" y="385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1" y="124"/>
                  </a:lnTo>
                  <a:lnTo>
                    <a:pt x="201" y="124"/>
                  </a:lnTo>
                  <a:close/>
                  <a:moveTo>
                    <a:pt x="396" y="0"/>
                  </a:moveTo>
                  <a:lnTo>
                    <a:pt x="508" y="0"/>
                  </a:lnTo>
                  <a:lnTo>
                    <a:pt x="508" y="385"/>
                  </a:lnTo>
                  <a:lnTo>
                    <a:pt x="396" y="385"/>
                  </a:lnTo>
                  <a:lnTo>
                    <a:pt x="396" y="0"/>
                  </a:lnTo>
                  <a:close/>
                  <a:moveTo>
                    <a:pt x="177" y="306"/>
                  </a:moveTo>
                  <a:lnTo>
                    <a:pt x="193" y="306"/>
                  </a:lnTo>
                  <a:lnTo>
                    <a:pt x="206" y="303"/>
                  </a:lnTo>
                  <a:lnTo>
                    <a:pt x="217" y="299"/>
                  </a:lnTo>
                  <a:lnTo>
                    <a:pt x="226" y="293"/>
                  </a:lnTo>
                  <a:lnTo>
                    <a:pt x="234" y="285"/>
                  </a:lnTo>
                  <a:lnTo>
                    <a:pt x="239" y="275"/>
                  </a:lnTo>
                  <a:lnTo>
                    <a:pt x="243" y="263"/>
                  </a:lnTo>
                  <a:lnTo>
                    <a:pt x="243" y="250"/>
                  </a:lnTo>
                  <a:lnTo>
                    <a:pt x="243" y="237"/>
                  </a:lnTo>
                  <a:lnTo>
                    <a:pt x="239" y="226"/>
                  </a:lnTo>
                  <a:lnTo>
                    <a:pt x="234" y="217"/>
                  </a:lnTo>
                  <a:lnTo>
                    <a:pt x="227" y="209"/>
                  </a:lnTo>
                  <a:lnTo>
                    <a:pt x="217" y="204"/>
                  </a:lnTo>
                  <a:lnTo>
                    <a:pt x="206" y="200"/>
                  </a:lnTo>
                  <a:lnTo>
                    <a:pt x="193" y="197"/>
                  </a:lnTo>
                  <a:lnTo>
                    <a:pt x="177" y="196"/>
                  </a:lnTo>
                  <a:lnTo>
                    <a:pt x="111" y="196"/>
                  </a:lnTo>
                  <a:lnTo>
                    <a:pt x="111" y="306"/>
                  </a:lnTo>
                  <a:lnTo>
                    <a:pt x="177" y="306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" name="Freeform 180">
              <a:extLst>
                <a:ext uri="{FF2B5EF4-FFF2-40B4-BE49-F238E27FC236}">
                  <a16:creationId xmlns:a16="http://schemas.microsoft.com/office/drawing/2014/main" id="{AB262953-FE60-790F-FE00-DF2D0313064D}"/>
                </a:ext>
              </a:extLst>
            </p:cNvPr>
            <p:cNvSpPr/>
            <p:nvPr/>
          </p:nvSpPr>
          <p:spPr bwMode="auto">
            <a:xfrm>
              <a:off x="7680325" y="1825625"/>
              <a:ext cx="223838" cy="203200"/>
            </a:xfrm>
            <a:custGeom>
              <a:avLst/>
              <a:gdLst>
                <a:gd name="T0" fmla="*/ 295 w 422"/>
                <a:gd name="T1" fmla="*/ 385 h 385"/>
                <a:gd name="T2" fmla="*/ 210 w 422"/>
                <a:gd name="T3" fmla="*/ 267 h 385"/>
                <a:gd name="T4" fmla="*/ 122 w 422"/>
                <a:gd name="T5" fmla="*/ 385 h 385"/>
                <a:gd name="T6" fmla="*/ 0 w 422"/>
                <a:gd name="T7" fmla="*/ 385 h 385"/>
                <a:gd name="T8" fmla="*/ 150 w 422"/>
                <a:gd name="T9" fmla="*/ 191 h 385"/>
                <a:gd name="T10" fmla="*/ 6 w 422"/>
                <a:gd name="T11" fmla="*/ 0 h 385"/>
                <a:gd name="T12" fmla="*/ 131 w 422"/>
                <a:gd name="T13" fmla="*/ 0 h 385"/>
                <a:gd name="T14" fmla="*/ 213 w 422"/>
                <a:gd name="T15" fmla="*/ 112 h 385"/>
                <a:gd name="T16" fmla="*/ 296 w 422"/>
                <a:gd name="T17" fmla="*/ 0 h 385"/>
                <a:gd name="T18" fmla="*/ 416 w 422"/>
                <a:gd name="T19" fmla="*/ 0 h 385"/>
                <a:gd name="T20" fmla="*/ 272 w 422"/>
                <a:gd name="T21" fmla="*/ 188 h 385"/>
                <a:gd name="T22" fmla="*/ 422 w 422"/>
                <a:gd name="T23" fmla="*/ 385 h 385"/>
                <a:gd name="T24" fmla="*/ 295 w 422"/>
                <a:gd name="T25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385">
                  <a:moveTo>
                    <a:pt x="295" y="385"/>
                  </a:moveTo>
                  <a:lnTo>
                    <a:pt x="210" y="267"/>
                  </a:lnTo>
                  <a:lnTo>
                    <a:pt x="122" y="385"/>
                  </a:lnTo>
                  <a:lnTo>
                    <a:pt x="0" y="385"/>
                  </a:lnTo>
                  <a:lnTo>
                    <a:pt x="150" y="191"/>
                  </a:lnTo>
                  <a:lnTo>
                    <a:pt x="6" y="0"/>
                  </a:lnTo>
                  <a:lnTo>
                    <a:pt x="131" y="0"/>
                  </a:lnTo>
                  <a:lnTo>
                    <a:pt x="213" y="112"/>
                  </a:lnTo>
                  <a:lnTo>
                    <a:pt x="296" y="0"/>
                  </a:lnTo>
                  <a:lnTo>
                    <a:pt x="416" y="0"/>
                  </a:lnTo>
                  <a:lnTo>
                    <a:pt x="272" y="188"/>
                  </a:lnTo>
                  <a:lnTo>
                    <a:pt x="422" y="385"/>
                  </a:lnTo>
                  <a:lnTo>
                    <a:pt x="295" y="385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" name="Freeform 181">
              <a:extLst>
                <a:ext uri="{FF2B5EF4-FFF2-40B4-BE49-F238E27FC236}">
                  <a16:creationId xmlns:a16="http://schemas.microsoft.com/office/drawing/2014/main" id="{C5F83BCD-BCB7-93D4-705A-15BB25154708}"/>
                </a:ext>
              </a:extLst>
            </p:cNvPr>
            <p:cNvSpPr/>
            <p:nvPr/>
          </p:nvSpPr>
          <p:spPr bwMode="auto">
            <a:xfrm>
              <a:off x="8039100" y="1825625"/>
              <a:ext cx="212725" cy="203200"/>
            </a:xfrm>
            <a:custGeom>
              <a:avLst/>
              <a:gdLst>
                <a:gd name="T0" fmla="*/ 0 w 402"/>
                <a:gd name="T1" fmla="*/ 0 h 385"/>
                <a:gd name="T2" fmla="*/ 111 w 402"/>
                <a:gd name="T3" fmla="*/ 0 h 385"/>
                <a:gd name="T4" fmla="*/ 111 w 402"/>
                <a:gd name="T5" fmla="*/ 229 h 385"/>
                <a:gd name="T6" fmla="*/ 300 w 402"/>
                <a:gd name="T7" fmla="*/ 0 h 385"/>
                <a:gd name="T8" fmla="*/ 402 w 402"/>
                <a:gd name="T9" fmla="*/ 0 h 385"/>
                <a:gd name="T10" fmla="*/ 402 w 402"/>
                <a:gd name="T11" fmla="*/ 385 h 385"/>
                <a:gd name="T12" fmla="*/ 291 w 402"/>
                <a:gd name="T13" fmla="*/ 385 h 385"/>
                <a:gd name="T14" fmla="*/ 291 w 402"/>
                <a:gd name="T15" fmla="*/ 157 h 385"/>
                <a:gd name="T16" fmla="*/ 104 w 402"/>
                <a:gd name="T17" fmla="*/ 385 h 385"/>
                <a:gd name="T18" fmla="*/ 0 w 402"/>
                <a:gd name="T19" fmla="*/ 385 h 385"/>
                <a:gd name="T20" fmla="*/ 0 w 402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2" h="385">
                  <a:moveTo>
                    <a:pt x="0" y="0"/>
                  </a:moveTo>
                  <a:lnTo>
                    <a:pt x="111" y="0"/>
                  </a:lnTo>
                  <a:lnTo>
                    <a:pt x="111" y="229"/>
                  </a:lnTo>
                  <a:lnTo>
                    <a:pt x="300" y="0"/>
                  </a:lnTo>
                  <a:lnTo>
                    <a:pt x="402" y="0"/>
                  </a:lnTo>
                  <a:lnTo>
                    <a:pt x="402" y="385"/>
                  </a:lnTo>
                  <a:lnTo>
                    <a:pt x="291" y="385"/>
                  </a:lnTo>
                  <a:lnTo>
                    <a:pt x="291" y="157"/>
                  </a:lnTo>
                  <a:lnTo>
                    <a:pt x="104" y="385"/>
                  </a:lnTo>
                  <a:lnTo>
                    <a:pt x="0" y="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" name="Freeform 182">
              <a:extLst>
                <a:ext uri="{FF2B5EF4-FFF2-40B4-BE49-F238E27FC236}">
                  <a16:creationId xmlns:a16="http://schemas.microsoft.com/office/drawing/2014/main" id="{AF180192-95FA-B1A8-0FE4-AE453E49094E}"/>
                </a:ext>
              </a:extLst>
            </p:cNvPr>
            <p:cNvSpPr/>
            <p:nvPr/>
          </p:nvSpPr>
          <p:spPr bwMode="auto">
            <a:xfrm>
              <a:off x="8416925" y="1825625"/>
              <a:ext cx="212725" cy="203200"/>
            </a:xfrm>
            <a:custGeom>
              <a:avLst/>
              <a:gdLst>
                <a:gd name="T0" fmla="*/ 0 w 402"/>
                <a:gd name="T1" fmla="*/ 0 h 385"/>
                <a:gd name="T2" fmla="*/ 112 w 402"/>
                <a:gd name="T3" fmla="*/ 0 h 385"/>
                <a:gd name="T4" fmla="*/ 112 w 402"/>
                <a:gd name="T5" fmla="*/ 229 h 385"/>
                <a:gd name="T6" fmla="*/ 299 w 402"/>
                <a:gd name="T7" fmla="*/ 0 h 385"/>
                <a:gd name="T8" fmla="*/ 402 w 402"/>
                <a:gd name="T9" fmla="*/ 0 h 385"/>
                <a:gd name="T10" fmla="*/ 402 w 402"/>
                <a:gd name="T11" fmla="*/ 385 h 385"/>
                <a:gd name="T12" fmla="*/ 291 w 402"/>
                <a:gd name="T13" fmla="*/ 385 h 385"/>
                <a:gd name="T14" fmla="*/ 291 w 402"/>
                <a:gd name="T15" fmla="*/ 157 h 385"/>
                <a:gd name="T16" fmla="*/ 103 w 402"/>
                <a:gd name="T17" fmla="*/ 385 h 385"/>
                <a:gd name="T18" fmla="*/ 0 w 402"/>
                <a:gd name="T19" fmla="*/ 385 h 385"/>
                <a:gd name="T20" fmla="*/ 0 w 402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2" h="385">
                  <a:moveTo>
                    <a:pt x="0" y="0"/>
                  </a:moveTo>
                  <a:lnTo>
                    <a:pt x="112" y="0"/>
                  </a:lnTo>
                  <a:lnTo>
                    <a:pt x="112" y="229"/>
                  </a:lnTo>
                  <a:lnTo>
                    <a:pt x="299" y="0"/>
                  </a:lnTo>
                  <a:lnTo>
                    <a:pt x="402" y="0"/>
                  </a:lnTo>
                  <a:lnTo>
                    <a:pt x="402" y="385"/>
                  </a:lnTo>
                  <a:lnTo>
                    <a:pt x="291" y="385"/>
                  </a:lnTo>
                  <a:lnTo>
                    <a:pt x="291" y="157"/>
                  </a:lnTo>
                  <a:lnTo>
                    <a:pt x="103" y="385"/>
                  </a:lnTo>
                  <a:lnTo>
                    <a:pt x="0" y="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" name="Freeform 183">
              <a:extLst>
                <a:ext uri="{FF2B5EF4-FFF2-40B4-BE49-F238E27FC236}">
                  <a16:creationId xmlns:a16="http://schemas.microsoft.com/office/drawing/2014/main" id="{8826DA4D-BF5A-5160-DA34-6973BE687A55}"/>
                </a:ext>
              </a:extLst>
            </p:cNvPr>
            <p:cNvSpPr/>
            <p:nvPr/>
          </p:nvSpPr>
          <p:spPr bwMode="auto">
            <a:xfrm>
              <a:off x="8686800" y="1825625"/>
              <a:ext cx="206375" cy="203200"/>
            </a:xfrm>
            <a:custGeom>
              <a:avLst/>
              <a:gdLst>
                <a:gd name="T0" fmla="*/ 0 w 390"/>
                <a:gd name="T1" fmla="*/ 0 h 385"/>
                <a:gd name="T2" fmla="*/ 110 w 390"/>
                <a:gd name="T3" fmla="*/ 0 h 385"/>
                <a:gd name="T4" fmla="*/ 110 w 390"/>
                <a:gd name="T5" fmla="*/ 151 h 385"/>
                <a:gd name="T6" fmla="*/ 279 w 390"/>
                <a:gd name="T7" fmla="*/ 151 h 385"/>
                <a:gd name="T8" fmla="*/ 279 w 390"/>
                <a:gd name="T9" fmla="*/ 0 h 385"/>
                <a:gd name="T10" fmla="*/ 390 w 390"/>
                <a:gd name="T11" fmla="*/ 0 h 385"/>
                <a:gd name="T12" fmla="*/ 390 w 390"/>
                <a:gd name="T13" fmla="*/ 385 h 385"/>
                <a:gd name="T14" fmla="*/ 279 w 390"/>
                <a:gd name="T15" fmla="*/ 385 h 385"/>
                <a:gd name="T16" fmla="*/ 279 w 390"/>
                <a:gd name="T17" fmla="*/ 242 h 385"/>
                <a:gd name="T18" fmla="*/ 110 w 390"/>
                <a:gd name="T19" fmla="*/ 242 h 385"/>
                <a:gd name="T20" fmla="*/ 110 w 390"/>
                <a:gd name="T21" fmla="*/ 385 h 385"/>
                <a:gd name="T22" fmla="*/ 0 w 390"/>
                <a:gd name="T23" fmla="*/ 385 h 385"/>
                <a:gd name="T24" fmla="*/ 0 w 390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" h="385">
                  <a:moveTo>
                    <a:pt x="0" y="0"/>
                  </a:moveTo>
                  <a:lnTo>
                    <a:pt x="110" y="0"/>
                  </a:lnTo>
                  <a:lnTo>
                    <a:pt x="110" y="151"/>
                  </a:lnTo>
                  <a:lnTo>
                    <a:pt x="279" y="151"/>
                  </a:lnTo>
                  <a:lnTo>
                    <a:pt x="279" y="0"/>
                  </a:lnTo>
                  <a:lnTo>
                    <a:pt x="390" y="0"/>
                  </a:lnTo>
                  <a:lnTo>
                    <a:pt x="390" y="385"/>
                  </a:lnTo>
                  <a:lnTo>
                    <a:pt x="279" y="385"/>
                  </a:lnTo>
                  <a:lnTo>
                    <a:pt x="279" y="242"/>
                  </a:lnTo>
                  <a:lnTo>
                    <a:pt x="110" y="242"/>
                  </a:lnTo>
                  <a:lnTo>
                    <a:pt x="110" y="385"/>
                  </a:lnTo>
                  <a:lnTo>
                    <a:pt x="0" y="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9" name="Freeform 184">
              <a:extLst>
                <a:ext uri="{FF2B5EF4-FFF2-40B4-BE49-F238E27FC236}">
                  <a16:creationId xmlns:a16="http://schemas.microsoft.com/office/drawing/2014/main" id="{7F048731-5EE7-5072-3753-187C00D2AD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0325" y="1825625"/>
              <a:ext cx="192088" cy="203200"/>
            </a:xfrm>
            <a:custGeom>
              <a:avLst/>
              <a:gdLst>
                <a:gd name="T0" fmla="*/ 309 w 363"/>
                <a:gd name="T1" fmla="*/ 191 h 385"/>
                <a:gd name="T2" fmla="*/ 335 w 363"/>
                <a:gd name="T3" fmla="*/ 207 h 385"/>
                <a:gd name="T4" fmla="*/ 353 w 363"/>
                <a:gd name="T5" fmla="*/ 230 h 385"/>
                <a:gd name="T6" fmla="*/ 361 w 363"/>
                <a:gd name="T7" fmla="*/ 259 h 385"/>
                <a:gd name="T8" fmla="*/ 361 w 363"/>
                <a:gd name="T9" fmla="*/ 289 h 385"/>
                <a:gd name="T10" fmla="*/ 357 w 363"/>
                <a:gd name="T11" fmla="*/ 312 h 385"/>
                <a:gd name="T12" fmla="*/ 347 w 363"/>
                <a:gd name="T13" fmla="*/ 332 h 385"/>
                <a:gd name="T14" fmla="*/ 332 w 363"/>
                <a:gd name="T15" fmla="*/ 349 h 385"/>
                <a:gd name="T16" fmla="*/ 312 w 363"/>
                <a:gd name="T17" fmla="*/ 364 h 385"/>
                <a:gd name="T18" fmla="*/ 288 w 363"/>
                <a:gd name="T19" fmla="*/ 374 h 385"/>
                <a:gd name="T20" fmla="*/ 258 w 363"/>
                <a:gd name="T21" fmla="*/ 381 h 385"/>
                <a:gd name="T22" fmla="*/ 224 w 363"/>
                <a:gd name="T23" fmla="*/ 385 h 385"/>
                <a:gd name="T24" fmla="*/ 0 w 363"/>
                <a:gd name="T25" fmla="*/ 385 h 385"/>
                <a:gd name="T26" fmla="*/ 197 w 363"/>
                <a:gd name="T27" fmla="*/ 0 h 385"/>
                <a:gd name="T28" fmla="*/ 230 w 363"/>
                <a:gd name="T29" fmla="*/ 1 h 385"/>
                <a:gd name="T30" fmla="*/ 260 w 363"/>
                <a:gd name="T31" fmla="*/ 7 h 385"/>
                <a:gd name="T32" fmla="*/ 288 w 363"/>
                <a:gd name="T33" fmla="*/ 14 h 385"/>
                <a:gd name="T34" fmla="*/ 309 w 363"/>
                <a:gd name="T35" fmla="*/ 26 h 385"/>
                <a:gd name="T36" fmla="*/ 328 w 363"/>
                <a:gd name="T37" fmla="*/ 40 h 385"/>
                <a:gd name="T38" fmla="*/ 341 w 363"/>
                <a:gd name="T39" fmla="*/ 58 h 385"/>
                <a:gd name="T40" fmla="*/ 348 w 363"/>
                <a:gd name="T41" fmla="*/ 78 h 385"/>
                <a:gd name="T42" fmla="*/ 351 w 363"/>
                <a:gd name="T43" fmla="*/ 99 h 385"/>
                <a:gd name="T44" fmla="*/ 347 w 363"/>
                <a:gd name="T45" fmla="*/ 127 h 385"/>
                <a:gd name="T46" fmla="*/ 335 w 363"/>
                <a:gd name="T47" fmla="*/ 150 h 385"/>
                <a:gd name="T48" fmla="*/ 318 w 363"/>
                <a:gd name="T49" fmla="*/ 170 h 385"/>
                <a:gd name="T50" fmla="*/ 294 w 363"/>
                <a:gd name="T51" fmla="*/ 184 h 385"/>
                <a:gd name="T52" fmla="*/ 187 w 363"/>
                <a:gd name="T53" fmla="*/ 158 h 385"/>
                <a:gd name="T54" fmla="*/ 211 w 363"/>
                <a:gd name="T55" fmla="*/ 155 h 385"/>
                <a:gd name="T56" fmla="*/ 230 w 363"/>
                <a:gd name="T57" fmla="*/ 148 h 385"/>
                <a:gd name="T58" fmla="*/ 242 w 363"/>
                <a:gd name="T59" fmla="*/ 135 h 385"/>
                <a:gd name="T60" fmla="*/ 245 w 363"/>
                <a:gd name="T61" fmla="*/ 116 h 385"/>
                <a:gd name="T62" fmla="*/ 242 w 363"/>
                <a:gd name="T63" fmla="*/ 99 h 385"/>
                <a:gd name="T64" fmla="*/ 230 w 363"/>
                <a:gd name="T65" fmla="*/ 86 h 385"/>
                <a:gd name="T66" fmla="*/ 211 w 363"/>
                <a:gd name="T67" fmla="*/ 79 h 385"/>
                <a:gd name="T68" fmla="*/ 187 w 363"/>
                <a:gd name="T69" fmla="*/ 76 h 385"/>
                <a:gd name="T70" fmla="*/ 102 w 363"/>
                <a:gd name="T71" fmla="*/ 158 h 385"/>
                <a:gd name="T72" fmla="*/ 210 w 363"/>
                <a:gd name="T73" fmla="*/ 309 h 385"/>
                <a:gd name="T74" fmla="*/ 233 w 363"/>
                <a:gd name="T75" fmla="*/ 303 h 385"/>
                <a:gd name="T76" fmla="*/ 249 w 363"/>
                <a:gd name="T77" fmla="*/ 293 h 385"/>
                <a:gd name="T78" fmla="*/ 256 w 363"/>
                <a:gd name="T79" fmla="*/ 278 h 385"/>
                <a:gd name="T80" fmla="*/ 256 w 363"/>
                <a:gd name="T81" fmla="*/ 257 h 385"/>
                <a:gd name="T82" fmla="*/ 249 w 363"/>
                <a:gd name="T83" fmla="*/ 240 h 385"/>
                <a:gd name="T84" fmla="*/ 235 w 363"/>
                <a:gd name="T85" fmla="*/ 230 h 385"/>
                <a:gd name="T86" fmla="*/ 213 w 363"/>
                <a:gd name="T87" fmla="*/ 224 h 385"/>
                <a:gd name="T88" fmla="*/ 102 w 363"/>
                <a:gd name="T89" fmla="*/ 224 h 385"/>
                <a:gd name="T90" fmla="*/ 196 w 363"/>
                <a:gd name="T91" fmla="*/ 30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3" h="385">
                  <a:moveTo>
                    <a:pt x="294" y="184"/>
                  </a:moveTo>
                  <a:lnTo>
                    <a:pt x="309" y="191"/>
                  </a:lnTo>
                  <a:lnTo>
                    <a:pt x="324" y="198"/>
                  </a:lnTo>
                  <a:lnTo>
                    <a:pt x="335" y="207"/>
                  </a:lnTo>
                  <a:lnTo>
                    <a:pt x="345" y="219"/>
                  </a:lnTo>
                  <a:lnTo>
                    <a:pt x="353" y="230"/>
                  </a:lnTo>
                  <a:lnTo>
                    <a:pt x="358" y="244"/>
                  </a:lnTo>
                  <a:lnTo>
                    <a:pt x="361" y="259"/>
                  </a:lnTo>
                  <a:lnTo>
                    <a:pt x="363" y="276"/>
                  </a:lnTo>
                  <a:lnTo>
                    <a:pt x="361" y="289"/>
                  </a:lnTo>
                  <a:lnTo>
                    <a:pt x="360" y="301"/>
                  </a:lnTo>
                  <a:lnTo>
                    <a:pt x="357" y="312"/>
                  </a:lnTo>
                  <a:lnTo>
                    <a:pt x="353" y="322"/>
                  </a:lnTo>
                  <a:lnTo>
                    <a:pt x="347" y="332"/>
                  </a:lnTo>
                  <a:lnTo>
                    <a:pt x="340" y="341"/>
                  </a:lnTo>
                  <a:lnTo>
                    <a:pt x="332" y="349"/>
                  </a:lnTo>
                  <a:lnTo>
                    <a:pt x="322" y="357"/>
                  </a:lnTo>
                  <a:lnTo>
                    <a:pt x="312" y="364"/>
                  </a:lnTo>
                  <a:lnTo>
                    <a:pt x="301" y="370"/>
                  </a:lnTo>
                  <a:lnTo>
                    <a:pt x="288" y="374"/>
                  </a:lnTo>
                  <a:lnTo>
                    <a:pt x="273" y="378"/>
                  </a:lnTo>
                  <a:lnTo>
                    <a:pt x="258" y="381"/>
                  </a:lnTo>
                  <a:lnTo>
                    <a:pt x="242" y="384"/>
                  </a:lnTo>
                  <a:lnTo>
                    <a:pt x="224" y="385"/>
                  </a:lnTo>
                  <a:lnTo>
                    <a:pt x="206" y="385"/>
                  </a:lnTo>
                  <a:lnTo>
                    <a:pt x="0" y="385"/>
                  </a:lnTo>
                  <a:lnTo>
                    <a:pt x="0" y="0"/>
                  </a:lnTo>
                  <a:lnTo>
                    <a:pt x="197" y="0"/>
                  </a:lnTo>
                  <a:lnTo>
                    <a:pt x="214" y="0"/>
                  </a:lnTo>
                  <a:lnTo>
                    <a:pt x="230" y="1"/>
                  </a:lnTo>
                  <a:lnTo>
                    <a:pt x="246" y="4"/>
                  </a:lnTo>
                  <a:lnTo>
                    <a:pt x="260" y="7"/>
                  </a:lnTo>
                  <a:lnTo>
                    <a:pt x="275" y="10"/>
                  </a:lnTo>
                  <a:lnTo>
                    <a:pt x="288" y="14"/>
                  </a:lnTo>
                  <a:lnTo>
                    <a:pt x="299" y="20"/>
                  </a:lnTo>
                  <a:lnTo>
                    <a:pt x="309" y="26"/>
                  </a:lnTo>
                  <a:lnTo>
                    <a:pt x="319" y="33"/>
                  </a:lnTo>
                  <a:lnTo>
                    <a:pt x="328" y="40"/>
                  </a:lnTo>
                  <a:lnTo>
                    <a:pt x="335" y="49"/>
                  </a:lnTo>
                  <a:lnTo>
                    <a:pt x="341" y="58"/>
                  </a:lnTo>
                  <a:lnTo>
                    <a:pt x="345" y="68"/>
                  </a:lnTo>
                  <a:lnTo>
                    <a:pt x="348" y="78"/>
                  </a:lnTo>
                  <a:lnTo>
                    <a:pt x="350" y="88"/>
                  </a:lnTo>
                  <a:lnTo>
                    <a:pt x="351" y="99"/>
                  </a:lnTo>
                  <a:lnTo>
                    <a:pt x="350" y="114"/>
                  </a:lnTo>
                  <a:lnTo>
                    <a:pt x="347" y="127"/>
                  </a:lnTo>
                  <a:lnTo>
                    <a:pt x="343" y="139"/>
                  </a:lnTo>
                  <a:lnTo>
                    <a:pt x="335" y="150"/>
                  </a:lnTo>
                  <a:lnTo>
                    <a:pt x="328" y="161"/>
                  </a:lnTo>
                  <a:lnTo>
                    <a:pt x="318" y="170"/>
                  </a:lnTo>
                  <a:lnTo>
                    <a:pt x="307" y="177"/>
                  </a:lnTo>
                  <a:lnTo>
                    <a:pt x="294" y="184"/>
                  </a:lnTo>
                  <a:close/>
                  <a:moveTo>
                    <a:pt x="102" y="158"/>
                  </a:moveTo>
                  <a:lnTo>
                    <a:pt x="187" y="158"/>
                  </a:lnTo>
                  <a:lnTo>
                    <a:pt x="200" y="158"/>
                  </a:lnTo>
                  <a:lnTo>
                    <a:pt x="211" y="155"/>
                  </a:lnTo>
                  <a:lnTo>
                    <a:pt x="222" y="152"/>
                  </a:lnTo>
                  <a:lnTo>
                    <a:pt x="230" y="148"/>
                  </a:lnTo>
                  <a:lnTo>
                    <a:pt x="237" y="142"/>
                  </a:lnTo>
                  <a:lnTo>
                    <a:pt x="242" y="135"/>
                  </a:lnTo>
                  <a:lnTo>
                    <a:pt x="245" y="127"/>
                  </a:lnTo>
                  <a:lnTo>
                    <a:pt x="245" y="116"/>
                  </a:lnTo>
                  <a:lnTo>
                    <a:pt x="245" y="108"/>
                  </a:lnTo>
                  <a:lnTo>
                    <a:pt x="242" y="99"/>
                  </a:lnTo>
                  <a:lnTo>
                    <a:pt x="237" y="92"/>
                  </a:lnTo>
                  <a:lnTo>
                    <a:pt x="230" y="86"/>
                  </a:lnTo>
                  <a:lnTo>
                    <a:pt x="222" y="82"/>
                  </a:lnTo>
                  <a:lnTo>
                    <a:pt x="211" y="79"/>
                  </a:lnTo>
                  <a:lnTo>
                    <a:pt x="200" y="76"/>
                  </a:lnTo>
                  <a:lnTo>
                    <a:pt x="187" y="76"/>
                  </a:lnTo>
                  <a:lnTo>
                    <a:pt x="102" y="76"/>
                  </a:lnTo>
                  <a:lnTo>
                    <a:pt x="102" y="158"/>
                  </a:lnTo>
                  <a:close/>
                  <a:moveTo>
                    <a:pt x="196" y="309"/>
                  </a:moveTo>
                  <a:lnTo>
                    <a:pt x="210" y="309"/>
                  </a:lnTo>
                  <a:lnTo>
                    <a:pt x="223" y="306"/>
                  </a:lnTo>
                  <a:lnTo>
                    <a:pt x="233" y="303"/>
                  </a:lnTo>
                  <a:lnTo>
                    <a:pt x="242" y="299"/>
                  </a:lnTo>
                  <a:lnTo>
                    <a:pt x="249" y="293"/>
                  </a:lnTo>
                  <a:lnTo>
                    <a:pt x="253" y="286"/>
                  </a:lnTo>
                  <a:lnTo>
                    <a:pt x="256" y="278"/>
                  </a:lnTo>
                  <a:lnTo>
                    <a:pt x="258" y="267"/>
                  </a:lnTo>
                  <a:lnTo>
                    <a:pt x="256" y="257"/>
                  </a:lnTo>
                  <a:lnTo>
                    <a:pt x="253" y="247"/>
                  </a:lnTo>
                  <a:lnTo>
                    <a:pt x="249" y="240"/>
                  </a:lnTo>
                  <a:lnTo>
                    <a:pt x="243" y="234"/>
                  </a:lnTo>
                  <a:lnTo>
                    <a:pt x="235" y="230"/>
                  </a:lnTo>
                  <a:lnTo>
                    <a:pt x="224" y="227"/>
                  </a:lnTo>
                  <a:lnTo>
                    <a:pt x="213" y="224"/>
                  </a:lnTo>
                  <a:lnTo>
                    <a:pt x="199" y="224"/>
                  </a:lnTo>
                  <a:lnTo>
                    <a:pt x="102" y="224"/>
                  </a:lnTo>
                  <a:lnTo>
                    <a:pt x="102" y="309"/>
                  </a:lnTo>
                  <a:lnTo>
                    <a:pt x="196" y="309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" name="Freeform 185">
              <a:extLst>
                <a:ext uri="{FF2B5EF4-FFF2-40B4-BE49-F238E27FC236}">
                  <a16:creationId xmlns:a16="http://schemas.microsoft.com/office/drawing/2014/main" id="{DB0A4179-EC6C-A11C-51D0-7A2DEFADB3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9400" y="1822450"/>
              <a:ext cx="193675" cy="209550"/>
            </a:xfrm>
            <a:custGeom>
              <a:avLst/>
              <a:gdLst>
                <a:gd name="T0" fmla="*/ 203 w 365"/>
                <a:gd name="T1" fmla="*/ 2 h 397"/>
                <a:gd name="T2" fmla="*/ 241 w 365"/>
                <a:gd name="T3" fmla="*/ 6 h 397"/>
                <a:gd name="T4" fmla="*/ 276 w 365"/>
                <a:gd name="T5" fmla="*/ 17 h 397"/>
                <a:gd name="T6" fmla="*/ 305 w 365"/>
                <a:gd name="T7" fmla="*/ 33 h 397"/>
                <a:gd name="T8" fmla="*/ 329 w 365"/>
                <a:gd name="T9" fmla="*/ 55 h 397"/>
                <a:gd name="T10" fmla="*/ 347 w 365"/>
                <a:gd name="T11" fmla="*/ 81 h 397"/>
                <a:gd name="T12" fmla="*/ 360 w 365"/>
                <a:gd name="T13" fmla="*/ 114 h 397"/>
                <a:gd name="T14" fmla="*/ 365 w 365"/>
                <a:gd name="T15" fmla="*/ 151 h 397"/>
                <a:gd name="T16" fmla="*/ 365 w 365"/>
                <a:gd name="T17" fmla="*/ 391 h 397"/>
                <a:gd name="T18" fmla="*/ 262 w 365"/>
                <a:gd name="T19" fmla="*/ 344 h 397"/>
                <a:gd name="T20" fmla="*/ 241 w 365"/>
                <a:gd name="T21" fmla="*/ 367 h 397"/>
                <a:gd name="T22" fmla="*/ 216 w 365"/>
                <a:gd name="T23" fmla="*/ 384 h 397"/>
                <a:gd name="T24" fmla="*/ 184 w 365"/>
                <a:gd name="T25" fmla="*/ 394 h 397"/>
                <a:gd name="T26" fmla="*/ 144 w 365"/>
                <a:gd name="T27" fmla="*/ 397 h 397"/>
                <a:gd name="T28" fmla="*/ 102 w 365"/>
                <a:gd name="T29" fmla="*/ 393 h 397"/>
                <a:gd name="T30" fmla="*/ 66 w 365"/>
                <a:gd name="T31" fmla="*/ 383 h 397"/>
                <a:gd name="T32" fmla="*/ 38 w 365"/>
                <a:gd name="T33" fmla="*/ 364 h 397"/>
                <a:gd name="T34" fmla="*/ 17 w 365"/>
                <a:gd name="T35" fmla="*/ 341 h 397"/>
                <a:gd name="T36" fmla="*/ 4 w 365"/>
                <a:gd name="T37" fmla="*/ 312 h 397"/>
                <a:gd name="T38" fmla="*/ 0 w 365"/>
                <a:gd name="T39" fmla="*/ 281 h 397"/>
                <a:gd name="T40" fmla="*/ 2 w 365"/>
                <a:gd name="T41" fmla="*/ 255 h 397"/>
                <a:gd name="T42" fmla="*/ 10 w 365"/>
                <a:gd name="T43" fmla="*/ 232 h 397"/>
                <a:gd name="T44" fmla="*/ 23 w 365"/>
                <a:gd name="T45" fmla="*/ 213 h 397"/>
                <a:gd name="T46" fmla="*/ 40 w 365"/>
                <a:gd name="T47" fmla="*/ 196 h 397"/>
                <a:gd name="T48" fmla="*/ 63 w 365"/>
                <a:gd name="T49" fmla="*/ 183 h 397"/>
                <a:gd name="T50" fmla="*/ 92 w 365"/>
                <a:gd name="T51" fmla="*/ 173 h 397"/>
                <a:gd name="T52" fmla="*/ 125 w 365"/>
                <a:gd name="T53" fmla="*/ 167 h 397"/>
                <a:gd name="T54" fmla="*/ 165 w 365"/>
                <a:gd name="T55" fmla="*/ 166 h 397"/>
                <a:gd name="T56" fmla="*/ 253 w 365"/>
                <a:gd name="T57" fmla="*/ 156 h 397"/>
                <a:gd name="T58" fmla="*/ 252 w 365"/>
                <a:gd name="T59" fmla="*/ 140 h 397"/>
                <a:gd name="T60" fmla="*/ 246 w 365"/>
                <a:gd name="T61" fmla="*/ 125 h 397"/>
                <a:gd name="T62" fmla="*/ 237 w 365"/>
                <a:gd name="T63" fmla="*/ 114 h 397"/>
                <a:gd name="T64" fmla="*/ 226 w 365"/>
                <a:gd name="T65" fmla="*/ 104 h 397"/>
                <a:gd name="T66" fmla="*/ 213 w 365"/>
                <a:gd name="T67" fmla="*/ 97 h 397"/>
                <a:gd name="T68" fmla="*/ 185 w 365"/>
                <a:gd name="T69" fmla="*/ 91 h 397"/>
                <a:gd name="T70" fmla="*/ 149 w 365"/>
                <a:gd name="T71" fmla="*/ 89 h 397"/>
                <a:gd name="T72" fmla="*/ 119 w 365"/>
                <a:gd name="T73" fmla="*/ 95 h 397"/>
                <a:gd name="T74" fmla="*/ 90 w 365"/>
                <a:gd name="T75" fmla="*/ 104 h 397"/>
                <a:gd name="T76" fmla="*/ 64 w 365"/>
                <a:gd name="T77" fmla="*/ 117 h 397"/>
                <a:gd name="T78" fmla="*/ 14 w 365"/>
                <a:gd name="T79" fmla="*/ 46 h 397"/>
                <a:gd name="T80" fmla="*/ 48 w 365"/>
                <a:gd name="T81" fmla="*/ 28 h 397"/>
                <a:gd name="T82" fmla="*/ 89 w 365"/>
                <a:gd name="T83" fmla="*/ 13 h 397"/>
                <a:gd name="T84" fmla="*/ 133 w 365"/>
                <a:gd name="T85" fmla="*/ 3 h 397"/>
                <a:gd name="T86" fmla="*/ 180 w 365"/>
                <a:gd name="T87" fmla="*/ 0 h 397"/>
                <a:gd name="T88" fmla="*/ 185 w 365"/>
                <a:gd name="T89" fmla="*/ 321 h 397"/>
                <a:gd name="T90" fmla="*/ 211 w 365"/>
                <a:gd name="T91" fmla="*/ 314 h 397"/>
                <a:gd name="T92" fmla="*/ 233 w 365"/>
                <a:gd name="T93" fmla="*/ 301 h 397"/>
                <a:gd name="T94" fmla="*/ 249 w 365"/>
                <a:gd name="T95" fmla="*/ 282 h 397"/>
                <a:gd name="T96" fmla="*/ 254 w 365"/>
                <a:gd name="T97" fmla="*/ 230 h 397"/>
                <a:gd name="T98" fmla="*/ 161 w 365"/>
                <a:gd name="T99" fmla="*/ 230 h 397"/>
                <a:gd name="T100" fmla="*/ 135 w 365"/>
                <a:gd name="T101" fmla="*/ 236 h 397"/>
                <a:gd name="T102" fmla="*/ 118 w 365"/>
                <a:gd name="T103" fmla="*/ 248 h 397"/>
                <a:gd name="T104" fmla="*/ 109 w 365"/>
                <a:gd name="T105" fmla="*/ 265 h 397"/>
                <a:gd name="T106" fmla="*/ 109 w 365"/>
                <a:gd name="T107" fmla="*/ 285 h 397"/>
                <a:gd name="T108" fmla="*/ 118 w 365"/>
                <a:gd name="T109" fmla="*/ 302 h 397"/>
                <a:gd name="T110" fmla="*/ 135 w 365"/>
                <a:gd name="T111" fmla="*/ 315 h 397"/>
                <a:gd name="T112" fmla="*/ 158 w 365"/>
                <a:gd name="T113" fmla="*/ 32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5" h="397">
                  <a:moveTo>
                    <a:pt x="180" y="0"/>
                  </a:moveTo>
                  <a:lnTo>
                    <a:pt x="203" y="2"/>
                  </a:lnTo>
                  <a:lnTo>
                    <a:pt x="223" y="3"/>
                  </a:lnTo>
                  <a:lnTo>
                    <a:pt x="241" y="6"/>
                  </a:lnTo>
                  <a:lnTo>
                    <a:pt x="259" y="10"/>
                  </a:lnTo>
                  <a:lnTo>
                    <a:pt x="276" y="17"/>
                  </a:lnTo>
                  <a:lnTo>
                    <a:pt x="292" y="25"/>
                  </a:lnTo>
                  <a:lnTo>
                    <a:pt x="305" y="33"/>
                  </a:lnTo>
                  <a:lnTo>
                    <a:pt x="318" y="43"/>
                  </a:lnTo>
                  <a:lnTo>
                    <a:pt x="329" y="55"/>
                  </a:lnTo>
                  <a:lnTo>
                    <a:pt x="339" y="66"/>
                  </a:lnTo>
                  <a:lnTo>
                    <a:pt x="347" y="81"/>
                  </a:lnTo>
                  <a:lnTo>
                    <a:pt x="354" y="97"/>
                  </a:lnTo>
                  <a:lnTo>
                    <a:pt x="360" y="114"/>
                  </a:lnTo>
                  <a:lnTo>
                    <a:pt x="362" y="131"/>
                  </a:lnTo>
                  <a:lnTo>
                    <a:pt x="365" y="151"/>
                  </a:lnTo>
                  <a:lnTo>
                    <a:pt x="365" y="171"/>
                  </a:lnTo>
                  <a:lnTo>
                    <a:pt x="365" y="391"/>
                  </a:lnTo>
                  <a:lnTo>
                    <a:pt x="262" y="391"/>
                  </a:lnTo>
                  <a:lnTo>
                    <a:pt x="262" y="344"/>
                  </a:lnTo>
                  <a:lnTo>
                    <a:pt x="253" y="355"/>
                  </a:lnTo>
                  <a:lnTo>
                    <a:pt x="241" y="367"/>
                  </a:lnTo>
                  <a:lnTo>
                    <a:pt x="230" y="376"/>
                  </a:lnTo>
                  <a:lnTo>
                    <a:pt x="216" y="384"/>
                  </a:lnTo>
                  <a:lnTo>
                    <a:pt x="201" y="390"/>
                  </a:lnTo>
                  <a:lnTo>
                    <a:pt x="184" y="394"/>
                  </a:lnTo>
                  <a:lnTo>
                    <a:pt x="164" y="396"/>
                  </a:lnTo>
                  <a:lnTo>
                    <a:pt x="144" y="397"/>
                  </a:lnTo>
                  <a:lnTo>
                    <a:pt x="122" y="396"/>
                  </a:lnTo>
                  <a:lnTo>
                    <a:pt x="102" y="393"/>
                  </a:lnTo>
                  <a:lnTo>
                    <a:pt x="83" y="389"/>
                  </a:lnTo>
                  <a:lnTo>
                    <a:pt x="66" y="383"/>
                  </a:lnTo>
                  <a:lnTo>
                    <a:pt x="51" y="374"/>
                  </a:lnTo>
                  <a:lnTo>
                    <a:pt x="38" y="364"/>
                  </a:lnTo>
                  <a:lnTo>
                    <a:pt x="27" y="353"/>
                  </a:lnTo>
                  <a:lnTo>
                    <a:pt x="17" y="341"/>
                  </a:lnTo>
                  <a:lnTo>
                    <a:pt x="10" y="327"/>
                  </a:lnTo>
                  <a:lnTo>
                    <a:pt x="4" y="312"/>
                  </a:lnTo>
                  <a:lnTo>
                    <a:pt x="1" y="296"/>
                  </a:lnTo>
                  <a:lnTo>
                    <a:pt x="0" y="281"/>
                  </a:lnTo>
                  <a:lnTo>
                    <a:pt x="0" y="268"/>
                  </a:lnTo>
                  <a:lnTo>
                    <a:pt x="2" y="255"/>
                  </a:lnTo>
                  <a:lnTo>
                    <a:pt x="5" y="243"/>
                  </a:lnTo>
                  <a:lnTo>
                    <a:pt x="10" y="232"/>
                  </a:lnTo>
                  <a:lnTo>
                    <a:pt x="15" y="222"/>
                  </a:lnTo>
                  <a:lnTo>
                    <a:pt x="23" y="213"/>
                  </a:lnTo>
                  <a:lnTo>
                    <a:pt x="30" y="204"/>
                  </a:lnTo>
                  <a:lnTo>
                    <a:pt x="40" y="196"/>
                  </a:lnTo>
                  <a:lnTo>
                    <a:pt x="51" y="189"/>
                  </a:lnTo>
                  <a:lnTo>
                    <a:pt x="63" y="183"/>
                  </a:lnTo>
                  <a:lnTo>
                    <a:pt x="76" y="177"/>
                  </a:lnTo>
                  <a:lnTo>
                    <a:pt x="92" y="173"/>
                  </a:lnTo>
                  <a:lnTo>
                    <a:pt x="108" y="170"/>
                  </a:lnTo>
                  <a:lnTo>
                    <a:pt x="125" y="167"/>
                  </a:lnTo>
                  <a:lnTo>
                    <a:pt x="145" y="166"/>
                  </a:lnTo>
                  <a:lnTo>
                    <a:pt x="165" y="166"/>
                  </a:lnTo>
                  <a:lnTo>
                    <a:pt x="254" y="166"/>
                  </a:lnTo>
                  <a:lnTo>
                    <a:pt x="253" y="156"/>
                  </a:lnTo>
                  <a:lnTo>
                    <a:pt x="253" y="148"/>
                  </a:lnTo>
                  <a:lnTo>
                    <a:pt x="252" y="140"/>
                  </a:lnTo>
                  <a:lnTo>
                    <a:pt x="249" y="133"/>
                  </a:lnTo>
                  <a:lnTo>
                    <a:pt x="246" y="125"/>
                  </a:lnTo>
                  <a:lnTo>
                    <a:pt x="241" y="120"/>
                  </a:lnTo>
                  <a:lnTo>
                    <a:pt x="237" y="114"/>
                  </a:lnTo>
                  <a:lnTo>
                    <a:pt x="231" y="110"/>
                  </a:lnTo>
                  <a:lnTo>
                    <a:pt x="226" y="104"/>
                  </a:lnTo>
                  <a:lnTo>
                    <a:pt x="220" y="101"/>
                  </a:lnTo>
                  <a:lnTo>
                    <a:pt x="213" y="97"/>
                  </a:lnTo>
                  <a:lnTo>
                    <a:pt x="204" y="94"/>
                  </a:lnTo>
                  <a:lnTo>
                    <a:pt x="185" y="91"/>
                  </a:lnTo>
                  <a:lnTo>
                    <a:pt x="165" y="89"/>
                  </a:lnTo>
                  <a:lnTo>
                    <a:pt x="149" y="89"/>
                  </a:lnTo>
                  <a:lnTo>
                    <a:pt x="135" y="92"/>
                  </a:lnTo>
                  <a:lnTo>
                    <a:pt x="119" y="95"/>
                  </a:lnTo>
                  <a:lnTo>
                    <a:pt x="105" y="99"/>
                  </a:lnTo>
                  <a:lnTo>
                    <a:pt x="90" y="104"/>
                  </a:lnTo>
                  <a:lnTo>
                    <a:pt x="77" y="110"/>
                  </a:lnTo>
                  <a:lnTo>
                    <a:pt x="64" y="117"/>
                  </a:lnTo>
                  <a:lnTo>
                    <a:pt x="54" y="125"/>
                  </a:lnTo>
                  <a:lnTo>
                    <a:pt x="14" y="46"/>
                  </a:lnTo>
                  <a:lnTo>
                    <a:pt x="30" y="36"/>
                  </a:lnTo>
                  <a:lnTo>
                    <a:pt x="48" y="28"/>
                  </a:lnTo>
                  <a:lnTo>
                    <a:pt x="69" y="19"/>
                  </a:lnTo>
                  <a:lnTo>
                    <a:pt x="89" y="13"/>
                  </a:lnTo>
                  <a:lnTo>
                    <a:pt x="112" y="7"/>
                  </a:lnTo>
                  <a:lnTo>
                    <a:pt x="133" y="3"/>
                  </a:lnTo>
                  <a:lnTo>
                    <a:pt x="156" y="2"/>
                  </a:lnTo>
                  <a:lnTo>
                    <a:pt x="180" y="0"/>
                  </a:lnTo>
                  <a:close/>
                  <a:moveTo>
                    <a:pt x="171" y="322"/>
                  </a:moveTo>
                  <a:lnTo>
                    <a:pt x="185" y="321"/>
                  </a:lnTo>
                  <a:lnTo>
                    <a:pt x="198" y="318"/>
                  </a:lnTo>
                  <a:lnTo>
                    <a:pt x="211" y="314"/>
                  </a:lnTo>
                  <a:lnTo>
                    <a:pt x="223" y="308"/>
                  </a:lnTo>
                  <a:lnTo>
                    <a:pt x="233" y="301"/>
                  </a:lnTo>
                  <a:lnTo>
                    <a:pt x="241" y="292"/>
                  </a:lnTo>
                  <a:lnTo>
                    <a:pt x="249" y="282"/>
                  </a:lnTo>
                  <a:lnTo>
                    <a:pt x="254" y="269"/>
                  </a:lnTo>
                  <a:lnTo>
                    <a:pt x="254" y="230"/>
                  </a:lnTo>
                  <a:lnTo>
                    <a:pt x="177" y="230"/>
                  </a:lnTo>
                  <a:lnTo>
                    <a:pt x="161" y="230"/>
                  </a:lnTo>
                  <a:lnTo>
                    <a:pt x="148" y="233"/>
                  </a:lnTo>
                  <a:lnTo>
                    <a:pt x="135" y="236"/>
                  </a:lnTo>
                  <a:lnTo>
                    <a:pt x="126" y="242"/>
                  </a:lnTo>
                  <a:lnTo>
                    <a:pt x="118" y="248"/>
                  </a:lnTo>
                  <a:lnTo>
                    <a:pt x="113" y="256"/>
                  </a:lnTo>
                  <a:lnTo>
                    <a:pt x="109" y="265"/>
                  </a:lnTo>
                  <a:lnTo>
                    <a:pt x="109" y="275"/>
                  </a:lnTo>
                  <a:lnTo>
                    <a:pt x="109" y="285"/>
                  </a:lnTo>
                  <a:lnTo>
                    <a:pt x="113" y="295"/>
                  </a:lnTo>
                  <a:lnTo>
                    <a:pt x="118" y="302"/>
                  </a:lnTo>
                  <a:lnTo>
                    <a:pt x="125" y="309"/>
                  </a:lnTo>
                  <a:lnTo>
                    <a:pt x="135" y="315"/>
                  </a:lnTo>
                  <a:lnTo>
                    <a:pt x="145" y="318"/>
                  </a:lnTo>
                  <a:lnTo>
                    <a:pt x="158" y="321"/>
                  </a:lnTo>
                  <a:lnTo>
                    <a:pt x="171" y="322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" name="Freeform 186">
              <a:extLst>
                <a:ext uri="{FF2B5EF4-FFF2-40B4-BE49-F238E27FC236}">
                  <a16:creationId xmlns:a16="http://schemas.microsoft.com/office/drawing/2014/main" id="{4ECF380B-A3A8-80C5-E1B7-C4C606BB4501}"/>
                </a:ext>
              </a:extLst>
            </p:cNvPr>
            <p:cNvSpPr/>
            <p:nvPr/>
          </p:nvSpPr>
          <p:spPr bwMode="auto">
            <a:xfrm>
              <a:off x="9388475" y="1825625"/>
              <a:ext cx="222250" cy="207963"/>
            </a:xfrm>
            <a:custGeom>
              <a:avLst/>
              <a:gdLst>
                <a:gd name="T0" fmla="*/ 419 w 419"/>
                <a:gd name="T1" fmla="*/ 0 h 393"/>
                <a:gd name="T2" fmla="*/ 419 w 419"/>
                <a:gd name="T3" fmla="*/ 385 h 393"/>
                <a:gd name="T4" fmla="*/ 307 w 419"/>
                <a:gd name="T5" fmla="*/ 385 h 393"/>
                <a:gd name="T6" fmla="*/ 307 w 419"/>
                <a:gd name="T7" fmla="*/ 92 h 393"/>
                <a:gd name="T8" fmla="*/ 186 w 419"/>
                <a:gd name="T9" fmla="*/ 92 h 393"/>
                <a:gd name="T10" fmla="*/ 182 w 419"/>
                <a:gd name="T11" fmla="*/ 160 h 393"/>
                <a:gd name="T12" fmla="*/ 180 w 419"/>
                <a:gd name="T13" fmla="*/ 196 h 393"/>
                <a:gd name="T14" fmla="*/ 177 w 419"/>
                <a:gd name="T15" fmla="*/ 229 h 393"/>
                <a:gd name="T16" fmla="*/ 173 w 419"/>
                <a:gd name="T17" fmla="*/ 259 h 393"/>
                <a:gd name="T18" fmla="*/ 167 w 419"/>
                <a:gd name="T19" fmla="*/ 286 h 393"/>
                <a:gd name="T20" fmla="*/ 162 w 419"/>
                <a:gd name="T21" fmla="*/ 309 h 393"/>
                <a:gd name="T22" fmla="*/ 153 w 419"/>
                <a:gd name="T23" fmla="*/ 331 h 393"/>
                <a:gd name="T24" fmla="*/ 147 w 419"/>
                <a:gd name="T25" fmla="*/ 339 h 393"/>
                <a:gd name="T26" fmla="*/ 143 w 419"/>
                <a:gd name="T27" fmla="*/ 349 h 393"/>
                <a:gd name="T28" fmla="*/ 137 w 419"/>
                <a:gd name="T29" fmla="*/ 357 h 393"/>
                <a:gd name="T30" fmla="*/ 130 w 419"/>
                <a:gd name="T31" fmla="*/ 365 h 393"/>
                <a:gd name="T32" fmla="*/ 124 w 419"/>
                <a:gd name="T33" fmla="*/ 371 h 393"/>
                <a:gd name="T34" fmla="*/ 117 w 419"/>
                <a:gd name="T35" fmla="*/ 377 h 393"/>
                <a:gd name="T36" fmla="*/ 108 w 419"/>
                <a:gd name="T37" fmla="*/ 383 h 393"/>
                <a:gd name="T38" fmla="*/ 100 w 419"/>
                <a:gd name="T39" fmla="*/ 385 h 393"/>
                <a:gd name="T40" fmla="*/ 91 w 419"/>
                <a:gd name="T41" fmla="*/ 390 h 393"/>
                <a:gd name="T42" fmla="*/ 81 w 419"/>
                <a:gd name="T43" fmla="*/ 391 h 393"/>
                <a:gd name="T44" fmla="*/ 69 w 419"/>
                <a:gd name="T45" fmla="*/ 393 h 393"/>
                <a:gd name="T46" fmla="*/ 59 w 419"/>
                <a:gd name="T47" fmla="*/ 393 h 393"/>
                <a:gd name="T48" fmla="*/ 46 w 419"/>
                <a:gd name="T49" fmla="*/ 393 h 393"/>
                <a:gd name="T50" fmla="*/ 32 w 419"/>
                <a:gd name="T51" fmla="*/ 391 h 393"/>
                <a:gd name="T52" fmla="*/ 18 w 419"/>
                <a:gd name="T53" fmla="*/ 388 h 393"/>
                <a:gd name="T54" fmla="*/ 0 w 419"/>
                <a:gd name="T55" fmla="*/ 384 h 393"/>
                <a:gd name="T56" fmla="*/ 6 w 419"/>
                <a:gd name="T57" fmla="*/ 293 h 393"/>
                <a:gd name="T58" fmla="*/ 16 w 419"/>
                <a:gd name="T59" fmla="*/ 293 h 393"/>
                <a:gd name="T60" fmla="*/ 23 w 419"/>
                <a:gd name="T61" fmla="*/ 295 h 393"/>
                <a:gd name="T62" fmla="*/ 35 w 419"/>
                <a:gd name="T63" fmla="*/ 293 h 393"/>
                <a:gd name="T64" fmla="*/ 45 w 419"/>
                <a:gd name="T65" fmla="*/ 290 h 393"/>
                <a:gd name="T66" fmla="*/ 54 w 419"/>
                <a:gd name="T67" fmla="*/ 285 h 393"/>
                <a:gd name="T68" fmla="*/ 61 w 419"/>
                <a:gd name="T69" fmla="*/ 276 h 393"/>
                <a:gd name="T70" fmla="*/ 66 w 419"/>
                <a:gd name="T71" fmla="*/ 266 h 393"/>
                <a:gd name="T72" fmla="*/ 71 w 419"/>
                <a:gd name="T73" fmla="*/ 256 h 393"/>
                <a:gd name="T74" fmla="*/ 75 w 419"/>
                <a:gd name="T75" fmla="*/ 243 h 393"/>
                <a:gd name="T76" fmla="*/ 78 w 419"/>
                <a:gd name="T77" fmla="*/ 230 h 393"/>
                <a:gd name="T78" fmla="*/ 79 w 419"/>
                <a:gd name="T79" fmla="*/ 214 h 393"/>
                <a:gd name="T80" fmla="*/ 81 w 419"/>
                <a:gd name="T81" fmla="*/ 197 h 393"/>
                <a:gd name="T82" fmla="*/ 82 w 419"/>
                <a:gd name="T83" fmla="*/ 177 h 393"/>
                <a:gd name="T84" fmla="*/ 84 w 419"/>
                <a:gd name="T85" fmla="*/ 155 h 393"/>
                <a:gd name="T86" fmla="*/ 90 w 419"/>
                <a:gd name="T87" fmla="*/ 0 h 393"/>
                <a:gd name="T88" fmla="*/ 419 w 419"/>
                <a:gd name="T8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9" h="393">
                  <a:moveTo>
                    <a:pt x="419" y="0"/>
                  </a:moveTo>
                  <a:lnTo>
                    <a:pt x="419" y="385"/>
                  </a:lnTo>
                  <a:lnTo>
                    <a:pt x="307" y="385"/>
                  </a:lnTo>
                  <a:lnTo>
                    <a:pt x="307" y="92"/>
                  </a:lnTo>
                  <a:lnTo>
                    <a:pt x="186" y="92"/>
                  </a:lnTo>
                  <a:lnTo>
                    <a:pt x="182" y="160"/>
                  </a:lnTo>
                  <a:lnTo>
                    <a:pt x="180" y="196"/>
                  </a:lnTo>
                  <a:lnTo>
                    <a:pt x="177" y="229"/>
                  </a:lnTo>
                  <a:lnTo>
                    <a:pt x="173" y="259"/>
                  </a:lnTo>
                  <a:lnTo>
                    <a:pt x="167" y="286"/>
                  </a:lnTo>
                  <a:lnTo>
                    <a:pt x="162" y="309"/>
                  </a:lnTo>
                  <a:lnTo>
                    <a:pt x="153" y="331"/>
                  </a:lnTo>
                  <a:lnTo>
                    <a:pt x="147" y="339"/>
                  </a:lnTo>
                  <a:lnTo>
                    <a:pt x="143" y="349"/>
                  </a:lnTo>
                  <a:lnTo>
                    <a:pt x="137" y="357"/>
                  </a:lnTo>
                  <a:lnTo>
                    <a:pt x="130" y="365"/>
                  </a:lnTo>
                  <a:lnTo>
                    <a:pt x="124" y="371"/>
                  </a:lnTo>
                  <a:lnTo>
                    <a:pt x="117" y="377"/>
                  </a:lnTo>
                  <a:lnTo>
                    <a:pt x="108" y="383"/>
                  </a:lnTo>
                  <a:lnTo>
                    <a:pt x="100" y="385"/>
                  </a:lnTo>
                  <a:lnTo>
                    <a:pt x="91" y="390"/>
                  </a:lnTo>
                  <a:lnTo>
                    <a:pt x="81" y="391"/>
                  </a:lnTo>
                  <a:lnTo>
                    <a:pt x="69" y="393"/>
                  </a:lnTo>
                  <a:lnTo>
                    <a:pt x="59" y="393"/>
                  </a:lnTo>
                  <a:lnTo>
                    <a:pt x="46" y="393"/>
                  </a:lnTo>
                  <a:lnTo>
                    <a:pt x="32" y="391"/>
                  </a:lnTo>
                  <a:lnTo>
                    <a:pt x="18" y="388"/>
                  </a:lnTo>
                  <a:lnTo>
                    <a:pt x="0" y="384"/>
                  </a:lnTo>
                  <a:lnTo>
                    <a:pt x="6" y="293"/>
                  </a:lnTo>
                  <a:lnTo>
                    <a:pt x="16" y="293"/>
                  </a:lnTo>
                  <a:lnTo>
                    <a:pt x="23" y="295"/>
                  </a:lnTo>
                  <a:lnTo>
                    <a:pt x="35" y="293"/>
                  </a:lnTo>
                  <a:lnTo>
                    <a:pt x="45" y="290"/>
                  </a:lnTo>
                  <a:lnTo>
                    <a:pt x="54" y="285"/>
                  </a:lnTo>
                  <a:lnTo>
                    <a:pt x="61" y="276"/>
                  </a:lnTo>
                  <a:lnTo>
                    <a:pt x="66" y="266"/>
                  </a:lnTo>
                  <a:lnTo>
                    <a:pt x="71" y="256"/>
                  </a:lnTo>
                  <a:lnTo>
                    <a:pt x="75" y="243"/>
                  </a:lnTo>
                  <a:lnTo>
                    <a:pt x="78" y="230"/>
                  </a:lnTo>
                  <a:lnTo>
                    <a:pt x="79" y="214"/>
                  </a:lnTo>
                  <a:lnTo>
                    <a:pt x="81" y="197"/>
                  </a:lnTo>
                  <a:lnTo>
                    <a:pt x="82" y="177"/>
                  </a:lnTo>
                  <a:lnTo>
                    <a:pt x="84" y="155"/>
                  </a:lnTo>
                  <a:lnTo>
                    <a:pt x="90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2" name="Freeform 187">
              <a:extLst>
                <a:ext uri="{FF2B5EF4-FFF2-40B4-BE49-F238E27FC236}">
                  <a16:creationId xmlns:a16="http://schemas.microsoft.com/office/drawing/2014/main" id="{6EBDC592-1280-95BB-2BB6-72651CA49AB0}"/>
                </a:ext>
              </a:extLst>
            </p:cNvPr>
            <p:cNvSpPr/>
            <p:nvPr/>
          </p:nvSpPr>
          <p:spPr bwMode="auto">
            <a:xfrm>
              <a:off x="9667875" y="1825625"/>
              <a:ext cx="212725" cy="203200"/>
            </a:xfrm>
            <a:custGeom>
              <a:avLst/>
              <a:gdLst>
                <a:gd name="T0" fmla="*/ 0 w 402"/>
                <a:gd name="T1" fmla="*/ 0 h 385"/>
                <a:gd name="T2" fmla="*/ 111 w 402"/>
                <a:gd name="T3" fmla="*/ 0 h 385"/>
                <a:gd name="T4" fmla="*/ 111 w 402"/>
                <a:gd name="T5" fmla="*/ 229 h 385"/>
                <a:gd name="T6" fmla="*/ 298 w 402"/>
                <a:gd name="T7" fmla="*/ 0 h 385"/>
                <a:gd name="T8" fmla="*/ 402 w 402"/>
                <a:gd name="T9" fmla="*/ 0 h 385"/>
                <a:gd name="T10" fmla="*/ 402 w 402"/>
                <a:gd name="T11" fmla="*/ 385 h 385"/>
                <a:gd name="T12" fmla="*/ 290 w 402"/>
                <a:gd name="T13" fmla="*/ 385 h 385"/>
                <a:gd name="T14" fmla="*/ 290 w 402"/>
                <a:gd name="T15" fmla="*/ 157 h 385"/>
                <a:gd name="T16" fmla="*/ 103 w 402"/>
                <a:gd name="T17" fmla="*/ 385 h 385"/>
                <a:gd name="T18" fmla="*/ 0 w 402"/>
                <a:gd name="T19" fmla="*/ 385 h 385"/>
                <a:gd name="T20" fmla="*/ 0 w 402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2" h="385">
                  <a:moveTo>
                    <a:pt x="0" y="0"/>
                  </a:moveTo>
                  <a:lnTo>
                    <a:pt x="111" y="0"/>
                  </a:lnTo>
                  <a:lnTo>
                    <a:pt x="111" y="229"/>
                  </a:lnTo>
                  <a:lnTo>
                    <a:pt x="298" y="0"/>
                  </a:lnTo>
                  <a:lnTo>
                    <a:pt x="402" y="0"/>
                  </a:lnTo>
                  <a:lnTo>
                    <a:pt x="402" y="385"/>
                  </a:lnTo>
                  <a:lnTo>
                    <a:pt x="290" y="385"/>
                  </a:lnTo>
                  <a:lnTo>
                    <a:pt x="290" y="157"/>
                  </a:lnTo>
                  <a:lnTo>
                    <a:pt x="103" y="385"/>
                  </a:lnTo>
                  <a:lnTo>
                    <a:pt x="0" y="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3" name="Freeform 188">
              <a:extLst>
                <a:ext uri="{FF2B5EF4-FFF2-40B4-BE49-F238E27FC236}">
                  <a16:creationId xmlns:a16="http://schemas.microsoft.com/office/drawing/2014/main" id="{9F1E321E-0FCD-5360-2977-F0D526257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2350" y="1825625"/>
              <a:ext cx="254000" cy="247650"/>
            </a:xfrm>
            <a:custGeom>
              <a:avLst/>
              <a:gdLst>
                <a:gd name="T0" fmla="*/ 479 w 479"/>
                <a:gd name="T1" fmla="*/ 293 h 469"/>
                <a:gd name="T2" fmla="*/ 479 w 479"/>
                <a:gd name="T3" fmla="*/ 469 h 469"/>
                <a:gd name="T4" fmla="*/ 374 w 479"/>
                <a:gd name="T5" fmla="*/ 469 h 469"/>
                <a:gd name="T6" fmla="*/ 374 w 479"/>
                <a:gd name="T7" fmla="*/ 385 h 469"/>
                <a:gd name="T8" fmla="*/ 103 w 479"/>
                <a:gd name="T9" fmla="*/ 385 h 469"/>
                <a:gd name="T10" fmla="*/ 103 w 479"/>
                <a:gd name="T11" fmla="*/ 469 h 469"/>
                <a:gd name="T12" fmla="*/ 0 w 479"/>
                <a:gd name="T13" fmla="*/ 469 h 469"/>
                <a:gd name="T14" fmla="*/ 0 w 479"/>
                <a:gd name="T15" fmla="*/ 293 h 469"/>
                <a:gd name="T16" fmla="*/ 15 w 479"/>
                <a:gd name="T17" fmla="*/ 293 h 469"/>
                <a:gd name="T18" fmla="*/ 24 w 479"/>
                <a:gd name="T19" fmla="*/ 293 h 469"/>
                <a:gd name="T20" fmla="*/ 31 w 479"/>
                <a:gd name="T21" fmla="*/ 290 h 469"/>
                <a:gd name="T22" fmla="*/ 38 w 479"/>
                <a:gd name="T23" fmla="*/ 288 h 469"/>
                <a:gd name="T24" fmla="*/ 46 w 479"/>
                <a:gd name="T25" fmla="*/ 283 h 469"/>
                <a:gd name="T26" fmla="*/ 51 w 479"/>
                <a:gd name="T27" fmla="*/ 278 h 469"/>
                <a:gd name="T28" fmla="*/ 57 w 479"/>
                <a:gd name="T29" fmla="*/ 270 h 469"/>
                <a:gd name="T30" fmla="*/ 61 w 479"/>
                <a:gd name="T31" fmla="*/ 262 h 469"/>
                <a:gd name="T32" fmla="*/ 64 w 479"/>
                <a:gd name="T33" fmla="*/ 252 h 469"/>
                <a:gd name="T34" fmla="*/ 72 w 479"/>
                <a:gd name="T35" fmla="*/ 229 h 469"/>
                <a:gd name="T36" fmla="*/ 76 w 479"/>
                <a:gd name="T37" fmla="*/ 201 h 469"/>
                <a:gd name="T38" fmla="*/ 80 w 479"/>
                <a:gd name="T39" fmla="*/ 170 h 469"/>
                <a:gd name="T40" fmla="*/ 82 w 479"/>
                <a:gd name="T41" fmla="*/ 134 h 469"/>
                <a:gd name="T42" fmla="*/ 87 w 479"/>
                <a:gd name="T43" fmla="*/ 0 h 469"/>
                <a:gd name="T44" fmla="*/ 423 w 479"/>
                <a:gd name="T45" fmla="*/ 0 h 469"/>
                <a:gd name="T46" fmla="*/ 423 w 479"/>
                <a:gd name="T47" fmla="*/ 293 h 469"/>
                <a:gd name="T48" fmla="*/ 479 w 479"/>
                <a:gd name="T49" fmla="*/ 293 h 469"/>
                <a:gd name="T50" fmla="*/ 182 w 479"/>
                <a:gd name="T51" fmla="*/ 141 h 469"/>
                <a:gd name="T52" fmla="*/ 181 w 479"/>
                <a:gd name="T53" fmla="*/ 170 h 469"/>
                <a:gd name="T54" fmla="*/ 180 w 479"/>
                <a:gd name="T55" fmla="*/ 194 h 469"/>
                <a:gd name="T56" fmla="*/ 177 w 479"/>
                <a:gd name="T57" fmla="*/ 217 h 469"/>
                <a:gd name="T58" fmla="*/ 174 w 479"/>
                <a:gd name="T59" fmla="*/ 237 h 469"/>
                <a:gd name="T60" fmla="*/ 169 w 479"/>
                <a:gd name="T61" fmla="*/ 255 h 469"/>
                <a:gd name="T62" fmla="*/ 164 w 479"/>
                <a:gd name="T63" fmla="*/ 270 h 469"/>
                <a:gd name="T64" fmla="*/ 156 w 479"/>
                <a:gd name="T65" fmla="*/ 283 h 469"/>
                <a:gd name="T66" fmla="*/ 149 w 479"/>
                <a:gd name="T67" fmla="*/ 293 h 469"/>
                <a:gd name="T68" fmla="*/ 312 w 479"/>
                <a:gd name="T69" fmla="*/ 293 h 469"/>
                <a:gd name="T70" fmla="*/ 312 w 479"/>
                <a:gd name="T71" fmla="*/ 92 h 469"/>
                <a:gd name="T72" fmla="*/ 185 w 479"/>
                <a:gd name="T73" fmla="*/ 92 h 469"/>
                <a:gd name="T74" fmla="*/ 182 w 479"/>
                <a:gd name="T75" fmla="*/ 14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9" h="469">
                  <a:moveTo>
                    <a:pt x="479" y="293"/>
                  </a:moveTo>
                  <a:lnTo>
                    <a:pt x="479" y="469"/>
                  </a:lnTo>
                  <a:lnTo>
                    <a:pt x="374" y="469"/>
                  </a:lnTo>
                  <a:lnTo>
                    <a:pt x="374" y="385"/>
                  </a:lnTo>
                  <a:lnTo>
                    <a:pt x="103" y="385"/>
                  </a:lnTo>
                  <a:lnTo>
                    <a:pt x="103" y="469"/>
                  </a:lnTo>
                  <a:lnTo>
                    <a:pt x="0" y="469"/>
                  </a:lnTo>
                  <a:lnTo>
                    <a:pt x="0" y="293"/>
                  </a:lnTo>
                  <a:lnTo>
                    <a:pt x="15" y="293"/>
                  </a:lnTo>
                  <a:lnTo>
                    <a:pt x="24" y="293"/>
                  </a:lnTo>
                  <a:lnTo>
                    <a:pt x="31" y="290"/>
                  </a:lnTo>
                  <a:lnTo>
                    <a:pt x="38" y="288"/>
                  </a:lnTo>
                  <a:lnTo>
                    <a:pt x="46" y="283"/>
                  </a:lnTo>
                  <a:lnTo>
                    <a:pt x="51" y="278"/>
                  </a:lnTo>
                  <a:lnTo>
                    <a:pt x="57" y="270"/>
                  </a:lnTo>
                  <a:lnTo>
                    <a:pt x="61" y="262"/>
                  </a:lnTo>
                  <a:lnTo>
                    <a:pt x="64" y="252"/>
                  </a:lnTo>
                  <a:lnTo>
                    <a:pt x="72" y="229"/>
                  </a:lnTo>
                  <a:lnTo>
                    <a:pt x="76" y="201"/>
                  </a:lnTo>
                  <a:lnTo>
                    <a:pt x="80" y="170"/>
                  </a:lnTo>
                  <a:lnTo>
                    <a:pt x="82" y="134"/>
                  </a:lnTo>
                  <a:lnTo>
                    <a:pt x="87" y="0"/>
                  </a:lnTo>
                  <a:lnTo>
                    <a:pt x="423" y="0"/>
                  </a:lnTo>
                  <a:lnTo>
                    <a:pt x="423" y="293"/>
                  </a:lnTo>
                  <a:lnTo>
                    <a:pt x="479" y="293"/>
                  </a:lnTo>
                  <a:close/>
                  <a:moveTo>
                    <a:pt x="182" y="141"/>
                  </a:moveTo>
                  <a:lnTo>
                    <a:pt x="181" y="170"/>
                  </a:lnTo>
                  <a:lnTo>
                    <a:pt x="180" y="194"/>
                  </a:lnTo>
                  <a:lnTo>
                    <a:pt x="177" y="217"/>
                  </a:lnTo>
                  <a:lnTo>
                    <a:pt x="174" y="237"/>
                  </a:lnTo>
                  <a:lnTo>
                    <a:pt x="169" y="255"/>
                  </a:lnTo>
                  <a:lnTo>
                    <a:pt x="164" y="270"/>
                  </a:lnTo>
                  <a:lnTo>
                    <a:pt x="156" y="283"/>
                  </a:lnTo>
                  <a:lnTo>
                    <a:pt x="149" y="293"/>
                  </a:lnTo>
                  <a:lnTo>
                    <a:pt x="312" y="293"/>
                  </a:lnTo>
                  <a:lnTo>
                    <a:pt x="312" y="92"/>
                  </a:lnTo>
                  <a:lnTo>
                    <a:pt x="185" y="92"/>
                  </a:lnTo>
                  <a:lnTo>
                    <a:pt x="182" y="141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" name="Freeform 189">
              <a:extLst>
                <a:ext uri="{FF2B5EF4-FFF2-40B4-BE49-F238E27FC236}">
                  <a16:creationId xmlns:a16="http://schemas.microsoft.com/office/drawing/2014/main" id="{E5CED44F-D23F-6B02-8557-39CC8032F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5400" y="1822450"/>
              <a:ext cx="225425" cy="209550"/>
            </a:xfrm>
            <a:custGeom>
              <a:avLst/>
              <a:gdLst>
                <a:gd name="T0" fmla="*/ 183 w 425"/>
                <a:gd name="T1" fmla="*/ 396 h 397"/>
                <a:gd name="T2" fmla="*/ 142 w 425"/>
                <a:gd name="T3" fmla="*/ 387 h 397"/>
                <a:gd name="T4" fmla="*/ 104 w 425"/>
                <a:gd name="T5" fmla="*/ 371 h 397"/>
                <a:gd name="T6" fmla="*/ 71 w 425"/>
                <a:gd name="T7" fmla="*/ 350 h 397"/>
                <a:gd name="T8" fmla="*/ 44 w 425"/>
                <a:gd name="T9" fmla="*/ 322 h 397"/>
                <a:gd name="T10" fmla="*/ 22 w 425"/>
                <a:gd name="T11" fmla="*/ 289 h 397"/>
                <a:gd name="T12" fmla="*/ 8 w 425"/>
                <a:gd name="T13" fmla="*/ 253 h 397"/>
                <a:gd name="T14" fmla="*/ 2 w 425"/>
                <a:gd name="T15" fmla="*/ 213 h 397"/>
                <a:gd name="T16" fmla="*/ 3 w 425"/>
                <a:gd name="T17" fmla="*/ 171 h 397"/>
                <a:gd name="T18" fmla="*/ 12 w 425"/>
                <a:gd name="T19" fmla="*/ 133 h 397"/>
                <a:gd name="T20" fmla="*/ 28 w 425"/>
                <a:gd name="T21" fmla="*/ 97 h 397"/>
                <a:gd name="T22" fmla="*/ 52 w 425"/>
                <a:gd name="T23" fmla="*/ 65 h 397"/>
                <a:gd name="T24" fmla="*/ 81 w 425"/>
                <a:gd name="T25" fmla="*/ 39 h 397"/>
                <a:gd name="T26" fmla="*/ 116 w 425"/>
                <a:gd name="T27" fmla="*/ 20 h 397"/>
                <a:gd name="T28" fmla="*/ 156 w 425"/>
                <a:gd name="T29" fmla="*/ 7 h 397"/>
                <a:gd name="T30" fmla="*/ 198 w 425"/>
                <a:gd name="T31" fmla="*/ 0 h 397"/>
                <a:gd name="T32" fmla="*/ 242 w 425"/>
                <a:gd name="T33" fmla="*/ 2 h 397"/>
                <a:gd name="T34" fmla="*/ 284 w 425"/>
                <a:gd name="T35" fmla="*/ 10 h 397"/>
                <a:gd name="T36" fmla="*/ 323 w 425"/>
                <a:gd name="T37" fmla="*/ 26 h 397"/>
                <a:gd name="T38" fmla="*/ 356 w 425"/>
                <a:gd name="T39" fmla="*/ 48 h 397"/>
                <a:gd name="T40" fmla="*/ 382 w 425"/>
                <a:gd name="T41" fmla="*/ 75 h 397"/>
                <a:gd name="T42" fmla="*/ 404 w 425"/>
                <a:gd name="T43" fmla="*/ 108 h 397"/>
                <a:gd name="T44" fmla="*/ 418 w 425"/>
                <a:gd name="T45" fmla="*/ 144 h 397"/>
                <a:gd name="T46" fmla="*/ 424 w 425"/>
                <a:gd name="T47" fmla="*/ 184 h 397"/>
                <a:gd name="T48" fmla="*/ 424 w 425"/>
                <a:gd name="T49" fmla="*/ 226 h 397"/>
                <a:gd name="T50" fmla="*/ 414 w 425"/>
                <a:gd name="T51" fmla="*/ 266 h 397"/>
                <a:gd name="T52" fmla="*/ 398 w 425"/>
                <a:gd name="T53" fmla="*/ 301 h 397"/>
                <a:gd name="T54" fmla="*/ 375 w 425"/>
                <a:gd name="T55" fmla="*/ 332 h 397"/>
                <a:gd name="T56" fmla="*/ 345 w 425"/>
                <a:gd name="T57" fmla="*/ 358 h 397"/>
                <a:gd name="T58" fmla="*/ 310 w 425"/>
                <a:gd name="T59" fmla="*/ 377 h 397"/>
                <a:gd name="T60" fmla="*/ 271 w 425"/>
                <a:gd name="T61" fmla="*/ 391 h 397"/>
                <a:gd name="T62" fmla="*/ 228 w 425"/>
                <a:gd name="T63" fmla="*/ 397 h 397"/>
                <a:gd name="T64" fmla="*/ 224 w 425"/>
                <a:gd name="T65" fmla="*/ 305 h 397"/>
                <a:gd name="T66" fmla="*/ 252 w 425"/>
                <a:gd name="T67" fmla="*/ 298 h 397"/>
                <a:gd name="T68" fmla="*/ 277 w 425"/>
                <a:gd name="T69" fmla="*/ 284 h 397"/>
                <a:gd name="T70" fmla="*/ 296 w 425"/>
                <a:gd name="T71" fmla="*/ 261 h 397"/>
                <a:gd name="T72" fmla="*/ 307 w 425"/>
                <a:gd name="T73" fmla="*/ 232 h 397"/>
                <a:gd name="T74" fmla="*/ 312 w 425"/>
                <a:gd name="T75" fmla="*/ 199 h 397"/>
                <a:gd name="T76" fmla="*/ 307 w 425"/>
                <a:gd name="T77" fmla="*/ 166 h 397"/>
                <a:gd name="T78" fmla="*/ 296 w 425"/>
                <a:gd name="T79" fmla="*/ 137 h 397"/>
                <a:gd name="T80" fmla="*/ 277 w 425"/>
                <a:gd name="T81" fmla="*/ 114 h 397"/>
                <a:gd name="T82" fmla="*/ 252 w 425"/>
                <a:gd name="T83" fmla="*/ 99 h 397"/>
                <a:gd name="T84" fmla="*/ 224 w 425"/>
                <a:gd name="T85" fmla="*/ 92 h 397"/>
                <a:gd name="T86" fmla="*/ 193 w 425"/>
                <a:gd name="T87" fmla="*/ 94 h 397"/>
                <a:gd name="T88" fmla="*/ 166 w 425"/>
                <a:gd name="T89" fmla="*/ 104 h 397"/>
                <a:gd name="T90" fmla="*/ 143 w 425"/>
                <a:gd name="T91" fmla="*/ 121 h 397"/>
                <a:gd name="T92" fmla="*/ 126 w 425"/>
                <a:gd name="T93" fmla="*/ 145 h 397"/>
                <a:gd name="T94" fmla="*/ 116 w 425"/>
                <a:gd name="T95" fmla="*/ 176 h 397"/>
                <a:gd name="T96" fmla="*/ 114 w 425"/>
                <a:gd name="T97" fmla="*/ 210 h 397"/>
                <a:gd name="T98" fmla="*/ 121 w 425"/>
                <a:gd name="T99" fmla="*/ 242 h 397"/>
                <a:gd name="T100" fmla="*/ 136 w 425"/>
                <a:gd name="T101" fmla="*/ 269 h 397"/>
                <a:gd name="T102" fmla="*/ 157 w 425"/>
                <a:gd name="T103" fmla="*/ 289 h 397"/>
                <a:gd name="T104" fmla="*/ 183 w 425"/>
                <a:gd name="T105" fmla="*/ 301 h 397"/>
                <a:gd name="T106" fmla="*/ 214 w 425"/>
                <a:gd name="T107" fmla="*/ 305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5" h="397">
                  <a:moveTo>
                    <a:pt x="214" y="397"/>
                  </a:moveTo>
                  <a:lnTo>
                    <a:pt x="198" y="397"/>
                  </a:lnTo>
                  <a:lnTo>
                    <a:pt x="183" y="396"/>
                  </a:lnTo>
                  <a:lnTo>
                    <a:pt x="169" y="393"/>
                  </a:lnTo>
                  <a:lnTo>
                    <a:pt x="156" y="391"/>
                  </a:lnTo>
                  <a:lnTo>
                    <a:pt x="142" y="387"/>
                  </a:lnTo>
                  <a:lnTo>
                    <a:pt x="129" y="383"/>
                  </a:lnTo>
                  <a:lnTo>
                    <a:pt x="116" y="377"/>
                  </a:lnTo>
                  <a:lnTo>
                    <a:pt x="104" y="371"/>
                  </a:lnTo>
                  <a:lnTo>
                    <a:pt x="93" y="366"/>
                  </a:lnTo>
                  <a:lnTo>
                    <a:pt x="81" y="358"/>
                  </a:lnTo>
                  <a:lnTo>
                    <a:pt x="71" y="350"/>
                  </a:lnTo>
                  <a:lnTo>
                    <a:pt x="61" y="341"/>
                  </a:lnTo>
                  <a:lnTo>
                    <a:pt x="52" y="332"/>
                  </a:lnTo>
                  <a:lnTo>
                    <a:pt x="44" y="322"/>
                  </a:lnTo>
                  <a:lnTo>
                    <a:pt x="35" y="312"/>
                  </a:lnTo>
                  <a:lnTo>
                    <a:pt x="28" y="301"/>
                  </a:lnTo>
                  <a:lnTo>
                    <a:pt x="22" y="289"/>
                  </a:lnTo>
                  <a:lnTo>
                    <a:pt x="16" y="278"/>
                  </a:lnTo>
                  <a:lnTo>
                    <a:pt x="12" y="266"/>
                  </a:lnTo>
                  <a:lnTo>
                    <a:pt x="8" y="253"/>
                  </a:lnTo>
                  <a:lnTo>
                    <a:pt x="5" y="240"/>
                  </a:lnTo>
                  <a:lnTo>
                    <a:pt x="3" y="226"/>
                  </a:lnTo>
                  <a:lnTo>
                    <a:pt x="2" y="213"/>
                  </a:lnTo>
                  <a:lnTo>
                    <a:pt x="0" y="199"/>
                  </a:lnTo>
                  <a:lnTo>
                    <a:pt x="2" y="184"/>
                  </a:lnTo>
                  <a:lnTo>
                    <a:pt x="3" y="171"/>
                  </a:lnTo>
                  <a:lnTo>
                    <a:pt x="5" y="157"/>
                  </a:lnTo>
                  <a:lnTo>
                    <a:pt x="8" y="144"/>
                  </a:lnTo>
                  <a:lnTo>
                    <a:pt x="12" y="133"/>
                  </a:lnTo>
                  <a:lnTo>
                    <a:pt x="16" y="120"/>
                  </a:lnTo>
                  <a:lnTo>
                    <a:pt x="22" y="108"/>
                  </a:lnTo>
                  <a:lnTo>
                    <a:pt x="28" y="97"/>
                  </a:lnTo>
                  <a:lnTo>
                    <a:pt x="35" y="85"/>
                  </a:lnTo>
                  <a:lnTo>
                    <a:pt x="44" y="75"/>
                  </a:lnTo>
                  <a:lnTo>
                    <a:pt x="52" y="65"/>
                  </a:lnTo>
                  <a:lnTo>
                    <a:pt x="61" y="56"/>
                  </a:lnTo>
                  <a:lnTo>
                    <a:pt x="71" y="48"/>
                  </a:lnTo>
                  <a:lnTo>
                    <a:pt x="81" y="39"/>
                  </a:lnTo>
                  <a:lnTo>
                    <a:pt x="93" y="32"/>
                  </a:lnTo>
                  <a:lnTo>
                    <a:pt x="104" y="26"/>
                  </a:lnTo>
                  <a:lnTo>
                    <a:pt x="116" y="20"/>
                  </a:lnTo>
                  <a:lnTo>
                    <a:pt x="129" y="15"/>
                  </a:lnTo>
                  <a:lnTo>
                    <a:pt x="142" y="10"/>
                  </a:lnTo>
                  <a:lnTo>
                    <a:pt x="156" y="7"/>
                  </a:lnTo>
                  <a:lnTo>
                    <a:pt x="169" y="5"/>
                  </a:lnTo>
                  <a:lnTo>
                    <a:pt x="183" y="2"/>
                  </a:lnTo>
                  <a:lnTo>
                    <a:pt x="198" y="0"/>
                  </a:lnTo>
                  <a:lnTo>
                    <a:pt x="214" y="0"/>
                  </a:lnTo>
                  <a:lnTo>
                    <a:pt x="228" y="0"/>
                  </a:lnTo>
                  <a:lnTo>
                    <a:pt x="242" y="2"/>
                  </a:lnTo>
                  <a:lnTo>
                    <a:pt x="257" y="5"/>
                  </a:lnTo>
                  <a:lnTo>
                    <a:pt x="271" y="7"/>
                  </a:lnTo>
                  <a:lnTo>
                    <a:pt x="284" y="10"/>
                  </a:lnTo>
                  <a:lnTo>
                    <a:pt x="297" y="15"/>
                  </a:lnTo>
                  <a:lnTo>
                    <a:pt x="310" y="20"/>
                  </a:lnTo>
                  <a:lnTo>
                    <a:pt x="323" y="26"/>
                  </a:lnTo>
                  <a:lnTo>
                    <a:pt x="335" y="32"/>
                  </a:lnTo>
                  <a:lnTo>
                    <a:pt x="345" y="39"/>
                  </a:lnTo>
                  <a:lnTo>
                    <a:pt x="356" y="48"/>
                  </a:lnTo>
                  <a:lnTo>
                    <a:pt x="365" y="56"/>
                  </a:lnTo>
                  <a:lnTo>
                    <a:pt x="375" y="65"/>
                  </a:lnTo>
                  <a:lnTo>
                    <a:pt x="382" y="75"/>
                  </a:lnTo>
                  <a:lnTo>
                    <a:pt x="391" y="85"/>
                  </a:lnTo>
                  <a:lnTo>
                    <a:pt x="398" y="97"/>
                  </a:lnTo>
                  <a:lnTo>
                    <a:pt x="404" y="108"/>
                  </a:lnTo>
                  <a:lnTo>
                    <a:pt x="409" y="120"/>
                  </a:lnTo>
                  <a:lnTo>
                    <a:pt x="414" y="133"/>
                  </a:lnTo>
                  <a:lnTo>
                    <a:pt x="418" y="144"/>
                  </a:lnTo>
                  <a:lnTo>
                    <a:pt x="421" y="157"/>
                  </a:lnTo>
                  <a:lnTo>
                    <a:pt x="424" y="171"/>
                  </a:lnTo>
                  <a:lnTo>
                    <a:pt x="424" y="184"/>
                  </a:lnTo>
                  <a:lnTo>
                    <a:pt x="425" y="199"/>
                  </a:lnTo>
                  <a:lnTo>
                    <a:pt x="424" y="213"/>
                  </a:lnTo>
                  <a:lnTo>
                    <a:pt x="424" y="226"/>
                  </a:lnTo>
                  <a:lnTo>
                    <a:pt x="421" y="240"/>
                  </a:lnTo>
                  <a:lnTo>
                    <a:pt x="418" y="253"/>
                  </a:lnTo>
                  <a:lnTo>
                    <a:pt x="414" y="266"/>
                  </a:lnTo>
                  <a:lnTo>
                    <a:pt x="409" y="278"/>
                  </a:lnTo>
                  <a:lnTo>
                    <a:pt x="404" y="289"/>
                  </a:lnTo>
                  <a:lnTo>
                    <a:pt x="398" y="301"/>
                  </a:lnTo>
                  <a:lnTo>
                    <a:pt x="391" y="312"/>
                  </a:lnTo>
                  <a:lnTo>
                    <a:pt x="382" y="322"/>
                  </a:lnTo>
                  <a:lnTo>
                    <a:pt x="375" y="332"/>
                  </a:lnTo>
                  <a:lnTo>
                    <a:pt x="365" y="341"/>
                  </a:lnTo>
                  <a:lnTo>
                    <a:pt x="356" y="350"/>
                  </a:lnTo>
                  <a:lnTo>
                    <a:pt x="345" y="358"/>
                  </a:lnTo>
                  <a:lnTo>
                    <a:pt x="335" y="366"/>
                  </a:lnTo>
                  <a:lnTo>
                    <a:pt x="323" y="371"/>
                  </a:lnTo>
                  <a:lnTo>
                    <a:pt x="310" y="377"/>
                  </a:lnTo>
                  <a:lnTo>
                    <a:pt x="297" y="383"/>
                  </a:lnTo>
                  <a:lnTo>
                    <a:pt x="284" y="387"/>
                  </a:lnTo>
                  <a:lnTo>
                    <a:pt x="271" y="391"/>
                  </a:lnTo>
                  <a:lnTo>
                    <a:pt x="257" y="393"/>
                  </a:lnTo>
                  <a:lnTo>
                    <a:pt x="242" y="396"/>
                  </a:lnTo>
                  <a:lnTo>
                    <a:pt x="228" y="397"/>
                  </a:lnTo>
                  <a:lnTo>
                    <a:pt x="214" y="397"/>
                  </a:lnTo>
                  <a:close/>
                  <a:moveTo>
                    <a:pt x="214" y="305"/>
                  </a:moveTo>
                  <a:lnTo>
                    <a:pt x="224" y="305"/>
                  </a:lnTo>
                  <a:lnTo>
                    <a:pt x="234" y="304"/>
                  </a:lnTo>
                  <a:lnTo>
                    <a:pt x="244" y="301"/>
                  </a:lnTo>
                  <a:lnTo>
                    <a:pt x="252" y="298"/>
                  </a:lnTo>
                  <a:lnTo>
                    <a:pt x="261" y="294"/>
                  </a:lnTo>
                  <a:lnTo>
                    <a:pt x="270" y="289"/>
                  </a:lnTo>
                  <a:lnTo>
                    <a:pt x="277" y="284"/>
                  </a:lnTo>
                  <a:lnTo>
                    <a:pt x="284" y="276"/>
                  </a:lnTo>
                  <a:lnTo>
                    <a:pt x="290" y="269"/>
                  </a:lnTo>
                  <a:lnTo>
                    <a:pt x="296" y="261"/>
                  </a:lnTo>
                  <a:lnTo>
                    <a:pt x="301" y="252"/>
                  </a:lnTo>
                  <a:lnTo>
                    <a:pt x="304" y="242"/>
                  </a:lnTo>
                  <a:lnTo>
                    <a:pt x="307" y="232"/>
                  </a:lnTo>
                  <a:lnTo>
                    <a:pt x="310" y="222"/>
                  </a:lnTo>
                  <a:lnTo>
                    <a:pt x="312" y="210"/>
                  </a:lnTo>
                  <a:lnTo>
                    <a:pt x="312" y="199"/>
                  </a:lnTo>
                  <a:lnTo>
                    <a:pt x="312" y="187"/>
                  </a:lnTo>
                  <a:lnTo>
                    <a:pt x="310" y="176"/>
                  </a:lnTo>
                  <a:lnTo>
                    <a:pt x="307" y="166"/>
                  </a:lnTo>
                  <a:lnTo>
                    <a:pt x="304" y="156"/>
                  </a:lnTo>
                  <a:lnTo>
                    <a:pt x="301" y="145"/>
                  </a:lnTo>
                  <a:lnTo>
                    <a:pt x="296" y="137"/>
                  </a:lnTo>
                  <a:lnTo>
                    <a:pt x="290" y="128"/>
                  </a:lnTo>
                  <a:lnTo>
                    <a:pt x="284" y="121"/>
                  </a:lnTo>
                  <a:lnTo>
                    <a:pt x="277" y="114"/>
                  </a:lnTo>
                  <a:lnTo>
                    <a:pt x="270" y="108"/>
                  </a:lnTo>
                  <a:lnTo>
                    <a:pt x="261" y="104"/>
                  </a:lnTo>
                  <a:lnTo>
                    <a:pt x="252" y="99"/>
                  </a:lnTo>
                  <a:lnTo>
                    <a:pt x="244" y="97"/>
                  </a:lnTo>
                  <a:lnTo>
                    <a:pt x="234" y="94"/>
                  </a:lnTo>
                  <a:lnTo>
                    <a:pt x="224" y="92"/>
                  </a:lnTo>
                  <a:lnTo>
                    <a:pt x="214" y="92"/>
                  </a:lnTo>
                  <a:lnTo>
                    <a:pt x="204" y="92"/>
                  </a:lnTo>
                  <a:lnTo>
                    <a:pt x="193" y="94"/>
                  </a:lnTo>
                  <a:lnTo>
                    <a:pt x="183" y="97"/>
                  </a:lnTo>
                  <a:lnTo>
                    <a:pt x="175" y="99"/>
                  </a:lnTo>
                  <a:lnTo>
                    <a:pt x="166" y="104"/>
                  </a:lnTo>
                  <a:lnTo>
                    <a:pt x="157" y="108"/>
                  </a:lnTo>
                  <a:lnTo>
                    <a:pt x="150" y="114"/>
                  </a:lnTo>
                  <a:lnTo>
                    <a:pt x="143" y="121"/>
                  </a:lnTo>
                  <a:lnTo>
                    <a:pt x="136" y="128"/>
                  </a:lnTo>
                  <a:lnTo>
                    <a:pt x="130" y="137"/>
                  </a:lnTo>
                  <a:lnTo>
                    <a:pt x="126" y="145"/>
                  </a:lnTo>
                  <a:lnTo>
                    <a:pt x="121" y="156"/>
                  </a:lnTo>
                  <a:lnTo>
                    <a:pt x="119" y="166"/>
                  </a:lnTo>
                  <a:lnTo>
                    <a:pt x="116" y="176"/>
                  </a:lnTo>
                  <a:lnTo>
                    <a:pt x="114" y="187"/>
                  </a:lnTo>
                  <a:lnTo>
                    <a:pt x="114" y="199"/>
                  </a:lnTo>
                  <a:lnTo>
                    <a:pt x="114" y="210"/>
                  </a:lnTo>
                  <a:lnTo>
                    <a:pt x="116" y="222"/>
                  </a:lnTo>
                  <a:lnTo>
                    <a:pt x="119" y="232"/>
                  </a:lnTo>
                  <a:lnTo>
                    <a:pt x="121" y="242"/>
                  </a:lnTo>
                  <a:lnTo>
                    <a:pt x="126" y="252"/>
                  </a:lnTo>
                  <a:lnTo>
                    <a:pt x="130" y="261"/>
                  </a:lnTo>
                  <a:lnTo>
                    <a:pt x="136" y="269"/>
                  </a:lnTo>
                  <a:lnTo>
                    <a:pt x="143" y="276"/>
                  </a:lnTo>
                  <a:lnTo>
                    <a:pt x="150" y="284"/>
                  </a:lnTo>
                  <a:lnTo>
                    <a:pt x="157" y="289"/>
                  </a:lnTo>
                  <a:lnTo>
                    <a:pt x="166" y="294"/>
                  </a:lnTo>
                  <a:lnTo>
                    <a:pt x="175" y="298"/>
                  </a:lnTo>
                  <a:lnTo>
                    <a:pt x="183" y="301"/>
                  </a:lnTo>
                  <a:lnTo>
                    <a:pt x="193" y="304"/>
                  </a:lnTo>
                  <a:lnTo>
                    <a:pt x="204" y="305"/>
                  </a:lnTo>
                  <a:lnTo>
                    <a:pt x="214" y="305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" name="Freeform 190">
              <a:extLst>
                <a:ext uri="{FF2B5EF4-FFF2-40B4-BE49-F238E27FC236}">
                  <a16:creationId xmlns:a16="http://schemas.microsoft.com/office/drawing/2014/main" id="{DDE724BC-5E98-5774-68D5-3D830997E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0513" y="1825625"/>
              <a:ext cx="192088" cy="203200"/>
            </a:xfrm>
            <a:custGeom>
              <a:avLst/>
              <a:gdLst>
                <a:gd name="T0" fmla="*/ 311 w 362"/>
                <a:gd name="T1" fmla="*/ 191 h 385"/>
                <a:gd name="T2" fmla="*/ 337 w 362"/>
                <a:gd name="T3" fmla="*/ 207 h 385"/>
                <a:gd name="T4" fmla="*/ 352 w 362"/>
                <a:gd name="T5" fmla="*/ 230 h 385"/>
                <a:gd name="T6" fmla="*/ 361 w 362"/>
                <a:gd name="T7" fmla="*/ 259 h 385"/>
                <a:gd name="T8" fmla="*/ 362 w 362"/>
                <a:gd name="T9" fmla="*/ 289 h 385"/>
                <a:gd name="T10" fmla="*/ 357 w 362"/>
                <a:gd name="T11" fmla="*/ 312 h 385"/>
                <a:gd name="T12" fmla="*/ 347 w 362"/>
                <a:gd name="T13" fmla="*/ 332 h 385"/>
                <a:gd name="T14" fmla="*/ 332 w 362"/>
                <a:gd name="T15" fmla="*/ 349 h 385"/>
                <a:gd name="T16" fmla="*/ 312 w 362"/>
                <a:gd name="T17" fmla="*/ 364 h 385"/>
                <a:gd name="T18" fmla="*/ 288 w 362"/>
                <a:gd name="T19" fmla="*/ 374 h 385"/>
                <a:gd name="T20" fmla="*/ 259 w 362"/>
                <a:gd name="T21" fmla="*/ 381 h 385"/>
                <a:gd name="T22" fmla="*/ 224 w 362"/>
                <a:gd name="T23" fmla="*/ 385 h 385"/>
                <a:gd name="T24" fmla="*/ 0 w 362"/>
                <a:gd name="T25" fmla="*/ 385 h 385"/>
                <a:gd name="T26" fmla="*/ 197 w 362"/>
                <a:gd name="T27" fmla="*/ 0 h 385"/>
                <a:gd name="T28" fmla="*/ 231 w 362"/>
                <a:gd name="T29" fmla="*/ 1 h 385"/>
                <a:gd name="T30" fmla="*/ 262 w 362"/>
                <a:gd name="T31" fmla="*/ 7 h 385"/>
                <a:gd name="T32" fmla="*/ 288 w 362"/>
                <a:gd name="T33" fmla="*/ 14 h 385"/>
                <a:gd name="T34" fmla="*/ 311 w 362"/>
                <a:gd name="T35" fmla="*/ 26 h 385"/>
                <a:gd name="T36" fmla="*/ 328 w 362"/>
                <a:gd name="T37" fmla="*/ 40 h 385"/>
                <a:gd name="T38" fmla="*/ 341 w 362"/>
                <a:gd name="T39" fmla="*/ 58 h 385"/>
                <a:gd name="T40" fmla="*/ 348 w 362"/>
                <a:gd name="T41" fmla="*/ 78 h 385"/>
                <a:gd name="T42" fmla="*/ 351 w 362"/>
                <a:gd name="T43" fmla="*/ 99 h 385"/>
                <a:gd name="T44" fmla="*/ 347 w 362"/>
                <a:gd name="T45" fmla="*/ 127 h 385"/>
                <a:gd name="T46" fmla="*/ 337 w 362"/>
                <a:gd name="T47" fmla="*/ 150 h 385"/>
                <a:gd name="T48" fmla="*/ 318 w 362"/>
                <a:gd name="T49" fmla="*/ 170 h 385"/>
                <a:gd name="T50" fmla="*/ 295 w 362"/>
                <a:gd name="T51" fmla="*/ 184 h 385"/>
                <a:gd name="T52" fmla="*/ 187 w 362"/>
                <a:gd name="T53" fmla="*/ 158 h 385"/>
                <a:gd name="T54" fmla="*/ 213 w 362"/>
                <a:gd name="T55" fmla="*/ 155 h 385"/>
                <a:gd name="T56" fmla="*/ 231 w 362"/>
                <a:gd name="T57" fmla="*/ 148 h 385"/>
                <a:gd name="T58" fmla="*/ 242 w 362"/>
                <a:gd name="T59" fmla="*/ 135 h 385"/>
                <a:gd name="T60" fmla="*/ 246 w 362"/>
                <a:gd name="T61" fmla="*/ 116 h 385"/>
                <a:gd name="T62" fmla="*/ 242 w 362"/>
                <a:gd name="T63" fmla="*/ 99 h 385"/>
                <a:gd name="T64" fmla="*/ 231 w 362"/>
                <a:gd name="T65" fmla="*/ 86 h 385"/>
                <a:gd name="T66" fmla="*/ 213 w 362"/>
                <a:gd name="T67" fmla="*/ 79 h 385"/>
                <a:gd name="T68" fmla="*/ 187 w 362"/>
                <a:gd name="T69" fmla="*/ 76 h 385"/>
                <a:gd name="T70" fmla="*/ 102 w 362"/>
                <a:gd name="T71" fmla="*/ 158 h 385"/>
                <a:gd name="T72" fmla="*/ 211 w 362"/>
                <a:gd name="T73" fmla="*/ 309 h 385"/>
                <a:gd name="T74" fmla="*/ 234 w 362"/>
                <a:gd name="T75" fmla="*/ 303 h 385"/>
                <a:gd name="T76" fmla="*/ 249 w 362"/>
                <a:gd name="T77" fmla="*/ 293 h 385"/>
                <a:gd name="T78" fmla="*/ 257 w 362"/>
                <a:gd name="T79" fmla="*/ 278 h 385"/>
                <a:gd name="T80" fmla="*/ 257 w 362"/>
                <a:gd name="T81" fmla="*/ 257 h 385"/>
                <a:gd name="T82" fmla="*/ 250 w 362"/>
                <a:gd name="T83" fmla="*/ 240 h 385"/>
                <a:gd name="T84" fmla="*/ 236 w 362"/>
                <a:gd name="T85" fmla="*/ 230 h 385"/>
                <a:gd name="T86" fmla="*/ 213 w 362"/>
                <a:gd name="T87" fmla="*/ 224 h 385"/>
                <a:gd name="T88" fmla="*/ 102 w 362"/>
                <a:gd name="T89" fmla="*/ 224 h 385"/>
                <a:gd name="T90" fmla="*/ 195 w 362"/>
                <a:gd name="T91" fmla="*/ 30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2" h="385">
                  <a:moveTo>
                    <a:pt x="295" y="184"/>
                  </a:moveTo>
                  <a:lnTo>
                    <a:pt x="311" y="191"/>
                  </a:lnTo>
                  <a:lnTo>
                    <a:pt x="324" y="198"/>
                  </a:lnTo>
                  <a:lnTo>
                    <a:pt x="337" y="207"/>
                  </a:lnTo>
                  <a:lnTo>
                    <a:pt x="345" y="219"/>
                  </a:lnTo>
                  <a:lnTo>
                    <a:pt x="352" y="230"/>
                  </a:lnTo>
                  <a:lnTo>
                    <a:pt x="358" y="244"/>
                  </a:lnTo>
                  <a:lnTo>
                    <a:pt x="361" y="259"/>
                  </a:lnTo>
                  <a:lnTo>
                    <a:pt x="362" y="276"/>
                  </a:lnTo>
                  <a:lnTo>
                    <a:pt x="362" y="289"/>
                  </a:lnTo>
                  <a:lnTo>
                    <a:pt x="360" y="301"/>
                  </a:lnTo>
                  <a:lnTo>
                    <a:pt x="357" y="312"/>
                  </a:lnTo>
                  <a:lnTo>
                    <a:pt x="352" y="322"/>
                  </a:lnTo>
                  <a:lnTo>
                    <a:pt x="347" y="332"/>
                  </a:lnTo>
                  <a:lnTo>
                    <a:pt x="341" y="341"/>
                  </a:lnTo>
                  <a:lnTo>
                    <a:pt x="332" y="349"/>
                  </a:lnTo>
                  <a:lnTo>
                    <a:pt x="324" y="357"/>
                  </a:lnTo>
                  <a:lnTo>
                    <a:pt x="312" y="364"/>
                  </a:lnTo>
                  <a:lnTo>
                    <a:pt x="301" y="370"/>
                  </a:lnTo>
                  <a:lnTo>
                    <a:pt x="288" y="374"/>
                  </a:lnTo>
                  <a:lnTo>
                    <a:pt x="275" y="378"/>
                  </a:lnTo>
                  <a:lnTo>
                    <a:pt x="259" y="381"/>
                  </a:lnTo>
                  <a:lnTo>
                    <a:pt x="242" y="384"/>
                  </a:lnTo>
                  <a:lnTo>
                    <a:pt x="224" y="385"/>
                  </a:lnTo>
                  <a:lnTo>
                    <a:pt x="206" y="385"/>
                  </a:lnTo>
                  <a:lnTo>
                    <a:pt x="0" y="385"/>
                  </a:lnTo>
                  <a:lnTo>
                    <a:pt x="0" y="0"/>
                  </a:lnTo>
                  <a:lnTo>
                    <a:pt x="197" y="0"/>
                  </a:lnTo>
                  <a:lnTo>
                    <a:pt x="214" y="0"/>
                  </a:lnTo>
                  <a:lnTo>
                    <a:pt x="231" y="1"/>
                  </a:lnTo>
                  <a:lnTo>
                    <a:pt x="247" y="4"/>
                  </a:lnTo>
                  <a:lnTo>
                    <a:pt x="262" y="7"/>
                  </a:lnTo>
                  <a:lnTo>
                    <a:pt x="275" y="10"/>
                  </a:lnTo>
                  <a:lnTo>
                    <a:pt x="288" y="14"/>
                  </a:lnTo>
                  <a:lnTo>
                    <a:pt x="299" y="20"/>
                  </a:lnTo>
                  <a:lnTo>
                    <a:pt x="311" y="26"/>
                  </a:lnTo>
                  <a:lnTo>
                    <a:pt x="319" y="33"/>
                  </a:lnTo>
                  <a:lnTo>
                    <a:pt x="328" y="40"/>
                  </a:lnTo>
                  <a:lnTo>
                    <a:pt x="335" y="49"/>
                  </a:lnTo>
                  <a:lnTo>
                    <a:pt x="341" y="58"/>
                  </a:lnTo>
                  <a:lnTo>
                    <a:pt x="345" y="68"/>
                  </a:lnTo>
                  <a:lnTo>
                    <a:pt x="348" y="78"/>
                  </a:lnTo>
                  <a:lnTo>
                    <a:pt x="351" y="88"/>
                  </a:lnTo>
                  <a:lnTo>
                    <a:pt x="351" y="99"/>
                  </a:lnTo>
                  <a:lnTo>
                    <a:pt x="350" y="114"/>
                  </a:lnTo>
                  <a:lnTo>
                    <a:pt x="347" y="127"/>
                  </a:lnTo>
                  <a:lnTo>
                    <a:pt x="342" y="139"/>
                  </a:lnTo>
                  <a:lnTo>
                    <a:pt x="337" y="150"/>
                  </a:lnTo>
                  <a:lnTo>
                    <a:pt x="328" y="161"/>
                  </a:lnTo>
                  <a:lnTo>
                    <a:pt x="318" y="170"/>
                  </a:lnTo>
                  <a:lnTo>
                    <a:pt x="308" y="177"/>
                  </a:lnTo>
                  <a:lnTo>
                    <a:pt x="295" y="184"/>
                  </a:lnTo>
                  <a:close/>
                  <a:moveTo>
                    <a:pt x="102" y="158"/>
                  </a:moveTo>
                  <a:lnTo>
                    <a:pt x="187" y="158"/>
                  </a:lnTo>
                  <a:lnTo>
                    <a:pt x="201" y="158"/>
                  </a:lnTo>
                  <a:lnTo>
                    <a:pt x="213" y="155"/>
                  </a:lnTo>
                  <a:lnTo>
                    <a:pt x="223" y="152"/>
                  </a:lnTo>
                  <a:lnTo>
                    <a:pt x="231" y="148"/>
                  </a:lnTo>
                  <a:lnTo>
                    <a:pt x="237" y="142"/>
                  </a:lnTo>
                  <a:lnTo>
                    <a:pt x="242" y="135"/>
                  </a:lnTo>
                  <a:lnTo>
                    <a:pt x="244" y="127"/>
                  </a:lnTo>
                  <a:lnTo>
                    <a:pt x="246" y="116"/>
                  </a:lnTo>
                  <a:lnTo>
                    <a:pt x="244" y="108"/>
                  </a:lnTo>
                  <a:lnTo>
                    <a:pt x="242" y="99"/>
                  </a:lnTo>
                  <a:lnTo>
                    <a:pt x="237" y="92"/>
                  </a:lnTo>
                  <a:lnTo>
                    <a:pt x="231" y="86"/>
                  </a:lnTo>
                  <a:lnTo>
                    <a:pt x="223" y="82"/>
                  </a:lnTo>
                  <a:lnTo>
                    <a:pt x="213" y="79"/>
                  </a:lnTo>
                  <a:lnTo>
                    <a:pt x="201" y="76"/>
                  </a:lnTo>
                  <a:lnTo>
                    <a:pt x="187" y="76"/>
                  </a:lnTo>
                  <a:lnTo>
                    <a:pt x="102" y="76"/>
                  </a:lnTo>
                  <a:lnTo>
                    <a:pt x="102" y="158"/>
                  </a:lnTo>
                  <a:close/>
                  <a:moveTo>
                    <a:pt x="195" y="309"/>
                  </a:moveTo>
                  <a:lnTo>
                    <a:pt x="211" y="309"/>
                  </a:lnTo>
                  <a:lnTo>
                    <a:pt x="223" y="306"/>
                  </a:lnTo>
                  <a:lnTo>
                    <a:pt x="234" y="303"/>
                  </a:lnTo>
                  <a:lnTo>
                    <a:pt x="243" y="299"/>
                  </a:lnTo>
                  <a:lnTo>
                    <a:pt x="249" y="293"/>
                  </a:lnTo>
                  <a:lnTo>
                    <a:pt x="254" y="286"/>
                  </a:lnTo>
                  <a:lnTo>
                    <a:pt x="257" y="278"/>
                  </a:lnTo>
                  <a:lnTo>
                    <a:pt x="257" y="267"/>
                  </a:lnTo>
                  <a:lnTo>
                    <a:pt x="257" y="257"/>
                  </a:lnTo>
                  <a:lnTo>
                    <a:pt x="254" y="247"/>
                  </a:lnTo>
                  <a:lnTo>
                    <a:pt x="250" y="240"/>
                  </a:lnTo>
                  <a:lnTo>
                    <a:pt x="243" y="234"/>
                  </a:lnTo>
                  <a:lnTo>
                    <a:pt x="236" y="230"/>
                  </a:lnTo>
                  <a:lnTo>
                    <a:pt x="226" y="227"/>
                  </a:lnTo>
                  <a:lnTo>
                    <a:pt x="213" y="224"/>
                  </a:lnTo>
                  <a:lnTo>
                    <a:pt x="198" y="224"/>
                  </a:lnTo>
                  <a:lnTo>
                    <a:pt x="102" y="224"/>
                  </a:lnTo>
                  <a:lnTo>
                    <a:pt x="102" y="309"/>
                  </a:lnTo>
                  <a:lnTo>
                    <a:pt x="195" y="309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6" name="Freeform 191">
              <a:extLst>
                <a:ext uri="{FF2B5EF4-FFF2-40B4-BE49-F238E27FC236}">
                  <a16:creationId xmlns:a16="http://schemas.microsoft.com/office/drawing/2014/main" id="{2DDB8FE1-1B88-015C-AF3A-4966C82419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8000" y="1852613"/>
              <a:ext cx="192088" cy="149225"/>
            </a:xfrm>
            <a:custGeom>
              <a:avLst/>
              <a:gdLst>
                <a:gd name="T0" fmla="*/ 0 w 363"/>
                <a:gd name="T1" fmla="*/ 280 h 280"/>
                <a:gd name="T2" fmla="*/ 98 w 363"/>
                <a:gd name="T3" fmla="*/ 141 h 280"/>
                <a:gd name="T4" fmla="*/ 0 w 363"/>
                <a:gd name="T5" fmla="*/ 0 h 280"/>
                <a:gd name="T6" fmla="*/ 101 w 363"/>
                <a:gd name="T7" fmla="*/ 0 h 280"/>
                <a:gd name="T8" fmla="*/ 202 w 363"/>
                <a:gd name="T9" fmla="*/ 141 h 280"/>
                <a:gd name="T10" fmla="*/ 101 w 363"/>
                <a:gd name="T11" fmla="*/ 280 h 280"/>
                <a:gd name="T12" fmla="*/ 0 w 363"/>
                <a:gd name="T13" fmla="*/ 280 h 280"/>
                <a:gd name="T14" fmla="*/ 161 w 363"/>
                <a:gd name="T15" fmla="*/ 280 h 280"/>
                <a:gd name="T16" fmla="*/ 261 w 363"/>
                <a:gd name="T17" fmla="*/ 141 h 280"/>
                <a:gd name="T18" fmla="*/ 161 w 363"/>
                <a:gd name="T19" fmla="*/ 0 h 280"/>
                <a:gd name="T20" fmla="*/ 262 w 363"/>
                <a:gd name="T21" fmla="*/ 0 h 280"/>
                <a:gd name="T22" fmla="*/ 363 w 363"/>
                <a:gd name="T23" fmla="*/ 141 h 280"/>
                <a:gd name="T24" fmla="*/ 262 w 363"/>
                <a:gd name="T25" fmla="*/ 280 h 280"/>
                <a:gd name="T26" fmla="*/ 161 w 363"/>
                <a:gd name="T27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3" h="280">
                  <a:moveTo>
                    <a:pt x="0" y="280"/>
                  </a:moveTo>
                  <a:lnTo>
                    <a:pt x="98" y="141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202" y="141"/>
                  </a:lnTo>
                  <a:lnTo>
                    <a:pt x="101" y="280"/>
                  </a:lnTo>
                  <a:lnTo>
                    <a:pt x="0" y="280"/>
                  </a:lnTo>
                  <a:close/>
                  <a:moveTo>
                    <a:pt x="161" y="280"/>
                  </a:moveTo>
                  <a:lnTo>
                    <a:pt x="261" y="141"/>
                  </a:lnTo>
                  <a:lnTo>
                    <a:pt x="161" y="0"/>
                  </a:lnTo>
                  <a:lnTo>
                    <a:pt x="262" y="0"/>
                  </a:lnTo>
                  <a:lnTo>
                    <a:pt x="363" y="141"/>
                  </a:lnTo>
                  <a:lnTo>
                    <a:pt x="262" y="280"/>
                  </a:lnTo>
                  <a:lnTo>
                    <a:pt x="161" y="280"/>
                  </a:lnTo>
                  <a:close/>
                </a:path>
              </a:pathLst>
            </a:custGeom>
            <a:solidFill>
              <a:srgbClr val="B52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97" name="TextBox 896">
            <a:extLst>
              <a:ext uri="{FF2B5EF4-FFF2-40B4-BE49-F238E27FC236}">
                <a16:creationId xmlns:a16="http://schemas.microsoft.com/office/drawing/2014/main" id="{E03E825E-976D-E3FA-1F56-42BB9F2EDFC1}"/>
              </a:ext>
            </a:extLst>
          </p:cNvPr>
          <p:cNvSpPr txBox="1"/>
          <p:nvPr/>
        </p:nvSpPr>
        <p:spPr>
          <a:xfrm>
            <a:off x="4130566" y="2459421"/>
            <a:ext cx="65899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20738">
              <a:spcAft>
                <a:spcPct val="0"/>
              </a:spcAft>
              <a:tabLst>
                <a:tab pos="5832475" algn="l"/>
              </a:tabLst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Инновационное отделение временного стационарного социального обслуживания, реабилитации и адаптации граждан пожилого возраста и инвалидов, перенесших инсульт 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301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40" y="273623"/>
            <a:ext cx="1966705" cy="19676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9EA226-95D2-2019-72B4-84141D08D687}"/>
              </a:ext>
            </a:extLst>
          </p:cNvPr>
          <p:cNvSpPr txBox="1"/>
          <p:nvPr/>
        </p:nvSpPr>
        <p:spPr>
          <a:xfrm>
            <a:off x="3047260" y="327318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993F83C-0910-BECF-9026-2A28DD91B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20" y="2640725"/>
            <a:ext cx="8717183" cy="32240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Выявить имеющиеся нарушения, восстановить либо развить функциональные возможности человека, которые необходимы ему в повседневной жизни (активности);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Помочь человеку с ограничениями жизнедеятельности стать максимально независимым в повседневной жизни путем восстановления (развития) утраченных функций, использования специальных приспособлений, а также адаптации окружающей среды;</a:t>
            </a:r>
          </a:p>
          <a:p>
            <a:pPr>
              <a:lnSpc>
                <a:spcPct val="120000"/>
              </a:lnSpc>
            </a:pP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Создать оптимальные условия для развития и самореализации человека с ограниченными функциональными возможностями через его «занятость» (активность) в различных сферах жизнедеятельности и, в конечном счете, улучшить его качество жизни.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C510E-6868-ED91-DBE2-FE49EEF8B659}"/>
              </a:ext>
            </a:extLst>
          </p:cNvPr>
          <p:cNvSpPr txBox="1"/>
          <p:nvPr/>
        </p:nvSpPr>
        <p:spPr>
          <a:xfrm>
            <a:off x="2737154" y="442418"/>
            <a:ext cx="94548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Индивидуальный подход после медицинской реабилитации командой специалистов стационарного социального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16224501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40" y="273623"/>
            <a:ext cx="1966705" cy="19676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9EA226-95D2-2019-72B4-84141D08D687}"/>
              </a:ext>
            </a:extLst>
          </p:cNvPr>
          <p:cNvSpPr txBox="1"/>
          <p:nvPr/>
        </p:nvSpPr>
        <p:spPr>
          <a:xfrm>
            <a:off x="3047260" y="327318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993F83C-0910-BECF-9026-2A28DD91B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490" y="5905071"/>
            <a:ext cx="4968585" cy="74426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Индивидуальная работа личная гигиена (одевание, уход за волосами, умывание, использование туалета, </a:t>
            </a:r>
            <a:r>
              <a:rPr lang="ru-RU"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заправление</a:t>
            </a:r>
            <a:r>
              <a:rPr lang="ru-RU"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кровати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832CD6-4834-D3EE-DBEB-A85FAD9BE8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234" b="28593"/>
          <a:stretch>
            <a:fillRect/>
          </a:stretch>
        </p:blipFill>
        <p:spPr>
          <a:xfrm>
            <a:off x="2237045" y="1257459"/>
            <a:ext cx="3317183" cy="45928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CA5280-1DFE-CEDB-6084-0F10FF9D5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698" y="481938"/>
            <a:ext cx="9630940" cy="8616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348A86-5C3F-C612-301A-1B32CF021E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342" y="1334864"/>
            <a:ext cx="3261691" cy="43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305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40" y="273623"/>
            <a:ext cx="1966705" cy="19676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9EA226-95D2-2019-72B4-84141D08D687}"/>
              </a:ext>
            </a:extLst>
          </p:cNvPr>
          <p:cNvSpPr txBox="1"/>
          <p:nvPr/>
        </p:nvSpPr>
        <p:spPr>
          <a:xfrm>
            <a:off x="3047260" y="327318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993F83C-0910-BECF-9026-2A28DD91B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918" y="5840110"/>
            <a:ext cx="4989250" cy="108447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20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C510E-6868-ED91-DBE2-FE49EEF8B659}"/>
              </a:ext>
            </a:extLst>
          </p:cNvPr>
          <p:cNvSpPr txBox="1"/>
          <p:nvPr/>
        </p:nvSpPr>
        <p:spPr>
          <a:xfrm>
            <a:off x="4607511" y="646407"/>
            <a:ext cx="30116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Прием пищи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BDB30B-AA11-285A-90F5-DA8BCB448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08" y="2299201"/>
            <a:ext cx="4807092" cy="36083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1785B8-CC46-8028-01FB-37711A257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010" y="2277573"/>
            <a:ext cx="3011685" cy="36091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9EF9D8-ED7B-FB87-F185-574798284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8239" y="924144"/>
            <a:ext cx="2792210" cy="496257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E0A08E-CEDC-BA2C-338F-EA1E1FFDC6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1704" y="234209"/>
            <a:ext cx="949229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010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40" y="273623"/>
            <a:ext cx="1966705" cy="19676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9EA226-95D2-2019-72B4-84141D08D687}"/>
              </a:ext>
            </a:extLst>
          </p:cNvPr>
          <p:cNvSpPr txBox="1"/>
          <p:nvPr/>
        </p:nvSpPr>
        <p:spPr>
          <a:xfrm>
            <a:off x="3047260" y="327318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C510E-6868-ED91-DBE2-FE49EEF8B659}"/>
              </a:ext>
            </a:extLst>
          </p:cNvPr>
          <p:cNvSpPr txBox="1"/>
          <p:nvPr/>
        </p:nvSpPr>
        <p:spPr>
          <a:xfrm>
            <a:off x="2583402" y="358766"/>
            <a:ext cx="93382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Адаптация жилого пространства под потребности человека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4F4EA9-D325-DB57-88FC-9DA78AB53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58" y="4048216"/>
            <a:ext cx="3708804" cy="22993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F73FEE-8885-C1ED-06D4-539421D61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506" y="1257459"/>
            <a:ext cx="3906547" cy="26043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0ED4B7-C124-9493-12CE-93CB70DC2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487" y="1374429"/>
            <a:ext cx="3906548" cy="26043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FABBE2-7384-6FBD-7544-AAAB88B2AD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5160164" y="4048216"/>
            <a:ext cx="3326889" cy="249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777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40" y="273623"/>
            <a:ext cx="1966705" cy="19676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9EA226-95D2-2019-72B4-84141D08D687}"/>
              </a:ext>
            </a:extLst>
          </p:cNvPr>
          <p:cNvSpPr txBox="1"/>
          <p:nvPr/>
        </p:nvSpPr>
        <p:spPr>
          <a:xfrm>
            <a:off x="3047260" y="327318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C510E-6868-ED91-DBE2-FE49EEF8B659}"/>
              </a:ext>
            </a:extLst>
          </p:cNvPr>
          <p:cNvSpPr txBox="1"/>
          <p:nvPr/>
        </p:nvSpPr>
        <p:spPr>
          <a:xfrm>
            <a:off x="2583402" y="358766"/>
            <a:ext cx="93382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Функциональная мобильность и доступная подвижность 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37E210-1428-ED6C-3DF7-F712B71D2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72" y="2525697"/>
            <a:ext cx="2528520" cy="33146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21DB45-F802-DEF4-FD1F-17AABCA869F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383"/>
          <a:stretch>
            <a:fillRect/>
          </a:stretch>
        </p:blipFill>
        <p:spPr>
          <a:xfrm>
            <a:off x="6352672" y="868347"/>
            <a:ext cx="2410651" cy="33147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71F4FBF-3D17-1F18-C696-043CA86A6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5249" y="2800945"/>
            <a:ext cx="2950720" cy="39322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EAFE92-4E07-C528-7938-464D46241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9310" y="4278426"/>
            <a:ext cx="3788546" cy="252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055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40" y="273623"/>
            <a:ext cx="1966705" cy="19676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9EA226-95D2-2019-72B4-84141D08D687}"/>
              </a:ext>
            </a:extLst>
          </p:cNvPr>
          <p:cNvSpPr txBox="1"/>
          <p:nvPr/>
        </p:nvSpPr>
        <p:spPr>
          <a:xfrm>
            <a:off x="3047260" y="327318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993F83C-0910-BECF-9026-2A28DD91B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918" y="5840110"/>
            <a:ext cx="4989250" cy="108447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20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7D47D-4F45-C557-AAC3-1DCEE39DA680}"/>
              </a:ext>
            </a:extLst>
          </p:cNvPr>
          <p:cNvSpPr txBox="1"/>
          <p:nvPr/>
        </p:nvSpPr>
        <p:spPr>
          <a:xfrm>
            <a:off x="6680478" y="5907599"/>
            <a:ext cx="609452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Групповая работа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EF96DA-0BE2-9554-4517-0F70E9250889}"/>
              </a:ext>
            </a:extLst>
          </p:cNvPr>
          <p:cNvSpPr txBox="1"/>
          <p:nvPr/>
        </p:nvSpPr>
        <p:spPr>
          <a:xfrm>
            <a:off x="3773010" y="492327"/>
            <a:ext cx="79077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Коммуникации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8CC209-53A6-A70A-EED4-9191FDF46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56" y="1257459"/>
            <a:ext cx="3359187" cy="25178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976597-CB2B-E675-AF35-18B5B22B0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933" y="3429000"/>
            <a:ext cx="3362006" cy="25178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695296-7D06-2C8F-993E-0DE7776E0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8822" y="843575"/>
            <a:ext cx="2646840" cy="470549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02C582-C085-EE09-E729-AEE8CCC7D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14" y="3111678"/>
            <a:ext cx="2970690" cy="36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38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40" y="273623"/>
            <a:ext cx="1966705" cy="19676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29EA226-95D2-2019-72B4-84141D08D687}"/>
              </a:ext>
            </a:extLst>
          </p:cNvPr>
          <p:cNvSpPr txBox="1"/>
          <p:nvPr/>
        </p:nvSpPr>
        <p:spPr>
          <a:xfrm>
            <a:off x="3047260" y="327318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C510E-6868-ED91-DBE2-FE49EEF8B659}"/>
              </a:ext>
            </a:extLst>
          </p:cNvPr>
          <p:cNvSpPr txBox="1"/>
          <p:nvPr/>
        </p:nvSpPr>
        <p:spPr>
          <a:xfrm>
            <a:off x="3223240" y="302011"/>
            <a:ext cx="114790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Игровая технология «Память, внимание» </a:t>
            </a:r>
            <a:endParaRPr lang="ru-RU" sz="3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8E3781-E946-7E62-8771-855281415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094" y="1955053"/>
            <a:ext cx="3353091" cy="44748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141139-F883-FE49-323D-9EF93BBD0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791" y="1059116"/>
            <a:ext cx="3292958" cy="2805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4051FE-221A-91A7-6611-491EC9D90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790" y="4048733"/>
            <a:ext cx="3625129" cy="27273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CFB48E-79B0-5370-6967-C21ED7B1F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0385" y="969263"/>
            <a:ext cx="2542527" cy="33913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9C2896-6178-7B2C-0BD6-EA5DC80287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33" y="2461954"/>
            <a:ext cx="1756158" cy="381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576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6B11A-9D00-3808-31D2-4B6099D07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7553D8-388D-1B2C-5497-8BA5D2FD4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40" y="273623"/>
            <a:ext cx="1966705" cy="19676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7A9AF4-DE2A-38A0-F830-232A5B4AA76C}"/>
              </a:ext>
            </a:extLst>
          </p:cNvPr>
          <p:cNvSpPr txBox="1"/>
          <p:nvPr/>
        </p:nvSpPr>
        <p:spPr>
          <a:xfrm>
            <a:off x="2073167" y="26356"/>
            <a:ext cx="99229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Инновационные программы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Практики психологической помощи гражданам после перенесенного инсульта</a:t>
            </a: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EBF212F7-2398-4169-A651-3E3EA336AB3F}"/>
              </a:ext>
            </a:extLst>
          </p:cNvPr>
          <p:cNvSpPr txBox="1"/>
          <p:nvPr/>
        </p:nvSpPr>
        <p:spPr>
          <a:xfrm>
            <a:off x="419235" y="5474998"/>
            <a:ext cx="41434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релаксации по методике Джекобсона  «Баланс эмоций - основа здоровья и долголетия»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A6D9C3-5AA6-398D-8132-91EDF854E501}"/>
              </a:ext>
            </a:extLst>
          </p:cNvPr>
          <p:cNvSpPr txBox="1"/>
          <p:nvPr/>
        </p:nvSpPr>
        <p:spPr>
          <a:xfrm>
            <a:off x="6764785" y="1998475"/>
            <a:ext cx="48915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«Стоп, стресс» — использование для работы со стрессом метода десенсибилизации посредством движения глаз по Ф. Шапиро (EMDR); Интегративный психотерапевтический подход.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7C0BB1-C94E-2FF5-8F67-00F4F3E6AAAB}"/>
              </a:ext>
            </a:extLst>
          </p:cNvPr>
          <p:cNvSpPr txBox="1"/>
          <p:nvPr/>
        </p:nvSpPr>
        <p:spPr>
          <a:xfrm>
            <a:off x="7070680" y="5474998"/>
            <a:ext cx="47850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</a:t>
            </a:r>
            <a:r>
              <a:rPr lang="ru-RU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Нейробика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метод, способствующий улучшению когнитивных функций и мыслительных процессов.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41D79E-C21E-334B-087C-6361B9AAF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822" y="3131933"/>
            <a:ext cx="2567516" cy="256067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006D713-6F5C-9C0A-E589-AD3B88A58391}"/>
              </a:ext>
            </a:extLst>
          </p:cNvPr>
          <p:cNvSpPr txBox="1"/>
          <p:nvPr/>
        </p:nvSpPr>
        <p:spPr>
          <a:xfrm>
            <a:off x="616152" y="2157077"/>
            <a:ext cx="41434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«Пальчиковая гимнастика для пожилых»-комплекс упражнений для стимуляции кровообращения и активности верхних конечностей.</a:t>
            </a:r>
          </a:p>
        </p:txBody>
      </p:sp>
    </p:spTree>
    <p:extLst>
      <p:ext uri="{BB962C8B-B14F-4D97-AF65-F5344CB8AC3E}">
        <p14:creationId xmlns:p14="http://schemas.microsoft.com/office/powerpoint/2010/main" val="232895845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62021</TotalTime>
  <Words>237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Liberation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 Альянс</dc:creator>
  <cp:lastModifiedBy>a5995650@outlook.com</cp:lastModifiedBy>
  <cp:revision>43</cp:revision>
  <cp:lastPrinted>2024-06-06T04:17:58Z</cp:lastPrinted>
  <dcterms:created xsi:type="dcterms:W3CDTF">2022-03-30T15:29:08Z</dcterms:created>
  <dcterms:modified xsi:type="dcterms:W3CDTF">2026-03-02T08:08:03Z</dcterms:modified>
</cp:coreProperties>
</file>