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9" r:id="rId7"/>
    <p:sldId id="275" r:id="rId8"/>
    <p:sldId id="277" r:id="rId9"/>
    <p:sldId id="272" r:id="rId10"/>
    <p:sldId id="278" r:id="rId11"/>
    <p:sldId id="279" r:id="rId12"/>
    <p:sldId id="281" r:id="rId13"/>
    <p:sldId id="282" r:id="rId14"/>
    <p:sldId id="283" r:id="rId15"/>
    <p:sldId id="284" r:id="rId16"/>
    <p:sldId id="285" r:id="rId17"/>
  </p:sldIdLst>
  <p:sldSz cx="9144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85904243" name="Юлия Мороз" initials="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85904243" dt="2025-04-09T15:03:23.381" idx="1">
    <p:pos x="5574" y="106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85904243" dt="2025-04-09T15:03:23.381" idx="1">
    <p:pos x="5574" y="106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943735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 u="sng">
                <a:solidFill>
                  <a:schemeClr val="hlink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43735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 u="sng">
                <a:solidFill>
                  <a:schemeClr val="hlink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43735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43735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409698"/>
            <a:ext cx="9143998" cy="54483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965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409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3714" y="-20319"/>
            <a:ext cx="4576571" cy="878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943735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8739" y="1569161"/>
            <a:ext cx="7986521" cy="469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 u="sng">
                <a:solidFill>
                  <a:schemeClr val="hlink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hoto_2025-04-09_14-37-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0" y="1402715"/>
            <a:ext cx="5639435" cy="545592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95250" y="2428875"/>
            <a:ext cx="3269615" cy="2313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2800" b="1">
                <a:solidFill>
                  <a:schemeClr val="accent2">
                    <a:lumMod val="75000"/>
                  </a:schemeClr>
                </a:solidFill>
              </a:rPr>
              <a:t>Проект для женщин</a:t>
            </a:r>
            <a:endParaRPr lang="ru-RU" altLang="en-US" sz="2800" b="1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altLang="en-US" sz="2800" b="1">
                <a:solidFill>
                  <a:schemeClr val="accent2">
                    <a:lumMod val="75000"/>
                  </a:schemeClr>
                </a:solidFill>
              </a:rPr>
              <a:t>«Танец жизни»</a:t>
            </a:r>
            <a:endParaRPr lang="ru-RU" altLang="en-US"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81965" y="95694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228600" y="16002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marR="5080" indent="-34290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Char char="Ø"/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Танцевально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двигательная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терапия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Техника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«Танец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4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стихий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»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Изображение 1" descr="Screenshot_20190704-002100_Samsung-Intern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675" y="2514600"/>
            <a:ext cx="6365875" cy="41471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marR="5080" indent="-34290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Char char="Ø"/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Ресурсная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терапия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Изображение 1" descr="IMG_23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85" y="2209800"/>
            <a:ext cx="4106545" cy="2738120"/>
          </a:xfrm>
          <a:prstGeom prst="rect">
            <a:avLst/>
          </a:prstGeom>
        </p:spPr>
      </p:pic>
      <p:pic>
        <p:nvPicPr>
          <p:cNvPr id="3" name="Изображение 2" descr="5a350911-8ba5-5f73-b5b4-94823d676be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36943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marR="5080" indent="-34290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Char char="Ø"/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Метафорические ассоциативные карты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Изображение 3" descr="Gp5MVqlHiCUo9th0HiRe7ObdsXbYPRLrqQD5ThYCJZb0RJHxwWSSdfQvbpWtUx5vPtqcEKOdlUhOznIgUOxMpQ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2302510"/>
            <a:ext cx="4078605" cy="3991610"/>
          </a:xfrm>
          <a:prstGeom prst="rect">
            <a:avLst/>
          </a:prstGeom>
        </p:spPr>
      </p:pic>
      <p:pic>
        <p:nvPicPr>
          <p:cNvPr id="5" name="Изображение 4" descr="MmOpn7j2xe0MbJ9YBPxyxAIWce8cO3Hn6I4AFbPHmn8pePet7stfkt-Qzo1jsjEaepOOMOSUWru3fVAiJqtRhlS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25" y="2599055"/>
            <a:ext cx="3942080" cy="38874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marR="5080" indent="-34290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Char char="Ø"/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Славянская гимнастика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Изображение 1" descr="LJ9wP4LtJo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09800"/>
            <a:ext cx="3815715" cy="3815715"/>
          </a:xfrm>
          <a:prstGeom prst="rect">
            <a:avLst/>
          </a:prstGeom>
        </p:spPr>
      </p:pic>
      <p:pic>
        <p:nvPicPr>
          <p:cNvPr id="3" name="Изображение 2" descr="B5W9igZm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438400"/>
            <a:ext cx="2781935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marR="5080" indent="-34290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Char char="Ø"/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Мандала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Изображение 3" descr="17191d063d1d118afdcf2f426f0fb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209800"/>
            <a:ext cx="3778250" cy="3778250"/>
          </a:xfrm>
          <a:prstGeom prst="rect">
            <a:avLst/>
          </a:prstGeom>
        </p:spPr>
      </p:pic>
      <p:pic>
        <p:nvPicPr>
          <p:cNvPr id="6" name="Изображение 5" descr="2aed92c9e702c129bfd13582ebc11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590800"/>
            <a:ext cx="3841750" cy="3841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r>
              <a:rPr lang="ru-RU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 завершение программы - персональный подарок </a:t>
            </a:r>
            <a:endParaRPr lang="ru-RU" altLang="en-US" sz="28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r>
              <a:rPr lang="ru-RU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 танцевальная постановка </a:t>
            </a:r>
            <a:endParaRPr lang="ru-RU" altLang="en-US" sz="28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r>
              <a:rPr lang="ru-RU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«Сила духа русских женщин».</a:t>
            </a:r>
            <a:endParaRPr lang="ru-RU" altLang="en-US" sz="28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ru-RU" altLang="en-US" sz="28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endParaRPr lang="ru-RU" altLang="en-US" sz="28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r>
              <a:rPr lang="ru-RU" altLang="en-US" sz="4000" b="0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Записывайтесь прямо сейчас и дайте себе возможность творить</a:t>
            </a:r>
            <a:endParaRPr lang="ru-RU" altLang="en-US" sz="4000" b="0" i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marR="5080" indent="0" algn="ctr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None/>
            </a:pPr>
            <a:r>
              <a:rPr lang="ru-RU" altLang="en-US" sz="4000" b="0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и исцелять!</a:t>
            </a:r>
            <a:endParaRPr lang="en-US" altLang="en-US" sz="4000" b="0" i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endParaRPr lang="en-US" altLang="en-US" sz="28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146" y="1676272"/>
            <a:ext cx="8378825" cy="444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 algn="l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/>
              <a:t>Про</a:t>
            </a:r>
            <a:r>
              <a:rPr lang="ru-RU" altLang="en-US" sz="2400"/>
              <a:t>ект </a:t>
            </a:r>
            <a:r>
              <a:rPr lang="en-US" altLang="ru-RU" sz="2400"/>
              <a:t>"</a:t>
            </a:r>
            <a:r>
              <a:rPr lang="en-US" altLang="en-US" sz="2400"/>
              <a:t>Танец</a:t>
            </a:r>
            <a:r>
              <a:rPr lang="en-US" altLang="ru-RU" sz="2400"/>
              <a:t> </a:t>
            </a:r>
            <a:r>
              <a:rPr lang="en-US" altLang="en-US" sz="2400"/>
              <a:t>жизни</a:t>
            </a:r>
            <a:r>
              <a:rPr lang="en-US" altLang="ru-RU" sz="2400"/>
              <a:t>"</a:t>
            </a:r>
            <a:r>
              <a:rPr lang="ru-RU" altLang="en-US" sz="2400"/>
              <a:t>. Исцеление через движение и творчество, </a:t>
            </a:r>
            <a:r>
              <a:rPr lang="en-US" altLang="en-US" sz="2400"/>
              <a:t>через</a:t>
            </a:r>
            <a:r>
              <a:rPr lang="en-US" altLang="ru-RU" sz="2400"/>
              <a:t> </a:t>
            </a:r>
            <a:r>
              <a:rPr lang="en-US" altLang="en-US" sz="2400"/>
              <a:t>архетипы</a:t>
            </a:r>
            <a:r>
              <a:rPr lang="en-US" altLang="ru-RU" sz="2400"/>
              <a:t> </a:t>
            </a:r>
            <a:r>
              <a:rPr lang="en-US" altLang="en-US" sz="2400"/>
              <a:t>героинь</a:t>
            </a:r>
            <a:r>
              <a:rPr lang="en-US" altLang="ru-RU" sz="2400"/>
              <a:t> </a:t>
            </a:r>
            <a:r>
              <a:rPr lang="en-US" altLang="en-US" sz="2400"/>
              <a:t>русских</a:t>
            </a:r>
            <a:r>
              <a:rPr lang="en-US" altLang="ru-RU" sz="2400"/>
              <a:t> </a:t>
            </a:r>
            <a:r>
              <a:rPr lang="en-US" altLang="en-US" sz="2400"/>
              <a:t>сказок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мультфильмов</a:t>
            </a:r>
            <a:r>
              <a:rPr lang="en-US" altLang="ru-RU" sz="2400"/>
              <a:t>.</a:t>
            </a:r>
            <a:br>
              <a:rPr lang="en-US" altLang="ru-RU" sz="2400"/>
            </a:br>
            <a:r>
              <a:rPr lang="ru-RU" altLang="en-US" sz="2400"/>
              <a:t>Э</a:t>
            </a:r>
            <a:r>
              <a:rPr lang="en-US" altLang="en-US" sz="2400"/>
              <a:t>то</a:t>
            </a:r>
            <a:r>
              <a:rPr lang="en-US" altLang="ru-RU" sz="2400"/>
              <a:t> </a:t>
            </a:r>
            <a:r>
              <a:rPr lang="en-US" altLang="en-US" sz="2400"/>
              <a:t>программа</a:t>
            </a:r>
            <a:r>
              <a:rPr lang="en-US" altLang="ru-RU" sz="2400"/>
              <a:t> </a:t>
            </a:r>
            <a:r>
              <a:rPr lang="en-US" altLang="en-US" sz="2400"/>
              <a:t>танцевально</a:t>
            </a:r>
            <a:r>
              <a:rPr lang="en-US" altLang="ru-RU" sz="2400"/>
              <a:t>-</a:t>
            </a:r>
            <a:r>
              <a:rPr lang="en-US" altLang="en-US" sz="2400"/>
              <a:t>двигательной</a:t>
            </a:r>
            <a:r>
              <a:rPr lang="en-US" altLang="ru-RU" sz="2400"/>
              <a:t> </a:t>
            </a:r>
            <a:r>
              <a:rPr lang="en-US" altLang="en-US" sz="2400"/>
              <a:t>терапии</a:t>
            </a:r>
            <a:r>
              <a:rPr lang="en-US" altLang="ru-RU" sz="2400"/>
              <a:t>, </a:t>
            </a:r>
            <a:r>
              <a:rPr lang="en-US" altLang="en-US" sz="2400"/>
              <a:t>интегрированная</a:t>
            </a:r>
            <a:r>
              <a:rPr lang="en-US" altLang="ru-RU" sz="2400"/>
              <a:t> </a:t>
            </a:r>
            <a:r>
              <a:rPr lang="en-US" altLang="en-US" sz="2400"/>
              <a:t>с</a:t>
            </a:r>
            <a:r>
              <a:rPr lang="en-US" altLang="ru-RU" sz="2400"/>
              <a:t> </a:t>
            </a:r>
            <a:r>
              <a:rPr lang="en-US" altLang="en-US" sz="2400"/>
              <a:t>элементами</a:t>
            </a:r>
            <a:r>
              <a:rPr lang="en-US" altLang="ru-RU" sz="2400"/>
              <a:t> </a:t>
            </a:r>
            <a:r>
              <a:rPr lang="en-US" altLang="en-US" sz="2400"/>
              <a:t>терапии</a:t>
            </a:r>
            <a:r>
              <a:rPr lang="en-US" altLang="ru-RU" sz="2400"/>
              <a:t> </a:t>
            </a:r>
            <a:r>
              <a:rPr lang="en-US" altLang="en-US" sz="2400"/>
              <a:t>искусством</a:t>
            </a:r>
            <a:r>
              <a:rPr lang="en-US" altLang="ru-RU" sz="2400"/>
              <a:t>, </a:t>
            </a:r>
            <a:r>
              <a:rPr lang="en-US" altLang="en-US" sz="2400"/>
              <a:t>разработаная</a:t>
            </a:r>
            <a:r>
              <a:rPr lang="en-US" altLang="ru-RU" sz="2400"/>
              <a:t> </a:t>
            </a:r>
            <a:r>
              <a:rPr lang="en-US" altLang="en-US" sz="2400"/>
              <a:t>специально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женщин</a:t>
            </a:r>
            <a:r>
              <a:rPr lang="en-US" altLang="ru-RU" sz="2400"/>
              <a:t> 18-65 </a:t>
            </a:r>
            <a:r>
              <a:rPr lang="en-US" altLang="en-US" sz="2400"/>
              <a:t>лет</a:t>
            </a:r>
            <a:r>
              <a:rPr lang="en-US" altLang="ru-RU" sz="2400"/>
              <a:t>, </a:t>
            </a:r>
            <a:r>
              <a:rPr lang="en-US" altLang="en-US" sz="2400"/>
              <a:t>чтобы</a:t>
            </a:r>
            <a:r>
              <a:rPr lang="en-US" altLang="ru-RU" sz="2400"/>
              <a:t> </a:t>
            </a:r>
            <a:r>
              <a:rPr lang="en-US" altLang="en-US" sz="2400"/>
              <a:t>помочь</a:t>
            </a:r>
            <a:r>
              <a:rPr lang="en-US" altLang="ru-RU" sz="2400"/>
              <a:t> </a:t>
            </a:r>
            <a:r>
              <a:rPr lang="en-US" altLang="en-US" sz="2400"/>
              <a:t>им</a:t>
            </a:r>
            <a:r>
              <a:rPr lang="en-US" altLang="ru-RU" sz="2400"/>
              <a:t> </a:t>
            </a:r>
            <a:r>
              <a:rPr lang="en-US" altLang="en-US" sz="2400"/>
              <a:t>восстановить</a:t>
            </a:r>
            <a:r>
              <a:rPr lang="en-US" altLang="ru-RU" sz="2400"/>
              <a:t> </a:t>
            </a:r>
            <a:r>
              <a:rPr lang="en-US" altLang="en-US" sz="2400"/>
              <a:t>связь</a:t>
            </a:r>
            <a:r>
              <a:rPr lang="en-US" altLang="ru-RU" sz="2400"/>
              <a:t> </a:t>
            </a:r>
            <a:r>
              <a:rPr lang="en-US" altLang="en-US" sz="2400"/>
              <a:t>со</a:t>
            </a:r>
            <a:r>
              <a:rPr lang="en-US" altLang="ru-RU" sz="2400"/>
              <a:t> </a:t>
            </a:r>
            <a:r>
              <a:rPr lang="en-US" altLang="en-US" sz="2400"/>
              <a:t>своим</a:t>
            </a:r>
            <a:r>
              <a:rPr lang="en-US" altLang="ru-RU" sz="2400"/>
              <a:t> </a:t>
            </a:r>
            <a:r>
              <a:rPr lang="en-US" altLang="en-US" sz="2400"/>
              <a:t>телом</a:t>
            </a:r>
            <a:r>
              <a:rPr lang="en-US" altLang="ru-RU" sz="2400"/>
              <a:t>, </a:t>
            </a:r>
            <a:r>
              <a:rPr lang="en-US" altLang="en-US" sz="2400"/>
              <a:t>эмоциями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духовностью</a:t>
            </a:r>
            <a:r>
              <a:rPr lang="en-US" altLang="ru-RU" sz="2400"/>
              <a:t> </a:t>
            </a:r>
            <a:r>
              <a:rPr lang="en-US" altLang="en-US" sz="2400"/>
              <a:t>через</a:t>
            </a:r>
            <a:r>
              <a:rPr lang="en-US" altLang="ru-RU" sz="2400"/>
              <a:t> </a:t>
            </a:r>
            <a:r>
              <a:rPr lang="en-US" altLang="en-US" sz="2400"/>
              <a:t>архетипы</a:t>
            </a:r>
            <a:r>
              <a:rPr lang="en-US" altLang="ru-RU" sz="2400"/>
              <a:t> </a:t>
            </a:r>
            <a:r>
              <a:rPr lang="en-US" altLang="en-US" sz="2400"/>
              <a:t>героинь</a:t>
            </a:r>
            <a:r>
              <a:rPr lang="en-US" altLang="ru-RU" sz="2400"/>
              <a:t> </a:t>
            </a:r>
            <a:r>
              <a:rPr lang="en-US" altLang="en-US" sz="2400"/>
              <a:t>русских</a:t>
            </a:r>
            <a:r>
              <a:rPr lang="en-US" altLang="ru-RU" sz="2400"/>
              <a:t> </a:t>
            </a:r>
            <a:r>
              <a:rPr lang="en-US" altLang="en-US" sz="2400"/>
              <a:t>сказок</a:t>
            </a:r>
            <a:r>
              <a:rPr lang="en-US" altLang="ru-RU" sz="2400"/>
              <a:t>.</a:t>
            </a:r>
            <a:r>
              <a:rPr lang="en-US" altLang="en-US" sz="2400"/>
              <a:t>Мы</a:t>
            </a:r>
            <a:r>
              <a:rPr lang="en-US" altLang="ru-RU" sz="2400"/>
              <a:t> </a:t>
            </a:r>
            <a:r>
              <a:rPr lang="en-US" altLang="en-US" sz="2400"/>
              <a:t>будем</a:t>
            </a:r>
            <a:r>
              <a:rPr lang="en-US" altLang="ru-RU" sz="2400"/>
              <a:t> </a:t>
            </a:r>
            <a:r>
              <a:rPr lang="en-US" altLang="en-US" sz="2400"/>
              <a:t>исследовать</a:t>
            </a:r>
            <a:r>
              <a:rPr lang="en-US" altLang="ru-RU" sz="2400"/>
              <a:t> </a:t>
            </a:r>
            <a:r>
              <a:rPr lang="en-US" altLang="en-US" sz="2400"/>
              <a:t>образы</a:t>
            </a:r>
            <a:r>
              <a:rPr lang="en-US" altLang="ru-RU" sz="2400"/>
              <a:t> </a:t>
            </a:r>
            <a:r>
              <a:rPr lang="en-US" altLang="en-US" sz="2400"/>
              <a:t>Василисы</a:t>
            </a:r>
            <a:r>
              <a:rPr lang="en-US" altLang="ru-RU" sz="2400"/>
              <a:t> </a:t>
            </a:r>
            <a:r>
              <a:rPr lang="en-US" altLang="en-US" sz="2400"/>
              <a:t>Премудрой</a:t>
            </a:r>
            <a:r>
              <a:rPr lang="en-US" altLang="ru-RU" sz="2400"/>
              <a:t>, </a:t>
            </a:r>
            <a:r>
              <a:rPr lang="en-US" altLang="en-US" sz="2400"/>
              <a:t>Марьи</a:t>
            </a:r>
            <a:r>
              <a:rPr lang="en-US" altLang="ru-RU" sz="2400"/>
              <a:t> </a:t>
            </a:r>
            <a:r>
              <a:rPr lang="en-US" altLang="en-US" sz="2400"/>
              <a:t>Моревны</a:t>
            </a:r>
            <a:r>
              <a:rPr lang="en-US" altLang="ru-RU" sz="2400"/>
              <a:t>, </a:t>
            </a:r>
            <a:r>
              <a:rPr lang="en-US" altLang="en-US" sz="2400"/>
              <a:t>Царевны</a:t>
            </a:r>
            <a:r>
              <a:rPr lang="en-US" altLang="ru-RU" sz="2400"/>
              <a:t>-</a:t>
            </a:r>
            <a:r>
              <a:rPr lang="en-US" altLang="en-US" sz="2400"/>
              <a:t>Лебеди</a:t>
            </a:r>
            <a:r>
              <a:rPr lang="en-US" altLang="ru-RU" sz="2400"/>
              <a:t> – </a:t>
            </a:r>
            <a:r>
              <a:rPr lang="en-US" altLang="en-US" sz="2400"/>
              <a:t>каждой</a:t>
            </a:r>
            <a:r>
              <a:rPr lang="en-US" altLang="ru-RU" sz="2400"/>
              <a:t> </a:t>
            </a:r>
            <a:r>
              <a:rPr lang="en-US" altLang="en-US" sz="2400"/>
              <a:t>из</a:t>
            </a:r>
            <a:r>
              <a:rPr lang="en-US" altLang="ru-RU" sz="2400"/>
              <a:t> </a:t>
            </a:r>
            <a:r>
              <a:rPr lang="en-US" altLang="en-US" sz="2400"/>
              <a:t>них</a:t>
            </a:r>
            <a:r>
              <a:rPr lang="en-US" altLang="ru-RU" sz="2400"/>
              <a:t> </a:t>
            </a:r>
            <a:r>
              <a:rPr lang="en-US" altLang="en-US" sz="2400"/>
              <a:t>присуща</a:t>
            </a:r>
            <a:r>
              <a:rPr lang="en-US" altLang="ru-RU" sz="2400"/>
              <a:t> </a:t>
            </a:r>
            <a:r>
              <a:rPr lang="en-US" altLang="en-US" sz="2400"/>
              <a:t>уникальная</a:t>
            </a:r>
            <a:r>
              <a:rPr lang="en-US" altLang="ru-RU" sz="2400"/>
              <a:t> </a:t>
            </a:r>
            <a:r>
              <a:rPr lang="en-US" altLang="en-US" sz="2400"/>
              <a:t>мудрость</a:t>
            </a:r>
            <a:r>
              <a:rPr lang="en-US" altLang="ru-RU" sz="2400"/>
              <a:t>, </a:t>
            </a:r>
            <a:r>
              <a:rPr lang="en-US" altLang="en-US" sz="2400"/>
              <a:t>смелость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способность</a:t>
            </a:r>
            <a:r>
              <a:rPr lang="en-US" altLang="ru-RU" sz="2400"/>
              <a:t> </a:t>
            </a:r>
            <a:r>
              <a:rPr lang="en-US" altLang="en-US" sz="2400"/>
              <a:t>к</a:t>
            </a:r>
            <a:r>
              <a:rPr lang="en-US" altLang="ru-RU" sz="2400"/>
              <a:t> </a:t>
            </a:r>
            <a:r>
              <a:rPr lang="en-US" altLang="en-US" sz="2400"/>
              <a:t>трансформации</a:t>
            </a:r>
            <a:r>
              <a:rPr lang="en-US" altLang="ru-RU" sz="2400"/>
              <a:t>. </a:t>
            </a:r>
            <a:endParaRPr lang="en-US" altLang="ru-RU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04800" y="1525905"/>
            <a:ext cx="8328025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Через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движение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импровизацию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самовыражение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смогут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освободиться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стресса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тревоги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напряжения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накопленных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условиях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войны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Программа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предлагает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безопасное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поддерживающее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пространство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где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смогут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делиться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своим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опытом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находить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поддержку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друг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друга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обретать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новые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смыслы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будем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использовать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музыку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визуальные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образы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символы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чтобы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стимулировать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воображение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потенциал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каждой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результате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смогут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только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улучшить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физическое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эмоциональное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состояние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открыть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себе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новые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грани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личности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более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уверенными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устойчивыми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вызовам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жизни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04800" y="1525905"/>
            <a:ext cx="8328025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включать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себя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серию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мастер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классов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сочетающих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элементы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танцевальной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телесно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ориентированной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практики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будем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исследовать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архетипы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Василисы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Прекрасной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Царевны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Лебедь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Бабы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Яги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других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персонажей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раскрывая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символическое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значение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находить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отклик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личном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опыте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каждой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342900" marR="5080" indent="-342900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Char char="ü"/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результате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реализации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программы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будут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просто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достигнуты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значительные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социально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значимые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результаты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продукт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-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танцевальная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постановка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"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Сила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духа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".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228600" y="16002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Цель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реализации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проекта</a:t>
            </a: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Основная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цель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—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помочь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женщинам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возрастной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группе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18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65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лет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восстановить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утраченную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связь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своим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телом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эмоциями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внутренним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миром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через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методы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танцевально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двигательной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искусства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Важнейшей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частью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является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интеграция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элементов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культуры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выраженных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через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образы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героинь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народных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сказок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анимационных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фильмов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создаёт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глубокий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символический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подтекст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усиливающий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терапевтическое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воздействие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Почему так важно реализовать этот проект?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Снижение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уровня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стресса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Движение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творчество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способствуют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выбросу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эндорфинов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—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гормонов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счастья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помогает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уменьшить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чувство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тревожности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стресса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Развитие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эмоциональной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устойчивости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танце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терапии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помогает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развивать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навыки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самовыражения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управления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эмоциями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критически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важные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условиях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нестабильности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11785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Почему так важно реализовать этот проект?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-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условий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для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саморазвития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Погружение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культурные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артефакты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такие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как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русские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сказки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развивает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креативность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поддерживает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культурную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идентичность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особенно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важно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для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сложных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социальных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условиях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Проект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"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Танец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жизни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"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представляет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собой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важный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шаг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направлении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улучшения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благополучия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восстановления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психологического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здоровья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что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очередь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будет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способствовать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укреплению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их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семей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сообществ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228600" y="15240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Ожидаемые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результаты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altLang="ru-RU" sz="20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0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1.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Эмоциональное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исцеление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Участницы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программы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смогут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выразить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эмоции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переживания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через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движение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что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поможет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снять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стресс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улучшить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общее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психоэмоциональное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состояние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0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2.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сообщества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Программа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будет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способствовать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формированию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поддерживающего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женского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сообщества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где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участницы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смогут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делиться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своими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историями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опытом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0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3.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Культурное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обогащение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Знакомство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русскими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сказками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их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персонажами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позволит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женщинам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глубже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понять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свою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культуру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идентичность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0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4.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Развитие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творческих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способностей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Создание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танцевальной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постановки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"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Сила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духа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женщин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"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станет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важным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этапом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позволяющим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участницам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раскрыть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свои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творческие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способности</a:t>
            </a:r>
            <a:r>
              <a:rPr lang="en-US" altLang="ru-RU" sz="20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altLang="ru-RU" sz="20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304800" y="1676400"/>
            <a:ext cx="8520430" cy="4989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5080" algn="ctr">
              <a:lnSpc>
                <a:spcPct val="100000"/>
              </a:lnSpc>
              <a:spcBef>
                <a:spcPts val="100"/>
              </a:spcBef>
            </a:pPr>
            <a:endParaRPr lang="ru-RU" altLang="en-US" sz="2400" b="1" i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Архетипы г</a:t>
            </a:r>
            <a:r>
              <a:rPr lang="en-US" alt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ероин</a:t>
            </a:r>
            <a:r>
              <a:rPr lang="ru-RU" alt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ь</a:t>
            </a:r>
            <a:r>
              <a:rPr lang="en-US" altLang="ru-RU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русских</a:t>
            </a:r>
            <a:r>
              <a:rPr lang="en-US" altLang="ru-RU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сказок</a:t>
            </a:r>
            <a:r>
              <a:rPr lang="en-US" altLang="ru-RU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и</a:t>
            </a:r>
            <a:r>
              <a:rPr lang="en-US" altLang="ru-RU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мультфильмов</a:t>
            </a:r>
            <a:r>
              <a:rPr lang="ru-RU" altLang="en-US" sz="2400" b="1" i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lang="en-US" altLang="en-US" sz="2400" b="1" i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en-US" altLang="ru-RU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1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. Хозяйка медной горы                9. Варвара краса              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2. Царевна Лебедь                          10. Людмила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3. Спящая красавица                      11. Елена Прекрасная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4. Жар-птица                                     12. Ведьма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5. Баба Яга                                         13. Богатырка Синеглазка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6. Елена Премудрая                       14. Снегурочка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7. Алёнушка                                      15. Марья Моревна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8. Настенька                                      16. Царевна-лягушка</a:t>
            </a: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lang="ru-RU" altLang="en-US" sz="2400" b="1">
              <a:solidFill>
                <a:schemeClr val="accent2">
                  <a:lumMod val="7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4566</Words>
  <Application>WPS Presentation</Application>
  <PresentationFormat>On-screen Show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Calibri</vt:lpstr>
      <vt:lpstr>Wingdings</vt:lpstr>
      <vt:lpstr>Microsoft YaHei</vt:lpstr>
      <vt:lpstr>Arial Unicode MS</vt:lpstr>
      <vt:lpstr>Office Theme</vt:lpstr>
      <vt:lpstr>PowerPoint 演示文稿</vt:lpstr>
      <vt:lpstr>Проект "Танец жизни". Исцеление через движение и творчество, через архетипы героинь русских сказок и мультфильмов. Это программа танцевально-двигательной терапии, интегрированная с элементами терапии искусством, разработаная специально для женщин 18-65 лет, чтобы помочь им восстановить связь со своим телом, эмоциями и духовностью через архетипы героинь русских сказок.Мы будем исследовать образы Василисы Премудрой, Марьи Моревны, Царевны-Лебеди – каждой из них присуща уникальная мудрость, смелость и способность к трансформации.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Юлия Мороз</cp:lastModifiedBy>
  <cp:revision>28</cp:revision>
  <dcterms:created xsi:type="dcterms:W3CDTF">2025-04-09T12:32:00Z</dcterms:created>
  <dcterms:modified xsi:type="dcterms:W3CDTF">2025-10-29T10:10:28Z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2022-05-11T10:00:00Z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2025-04-09T10:00:00Z</vt:filetime>
  </property>
  <property fmtid="{D5CDD505-2E9C-101B-9397-08002B2CF9AE}" pid="5" name="Producer">
    <vt:lpwstr>Microsoft® PowerPoint® 2016</vt:lpwstr>
  </property>
  <property fmtid="{D5CDD505-2E9C-101B-9397-08002B2CF9AE}" pid="6" name="ICV">
    <vt:lpwstr>3CA2A0E6F0834D4BAD683EEA93F5A8A5_12</vt:lpwstr>
  </property>
  <property fmtid="{D5CDD505-2E9C-101B-9397-08002B2CF9AE}" pid="7" name="KSOProductBuildVer">
    <vt:lpwstr>1049-12.2.0.23131</vt:lpwstr>
  </property>
</Properties>
</file>