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02458C-7A69-45A0-9EA5-C9DC2CDBE5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2989B4-55CA-49A8-8F31-295F6A3CDA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E29BB9-9951-49AD-8D7A-E374011C0AE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0D1036-458B-4885-8AF2-74289A802E0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C8EE6A-FDEB-461D-8704-B63A9040AC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212DE76-31FE-4484-A83A-5341DC8F51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5C2A399-DF2A-4D49-AF53-9B6965B3E2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82BBC6-C955-4DEB-AF3A-31690743D2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2A598D-7221-49EA-9F21-1141BA6B7B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2AD3EE-BE95-4F7D-84A3-1677AA902C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1F432FD-A03D-417E-B7C1-D3EBC732BA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FA1D1D-C71A-4052-A031-FCD5DE50D0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C30266-2A2A-468E-B1C7-30A99B0990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C479A1-B9F7-4211-9474-29BCCCC4D1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79EC59D-AEA5-4007-A35D-3FFE73B569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7109BF5-014D-45C8-83BD-44C831EF735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6268A5-7ABB-43CF-8369-1D9A716C8AF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C4E9AC-CDEF-4039-AAFD-A604BA925C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949BB3-2506-47FA-AE39-A51653DCAEB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37D35B-A2B7-4695-AF23-1C2086CFCC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6A2BF4-5668-4807-898E-0496C6C8F3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55CBEA-A8ED-4F0F-BAFC-95DB0861F4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9A46D8-C75F-47A8-9407-9AD8C1C7D4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230158-9773-4E96-8CA8-3BA972A4F4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33C7EB-C1FF-4C70-9B5F-BC7A8DB54946}" type="slidenum">
              <a:rPr b="0" lang="en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02738B4-7CEF-497C-9241-7B11D5857CD6}" type="slidenum">
              <a:rPr b="0" lang="en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3"/>
          <p:cNvSpPr/>
          <p:nvPr/>
        </p:nvSpPr>
        <p:spPr>
          <a:xfrm>
            <a:off x="441360" y="1145520"/>
            <a:ext cx="11317680" cy="5369040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Picture 5" descr=""/>
          <p:cNvPicPr/>
          <p:nvPr/>
        </p:nvPicPr>
        <p:blipFill>
          <a:blip r:embed="rId1"/>
          <a:stretch/>
        </p:blipFill>
        <p:spPr>
          <a:xfrm>
            <a:off x="9963000" y="113400"/>
            <a:ext cx="1659600" cy="862560"/>
          </a:xfrm>
          <a:prstGeom prst="rect">
            <a:avLst/>
          </a:prstGeom>
          <a:ln w="0">
            <a:noFill/>
          </a:ln>
        </p:spPr>
      </p:pic>
      <p:sp>
        <p:nvSpPr>
          <p:cNvPr id="84" name="TextBox 7"/>
          <p:cNvSpPr/>
          <p:nvPr/>
        </p:nvSpPr>
        <p:spPr>
          <a:xfrm>
            <a:off x="794880" y="1848600"/>
            <a:ext cx="5922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Всероссийский конкурсный отбор проектов </a:t>
            </a:r>
            <a:br>
              <a:rPr sz="24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«Женщины за здоровое общество»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5" name="TextBox 8"/>
          <p:cNvSpPr/>
          <p:nvPr/>
        </p:nvSpPr>
        <p:spPr>
          <a:xfrm>
            <a:off x="794880" y="2669760"/>
            <a:ext cx="10364400" cy="15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57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Playfair Display"/>
                <a:ea typeface="DejaVu Sans"/>
              </a:rPr>
              <a:t>Центр эмоциональной разгрузки, реабилитации и телесно-ориентированной терапии.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" name="TextBox 9"/>
          <p:cNvSpPr/>
          <p:nvPr/>
        </p:nvSpPr>
        <p:spPr>
          <a:xfrm>
            <a:off x="950040" y="5599800"/>
            <a:ext cx="61279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Руководитель команды: Яппарова Инга Вячеславовна, 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Россия, Москва.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7" name="TextBox 10"/>
          <p:cNvSpPr/>
          <p:nvPr/>
        </p:nvSpPr>
        <p:spPr>
          <a:xfrm>
            <a:off x="767160" y="4523760"/>
            <a:ext cx="66114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Playfair Display"/>
                <a:ea typeface="DejaVu Sans"/>
              </a:rPr>
              <a:t>Номинация: Здоровый образ жизни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47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TextBox 5"/>
          <p:cNvSpPr/>
          <p:nvPr/>
        </p:nvSpPr>
        <p:spPr>
          <a:xfrm>
            <a:off x="1108800" y="923760"/>
            <a:ext cx="6271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Каналы продвижения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9" name="Прямоугольник: скругленные углы 20"/>
          <p:cNvSpPr/>
          <p:nvPr/>
        </p:nvSpPr>
        <p:spPr>
          <a:xfrm>
            <a:off x="1080000" y="1952280"/>
            <a:ext cx="10510920" cy="36270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Будут созданы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- телеграмм канал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- сайт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- платформа с просветительскими материалами по описаным темам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 возможностью проведения вебинаров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Будут использоваться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- перекрестные ссылки с профильными ресурсами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- партнерские программы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- участие в профильных форумах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51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TextBox 5"/>
          <p:cNvSpPr/>
          <p:nvPr/>
        </p:nvSpPr>
        <p:spPr>
          <a:xfrm>
            <a:off x="1800000" y="923760"/>
            <a:ext cx="1919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Ресурсы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3" name="TextBox 10"/>
          <p:cNvSpPr/>
          <p:nvPr/>
        </p:nvSpPr>
        <p:spPr>
          <a:xfrm>
            <a:off x="959400" y="2292840"/>
            <a:ext cx="443988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Ресурсы: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1) управляющая и экспертная команда.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2) специалисты и эксперты: Профессиональные психологи, тренеры, физиотерапевты, врачи.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3) Первичная база клиентов и база потенциальных корпоративных клиентов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4) потенциальные инвесторы, опорный ВУЗ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TextBox 18"/>
          <p:cNvSpPr/>
          <p:nvPr/>
        </p:nvSpPr>
        <p:spPr>
          <a:xfrm>
            <a:off x="6179400" y="2301480"/>
            <a:ext cx="46198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Необходимо: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1) программы гос.поддержки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2) вхождение в программы ОМС и ДМС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3) соинвесторы и больше специалистов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4) партнерские и рекламные проекты для широкого охватыва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56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TextBox 5"/>
          <p:cNvSpPr/>
          <p:nvPr/>
        </p:nvSpPr>
        <p:spPr>
          <a:xfrm>
            <a:off x="676440" y="360000"/>
            <a:ext cx="3643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Команда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8" name="TextBox 12"/>
          <p:cNvSpPr/>
          <p:nvPr/>
        </p:nvSpPr>
        <p:spPr>
          <a:xfrm>
            <a:off x="2256480" y="2266200"/>
            <a:ext cx="3502800" cy="32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Яппарова Инга Вячеславовна.1982 года рождения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Москва, Россия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Базовой Кафедры, Синергия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Советник Уполномоченого по правам предпринимателей гор Москвы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Управляющий партнёр Сообщества предпринимателей ДЕЛОВОЕ СОБРАНИЕ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(1500 предпринимателей)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социальное проектирование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управление изменениями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стратегическое и антикризисное управление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создание проектов с нуля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бег, тайский бокс, стихи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9" name="TextBox 13"/>
          <p:cNvSpPr/>
          <p:nvPr/>
        </p:nvSpPr>
        <p:spPr>
          <a:xfrm>
            <a:off x="7920000" y="2032920"/>
            <a:ext cx="3959280" cy="264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Деревянко Ксения Михайловна,  1992 года рождения.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Москва.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Интересы: волейбол, вокал, поездки в горы, практики дыхания, изучение традиций и ценностей русского народа, биодинамическое развитие организма и влияние на него окружающей среды.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Ведение собственного проекта «Ксения Гебо» по психо-физической разгрузке и реабилитации населения. В любой социальной сети Kseniya_gebo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0" name="TextBox 15"/>
          <p:cNvSpPr/>
          <p:nvPr/>
        </p:nvSpPr>
        <p:spPr>
          <a:xfrm>
            <a:off x="727920" y="900000"/>
            <a:ext cx="34120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Руководители проекта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6000120" y="2160000"/>
            <a:ext cx="1919160" cy="197928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511920" y="2266200"/>
            <a:ext cx="1743840" cy="259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89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TextBox 5"/>
          <p:cNvSpPr/>
          <p:nvPr/>
        </p:nvSpPr>
        <p:spPr>
          <a:xfrm>
            <a:off x="838080" y="1103760"/>
            <a:ext cx="8521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Проблематизация. Актуальность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1" name="Прямоугольник: скругленные углы 5"/>
          <p:cNvSpPr/>
          <p:nvPr/>
        </p:nvSpPr>
        <p:spPr>
          <a:xfrm>
            <a:off x="540000" y="2372760"/>
            <a:ext cx="10729440" cy="284652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TextBox 8"/>
          <p:cNvSpPr/>
          <p:nvPr/>
        </p:nvSpPr>
        <p:spPr>
          <a:xfrm>
            <a:off x="1606680" y="2511360"/>
            <a:ext cx="9293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Проблемы современного общества: Стресс, тревожность, депрессия. Пост травматический синдром участников СВО и их семей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" name="TextBox 9"/>
          <p:cNvSpPr/>
          <p:nvPr/>
        </p:nvSpPr>
        <p:spPr>
          <a:xfrm>
            <a:off x="1606680" y="3149640"/>
            <a:ext cx="929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Нехватка специализированных центров: Мало доступных мест для психо-физической разгрузки и реабилитации. Множество специалистов осуществляющих частную практику, часто низкого качества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" name="TextBox 11"/>
          <p:cNvSpPr/>
          <p:nvPr/>
        </p:nvSpPr>
        <p:spPr>
          <a:xfrm>
            <a:off x="634680" y="232488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1</a:t>
            </a: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95" name="TextBox 12"/>
          <p:cNvSpPr/>
          <p:nvPr/>
        </p:nvSpPr>
        <p:spPr>
          <a:xfrm>
            <a:off x="675360" y="313056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96" name="TextBox 13"/>
          <p:cNvSpPr/>
          <p:nvPr/>
        </p:nvSpPr>
        <p:spPr>
          <a:xfrm>
            <a:off x="692640" y="397512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606680" y="4172760"/>
            <a:ext cx="938268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Актуальность: Увеличение потребности в комплексной помощи для восстановления психоэмоционального состояния. Развитие внутреннего медицинского и оздоровительного туризма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99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Box 14"/>
          <p:cNvSpPr/>
          <p:nvPr/>
        </p:nvSpPr>
        <p:spPr>
          <a:xfrm>
            <a:off x="348840" y="588600"/>
            <a:ext cx="4068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Целевая аудитория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1" name="TextBox 15"/>
          <p:cNvSpPr/>
          <p:nvPr/>
        </p:nvSpPr>
        <p:spPr>
          <a:xfrm>
            <a:off x="599040" y="1545120"/>
            <a:ext cx="7705800" cy="40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Основные группы: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Люди, испытывающие стресс и эмоциональное выгорание, тревогу.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Пациенты после травм или заболеваний,нуждающиеся в реабилитации (медицинской, психологической, социальной).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Специалисты, работающие в высокострессовых профессиях (врачи, учителя, менеджеры),социальные работники, муниципальные и государственные служащие.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Люди, желающие улучшить общее состояние здоровья, восстановить  уровень психо-эмоциональной устойчивости.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Подростки пубертатного периода, старшеклассники, студенты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03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TextBox 5"/>
          <p:cNvSpPr/>
          <p:nvPr/>
        </p:nvSpPr>
        <p:spPr>
          <a:xfrm>
            <a:off x="1202760" y="588600"/>
            <a:ext cx="7077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Стадия проекта. Зрелость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05" name="TextBox 6"/>
          <p:cNvSpPr/>
          <p:nvPr/>
        </p:nvSpPr>
        <p:spPr>
          <a:xfrm>
            <a:off x="1039680" y="1918080"/>
            <a:ext cx="10288800" cy="16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Стадия: Идея / Разработка концепции.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Создано сообщество экспертов помогающих профессий.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• Создан Совет помогающий профессий при правителисае Москвы.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Ведется работа по законотворческих и гражданским инициативам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07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TextBox 5"/>
          <p:cNvSpPr/>
          <p:nvPr/>
        </p:nvSpPr>
        <p:spPr>
          <a:xfrm>
            <a:off x="540000" y="540000"/>
            <a:ext cx="83361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Миссия проекта. Цели и задачи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9" name="TextBox 6"/>
          <p:cNvSpPr/>
          <p:nvPr/>
        </p:nvSpPr>
        <p:spPr>
          <a:xfrm>
            <a:off x="599040" y="1105560"/>
            <a:ext cx="110768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Миссия: «Сохраняя здоровья, создаем будущее сильной Страны.»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10" name="TextBox 7"/>
          <p:cNvSpPr/>
          <p:nvPr/>
        </p:nvSpPr>
        <p:spPr>
          <a:xfrm>
            <a:off x="643320" y="216000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1</a:t>
            </a: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11" name="TextBox 8"/>
          <p:cNvSpPr/>
          <p:nvPr/>
        </p:nvSpPr>
        <p:spPr>
          <a:xfrm>
            <a:off x="720000" y="324000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12" name="TextBox 9"/>
          <p:cNvSpPr/>
          <p:nvPr/>
        </p:nvSpPr>
        <p:spPr>
          <a:xfrm>
            <a:off x="700920" y="484920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13" name="TextBox 10"/>
          <p:cNvSpPr/>
          <p:nvPr/>
        </p:nvSpPr>
        <p:spPr>
          <a:xfrm>
            <a:off x="5400000" y="250668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1</a:t>
            </a: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14" name="TextBox 11"/>
          <p:cNvSpPr/>
          <p:nvPr/>
        </p:nvSpPr>
        <p:spPr>
          <a:xfrm>
            <a:off x="5465520" y="378000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15" name="TextBox 12"/>
          <p:cNvSpPr/>
          <p:nvPr/>
        </p:nvSpPr>
        <p:spPr>
          <a:xfrm>
            <a:off x="5465520" y="5027400"/>
            <a:ext cx="83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16" name="TextBox 13"/>
          <p:cNvSpPr/>
          <p:nvPr/>
        </p:nvSpPr>
        <p:spPr>
          <a:xfrm>
            <a:off x="540000" y="1620000"/>
            <a:ext cx="3150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d0d0d"/>
                </a:solidFill>
                <a:latin typeface="Playfair Display SemiBold"/>
                <a:ea typeface="DejaVu Sans"/>
              </a:rPr>
              <a:t>Цели и задачи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7" name="TextBox 14"/>
          <p:cNvSpPr/>
          <p:nvPr/>
        </p:nvSpPr>
        <p:spPr>
          <a:xfrm>
            <a:off x="1440000" y="2136960"/>
            <a:ext cx="3539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Создать безопасное пространство для восстановления состояния психики и тела.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" name="TextBox 15"/>
          <p:cNvSpPr/>
          <p:nvPr/>
        </p:nvSpPr>
        <p:spPr>
          <a:xfrm>
            <a:off x="1430280" y="3073320"/>
            <a:ext cx="35398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Обеспечить доступ к качественным услугам по психо-физической разгрузке и реабилитации широкой аудитории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" name="TextBox 16"/>
          <p:cNvSpPr/>
          <p:nvPr/>
        </p:nvSpPr>
        <p:spPr>
          <a:xfrm>
            <a:off x="1319400" y="4650120"/>
            <a:ext cx="35398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Повысить качество жизни и уровень здоровья населения через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внедрение доступных методов и техник восстановления и реабилитации, в т.ч. программу самопомощи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0" name="TextBox 17"/>
          <p:cNvSpPr/>
          <p:nvPr/>
        </p:nvSpPr>
        <p:spPr>
          <a:xfrm>
            <a:off x="6300000" y="2601000"/>
            <a:ext cx="4259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Создать обучающий центр. Провести обучение и сертификацию специалистов.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" name="TextBox 18"/>
          <p:cNvSpPr/>
          <p:nvPr/>
        </p:nvSpPr>
        <p:spPr>
          <a:xfrm>
            <a:off x="6300000" y="3600000"/>
            <a:ext cx="42598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Внедрить  программу по систематизации и встраиванию ценностей здорового образа жизни, для разных возрастных категорий.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" name="TextBox 19"/>
          <p:cNvSpPr/>
          <p:nvPr/>
        </p:nvSpPr>
        <p:spPr>
          <a:xfrm>
            <a:off x="6300000" y="5026680"/>
            <a:ext cx="41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Популяризировать  здоровый образа жизни и методы самообучения по здравосбережению через участие в социальных проектах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24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TextBox 5"/>
          <p:cNvSpPr/>
          <p:nvPr/>
        </p:nvSpPr>
        <p:spPr>
          <a:xfrm>
            <a:off x="474120" y="588600"/>
            <a:ext cx="2781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Суть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26" name="Прямоугольник: скругленные углы 11"/>
          <p:cNvSpPr/>
          <p:nvPr/>
        </p:nvSpPr>
        <p:spPr>
          <a:xfrm>
            <a:off x="1260000" y="1535040"/>
            <a:ext cx="9656640" cy="1524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Многофункциональный центр, с зонировании пространством, предполагающий возможности как дневного так и постоянного курсового пребывания.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Зоны релакса, физической активности, зоны реабилитации с применением специализированных медицинское и физиотерапевтической аппаратуры. Учебный центр, с практиеоориентированым оснащением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" name="Прямоугольник: скругленные углы 15"/>
          <p:cNvSpPr/>
          <p:nvPr/>
        </p:nvSpPr>
        <p:spPr>
          <a:xfrm>
            <a:off x="1260000" y="3240000"/>
            <a:ext cx="9656640" cy="13694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Психологические и телесно- ориентированные консультации.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Групповые занятия ОФП, практики дыхания, йога, программы расслабления и релаксации.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Лекторий на темы здоровья, состояния и традиций. Физическая реабилитация( массажи, рефлексотерапия, программы очищения)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Прямоугольник: скругленные углы 16"/>
          <p:cNvSpPr/>
          <p:nvPr/>
        </p:nvSpPr>
        <p:spPr>
          <a:xfrm>
            <a:off x="1266840" y="4860000"/>
            <a:ext cx="9656640" cy="14392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Инвестиционный проект, оздоровительного центра, предполагается расположенние на территории рекреационной зоны.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В на точащей момент рассматривается несколько локаций в регионах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Деятельность специалистов центра, будет проходить в совмещении формате, онлайн и офлайн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 descr=""/>
          <p:cNvPicPr/>
          <p:nvPr/>
        </p:nvPicPr>
        <p:blipFill>
          <a:blip r:embed="rId1"/>
          <a:stretch/>
        </p:blipFill>
        <p:spPr>
          <a:xfrm>
            <a:off x="10440000" y="18000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30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extBox 5"/>
          <p:cNvSpPr/>
          <p:nvPr/>
        </p:nvSpPr>
        <p:spPr>
          <a:xfrm>
            <a:off x="778680" y="360000"/>
            <a:ext cx="39013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Механика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32" name="Прямоугольник: скругленные углы 6"/>
          <p:cNvSpPr/>
          <p:nvPr/>
        </p:nvSpPr>
        <p:spPr>
          <a:xfrm>
            <a:off x="540000" y="920520"/>
            <a:ext cx="11185200" cy="21009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Предполагается запуск проекта в нескольких этапах.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Первый этап - запуск проекта.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1. Составление методологически программы реабелитации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2. Подготовка образовательной программы с якорным ВУЗом (обладающим необходимой базой и мед лицензиями)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необходимо оборудовать помещение, получить необходимые разрешения( в т.ч. мед. Лицензию), подобрать персонал, рассказать об этом населению.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33" name="Прямоугольник: скругленные углы 7"/>
          <p:cNvSpPr/>
          <p:nvPr/>
        </p:nvSpPr>
        <p:spPr>
          <a:xfrm>
            <a:off x="519120" y="3129120"/>
            <a:ext cx="11180160" cy="12592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Инструменты самого проекта: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1. Первичная консультация для определения потребностей клиента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2. Индивидуальная программа реабилитации.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3. Оценка прогресса и корректировка программы.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" name="Прямоугольник: скругленные углы 8"/>
          <p:cNvSpPr/>
          <p:nvPr/>
        </p:nvSpPr>
        <p:spPr>
          <a:xfrm>
            <a:off x="540000" y="4508640"/>
            <a:ext cx="11159280" cy="17899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Последовательность: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icrosoft YaHei"/>
              </a:rPr>
              <a:t>1. 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Составление методологии центра, сайт и запуск рекламы.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icrosoft YaHei"/>
              </a:rPr>
              <a:t>2. 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Поиск помещения, получение разрешений, подбор персонала.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3. Обучение корпоративной культуре и методологии, составление расписания, запуск программ, привлечение клиентов, контроль качества услуг.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36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TextBox 5"/>
          <p:cNvSpPr/>
          <p:nvPr/>
        </p:nvSpPr>
        <p:spPr>
          <a:xfrm>
            <a:off x="900000" y="923760"/>
            <a:ext cx="63824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Основные результаты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8" name="TextBox 12"/>
          <p:cNvSpPr/>
          <p:nvPr/>
        </p:nvSpPr>
        <p:spPr>
          <a:xfrm>
            <a:off x="656280" y="1800000"/>
            <a:ext cx="1068300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Проект запуска многофункционального центра разгрузки, реабилитации и телесно-ориентированной терапии находится в стадии проработки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2025 году планируется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1) создать базу из специалистов направлении до 80 чел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2) составить 5 методологических программ реабилитации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3) подписать соглашения с якорным ВУЗом, на базе которого будет осуществляться ДПО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4) подготовить более 40 обучающих подкаста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5) провести 40-60 консультаций, включая групповые (10 в месяц)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 w="0">
            <a:noFill/>
          </a:ln>
        </p:spPr>
      </p:pic>
      <p:sp>
        <p:nvSpPr>
          <p:cNvPr id="140" name="Rounded Rectangle 4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TextBox 5"/>
          <p:cNvSpPr/>
          <p:nvPr/>
        </p:nvSpPr>
        <p:spPr>
          <a:xfrm>
            <a:off x="593640" y="496440"/>
            <a:ext cx="6786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Информация о текущем статусе </a:t>
            </a:r>
            <a:br>
              <a:rPr sz="2800"/>
            </a:b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реализации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2" name="Прямоугольник: скругленные углы 19"/>
          <p:cNvSpPr/>
          <p:nvPr/>
        </p:nvSpPr>
        <p:spPr>
          <a:xfrm>
            <a:off x="599040" y="2454840"/>
            <a:ext cx="4843440" cy="18972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Пока проект на стадии разработки.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3" name="Прямоугольник: скругленные углы 20"/>
          <p:cNvSpPr/>
          <p:nvPr/>
        </p:nvSpPr>
        <p:spPr>
          <a:xfrm>
            <a:off x="5559840" y="2475720"/>
            <a:ext cx="6031080" cy="887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4" name="Прямоугольник: скругленные углы 21"/>
          <p:cNvSpPr/>
          <p:nvPr/>
        </p:nvSpPr>
        <p:spPr>
          <a:xfrm>
            <a:off x="599040" y="4503600"/>
            <a:ext cx="10991880" cy="17899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Статистические данные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Прямоугольник: скругленные углы 22"/>
          <p:cNvSpPr/>
          <p:nvPr/>
        </p:nvSpPr>
        <p:spPr>
          <a:xfrm>
            <a:off x="5559840" y="3465360"/>
            <a:ext cx="6031080" cy="887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Соц. Сети: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Application>LibreOffice/7.3.4.2$Windows_X86_64 LibreOffice_project/728fec16bd5f605073805c3c9e7c4212a0120dc5</Application>
  <AppVersion>15.0000</AppVersion>
  <Words>839</Words>
  <Paragraphs>104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2025-03-26T12:04:55Z</dcterms:created>
  <dc:creator>Microsoft Office User</dc:creator>
  <dc:description/>
  <dc:language>ru-RU</dc:language>
  <cp:lastModifiedBy/>
  <dcterms:modified xsi:type="dcterms:W3CDTF">2025-04-23T23:28:42Z</dcterms:modified>
  <cp:revision>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12</vt:i4>
  </property>
</Properties>
</file>