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69" r:id="rId4"/>
    <p:sldId id="270" r:id="rId5"/>
    <p:sldId id="260" r:id="rId6"/>
    <p:sldId id="266" r:id="rId7"/>
    <p:sldId id="262" r:id="rId8"/>
    <p:sldId id="261" r:id="rId9"/>
    <p:sldId id="265" r:id="rId10"/>
    <p:sldId id="271" r:id="rId11"/>
    <p:sldId id="272" r:id="rId12"/>
    <p:sldId id="268" r:id="rId13"/>
    <p:sldId id="273" r:id="rId14"/>
    <p:sldId id="274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ersport.ru/item.php?id=1738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7.jpeg"/><Relationship Id="rId7" Type="http://schemas.openxmlformats.org/officeDocument/2006/relationships/hyperlink" Target="https://www.supersport.ru/item.php?id=12086" TargetMode="External"/><Relationship Id="rId12" Type="http://schemas.openxmlformats.org/officeDocument/2006/relationships/hyperlink" Target="https://www.supersport.ru/item.php?id=12089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persport.ru/item.php?id=11333" TargetMode="External"/><Relationship Id="rId11" Type="http://schemas.openxmlformats.org/officeDocument/2006/relationships/hyperlink" Target="https://www.supersport.ru/item.php?id=12111" TargetMode="External"/><Relationship Id="rId5" Type="http://schemas.openxmlformats.org/officeDocument/2006/relationships/hyperlink" Target="https://www.supersport.ru/item.php?id=1721" TargetMode="External"/><Relationship Id="rId10" Type="http://schemas.openxmlformats.org/officeDocument/2006/relationships/hyperlink" Target="https://www.supersport.ru/item.php?id=12088" TargetMode="External"/><Relationship Id="rId4" Type="http://schemas.openxmlformats.org/officeDocument/2006/relationships/hyperlink" Target="https://www.supersport.ru/item.php?id=1719" TargetMode="External"/><Relationship Id="rId9" Type="http://schemas.openxmlformats.org/officeDocument/2006/relationships/hyperlink" Target="https://www.supersport.ru/item.php?id=1740" TargetMode="External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77240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«Парк семейного здоровья»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1610"/>
            <a:ext cx="4176464" cy="43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57177"/>
            <a:ext cx="88924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оборудование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спортивных и игровых площадок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10917" r="2057" b="22222"/>
          <a:stretch/>
        </p:blipFill>
        <p:spPr>
          <a:xfrm>
            <a:off x="1619672" y="1581200"/>
            <a:ext cx="6840760" cy="43204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1588" y="613394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Савушка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Люкс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9" y="4976195"/>
            <a:ext cx="1849092" cy="19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57177"/>
            <a:ext cx="8892480" cy="8835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оборудование для спортивных и игровых площадок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PC\Downloads\polosa-prepyatstvij-pod-kluch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/>
          <a:stretch/>
        </p:blipFill>
        <p:spPr bwMode="auto">
          <a:xfrm>
            <a:off x="1230399" y="1340768"/>
            <a:ext cx="6408712" cy="328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2503" y="4619314"/>
            <a:ext cx="777686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для полосы препятствий «Змейка»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 с наклонной доской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Одиночный окоп для стрельбы и метания гранат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Стенка с двумя проломами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Разрушенная лестница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Разрушенный мост</a:t>
            </a:r>
          </a:p>
        </p:txBody>
      </p:sp>
      <p:pic>
        <p:nvPicPr>
          <p:cNvPr id="5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736304" cy="28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16191" r="17501" b="18173"/>
          <a:stretch/>
        </p:blipFill>
        <p:spPr bwMode="auto">
          <a:xfrm>
            <a:off x="809890" y="1196752"/>
            <a:ext cx="736251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869160"/>
            <a:ext cx="7981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Уличная спортивная площадка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ТС-3-7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турники.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Скамьи для выполнения упражнений на развитие пресса. Это единственный снаряд, который производится из натуральной древесины. Для защиты от коррозийных процессов и сохранения первоначального внешнего вида на долгий срок дерево обрабатывается специальными веществами.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различных конфигураций брусьев.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Комплексы, включающие в себя шведские стенки,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перекладины.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 для упражнения «Горизонт».</a:t>
            </a:r>
          </a:p>
          <a:p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8640960" cy="47224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оборудование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спортивных и игровых площадок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14"/>
            <a:ext cx="2016224" cy="21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 descr="https://stroysport.com/wp-content/uploads/2020/09/usp-1-2-1024x57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14" r="198" b="13267"/>
          <a:stretch/>
        </p:blipFill>
        <p:spPr bwMode="auto">
          <a:xfrm>
            <a:off x="611560" y="1385053"/>
            <a:ext cx="6120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126" y="62618"/>
            <a:ext cx="8922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оборудование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спортивных и игровых площадок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98072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ПЛОЩАДКА «УСП-1»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89113"/>
              </p:ext>
            </p:extLst>
          </p:nvPr>
        </p:nvGraphicFramePr>
        <p:xfrm>
          <a:off x="467544" y="4437112"/>
          <a:ext cx="7826606" cy="2265650"/>
        </p:xfrm>
        <a:graphic>
          <a:graphicData uri="http://schemas.openxmlformats.org/drawingml/2006/table">
            <a:tbl>
              <a:tblPr/>
              <a:tblGrid>
                <a:gridCol w="3913303"/>
                <a:gridCol w="3913303"/>
              </a:tblGrid>
              <a:tr h="288697">
                <a:tc>
                  <a:txBody>
                    <a:bodyPr/>
                    <a:lstStyle/>
                    <a:p>
                      <a:pPr rtl="0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 (толщина слоя 50 мм)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697">
                <a:tc>
                  <a:txBody>
                    <a:bodyPr/>
                    <a:lstStyle/>
                    <a:p>
                      <a:pPr rtl="0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Покрытие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резиновая крошка 10мм(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SBR)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88697">
                <a:tc>
                  <a:txBody>
                    <a:bodyPr/>
                    <a:lstStyle/>
                    <a:p>
                      <a:pPr rtl="0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Ограждение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ысота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 3D/ полипропилен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697">
                <a:tc>
                  <a:txBody>
                    <a:bodyPr/>
                    <a:lstStyle/>
                    <a:p>
                      <a:pPr rtl="0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Спортивное оборудование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ворота мини футбол(гандбол)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789">
                <a:tc>
                  <a:txBody>
                    <a:bodyPr/>
                    <a:lstStyle/>
                    <a:p>
                      <a:pPr rtl="0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C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баскетбольные стойки,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волейбольные стойки</a:t>
                      </a:r>
                    </a:p>
                  </a:txBody>
                  <a:tcPr marL="100326" marR="100326" marT="80261" marB="8026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C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212"/>
            <a:ext cx="2052142" cy="21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41" y="2606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спортивной и игровой части   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Парка семейного здоровья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7" y="1700808"/>
            <a:ext cx="8604448" cy="476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917508" cy="20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CF71A3EC-D12D-01BA-E395-DCCA0C2E2128}"/>
              </a:ext>
            </a:extLst>
          </p:cNvPr>
          <p:cNvGrpSpPr/>
          <p:nvPr/>
        </p:nvGrpSpPr>
        <p:grpSpPr>
          <a:xfrm>
            <a:off x="4368532" y="5424535"/>
            <a:ext cx="4347008" cy="982303"/>
            <a:chOff x="-288338" y="1271790"/>
            <a:chExt cx="3819525" cy="1284049"/>
          </a:xfrm>
          <a:solidFill>
            <a:schemeClr val="bg2"/>
          </a:solidFill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xmlns="" id="{9ABC842F-AF1E-C5E7-6A4F-03F8A85BB068}"/>
                </a:ext>
              </a:extLst>
            </p:cNvPr>
            <p:cNvSpPr/>
            <p:nvPr/>
          </p:nvSpPr>
          <p:spPr>
            <a:xfrm>
              <a:off x="-288338" y="1271790"/>
              <a:ext cx="3819525" cy="12840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B9D226FD-6F85-F13B-8D0A-6F5EF83429FA}"/>
                </a:ext>
              </a:extLst>
            </p:cNvPr>
            <p:cNvSpPr txBox="1"/>
            <p:nvPr/>
          </p:nvSpPr>
          <p:spPr>
            <a:xfrm>
              <a:off x="-140915" y="1392961"/>
              <a:ext cx="3583094" cy="1038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53C6292-C444-DD8B-A1AA-5FCCFC87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проекта: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бесплатных беспрепятственных занятий физической культурой и спортом, активным отдыхом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2B43540-F048-BE15-A28F-6A8850EA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932" y="1659259"/>
            <a:ext cx="3822192" cy="639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CEA42227-FE2D-C45F-4202-82DD18884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3348" y="1627983"/>
            <a:ext cx="3822192" cy="639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13D356B-8C97-1626-2EA2-DF89EA847831}"/>
              </a:ext>
            </a:extLst>
          </p:cNvPr>
          <p:cNvGrpSpPr/>
          <p:nvPr/>
        </p:nvGrpSpPr>
        <p:grpSpPr>
          <a:xfrm>
            <a:off x="345322" y="4756191"/>
            <a:ext cx="3819525" cy="1284050"/>
            <a:chOff x="-111878" y="1412453"/>
            <a:chExt cx="3819525" cy="1284050"/>
          </a:xfrm>
          <a:solidFill>
            <a:schemeClr val="bg2"/>
          </a:solidFill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13985E6F-D91A-E886-DB1C-3B12CB4D5A6A}"/>
                </a:ext>
              </a:extLst>
            </p:cNvPr>
            <p:cNvSpPr/>
            <p:nvPr/>
          </p:nvSpPr>
          <p:spPr>
            <a:xfrm>
              <a:off x="-111878" y="1412453"/>
              <a:ext cx="3819525" cy="12840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C5F3612-F8BA-F441-7660-F3DDA7E9B661}"/>
                </a:ext>
              </a:extLst>
            </p:cNvPr>
            <p:cNvSpPr txBox="1"/>
            <p:nvPr/>
          </p:nvSpPr>
          <p:spPr>
            <a:xfrm>
              <a:off x="148133" y="1412454"/>
              <a:ext cx="3390603" cy="12840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Желающие заниматься физической культурой и спортом</a:t>
              </a:r>
              <a:endPara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9050968E-2913-51B4-3C92-6E13987693FF}"/>
              </a:ext>
            </a:extLst>
          </p:cNvPr>
          <p:cNvGrpSpPr/>
          <p:nvPr/>
        </p:nvGrpSpPr>
        <p:grpSpPr>
          <a:xfrm>
            <a:off x="341049" y="3470930"/>
            <a:ext cx="3819525" cy="1159727"/>
            <a:chOff x="0" y="1412454"/>
            <a:chExt cx="3819525" cy="1284049"/>
          </a:xfrm>
          <a:solidFill>
            <a:schemeClr val="bg2"/>
          </a:solidFill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A118CB0B-5B7F-2E42-9248-824E6F0762E9}"/>
                </a:ext>
              </a:extLst>
            </p:cNvPr>
            <p:cNvSpPr/>
            <p:nvPr/>
          </p:nvSpPr>
          <p:spPr>
            <a:xfrm>
              <a:off x="0" y="1412454"/>
              <a:ext cx="3819525" cy="12840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EA517161-3F9E-9E6E-33CC-1FB561FE5FBD}"/>
                </a:ext>
              </a:extLst>
            </p:cNvPr>
            <p:cNvSpPr txBox="1"/>
            <p:nvPr/>
          </p:nvSpPr>
          <p:spPr>
            <a:xfrm>
              <a:off x="148133" y="1412454"/>
              <a:ext cx="3251269" cy="1159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Проживающие на территории пгт. </a:t>
              </a:r>
              <a:r>
                <a:rPr lang="ru-RU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Ясеновский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10005839-BD53-0BE8-1EC6-F2B33E678637}"/>
              </a:ext>
            </a:extLst>
          </p:cNvPr>
          <p:cNvGrpSpPr/>
          <p:nvPr/>
        </p:nvGrpSpPr>
        <p:grpSpPr>
          <a:xfrm>
            <a:off x="324164" y="2313097"/>
            <a:ext cx="3819525" cy="1054454"/>
            <a:chOff x="-288338" y="1271790"/>
            <a:chExt cx="3819525" cy="1284049"/>
          </a:xfrm>
          <a:solidFill>
            <a:schemeClr val="bg2"/>
          </a:solidFill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29BE2D94-7BBC-A9C8-F3DF-796AB50E09A9}"/>
                </a:ext>
              </a:extLst>
            </p:cNvPr>
            <p:cNvSpPr/>
            <p:nvPr/>
          </p:nvSpPr>
          <p:spPr>
            <a:xfrm>
              <a:off x="-288338" y="1271790"/>
              <a:ext cx="3819525" cy="12840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74677A9-C144-E6CD-7B97-20F1F3895849}"/>
                </a:ext>
              </a:extLst>
            </p:cNvPr>
            <p:cNvSpPr txBox="1"/>
            <p:nvPr/>
          </p:nvSpPr>
          <p:spPr>
            <a:xfrm>
              <a:off x="-140915" y="1346378"/>
              <a:ext cx="3671391" cy="10879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 в возрасте 6-60 лет: </a:t>
              </a:r>
              <a:endParaRPr lang="ru-RU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менее 800 человек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912ECE19-17D2-5389-B780-021BDC7F8A96}"/>
              </a:ext>
            </a:extLst>
          </p:cNvPr>
          <p:cNvGrpSpPr/>
          <p:nvPr/>
        </p:nvGrpSpPr>
        <p:grpSpPr>
          <a:xfrm>
            <a:off x="4368532" y="3387683"/>
            <a:ext cx="4330823" cy="968108"/>
            <a:chOff x="-288338" y="1271790"/>
            <a:chExt cx="3819525" cy="1284049"/>
          </a:xfrm>
          <a:solidFill>
            <a:schemeClr val="bg2"/>
          </a:solidFill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0E995D7F-9223-C400-CA68-264E5DA794EF}"/>
                </a:ext>
              </a:extLst>
            </p:cNvPr>
            <p:cNvSpPr/>
            <p:nvPr/>
          </p:nvSpPr>
          <p:spPr>
            <a:xfrm>
              <a:off x="-288338" y="1271790"/>
              <a:ext cx="3819525" cy="12840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D4924E3-648D-B887-7E46-BE3F52A21929}"/>
                </a:ext>
              </a:extLst>
            </p:cNvPr>
            <p:cNvSpPr txBox="1"/>
            <p:nvPr/>
          </p:nvSpPr>
          <p:spPr>
            <a:xfrm>
              <a:off x="-140915" y="1382203"/>
              <a:ext cx="3671391" cy="10490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2901C273-423D-1F96-21D3-BC7BEF8AD9D2}"/>
              </a:ext>
            </a:extLst>
          </p:cNvPr>
          <p:cNvSpPr/>
          <p:nvPr/>
        </p:nvSpPr>
        <p:spPr>
          <a:xfrm>
            <a:off x="4384716" y="4474130"/>
            <a:ext cx="4330824" cy="855109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3953EE7-08C8-A49B-B35A-16FCA31FA04F}"/>
              </a:ext>
            </a:extLst>
          </p:cNvPr>
          <p:cNvSpPr txBox="1"/>
          <p:nvPr/>
        </p:nvSpPr>
        <p:spPr>
          <a:xfrm>
            <a:off x="4676187" y="3451622"/>
            <a:ext cx="3864777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посещение парка для пров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едения спортивных тренировок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менее 100 человек</a:t>
            </a:r>
            <a:endPara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618E03-991A-18DA-6256-58E50A44A3D2}"/>
              </a:ext>
            </a:extLst>
          </p:cNvPr>
          <p:cNvSpPr txBox="1"/>
          <p:nvPr/>
        </p:nvSpPr>
        <p:spPr>
          <a:xfrm>
            <a:off x="4453649" y="4489009"/>
            <a:ext cx="4160591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осещение парка  каждые выходные для культурного и активного отдыха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100 семей ( 400 человек)</a:t>
            </a:r>
            <a:endPara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: скругленные углы 4">
            <a:extLst>
              <a:ext uri="{FF2B5EF4-FFF2-40B4-BE49-F238E27FC236}">
                <a16:creationId xmlns:a16="http://schemas.microsoft.com/office/drawing/2014/main" xmlns="" id="{95690832-ECEE-B8ED-7BDF-0A449A5D7FA1}"/>
              </a:ext>
            </a:extLst>
          </p:cNvPr>
          <p:cNvSpPr txBox="1"/>
          <p:nvPr/>
        </p:nvSpPr>
        <p:spPr>
          <a:xfrm>
            <a:off x="4390414" y="5661248"/>
            <a:ext cx="4150550" cy="7455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спортивных мероприятий не менее 10 раз в год для детей и молодежи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8FABB9CB-BB16-CA2D-F93A-48D06C45C50A}"/>
              </a:ext>
            </a:extLst>
          </p:cNvPr>
          <p:cNvGrpSpPr/>
          <p:nvPr/>
        </p:nvGrpSpPr>
        <p:grpSpPr>
          <a:xfrm>
            <a:off x="4368532" y="2171375"/>
            <a:ext cx="4347008" cy="1139314"/>
            <a:chOff x="-288338" y="1271790"/>
            <a:chExt cx="3819525" cy="1284049"/>
          </a:xfrm>
          <a:solidFill>
            <a:schemeClr val="bg2"/>
          </a:solidFill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xmlns="" id="{47FCDC3B-7226-B39A-35AB-AA610AB9AB6E}"/>
                </a:ext>
              </a:extLst>
            </p:cNvPr>
            <p:cNvSpPr/>
            <p:nvPr/>
          </p:nvSpPr>
          <p:spPr>
            <a:xfrm>
              <a:off x="-288338" y="1271790"/>
              <a:ext cx="3819525" cy="12840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9685981F-5082-80B4-8404-053B51811633}"/>
                </a:ext>
              </a:extLst>
            </p:cNvPr>
            <p:cNvSpPr txBox="1"/>
            <p:nvPr/>
          </p:nvSpPr>
          <p:spPr>
            <a:xfrm>
              <a:off x="-140915" y="1431516"/>
              <a:ext cx="3671391" cy="999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Прямоугольник: скругленные углы 4">
            <a:extLst>
              <a:ext uri="{FF2B5EF4-FFF2-40B4-BE49-F238E27FC236}">
                <a16:creationId xmlns:a16="http://schemas.microsoft.com/office/drawing/2014/main" xmlns="" id="{3B0AF7FF-7402-D8E8-3350-4EF411A0172A}"/>
              </a:ext>
            </a:extLst>
          </p:cNvPr>
          <p:cNvSpPr txBox="1"/>
          <p:nvPr/>
        </p:nvSpPr>
        <p:spPr>
          <a:xfrm>
            <a:off x="4461194" y="2327095"/>
            <a:ext cx="4177868" cy="9121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парка учащимися школы для занятий физической культурой –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300чел</a:t>
            </a:r>
            <a:endParaRPr lang="ru-RU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130780"/>
            <a:ext cx="1728192" cy="18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36" y="98072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граждан, пропаганда здорового образа жизни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 возрасте от 6 до 60 лет, проживающие на территории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Ясеновский, желающие заниматься физической культурой и спортом, активным отдыхом.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городского типа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сеновский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города Ровеньки, Луганская Народная Республика.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91147"/>
            <a:ext cx="2039347" cy="2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1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активного досуга, физического развития и укрепления здоровья населения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пгт.Ясеновский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9" y="3140968"/>
            <a:ext cx="3350194" cy="35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6085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проекта направлена на создание парка семейного здоровья на территории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Ясеновский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г.Ровеньки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Луганской Народной Республики (район частного сектора - Лобовки, территория возле ГОУ ЛНР "Ясеновская гимназия им.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Ю.В.Стеценко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 как комплекса, состоящего из комбинированной универсальной спортивной площадки (поле для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мини-футбола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волейбола и баскетбола), легкоатлетической площадки для занятий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воркаутом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площадкой для настольного тенниса, детской игровой площадкой, беговыми дорожками и полосой препятствий, спортивно-тренажерной зоны. В ходе проекта планируется также благоустройство территории: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зон отдыха, разбивка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клумб, посадка деревьев, кустарников и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живых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изгородей. Организация такого парка позволит создать полноценные условия для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отдыха людей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60 лет, проживающих на территории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Ясеновский, желающих заниматься физической культурой и спортом,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способствовать пропаганде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среди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подростков и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будет являться действенной формой профилактики безнадзорности, вредных привычек в молодежной среде. Для учащихся школы обустройство такого парка станет хорошим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подспорьем для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уроков физической культурой, что позволит достичь высоких спортивных результатов, обеспечит возможность сохранения здоровья за период обучения в школе, будет способствовать успешной сдаче норм ГТО, которые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школьную программу как обязательные. Для всех жителей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 силами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будут организованы массовые спортивные соревнования, Дни здоровья, праздники "Мама, папа, я - спортивная семья. Парк семейного здоровья станет не только местом спортивных тренировок и занятий физической культурой, но и местом активного отдыха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продуктивного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всех категорий населения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пгт.Ясеновский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</a:p>
        </p:txBody>
      </p:sp>
      <p:pic>
        <p:nvPicPr>
          <p:cNvPr id="4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656184" cy="17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1044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на территории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Ясеновский проживает более 6000 человек, из них 1130 - это дети. Поселок условно поделен на две части: Лобовка и Стройка. Район Лобовки - это частный сектор, который очень удален от центра поселка. В данной части поселка нет ни одного парка, ни одной спортивной площадки, ни одной игровой площадки, нет футбольного поля. В данном районе находится ГОУ ЛНР "Ясеновская гимназия им.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Ю.В.Стеценко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на пришкольной территории которой есть небольшая спортивная площадка, но она частично разрушена, осталось всего лишь несколько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лекгоатлетических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снарядов (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рукоходы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есть баскетбольная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площадка, не пригодная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данного учебного учреждения есть приспособленное здание под спортивный зал, который не соответствует нормам, и не может обеспечить для детей-школьников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полноценных занятий для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физической культурой и спортом. Также стоит отметить, что при недавнем медицинском обследовании детей дошкольного и школьного возраста специалистами Российской Федерации, выявлено 250 детей с проблемами опорно-двигательного аппарата. Учитывая вышеизложенные факты, существует проблема: у жителей </a:t>
            </a:r>
            <a:r>
              <a:rPr lang="ru-RU" sz="5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пгт.Ясеновский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от 6 до 60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полноценных условий для активного отдыха, занятий физической культурой и спортом. Местом расположения Парка семейного здоровья выбрана территория возле площади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В.И.Ленина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также имеет культурное и патриотическое значение. В данном месте ежегодно проходят культурные мероприятия, приуроченные к празднованию знаменательных дат и событий. Именно в этой части поселка расположены Памятник и братская могила погибшим воинам и умершим в госпитале в годы ВОВ 1942 – 1943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Ясеновский, Памятный знак погибшим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ополченцам от рук украинских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карателей в 2014 году, памятник </a:t>
            </a:r>
            <a:r>
              <a:rPr lang="ru-RU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В.И.Ленину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Рядом с площадью находится здание - памятник истории и архитектуры (бывшая контора рудоуправления поселка, на котором установлена памятная доска основателю поселка Лобову А.А ). Получается, что рядом с памятниками истории и архитектуры находится заброшенный и заросший пустырь…. Следовательно, Парк семейного здоровья станет центром спортивной, досуговой деятельности и культурной жизни жителей поселка.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боснование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значимости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728192" cy="18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Территория, где планируется обустроить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 семейного здоровья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31" y="1989383"/>
            <a:ext cx="4896117" cy="367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2348880"/>
            <a:ext cx="3024336" cy="430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2" y="836712"/>
            <a:ext cx="1575428" cy="16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89" y="332656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7" y="34290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19" y="3406742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" y="4738587"/>
            <a:ext cx="2008477" cy="21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68373" cy="3810736"/>
          </a:xfrm>
        </p:spPr>
        <p:txBody>
          <a:bodyPr>
            <a:normAutofit fontScale="85000" lnSpcReduction="10000"/>
          </a:bodyPr>
          <a:lstStyle/>
          <a:p>
            <a:pPr marL="33020" algn="just"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ru-RU" sz="26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общественности</a:t>
            </a:r>
            <a:r>
              <a:rPr lang="ru-RU" sz="2600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оборудования</a:t>
            </a:r>
            <a:r>
              <a:rPr lang="ru-RU" sz="2600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игровых</a:t>
            </a:r>
            <a:r>
              <a:rPr lang="ru-RU" sz="2600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площадок, парковых</a:t>
            </a:r>
            <a:r>
              <a:rPr lang="ru-RU" sz="2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6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досуга</a:t>
            </a:r>
            <a:r>
              <a:rPr lang="ru-RU" sz="2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</a:t>
            </a:r>
            <a:r>
              <a:rPr lang="ru-RU" sz="26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отдыха, проведение информационной</a:t>
            </a:r>
            <a:r>
              <a:rPr lang="ru-RU" sz="26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кампании.</a:t>
            </a:r>
          </a:p>
          <a:p>
            <a:pPr marL="33020" algn="just"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Организовать</a:t>
            </a:r>
            <a:r>
              <a:rPr lang="ru-RU" sz="26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волонтеров</a:t>
            </a:r>
            <a:r>
              <a:rPr lang="ru-RU" sz="26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человек</a:t>
            </a:r>
            <a:r>
              <a:rPr lang="ru-RU" sz="26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6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sz="26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6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2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этапах.</a:t>
            </a:r>
          </a:p>
          <a:p>
            <a:pPr marL="33020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 планировки территории под Парк семейного здоровья.</a:t>
            </a:r>
          </a:p>
          <a:p>
            <a:pPr marL="33020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и установить</a:t>
            </a:r>
            <a:r>
              <a:rPr lang="ru-RU" sz="2600" spc="-2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</a:t>
            </a:r>
            <a:r>
              <a:rPr lang="ru-RU" sz="2600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оборудование.</a:t>
            </a:r>
            <a:endParaRPr lang="ru-RU" sz="2600" dirty="0" smtClean="0">
              <a:latin typeface="Times New Roman"/>
              <a:ea typeface="Times New Roman"/>
              <a:cs typeface="Times New Roman"/>
            </a:endParaRPr>
          </a:p>
          <a:p>
            <a:pPr marL="33020"/>
            <a:r>
              <a:rPr lang="ru-RU" sz="26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 мероприятия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600" spc="-2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</a:t>
            </a:r>
            <a:r>
              <a:rPr lang="ru-RU" sz="260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Парка</a:t>
            </a:r>
            <a:r>
              <a:rPr lang="ru-RU" sz="260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</a:t>
            </a:r>
            <a:r>
              <a:rPr lang="ru-RU" sz="2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</a:p>
          <a:p>
            <a:pPr marL="33020"/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3020">
              <a:spcAft>
                <a:spcPts val="0"/>
              </a:spcAft>
            </a:pPr>
            <a:endParaRPr lang="ru-RU" sz="1900" dirty="0" smtClean="0"/>
          </a:p>
          <a:p>
            <a:pPr marL="33020">
              <a:spcAft>
                <a:spcPts val="0"/>
              </a:spcAft>
            </a:pPr>
            <a:endParaRPr lang="ru-RU" sz="4800" dirty="0">
              <a:latin typeface="Times New Roman"/>
              <a:ea typeface="Times New Roman"/>
              <a:cs typeface="Times New Roman"/>
            </a:endParaRPr>
          </a:p>
          <a:p>
            <a:pPr marL="33020"/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marL="33020"/>
            <a:endParaRPr lang="ru-RU" sz="3600" dirty="0">
              <a:latin typeface="Times New Roman"/>
              <a:ea typeface="Times New Roman"/>
              <a:cs typeface="Times New Roman"/>
            </a:endParaRPr>
          </a:p>
          <a:p>
            <a:pPr marL="33020"/>
            <a:endParaRPr lang="ru-RU" sz="3600" dirty="0">
              <a:latin typeface="Times New Roman"/>
              <a:ea typeface="Times New Roman"/>
              <a:cs typeface="Times New Roman"/>
            </a:endParaRPr>
          </a:p>
          <a:p>
            <a:pPr marL="33020"/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3020">
              <a:spcAft>
                <a:spcPts val="0"/>
              </a:spcAft>
            </a:pPr>
            <a:endParaRPr lang="ru-RU" sz="1600" dirty="0" smtClean="0"/>
          </a:p>
          <a:p>
            <a:pPr marL="33020">
              <a:spcAft>
                <a:spcPts val="0"/>
              </a:spcAft>
            </a:pPr>
            <a:endParaRPr lang="ru-RU" sz="1600" dirty="0" smtClean="0"/>
          </a:p>
          <a:p>
            <a:pPr marL="33020">
              <a:spcAft>
                <a:spcPts val="0"/>
              </a:spcAft>
            </a:pPr>
            <a:endParaRPr lang="ru-RU" sz="4400" dirty="0">
              <a:latin typeface="Times New Roman"/>
              <a:ea typeface="Times New Roman"/>
              <a:cs typeface="Times New Roman"/>
            </a:endParaRPr>
          </a:p>
          <a:p>
            <a:pPr marL="33020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34678"/>
            <a:ext cx="2411760" cy="253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62464" cy="32078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57177"/>
            <a:ext cx="88924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оборудование для спортивных и игровых площадок Парка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tenis1.ru/upload/iblock/507/50778ea4cd6dbb609f268dee6effc16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4630"/>
            <a:ext cx="3251387" cy="194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10780" y="1720280"/>
            <a:ext cx="3438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Уличная тренажерная площадка «ОПТИМА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92641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Теннисные столы для обустройства площадки занятий по настольному теннису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03083"/>
            <a:ext cx="3934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4"/>
              </a:rPr>
              <a:t>Т 0103 «</a:t>
            </a:r>
            <a:r>
              <a:rPr lang="ru-RU" sz="1600" dirty="0" err="1">
                <a:hlinkClick r:id="rId4"/>
              </a:rPr>
              <a:t>Шагоход</a:t>
            </a:r>
            <a:r>
              <a:rPr lang="ru-RU" sz="1600" dirty="0">
                <a:hlinkClick r:id="rId4"/>
              </a:rPr>
              <a:t>»</a:t>
            </a:r>
            <a:endParaRPr lang="ru-RU" sz="1600" dirty="0"/>
          </a:p>
          <a:p>
            <a:r>
              <a:rPr lang="ru-RU" sz="1600" dirty="0">
                <a:hlinkClick r:id="rId5"/>
              </a:rPr>
              <a:t>Т 0105 «Имитатор Ходьбы»</a:t>
            </a:r>
            <a:endParaRPr lang="ru-RU" sz="1600" dirty="0"/>
          </a:p>
          <a:p>
            <a:r>
              <a:rPr lang="ru-RU" sz="1600" dirty="0">
                <a:hlinkClick r:id="rId6"/>
              </a:rPr>
              <a:t>Т 0122 «Пресс </a:t>
            </a:r>
            <a:r>
              <a:rPr lang="ru-RU" sz="1600" dirty="0" err="1">
                <a:hlinkClick r:id="rId6"/>
              </a:rPr>
              <a:t>Гиперэкстензия</a:t>
            </a:r>
            <a:r>
              <a:rPr lang="ru-RU" sz="1600" dirty="0">
                <a:hlinkClick r:id="rId6"/>
              </a:rPr>
              <a:t>»</a:t>
            </a:r>
            <a:endParaRPr lang="ru-RU" sz="1600" dirty="0"/>
          </a:p>
          <a:p>
            <a:r>
              <a:rPr lang="ru-RU" sz="1600" dirty="0">
                <a:hlinkClick r:id="rId7"/>
              </a:rPr>
              <a:t>Т 0202 «Лыжники»</a:t>
            </a:r>
            <a:endParaRPr lang="ru-RU" sz="1600" dirty="0"/>
          </a:p>
          <a:p>
            <a:r>
              <a:rPr lang="ru-RU" sz="1600" dirty="0">
                <a:hlinkClick r:id="rId8"/>
              </a:rPr>
              <a:t>Т 0209 «Степ Вело»</a:t>
            </a:r>
            <a:endParaRPr lang="ru-RU" sz="1600" dirty="0"/>
          </a:p>
          <a:p>
            <a:r>
              <a:rPr lang="ru-RU" sz="1600" dirty="0">
                <a:hlinkClick r:id="rId9"/>
              </a:rPr>
              <a:t>Т 0212 «Шпагат Маятник»</a:t>
            </a:r>
            <a:endParaRPr lang="ru-RU" sz="1600" dirty="0"/>
          </a:p>
          <a:p>
            <a:r>
              <a:rPr lang="ru-RU" sz="1600" dirty="0">
                <a:hlinkClick r:id="rId10"/>
              </a:rPr>
              <a:t>Т 0203 «Подтягивание </a:t>
            </a:r>
            <a:r>
              <a:rPr lang="ru-RU" sz="1600" dirty="0" err="1">
                <a:hlinkClick r:id="rId10"/>
              </a:rPr>
              <a:t>Флекс</a:t>
            </a:r>
            <a:r>
              <a:rPr lang="ru-RU" sz="1600" dirty="0" smtClean="0">
                <a:hlinkClick r:id="rId10"/>
              </a:rPr>
              <a:t>»</a:t>
            </a:r>
            <a:endParaRPr lang="ru-RU" sz="1600" dirty="0"/>
          </a:p>
          <a:p>
            <a:r>
              <a:rPr lang="ru-RU" sz="1600" dirty="0">
                <a:hlinkClick r:id="rId11"/>
              </a:rPr>
              <a:t>Т 0229 «Подтягивание Жим»</a:t>
            </a:r>
            <a:endParaRPr lang="ru-RU" sz="1600" dirty="0"/>
          </a:p>
          <a:p>
            <a:r>
              <a:rPr lang="ru-RU" sz="1600" dirty="0">
                <a:hlinkClick r:id="rId12"/>
              </a:rPr>
              <a:t>Т 0204 «</a:t>
            </a:r>
            <a:r>
              <a:rPr lang="ru-RU" sz="1600" dirty="0" err="1">
                <a:hlinkClick r:id="rId12"/>
              </a:rPr>
              <a:t>Твистер</a:t>
            </a:r>
            <a:r>
              <a:rPr lang="ru-RU" sz="1600" dirty="0">
                <a:hlinkClick r:id="rId12"/>
              </a:rPr>
              <a:t> Диск»</a:t>
            </a:r>
            <a:endParaRPr lang="ru-RU" sz="1600" dirty="0"/>
          </a:p>
        </p:txBody>
      </p:sp>
      <p:pic>
        <p:nvPicPr>
          <p:cNvPr id="8" name="Picture 4" descr="Соединение семьи в форме сердца бесплатная иллюстраци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8" b="89905" l="0" r="100000">
                        <a14:foregroundMark x1="66125" y1="16983" x2="69000" y2="10926"/>
                        <a14:foregroundMark x1="19125" y1="27910" x2="19125" y2="17696"/>
                        <a14:foregroundMark x1="61875" y1="66508" x2="61875" y2="57007"/>
                        <a14:foregroundMark x1="63250" y1="51544" x2="62625" y2="48219"/>
                        <a14:foregroundMark x1="47625" y1="50238" x2="52625" y2="6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89945"/>
            <a:ext cx="1800200" cy="18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1226</TotalTime>
  <Words>487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«Парк семейного здоровья»</vt:lpstr>
      <vt:lpstr>Презентация PowerPoint</vt:lpstr>
      <vt:lpstr>Цель проекта: </vt:lpstr>
      <vt:lpstr>Описание проекта</vt:lpstr>
      <vt:lpstr>Обоснование социальной значимости проекта</vt:lpstr>
      <vt:lpstr>Территория, где планируется обустроить   Парк семейного здоровья </vt:lpstr>
      <vt:lpstr>Презентация PowerPoint</vt:lpstr>
      <vt:lpstr>Задачи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3D макет спортивной и игровой части    Парка семейного здоровья</vt:lpstr>
      <vt:lpstr>Результат реализации проекта: созданы условия для бесплатных беспрепятственных занятий физической культурой и спортом, активным отдыхом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«Парк семейного здоровья»</dc:title>
  <dc:creator>PC</dc:creator>
  <cp:lastModifiedBy>Анна</cp:lastModifiedBy>
  <cp:revision>61</cp:revision>
  <dcterms:created xsi:type="dcterms:W3CDTF">2023-03-10T09:43:51Z</dcterms:created>
  <dcterms:modified xsi:type="dcterms:W3CDTF">2023-04-13T12:13:27Z</dcterms:modified>
</cp:coreProperties>
</file>