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notesMasterIdLst>
    <p:notesMasterId r:id="rId6"/>
  </p:notesMasterIdLst>
  <p:sldIdLst>
    <p:sldId id="269" r:id="rId7"/>
    <p:sldId id="287" r:id="rId8"/>
    <p:sldId id="288" r:id="rId9"/>
    <p:sldId id="289" r:id="rId10"/>
    <p:sldId id="298" r:id="rId11"/>
    <p:sldId id="299" r:id="rId12"/>
    <p:sldId id="301" r:id="rId13"/>
    <p:sldId id="291" r:id="rId14"/>
    <p:sldId id="293" r:id="rId15"/>
    <p:sldId id="294" r:id="rId16"/>
    <p:sldId id="295" r:id="rId17"/>
    <p:sldId id="309" r:id="rId18"/>
    <p:sldId id="310" r:id="rId19"/>
    <p:sldId id="296" r:id="rId20"/>
    <p:sldId id="297" r:id="rId21"/>
  </p:sldIdLst>
  <p:sldSz cx="12192000" cy="6858000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/>
  <p:extLst>
    <p:ext uri="smNativeData">
      <pr:smAppRevision xmlns:pr="smNativeData" xmlns="smNativeData" dt="1730186957" val="1062" revOS="4"/>
      <pr:smFileRevision xmlns:pr="smNativeData" xmlns="smNativeData" dt="1730186957" val="101"/>
      <pr:guideOptions xmlns:pr="smNativeData" xmlns="smNativeData" dt="1730186957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 snapToGrid="0" showGuides="1">
      <p:cViewPr varScale="1">
        <p:scale>
          <a:sx n="94" d="100"/>
          <a:sy n="94" d="100"/>
        </p:scale>
        <p:origin x="364" y="351"/>
      </p:cViewPr>
      <p:guideLst x="0" y="0"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19" d="100"/>
        <a:sy n="19" d="100"/>
      </p:scale>
      <p:origin x="0" y="0"/>
    </p:cViewPr>
  </p:sorterViewPr>
  <p:notesViewPr>
    <p:cSldViewPr snapToGrid="0" showGuides="1">
      <p:cViewPr>
        <p:scale>
          <a:sx n="94" d="100"/>
          <a:sy n="94" d="100"/>
        </p:scale>
        <p:origin x="364" y="351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/Relationships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AAAAABIEgAA0wIAABAAAAAmAAAACAAAAD+PAAAAAAAA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ru-ru" sz="1200" cap="none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</a:p>
        </p:txBody>
      </p:sp>
      <p:sp>
        <p:nvSpPr>
          <p:cNvPr id="3" name="Дата 2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AAAAAAuKgAA0wIAABAAAAAmAAAACAAAAD+PAAAAAAAA"/>
              </a:ext>
            </a:extLst>
          </p:cNvSpPr>
          <p:nvPr>
            <p:ph type="dt" idx="1"/>
          </p:nvPr>
        </p:nvSpPr>
        <p:spPr>
          <a:xfrm>
            <a:off x="388493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r">
              <a:defRPr lang="ru-ru" sz="1200" cap="none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BBC14DE-90D6-E9E2-9804-66B75A4A6E33}" type="datetime1">
              <a:t/>
            </a:fld>
          </a:p>
        </p:txBody>
      </p:sp>
      <p:sp>
        <p:nvSpPr>
          <p:cNvPr id="4" name="Образ слайда 3"/>
          <p:cNvSpPr>
            <a:spLocks noGrp="1" noChangeArrowheads="1"/>
            <a:extLst>
              <a:ext uri="smNativeData">
                <pr:smNativeData xmlns:pr="smNativeData" xmlns="smNativeData" val="SMDATA_15_zY4gZxMAAAAlAAAAZAAAAC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OAQAAAgHAAD4JQAABBoAABAAAAAmAAAACAAAAL8PAAD/HwAA"/>
              </a:ext>
            </a:extLst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</a:p>
        </p:txBody>
      </p:sp>
      <p:sp>
        <p:nvSpPr>
          <p:cNvPr id="5" name="Заметки 4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QAABIbAAD4JQAAODEAABAAAAAmAAAACAAAAD8PAAD/HwAA"/>
              </a:ext>
            </a:extLst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G41AABIEgAAQDgAABAAAAAmAAAACAAAAL+PAAD/HwAA"/>
              </a:ext>
            </a:extLst>
          </p:cNvSpPr>
          <p:nvPr>
            <p:ph type="ftr" sz="quarter" idx="4"/>
          </p:nvPr>
        </p:nvSpPr>
        <p:spPr>
          <a:xfrm>
            <a:off x="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ru-ru" sz="1200" cap="none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G41AAAuKgAAQDgAABAAAAAmAAAACAAAAL+PAAD/HwAA"/>
              </a:ext>
            </a:extLst>
          </p:cNvSpPr>
          <p:nvPr>
            <p:ph type="sldNum" sz="quarter" idx="5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r">
              <a:defRPr lang="ru-ru" sz="1200" cap="none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BBC7F25-6BD6-E989-9804-9DDC314A6EC8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9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ChangeArrowheads="1"/>
            <a:extLst>
              <a:ext uri="smNativeData">
                <pr:smNativeData xmlns:pr="smNativeData" xmlns="smNativeData" val="SMDATA_15_zY4gZxMAAAAlAAAAZAAAAC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OAQAAAgHAAD4JQAABBoAABAAAAAmAAAACAAAAAEAAAAAAAAA"/>
              </a:ext>
            </a:extLst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IbAAD4JQAAODEAABAAAAAmAAAACAAAAAEAAAAAAAAA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defRPr lang="ru-ru"/>
            </a:pPr>
          </a:p>
        </p:txBody>
      </p:sp>
      <p:sp>
        <p:nvSpPr>
          <p:cNvPr id="4" name="Номер слайда 3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hcAAG41AAAuKgAAQDgAABAAAAAmAAAACAAAAAEAAAAAAAAA"/>
              </a:ext>
            </a:extLst>
          </p:cNvSpPr>
          <p:nvPr>
            <p:ph type="sldNum" sz="quarter" idx="5"/>
          </p:nvPr>
        </p:nvSpPr>
        <p:spPr>
          <a:xfrm>
            <a:off x="3884930" y="8685530"/>
            <a:ext cx="2971800" cy="458470"/>
          </a:xfrm>
        </p:spPr>
        <p:txBody>
          <a:bodyPr/>
          <a:lstStyle/>
          <a:p>
            <a:pPr>
              <a:defRPr lang="ru-ru"/>
            </a:pPr>
            <a:fld id="{3BBC044E-00D6-E9F2-9804-F6A74A4A6EA3}" type="slidenum">
              <a:t/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AkAAOgGAACgQQAAmBUAABAAAAAmAAAACAAAAIGAAAAAAAAA"/>
              </a:ext>
            </a:extLst>
          </p:cNvSpPr>
          <p:nvPr>
            <p:ph type="ctrTitle"/>
          </p:nvPr>
        </p:nvSpPr>
        <p:spPr>
          <a:xfrm>
            <a:off x="1524000" y="1122680"/>
            <a:ext cx="9144000" cy="23876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ctr">
              <a:defRPr lang="ru-ru" sz="6000" cap="none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AkAACkWAACgQQAAWCAAABAAAAAmAAAACAAAAAGAAAAAAAAA"/>
              </a:ext>
            </a:extLst>
          </p:cNvSpPr>
          <p:nvPr>
            <p:ph type="subTitle" idx="1"/>
          </p:nvPr>
        </p:nvSpPr>
        <p:spPr>
          <a:xfrm>
            <a:off x="1524000" y="3602355"/>
            <a:ext cx="9144000" cy="1655445"/>
          </a:xfrm>
        </p:spPr>
        <p:txBody>
          <a:bodyPr/>
          <a:lstStyle>
            <a:lvl1pPr marL="0" indent="0" algn="ctr">
              <a:buNone/>
              <a:defRPr lang="ru-ru" sz="2400" cap="none"/>
            </a:lvl1pPr>
            <a:lvl2pPr marL="457200" indent="0" algn="ctr">
              <a:buNone/>
              <a:defRPr lang="ru-ru" sz="2000" cap="none"/>
            </a:lvl2pPr>
            <a:lvl3pPr marL="914400" indent="0" algn="ctr">
              <a:buNone/>
              <a:defRPr lang="ru-ru" sz="1800" cap="none"/>
            </a:lvl3pPr>
            <a:lvl4pPr marL="1371600" indent="0" algn="ctr">
              <a:buNone/>
              <a:defRPr lang="ru-ru" sz="1600" cap="none"/>
            </a:lvl4pPr>
            <a:lvl5pPr marL="1828800" indent="0" algn="ctr">
              <a:buNone/>
              <a:defRPr lang="ru-ru" sz="1600" cap="none"/>
            </a:lvl5pPr>
            <a:lvl6pPr marL="2286000" indent="0" algn="ctr">
              <a:buNone/>
              <a:defRPr lang="ru-ru" sz="1600" cap="none"/>
            </a:lvl6pPr>
            <a:lvl7pPr marL="2743200" indent="0" algn="ctr">
              <a:buNone/>
              <a:defRPr lang="ru-ru" sz="1600" cap="none"/>
            </a:lvl7pPr>
            <a:lvl8pPr marL="3200400" indent="0" algn="ctr">
              <a:buNone/>
              <a:defRPr lang="ru-ru" sz="1600" cap="none"/>
            </a:lvl8pPr>
            <a:lvl9pPr marL="3657600" indent="0" algn="ctr">
              <a:buNone/>
              <a:defRPr lang="ru-ru" sz="1600" cap="none"/>
            </a:lvl9pPr>
          </a:lstStyle>
          <a:p>
            <a:pPr>
              <a:defRPr lang="ru-ru"/>
            </a:pPr>
            <a:r>
              <a:t>Образец подзаголовка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BBC1659-17D6-E9E0-9804-E1B5584A6EB4}" type="datetime1">
              <a:t/>
            </a:fld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BBC57DA-94D6-E9A1-9804-62F4194A6E37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BKIQ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AAAAAAQ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fgyf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sLAADYRQAAACYAABAAAAAmAAAACAAAAAIAAAAAAAAA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BBC545B-15D6-E9A2-9804-E3F71A4A6EB6}" type="datetime1">
              <a:t/>
            </a:fld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BBC7149-07D6-E987-9804-F1D23F4A6EA4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Q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rDUAAD8CAADYRQAAACYAABAAAAAmAAAACAAAAAMAAAAAAAAA"/>
              </a:ext>
            </a:extLst>
          </p:cNvSpPr>
          <p:nvPr>
            <p:ph type="title"/>
          </p:nvPr>
        </p:nvSpPr>
        <p:spPr>
          <a:xfrm>
            <a:off x="8724900" y="365125"/>
            <a:ext cx="2628900" cy="5812155"/>
          </a:xfrm>
        </p:spPr>
        <p:txBody>
          <a:bodyPr vert="vert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AAAAAAQ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8CAAC8NAAAACYAABAAAAAmAAAACAAAAAMAAAAAAAAA"/>
              </a:ext>
            </a:extLst>
          </p:cNvSpPr>
          <p:nvPr>
            <p:ph idx="1"/>
          </p:nvPr>
        </p:nvSpPr>
        <p:spPr>
          <a:xfrm>
            <a:off x="838200" y="365125"/>
            <a:ext cx="7734300" cy="5812155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BBC0010-5ED6-E9F6-9804-A8A34E4A6EFD}" type="datetime1">
              <a:t/>
            </a:fld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BBC49B8-F6D6-E9BF-9804-00EA074A6E55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sLAADYRQAAACY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BBC0399-D7D6-E9F5-9804-21A04D4A6E74}" type="datetime1">
              <a:t/>
            </a:fld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BBC62A5-EBD6-E994-9804-1DC12C4A6E48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gUAAIUKAADORQAAERwAABAAAAAmAAAACAAAAIGAAAAAAAAA"/>
              </a:ext>
            </a:extLst>
          </p:cNvSpPr>
          <p:nvPr>
            <p:ph type="title"/>
          </p:nvPr>
        </p:nvSpPr>
        <p:spPr>
          <a:xfrm>
            <a:off x="831850" y="1710055"/>
            <a:ext cx="10515600" cy="285242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ru-ru" sz="6000" cap="none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gUAADwcAADORQAAdiUAABAAAAAmAAAACAAAAAGAAAAAAAAA"/>
              </a:ext>
            </a:extLst>
          </p:cNvSpPr>
          <p:nvPr>
            <p:ph idx="1"/>
          </p:nvPr>
        </p:nvSpPr>
        <p:spPr>
          <a:xfrm>
            <a:off x="831850" y="4589780"/>
            <a:ext cx="10515600" cy="1499870"/>
          </a:xfrm>
        </p:spPr>
        <p:txBody>
          <a:bodyPr/>
          <a:lstStyle>
            <a:lvl1pPr marL="0" indent="0">
              <a:buNone/>
              <a:defRPr lang="ru-ru" sz="2400" cap="none">
                <a:solidFill>
                  <a:srgbClr val="8C8C8C"/>
                </a:solidFill>
              </a:defRPr>
            </a:lvl1pPr>
            <a:lvl2pPr marL="457200" indent="0">
              <a:buNone/>
              <a:defRPr lang="ru-ru" sz="2000" cap="none">
                <a:solidFill>
                  <a:srgbClr val="8C8C8C"/>
                </a:solidFill>
              </a:defRPr>
            </a:lvl2pPr>
            <a:lvl3pPr marL="914400" indent="0">
              <a:buNone/>
              <a:defRPr lang="ru-ru" sz="1800" cap="none">
                <a:solidFill>
                  <a:srgbClr val="8C8C8C"/>
                </a:solidFill>
              </a:defRPr>
            </a:lvl3pPr>
            <a:lvl4pPr marL="1371600" indent="0">
              <a:buNone/>
              <a:defRPr lang="ru-ru" sz="1600" cap="none">
                <a:solidFill>
                  <a:srgbClr val="8C8C8C"/>
                </a:solidFill>
              </a:defRPr>
            </a:lvl4pPr>
            <a:lvl5pPr marL="1828800" indent="0">
              <a:buNone/>
              <a:defRPr lang="ru-ru" sz="1600" cap="none">
                <a:solidFill>
                  <a:srgbClr val="8C8C8C"/>
                </a:solidFill>
              </a:defRPr>
            </a:lvl5pPr>
            <a:lvl6pPr marL="2286000" indent="0">
              <a:buNone/>
              <a:defRPr lang="ru-ru" sz="1600" cap="none">
                <a:solidFill>
                  <a:srgbClr val="8C8C8C"/>
                </a:solidFill>
              </a:defRPr>
            </a:lvl6pPr>
            <a:lvl7pPr marL="2743200" indent="0">
              <a:buNone/>
              <a:defRPr lang="ru-ru" sz="1600" cap="none">
                <a:solidFill>
                  <a:srgbClr val="8C8C8C"/>
                </a:solidFill>
              </a:defRPr>
            </a:lvl7pPr>
            <a:lvl8pPr marL="3200400" indent="0">
              <a:buNone/>
              <a:defRPr lang="ru-ru" sz="1600" cap="none">
                <a:solidFill>
                  <a:srgbClr val="8C8C8C"/>
                </a:solidFill>
              </a:defRPr>
            </a:lvl8pPr>
            <a:lvl9pPr marL="3657600" indent="0">
              <a:buNone/>
              <a:defRPr lang="ru-ru" sz="1600" cap="none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BBC3B37-79D6-E9CD-9804-8F98754A6EDA}" type="datetime1">
              <a:t/>
            </a:fld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BBC55CD-83D6-E9A3-9804-75F61B4A6E20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sLAAAIJQAAACYAABAAAAAmAAAACAAAAAEAAAAAAAAA"/>
              </a:ext>
            </a:extLst>
          </p:cNvSpPr>
          <p:nvPr>
            <p:ph idx="1"/>
          </p:nvPr>
        </p:nvSpPr>
        <p:spPr>
          <a:xfrm>
            <a:off x="838200" y="1825625"/>
            <a:ext cx="5181600" cy="4351655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4" name="Объект 3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CUAADsLAADYRQAAACYAABAAAAAmAAAACAAAAAEAAAAAAAAA"/>
              </a:ext>
            </a:extLst>
          </p:cNvSpPr>
          <p:nvPr>
            <p:ph idx="2"/>
          </p:nvPr>
        </p:nvSpPr>
        <p:spPr>
          <a:xfrm>
            <a:off x="6172200" y="1825625"/>
            <a:ext cx="5181600" cy="4351655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BBC26D5-9BD6-E9D0-9804-6D85684A6E38}" type="datetime1">
              <a:t/>
            </a:fld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BBC7F73-3DD6-E989-9804-CBDC314A6E9E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D8CAADbRQAAZwoAABAAAAAmAAAACAAAAAEAAAAAAAAA"/>
              </a:ext>
            </a:extLst>
          </p:cNvSpPr>
          <p:nvPr>
            <p:ph type="title"/>
          </p:nvPr>
        </p:nvSpPr>
        <p:spPr>
          <a:xfrm>
            <a:off x="840105" y="365125"/>
            <a:ext cx="10515600" cy="1325880"/>
          </a:xfrm>
        </p:spPr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FgKAADlJAAAaQ8AABAAAAAmAAAACAAAAIGAAAAAAAAA"/>
              </a:ext>
            </a:extLst>
          </p:cNvSpPr>
          <p:nvPr>
            <p:ph idx="1"/>
          </p:nvPr>
        </p:nvSpPr>
        <p:spPr>
          <a:xfrm>
            <a:off x="840105" y="1681480"/>
            <a:ext cx="5157470" cy="82359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2400" b="1" cap="none"/>
            </a:lvl1pPr>
            <a:lvl2pPr marL="457200" indent="0">
              <a:buNone/>
              <a:defRPr lang="ru-ru" sz="2000" b="1" cap="none"/>
            </a:lvl2pPr>
            <a:lvl3pPr marL="914400" indent="0">
              <a:buNone/>
              <a:defRPr lang="ru-ru" sz="1800" b="1" cap="none"/>
            </a:lvl3pPr>
            <a:lvl4pPr marL="1371600" indent="0">
              <a:buNone/>
              <a:defRPr lang="ru-ru" sz="1600" b="1" cap="none"/>
            </a:lvl4pPr>
            <a:lvl5pPr marL="1828800" indent="0">
              <a:buNone/>
              <a:defRPr lang="ru-ru" sz="1600" b="1" cap="none"/>
            </a:lvl5pPr>
            <a:lvl6pPr marL="2286000" indent="0">
              <a:buNone/>
              <a:defRPr lang="ru-ru" sz="1600" b="1" cap="none"/>
            </a:lvl6pPr>
            <a:lvl7pPr marL="2743200" indent="0">
              <a:buNone/>
              <a:defRPr lang="ru-ru" sz="1600" b="1" cap="none"/>
            </a:lvl7pPr>
            <a:lvl8pPr marL="3200400" indent="0">
              <a:buNone/>
              <a:defRPr lang="ru-ru" sz="1600" b="1" cap="none"/>
            </a:lvl8pPr>
            <a:lvl9pPr marL="3657600" indent="0">
              <a:buNone/>
              <a:defRPr lang="ru-ru" sz="1600" b="1" cap="none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Объект 3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GkPAADlJAAAFCYAABAAAAAmAAAACAAAAAEAAAAAAAAA"/>
              </a:ext>
            </a:extLst>
          </p:cNvSpPr>
          <p:nvPr>
            <p:ph idx="2"/>
          </p:nvPr>
        </p:nvSpPr>
        <p:spPr>
          <a:xfrm>
            <a:off x="840105" y="2505075"/>
            <a:ext cx="5157470" cy="3684905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5" name="Текст 4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ho/n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CUAAFgKAADbRQAAaQ8AABAAAAAmAAAACAAAAIGAAAAAAAAA"/>
              </a:ext>
            </a:extLst>
          </p:cNvSpPr>
          <p:nvPr>
            <p:ph idx="3"/>
          </p:nvPr>
        </p:nvSpPr>
        <p:spPr>
          <a:xfrm>
            <a:off x="6172200" y="1681480"/>
            <a:ext cx="5183505" cy="82359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2400" b="1" cap="none"/>
            </a:lvl1pPr>
            <a:lvl2pPr marL="457200" indent="0">
              <a:buNone/>
              <a:defRPr lang="ru-ru" sz="2000" b="1" cap="none"/>
            </a:lvl2pPr>
            <a:lvl3pPr marL="914400" indent="0">
              <a:buNone/>
              <a:defRPr lang="ru-ru" sz="1800" b="1" cap="none"/>
            </a:lvl3pPr>
            <a:lvl4pPr marL="1371600" indent="0">
              <a:buNone/>
              <a:defRPr lang="ru-ru" sz="1600" b="1" cap="none"/>
            </a:lvl4pPr>
            <a:lvl5pPr marL="1828800" indent="0">
              <a:buNone/>
              <a:defRPr lang="ru-ru" sz="1600" b="1" cap="none"/>
            </a:lvl5pPr>
            <a:lvl6pPr marL="2286000" indent="0">
              <a:buNone/>
              <a:defRPr lang="ru-ru" sz="1600" b="1" cap="none"/>
            </a:lvl6pPr>
            <a:lvl7pPr marL="2743200" indent="0">
              <a:buNone/>
              <a:defRPr lang="ru-ru" sz="1600" b="1" cap="none"/>
            </a:lvl7pPr>
            <a:lvl8pPr marL="3200400" indent="0">
              <a:buNone/>
              <a:defRPr lang="ru-ru" sz="1600" b="1" cap="none"/>
            </a:lvl8pPr>
            <a:lvl9pPr marL="3657600" indent="0">
              <a:buNone/>
              <a:defRPr lang="ru-ru" sz="1600" b="1" cap="none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6" name="Объект 5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CUAAGkPAADbRQAAFCYAABAAAAAmAAAACAAAAAEAAAAAAAAA"/>
              </a:ext>
            </a:extLst>
          </p:cNvSpPr>
          <p:nvPr>
            <p:ph idx="4"/>
          </p:nvPr>
        </p:nvSpPr>
        <p:spPr>
          <a:xfrm>
            <a:off x="6172200" y="2505075"/>
            <a:ext cx="5183505" cy="3684905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7" name="Дата 6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BBC33BC-F2D6-E9C5-9804-04907D4A6E51}" type="datetime1">
              <a:t/>
            </a:fld>
          </a:p>
        </p:txBody>
      </p:sp>
      <p:sp>
        <p:nvSpPr>
          <p:cNvPr id="8" name="Нижний колонтитул 7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jX7w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9" name="Номер слайда 8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0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BBC5786-C8D6-E9A1-9804-3EF4194A6E6B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T1bH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Дата 2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BBC1ED5-9BD6-E9E8-9804-6DBD504A6E38}" type="datetime1">
              <a:t/>
            </a:fld>
          </a:p>
        </p:txBody>
      </p:sp>
      <p:sp>
        <p:nvSpPr>
          <p:cNvPr id="4" name="Нижний колонтитул 3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5" name="Номер слайда 4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BBC5313-5DD6-E9A5-9804-ABF01D4A6EFE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BBC7B87-C9D6-E98D-9804-3FD8354A6E6A}" type="datetime1">
              <a:t/>
            </a:fld>
          </a:p>
        </p:txBody>
      </p:sp>
      <p:sp>
        <p:nvSpPr>
          <p:cNvPr id="3" name="Нижний колонтитул 2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k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4" name="Номер слайда 3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fgyf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BBC5996-D8D6-E9AF-9804-2EFA174A6E7B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NACAABbHQAAqAwAABAAAAAmAAAACAAAAIGAAAAAAAAA"/>
              </a:ext>
            </a:extLst>
          </p:cNvSpPr>
          <p:nvPr>
            <p:ph type="title"/>
          </p:nvPr>
        </p:nvSpPr>
        <p:spPr>
          <a:xfrm>
            <a:off x="840105" y="457200"/>
            <a:ext cx="3931920" cy="16002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ru-ru" sz="3200" cap="none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i3JQ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4x8AABMGAADbRQAADiQAABAAAAAmAAAACAAAAAGAAAAAAAAA"/>
              </a:ext>
            </a:extLst>
          </p:cNvSpPr>
          <p:nvPr>
            <p:ph idx="1"/>
          </p:nvPr>
        </p:nvSpPr>
        <p:spPr>
          <a:xfrm>
            <a:off x="5183505" y="987425"/>
            <a:ext cx="6172200" cy="4873625"/>
          </a:xfrm>
        </p:spPr>
        <p:txBody>
          <a:bodyPr/>
          <a:lstStyle>
            <a:lvl1pPr>
              <a:defRPr lang="ru-ru" sz="3200" cap="none"/>
            </a:lvl1pPr>
            <a:lvl2pPr>
              <a:defRPr lang="ru-ru" sz="2800" cap="none"/>
            </a:lvl2pPr>
            <a:lvl3pPr>
              <a:defRPr lang="ru-ru" sz="2400" cap="none"/>
            </a:lvl3pPr>
            <a:lvl4pPr>
              <a:defRPr lang="ru-ru" sz="2000" cap="none"/>
            </a:lvl4pPr>
            <a:lvl5pPr>
              <a:defRPr lang="ru-ru" sz="2000" cap="none"/>
            </a:lvl5pPr>
            <a:lvl6pPr>
              <a:defRPr lang="ru-ru" sz="2000" cap="none"/>
            </a:lvl6pPr>
            <a:lvl7pPr>
              <a:defRPr lang="ru-ru" sz="2000" cap="none"/>
            </a:lvl7pPr>
            <a:lvl8pPr>
              <a:defRPr lang="ru-ru" sz="2000" cap="none"/>
            </a:lvl8pPr>
            <a:lvl9pPr>
              <a:defRPr lang="ru-ru" sz="2000" cap="none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4" name="Текст 3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jX7w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KgMAABbHQAAGyQAABAAAAAmAAAACAAAAAGAAAAAAAAA"/>
              </a:ext>
            </a:extLst>
          </p:cNvSpPr>
          <p:nvPr>
            <p:ph idx="2"/>
          </p:nvPr>
        </p:nvSpPr>
        <p:spPr>
          <a:xfrm>
            <a:off x="840105" y="2057400"/>
            <a:ext cx="3931920" cy="3811905"/>
          </a:xfrm>
        </p:spPr>
        <p:txBody>
          <a:bodyPr/>
          <a:lstStyle>
            <a:lvl1pPr marL="0" indent="0">
              <a:buNone/>
              <a:defRPr lang="ru-ru" sz="1600" cap="none"/>
            </a:lvl1pPr>
            <a:lvl2pPr marL="457200" indent="0">
              <a:buNone/>
              <a:defRPr lang="ru-ru" sz="1400" cap="none"/>
            </a:lvl2pPr>
            <a:lvl3pPr marL="914400" indent="0">
              <a:buNone/>
              <a:defRPr lang="ru-ru" sz="1200" cap="none"/>
            </a:lvl3pPr>
            <a:lvl4pPr marL="1371600" indent="0">
              <a:buNone/>
              <a:defRPr lang="ru-ru" sz="1000" cap="none"/>
            </a:lvl4pPr>
            <a:lvl5pPr marL="1828800" indent="0">
              <a:buNone/>
              <a:defRPr lang="ru-ru" sz="1000" cap="none"/>
            </a:lvl5pPr>
            <a:lvl6pPr marL="2286000" indent="0">
              <a:buNone/>
              <a:defRPr lang="ru-ru" sz="1000" cap="none"/>
            </a:lvl6pPr>
            <a:lvl7pPr marL="2743200" indent="0">
              <a:buNone/>
              <a:defRPr lang="ru-ru" sz="1000" cap="none"/>
            </a:lvl7pPr>
            <a:lvl8pPr marL="3200400" indent="0">
              <a:buNone/>
              <a:defRPr lang="ru-ru" sz="1000" cap="none"/>
            </a:lvl8pPr>
            <a:lvl9pPr marL="3657600" indent="0">
              <a:buNone/>
              <a:defRPr lang="ru-ru" sz="1000" cap="none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BBC0654-1AD6-E9F0-9804-ECA5484A6EB9}" type="datetime1">
              <a:t/>
            </a:fld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BBC124A-04D6-E9E4-9804-F2B15C4A6EA7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NACAABbHQAAqAwAABAAAAAmAAAACAAAAIGAAAAAAAAA"/>
              </a:ext>
            </a:extLst>
          </p:cNvSpPr>
          <p:nvPr>
            <p:ph type="title"/>
          </p:nvPr>
        </p:nvSpPr>
        <p:spPr>
          <a:xfrm>
            <a:off x="840105" y="457200"/>
            <a:ext cx="3931920" cy="16002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ru-ru" sz="3200" cap="none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Рисунок 2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4x8AABMGAADbRQAADiQAABAAAAAmAAAACAAAAAGAAAAAAAAA"/>
              </a:ext>
            </a:extLst>
          </p:cNvSpPr>
          <p:nvPr>
            <p:ph type="pic" idx="1"/>
          </p:nvPr>
        </p:nvSpPr>
        <p:spPr>
          <a:xfrm>
            <a:off x="5183505" y="987425"/>
            <a:ext cx="6172200" cy="4873625"/>
          </a:xfrm>
        </p:spPr>
        <p:txBody>
          <a:bodyPr/>
          <a:lstStyle>
            <a:lvl1pPr marL="0" indent="0">
              <a:buNone/>
              <a:defRPr lang="ru-ru" sz="3200" cap="none"/>
            </a:lvl1pPr>
            <a:lvl2pPr marL="457200" indent="0">
              <a:buNone/>
              <a:defRPr lang="ru-ru" sz="2800" cap="none"/>
            </a:lvl2pPr>
            <a:lvl3pPr marL="914400" indent="0">
              <a:buNone/>
              <a:defRPr lang="ru-ru" sz="2400" cap="none"/>
            </a:lvl3pPr>
            <a:lvl4pPr marL="1371600" indent="0">
              <a:buNone/>
              <a:defRPr lang="ru-ru" sz="2000" cap="none"/>
            </a:lvl4pPr>
            <a:lvl5pPr marL="1828800" indent="0">
              <a:buNone/>
              <a:defRPr lang="ru-ru" sz="2000" cap="none"/>
            </a:lvl5pPr>
            <a:lvl6pPr marL="2286000" indent="0">
              <a:buNone/>
              <a:defRPr lang="ru-ru" sz="2000" cap="none"/>
            </a:lvl6pPr>
            <a:lvl7pPr marL="2743200" indent="0">
              <a:buNone/>
              <a:defRPr lang="ru-ru" sz="2000" cap="none"/>
            </a:lvl7pPr>
            <a:lvl8pPr marL="3200400" indent="0">
              <a:buNone/>
              <a:defRPr lang="ru-ru" sz="2000" cap="none"/>
            </a:lvl8pPr>
            <a:lvl9pPr marL="3657600" indent="0">
              <a:buNone/>
              <a:defRPr lang="ru-ru" sz="2000" cap="none"/>
            </a:lvl9pPr>
          </a:lstStyle>
          <a:p>
            <a:pPr>
              <a:defRPr lang="ru-ru"/>
            </a:pPr>
          </a:p>
        </p:txBody>
      </p:sp>
      <p:sp>
        <p:nvSpPr>
          <p:cNvPr id="4" name="Текст 3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KgMAABbHQAAGyQAABAAAAAmAAAACAAAAAGAAAAAAAAA"/>
              </a:ext>
            </a:extLst>
          </p:cNvSpPr>
          <p:nvPr>
            <p:ph idx="2"/>
          </p:nvPr>
        </p:nvSpPr>
        <p:spPr>
          <a:xfrm>
            <a:off x="840105" y="2057400"/>
            <a:ext cx="3931920" cy="3811905"/>
          </a:xfrm>
        </p:spPr>
        <p:txBody>
          <a:bodyPr/>
          <a:lstStyle>
            <a:lvl1pPr marL="0" indent="0">
              <a:buNone/>
              <a:defRPr lang="ru-ru" sz="1600" cap="none"/>
            </a:lvl1pPr>
            <a:lvl2pPr marL="457200" indent="0">
              <a:buNone/>
              <a:defRPr lang="ru-ru" sz="1400" cap="none"/>
            </a:lvl2pPr>
            <a:lvl3pPr marL="914400" indent="0">
              <a:buNone/>
              <a:defRPr lang="ru-ru" sz="1200" cap="none"/>
            </a:lvl3pPr>
            <a:lvl4pPr marL="1371600" indent="0">
              <a:buNone/>
              <a:defRPr lang="ru-ru" sz="1000" cap="none"/>
            </a:lvl4pPr>
            <a:lvl5pPr marL="1828800" indent="0">
              <a:buNone/>
              <a:defRPr lang="ru-ru" sz="1000" cap="none"/>
            </a:lvl5pPr>
            <a:lvl6pPr marL="2286000" indent="0">
              <a:buNone/>
              <a:defRPr lang="ru-ru" sz="1000" cap="none"/>
            </a:lvl6pPr>
            <a:lvl7pPr marL="2743200" indent="0">
              <a:buNone/>
              <a:defRPr lang="ru-ru" sz="1000" cap="none"/>
            </a:lvl7pPr>
            <a:lvl8pPr marL="3200400" indent="0">
              <a:buNone/>
              <a:defRPr lang="ru-ru" sz="1000" cap="none"/>
            </a:lvl8pPr>
            <a:lvl9pPr marL="3657600" indent="0">
              <a:buNone/>
              <a:defRPr lang="ru-ru" sz="1000" cap="none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BBC0107-49D6-E9F7-9804-BFA24F4A6EEA}" type="datetime1">
              <a:t/>
            </a:fld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BBC18A0-EED6-E9EE-9804-18BB564A6E4D}" type="slidenum">
              <a:t/>
            </a:fld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8CAADYRQAAZwoAABAAAAAmAAAACAAAAL8vAAAAAAAA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sLAADYRQAAACYAABAAAAAmAAAACAAAAD8vAAAAAAAA"/>
              </a:ext>
            </a:extLst>
          </p:cNvSpPr>
          <p:nvPr>
            <p:ph type="body" idx="1"/>
          </p:nvPr>
        </p:nvSpPr>
        <p:spPr>
          <a:xfrm>
            <a:off x="838200" y="1825625"/>
            <a:ext cx="10515600" cy="435165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L+PAAAAAAAA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ru-ru" sz="1200" cap="none">
                <a:solidFill>
                  <a:srgbClr val="8C8C8C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BBC6C88-C6D6-E99A-9804-30CF224A6E65}" type="datetime1">
              <a:t/>
            </a:fld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L+PAAAAAAAA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ru-ru" sz="1200" cap="none">
                <a:solidFill>
                  <a:srgbClr val="8C8C8C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L+PAAAAAAAA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ru-ru" sz="1200" cap="none">
                <a:solidFill>
                  <a:srgbClr val="8C8C8C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BBC654A-04D6-E993-9804-F2C62B4A6EA7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cap="none" spc="0" baseline="0">
          <a:solidFill>
            <a:schemeClr val="tx1"/>
          </a:solidFill>
          <a:effectLst/>
          <a:latin typeface="Calibri Light" pitchFamily="2" charset="-52"/>
          <a:ea typeface="Calibri Light" pitchFamily="2" charset="-52"/>
          <a:cs typeface="Calibri Light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titleStyle>
    <p:bodyStyle>
      <a:lvl1pPr marL="228600" marR="0" indent="-228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685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4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1143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600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20574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5146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971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429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886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tif"/><Relationship Id="rId6" Type="http://schemas.openxmlformats.org/officeDocument/2006/relationships/image" Target="../media/image5.pn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Relationship Id="rId3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Relationship Id="rId3" Type="http://schemas.openxmlformats.org/officeDocument/2006/relationships/image" Target="../media/image16.jpeg"/><Relationship Id="rId4" Type="http://schemas.openxmlformats.org/officeDocument/2006/relationships/image" Target="../media/image6.png"/><Relationship Id="rId5" Type="http://schemas.openxmlformats.org/officeDocument/2006/relationships/image" Target="../media/image19.jpeg"/><Relationship Id="rId6" Type="http://schemas.openxmlformats.org/officeDocument/2006/relationships/image" Target="../media/image20.png"/><Relationship Id="rId7" Type="http://schemas.openxmlformats.org/officeDocument/2006/relationships/image" Target="../media/image21.pn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24.jpe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Relationship Id="rId3" Type="http://schemas.openxmlformats.org/officeDocument/2006/relationships/image" Target="../media/image16.jpeg"/><Relationship Id="rId4" Type="http://schemas.openxmlformats.org/officeDocument/2006/relationships/image" Target="../media/image6.png"/><Relationship Id="rId5" Type="http://schemas.openxmlformats.org/officeDocument/2006/relationships/image" Target="../media/image27.png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Relationship Id="rId3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"/><Relationship Id="rId4" Type="http://schemas.openxmlformats.org/officeDocument/2006/relationships/image" Target="../media/image3.jpe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jpe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Relationship Id="rId3" Type="http://schemas.openxmlformats.org/officeDocument/2006/relationships/image" Target="../media/image3.jpe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5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Relationship Id="rId3" Type="http://schemas.openxmlformats.org/officeDocument/2006/relationships/image" Target="../media/image3.jpe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1.jpe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Relationship Id="rId3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Relationship Id="rId3" Type="http://schemas.openxmlformats.org/officeDocument/2006/relationships/image" Target="../media/image16.jpeg"/><Relationship Id="rId4" Type="http://schemas.openxmlformats.org/officeDocument/2006/relationships/image" Target="../media/image6.png"/><Relationship Id="rId5" Type="http://schemas.openxmlformats.org/officeDocument/2006/relationships/image" Target="../media/image17.jpeg"/><Relationship Id="rId6" Type="http://schemas.openxmlformats.org/officeDocument/2006/relationships/image" Target="../media/image18.jpe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EAAAAAAAAAAXe/AP///wgAAAAAAAAAAAAAAAAAAAAAAAAAAAAAAAAAAAAAZAAAAAEAAABAAAAAAAAAAAAAAAAAAAAAAAAAAAAAAAAAAAAAAAAAAAAAAAAAAAAAAAAAAAAAAAAAAAAAAAAAAAAAAAAAAAAAAAAAAAAAAAAAAAAAAAAAAAAAAAAAAAAAFAAAADwAAAAB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Xe/AP///wEAAAAAAAAAAAAAAAAAAAAAAAAAAAAAAAAAAAAAAAAAAERzngB/f38A5+bmA8zMzADAwP8Af39/AAAAAAAAAAAAAAAAAAAAAAAAAAAAIQAAABgAAAAUAAAAAAAAAHgAAAAASwAAXQUAABAAAAAmAAAACAAAAP//////////"/>
              </a:ext>
            </a:extLst>
          </p:cNvSpPr>
          <p:nvPr/>
        </p:nvSpPr>
        <p:spPr>
          <a:xfrm>
            <a:off x="0" y="76200"/>
            <a:ext cx="12192000" cy="795655"/>
          </a:xfrm>
          <a:prstGeom prst="rect">
            <a:avLst/>
          </a:prstGeom>
          <a:solidFill>
            <a:srgbClr val="0177BF"/>
          </a:solidFill>
          <a:ln w="12700" cap="flat" cmpd="sng" algn="ctr">
            <a:solidFill>
              <a:srgbClr val="44739E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</a:p>
        </p:txBody>
      </p:sp>
      <p:pic>
        <p:nvPicPr>
          <p:cNvPr id="3" name="Рисунок 4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DAPEQB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H///8BAAAAAAAAAAAAAAAAAAAAAAAAAAAAAAAAAAAAAAAAAAAAAAACf39/AOfm5gPMzMwAwMD/AH9/fwAAAAAAAAAAAAAAAAD///8AAAAAACEAAAAYAAAAFAAAAK8IAAB4AAAA9QsAAKoF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411605" y="76200"/>
            <a:ext cx="532130" cy="844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TextBox 6"/>
          <p:cNvSpPr>
            <a:extLst>
              <a:ext uri="smNativeData">
                <pr:smNativeData xmlns:pr="smNativeData" xmlns="smNativeData" val="SMDATA_15_zY4gZ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UhoAAMUBAABvSwAACwQAABAgAAAmAAAACAAAAP//////////"/>
              </a:ext>
            </a:extLst>
          </p:cNvSpPr>
          <p:nvPr/>
        </p:nvSpPr>
        <p:spPr>
          <a:xfrm>
            <a:off x="4278630" y="287655"/>
            <a:ext cx="7983855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b="1" cap="none">
                <a:solidFill>
                  <a:schemeClr val="bg1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Школа социальных инициатив Каменск-Уральский городской округ</a:t>
            </a:r>
            <a:endParaRPr lang="en-us" b="1" cap="none">
              <a:solidFill>
                <a:schemeClr val="bg1"/>
              </a:solidFill>
              <a:latin typeface="Arial" pitchFamily="2" charset="-52"/>
              <a:ea typeface="Calibri" pitchFamily="2" charset="-52"/>
              <a:cs typeface="Arial" pitchFamily="2" charset="-52"/>
            </a:endParaRPr>
          </a:p>
        </p:txBody>
      </p:sp>
      <p:pic>
        <p:nvPicPr>
          <p:cNvPr id="5" name="Рисунок 11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G4eAAAgEwAAkiwAABAX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946650" y="3108960"/>
            <a:ext cx="2298700" cy="6400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Рисунок 2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DAPEQB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EsAAACSAAAAUggAAEMF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47625" y="92710"/>
            <a:ext cx="1304925" cy="7626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Рисунок 13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DAPEQB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KUMAADOAAAAUhoAABIFAAAQAAAAJgAAAAgAAAD//////////w=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2055495" y="130810"/>
            <a:ext cx="2223135" cy="6934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Прямоугольник 7"/>
          <p:cNvSpPr>
            <a:extLst>
              <a:ext uri="smNativeData">
                <pr:smNativeData xmlns:pr="smNativeData" xmlns="smNativeData" val="SMDATA_15_zY4gZ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lAsAAFgKAABtPwAA/hMAABAgAAAmAAAACAAAAP//////////"/>
              </a:ext>
            </a:extLst>
          </p:cNvSpPr>
          <p:nvPr/>
        </p:nvSpPr>
        <p:spPr>
          <a:xfrm>
            <a:off x="1882140" y="1681480"/>
            <a:ext cx="8428355" cy="1568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9600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Сенсорный мир</a:t>
            </a:r>
            <a:endParaRPr lang="ru-ru" sz="9600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9" name="Прямоугольник 8"/>
          <p:cNvSpPr>
            <a:extLst>
              <a:ext uri="smNativeData">
                <pr:smNativeData xmlns:pr="smNativeData" xmlns="smNativeData" val="SMDATA_15_zY4gZ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2BQAACMWAAAoNgAAHRoAABAgAAAmAAAACAAAAP//////////"/>
              </a:ext>
            </a:extLst>
          </p:cNvSpPr>
          <p:nvPr/>
        </p:nvSpPr>
        <p:spPr>
          <a:xfrm>
            <a:off x="3388360" y="3598545"/>
            <a:ext cx="5415280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3600" cap="none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Бернекер Анна Андреевна</a:t>
            </a:r>
            <a:endParaRPr lang="ru-ru" sz="3600" cap="none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pic>
        <p:nvPicPr>
          <p:cNvPr id="10" name="Изображение 5" descr="38cb4155610a141b0ba9fc388e8d1dc3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D54wiJ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BA3AADeFQAAAEsAAM4pAAAQAAAAJgAAAAgAAAD//////////w=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8950960" y="3554730"/>
            <a:ext cx="3241040" cy="324104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EAAAAAAAAAAXe/AP///wgAAAAAAAAAAAAAAAAAAAAAAAAAAAAAAAAAAAAAZAAAAAEAAABAAAAAAAAAAAAAAAAAAAAAAAAAAAAAAAAAAAAAAAAAAAAAAAAAAAAAAAAAAAAAAAAAAAAAAAAAAAAAAAAAAAAAAAAAAAAAAAAAAAAAAAAAAAAAAAAAAAAAFAAAADwAAAAB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Xe/AP///wEAAAAAAAAAAAAAAAAAAAAAAAAAAAAAAAAAAAAAAAAAAERzngB/f38A5+bmA8zMzADAwP8Af39/AAAAAAAAAAAAAAAAAAAAAAAAAAAAIQAAABgAAAAUAAAAAAAAAHgAAAAASwAAXQUAABAAAAAmAAAACAAAAP//////////"/>
              </a:ext>
            </a:extLst>
          </p:cNvSpPr>
          <p:nvPr/>
        </p:nvSpPr>
        <p:spPr>
          <a:xfrm>
            <a:off x="0" y="76200"/>
            <a:ext cx="12192000" cy="795655"/>
          </a:xfrm>
          <a:prstGeom prst="rect">
            <a:avLst/>
          </a:prstGeom>
          <a:solidFill>
            <a:srgbClr val="0177BF"/>
          </a:solidFill>
          <a:ln w="12700" cap="flat" cmpd="sng" algn="ctr">
            <a:solidFill>
              <a:srgbClr val="44739E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</a:p>
        </p:txBody>
      </p:sp>
      <p:pic>
        <p:nvPicPr>
          <p:cNvPr id="3" name="Рисунок 4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H///8BAAAAAAAAAAAAAAAAAAAAAAAAAAAAAAAAAAAAAAAAAAAAAAACf39/AOfm5gPMzMwAwMD/AH9/fwAAAAAAAAAAAAAAAAD///8AAAAAACEAAAAYAAAAFAAAAK8IAAB4AAAA9QsAAKoF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411605" y="76200"/>
            <a:ext cx="532130" cy="844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TextBox 6"/>
          <p:cNvSpPr>
            <a:extLst>
              <a:ext uri="smNativeData">
                <pr:smNativeData xmlns:pr="smNativeData" xmlns="smNativeData" val="SMDATA_15_zY4gZ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UhoAAMUBAABvSwAACwQAABAgAAAmAAAACAAAAP//////////"/>
              </a:ext>
            </a:extLst>
          </p:cNvSpPr>
          <p:nvPr/>
        </p:nvSpPr>
        <p:spPr>
          <a:xfrm>
            <a:off x="4278630" y="287655"/>
            <a:ext cx="7983855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b="1" cap="none">
                <a:solidFill>
                  <a:schemeClr val="bg1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Школа социальных инициатив Каменск-Уральский городской округ</a:t>
            </a:r>
            <a:endParaRPr lang="en-us" b="1" cap="none">
              <a:solidFill>
                <a:schemeClr val="bg1"/>
              </a:solidFill>
              <a:latin typeface="Arial" pitchFamily="2" charset="-52"/>
              <a:ea typeface="Calibri" pitchFamily="2" charset="-52"/>
              <a:cs typeface="Arial" pitchFamily="2" charset="-52"/>
            </a:endParaRPr>
          </a:p>
        </p:txBody>
      </p:sp>
      <p:pic>
        <p:nvPicPr>
          <p:cNvPr id="5" name="Рисунок 2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CUk5OT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EsAAACSAAAAUggAAEMF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7625" y="92710"/>
            <a:ext cx="1304925" cy="7626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Рисунок 13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CCgYGB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KUMAADKAAAAUhoAABYF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2055495" y="128270"/>
            <a:ext cx="2223135" cy="6985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Объект 2"/>
          <p:cNvSpPr>
            <a:extLst>
              <a:ext uri="smNativeData">
                <pr:smNativeData xmlns:pr="smNativeData" xmlns="smNativeData" val="SMDATA_15_zY4gZ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5+bmA8zMzADAwP8Af39/AAAAAAAAAAAAAAAAAAAAAAAAAAAAIQAAABgAAAAUAAAABQEAALYHAADCRgAABA0AABAAAAAmAAAACAAAAP//////////"/>
              </a:ext>
            </a:extLst>
          </p:cNvSpPr>
          <p:nvPr/>
        </p:nvSpPr>
        <p:spPr>
          <a:xfrm>
            <a:off x="165735" y="1253490"/>
            <a:ext cx="11336655" cy="862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 pitchFamily="2" charset="-52"/>
              <a:buChar char="•"/>
              <a:tabLst/>
              <a:defRPr lang="ru-ru" sz="2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24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20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 lang="ru-ru"/>
            </a:pPr>
            <a:r>
              <a:rPr lang="ru-ru" sz="3600" b="1" cap="none">
                <a:solidFill>
                  <a:srgbClr val="000000"/>
                </a:solidFill>
                <a:latin typeface="Times New Roman" pitchFamily="1" charset="-52"/>
                <a:ea typeface="Tahoma" pitchFamily="2" charset="-52"/>
                <a:cs typeface="Times New Roman" pitchFamily="1" charset="-52"/>
              </a:rPr>
              <a:t>РЕКЛАМА</a:t>
            </a:r>
            <a:endParaRPr lang="ru-ru" sz="3600" b="1" cap="none">
              <a:solidFill>
                <a:srgbClr val="000000"/>
              </a:solidFill>
              <a:latin typeface="Times New Roman" pitchFamily="1" charset="-52"/>
              <a:ea typeface="Tahoma" pitchFamily="2" charset="-52"/>
              <a:cs typeface="Times New Roman" pitchFamily="1" charset="-52"/>
            </a:endParaRPr>
          </a:p>
        </p:txBody>
      </p:sp>
      <p:sp>
        <p:nvSpPr>
          <p:cNvPr id="8" name="Блок-схема: альтернативный процесс 1"/>
          <p:cNvSpPr>
            <a:extLst>
              <a:ext uri="smNativeData">
                <pr:smNativeData xmlns:pr="smNativeData" xmlns="smNativeData" val="SMDATA_15_zY4gZxMAAAAlAAAALQEAAA0AAAAAkAAAAEgAAACQAAAASAAAAAAAAAAB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5+bmA8zMzADAwP8Af39/AAAAAAAAAAAAAAAAAAAAAAAAAAAAIQAAABgAAAAUAAAAdhwAAPYVAAC6LAAARBsAABAAAAAmAAAACAAAAP//////////"/>
              </a:ext>
            </a:extLst>
          </p:cNvSpPr>
          <p:nvPr/>
        </p:nvSpPr>
        <p:spPr>
          <a:xfrm>
            <a:off x="4626610" y="3569970"/>
            <a:ext cx="2644140" cy="862330"/>
          </a:xfrm>
          <a:prstGeom prst="flowChartAlternateProcess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СОТРУДНИЧЕСТВО</a:t>
            </a:r>
            <a:endParaRPr lang="ru-ru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cxnSp>
        <p:nvCxnSpPr>
          <p:cNvPr id="9" name="Прямая со стрелкой 9"/>
          <p:cNvCxnSpPr>
            <a:extLst>
              <a:ext uri="smNativeData">
                <pr:smNativeData xmlns:pr="smNativeData" xmlns="smNativeData" val="SMDATA_15_zY4gZxMAAAAlAAAADQAAAA0AAAAAkAAAAEgAAACQAAAASAAAAAAAAAAAAAAAAg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AAAAKAAAAAQAAABQAAAAUAAAAFAAAAAEAAAAAAAAAZAAAAGQAAAAC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5+bmA8zMzADAwP8Af39/AAAAAAAAAAAAAAAAAAAAAAAAAAAAIQAAABgAAAAUAAAArCwAAF0PAABQMQAAXxQAABAAAAAmAAAACAAAAP//////////"/>
              </a:ext>
            </a:extLst>
          </p:cNvCxnSpPr>
          <p:nvPr/>
        </p:nvCxnSpPr>
        <p:spPr>
          <a:xfrm flipV="1">
            <a:off x="7261860" y="2497455"/>
            <a:ext cx="754380" cy="814070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0" name="Прямая со стрелкой 10"/>
          <p:cNvCxnSpPr>
            <a:extLst>
              <a:ext uri="smNativeData">
                <pr:smNativeData xmlns:pr="smNativeData" xmlns="smNativeData" val="SMDATA_15_zY4gZx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AAAAKAAAAAQAAABQAAAAUAAAAFAAAAAEAAAAAAAAAZAAAAGQAAAAC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5+bmA8zMzADAwP8Af39/AAAAAAAAAAAAAAAAAAAAAAAAAAAAIQAAABgAAAAUAAAAFS4AAJ0YAAAjNQAAnRgAABAAAAAmAAAACAAAAP//////////"/>
              </a:ext>
            </a:extLst>
          </p:cNvCxnSpPr>
          <p:nvPr/>
        </p:nvCxnSpPr>
        <p:spPr>
          <a:xfrm>
            <a:off x="7491095" y="4001135"/>
            <a:ext cx="1146810" cy="12700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1" name="Прямая со стрелкой 12"/>
          <p:cNvCxnSpPr>
            <a:extLst>
              <a:ext uri="smNativeData">
                <pr:smNativeData xmlns:pr="smNativeData" xmlns="smNativeData" val="SMDATA_15_zY4gZxMAAAAlAAAADQAAAA0AAAAAkAAAAEgAAACQAAAASAAAAAAAAAAAAAAAAg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AAAAKAAAAAQAAABQAAAAUAAAAFAAAAAEAAAAAAAAAZAAAAGQAAAAC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5+bmA8zMzADAwP8Af39/AAAAAAAAAAAAAAAAAAAAAAAAAAAAIQAAABgAAAAUAAAAXCQAAPQQAABcJAAAOhQAABAAAAAmAAAACAAAAP//////////"/>
              </a:ext>
            </a:extLst>
          </p:cNvCxnSpPr>
          <p:nvPr/>
        </p:nvCxnSpPr>
        <p:spPr>
          <a:xfrm flipV="1">
            <a:off x="5910580" y="2755900"/>
            <a:ext cx="12700" cy="532130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2" name="Прямая со стрелкой 16"/>
          <p:cNvCxnSpPr>
            <a:extLst>
              <a:ext uri="smNativeData">
                <pr:smNativeData xmlns:pr="smNativeData" xmlns="smNativeData" val="SMDATA_15_zY4gZxMAAAAlAAAADQAAAA0AAAAAkAAAAEgAAACQAAAASAAAAAAAAAAAAAAAAg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AAAAKAAAAAQAAABQAAAAUAAAAFAAAAAEAAAAAAAAAZAAAAGQAAAAC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DAwP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5+bmA8zMzADAwP8Af39/AAAAAAAAAAAAAAAAAAAAAAAAAAAAIQAAABgAAAAUAAAAKBcAABYQAAB7GwAAGBUAABAAAAAmAAAACAAAAP//////////"/>
              </a:ext>
            </a:extLst>
          </p:cNvCxnSpPr>
          <p:nvPr/>
        </p:nvCxnSpPr>
        <p:spPr>
          <a:xfrm flipH="1" flipV="1">
            <a:off x="3764280" y="2614930"/>
            <a:ext cx="702945" cy="814070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Прямая со стрелкой 18"/>
          <p:cNvCxnSpPr>
            <a:extLst>
              <a:ext uri="smNativeData">
                <pr:smNativeData xmlns:pr="smNativeData" xmlns="smNativeData" val="SMDATA_15_zY4gZx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AAAAKAAAAAQAAABQAAAAUAAAAFAAAAAEAAAAAAAAAZAAAAGQAAAAC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h4eH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5+bmA8zMzADAwP8Af39/AAAAAAAAAAAAAAAAAAAAAAAAAAAAIQAAABgAAAAUAAAAQhQAADQYAAAOGgAANBgAABAAAAAmAAAACAAAAP//////////"/>
              </a:ext>
            </a:extLst>
          </p:cNvCxnSpPr>
          <p:nvPr/>
        </p:nvCxnSpPr>
        <p:spPr>
          <a:xfrm flipH="1">
            <a:off x="3293110" y="3934460"/>
            <a:ext cx="942340" cy="12700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Прямая со стрелкой 20"/>
          <p:cNvCxnSpPr>
            <a:extLst>
              <a:ext uri="smNativeData">
                <pr:smNativeData xmlns:pr="smNativeData" xmlns="smNativeData" val="SMDATA_15_zY4gZx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AAAAKAAAAAQAAABQAAAAUAAAAFAAAAAEAAAAAAAAAZAAAAGQAAAAC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Z1c3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5+bmA8zMzADAwP8Af39/AAAAAAAAAAAAAAAAAAAAAAAAAAAAIQAAABgAAAAUAAAAtSoAAA0cAAC/LgAA+B8AABAAAAAmAAAACAAAAP//////////"/>
              </a:ext>
            </a:extLst>
          </p:cNvCxnSpPr>
          <p:nvPr/>
        </p:nvCxnSpPr>
        <p:spPr>
          <a:xfrm>
            <a:off x="6942455" y="4559935"/>
            <a:ext cx="656590" cy="636905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Прямая со стрелкой 22"/>
          <p:cNvCxnSpPr>
            <a:extLst>
              <a:ext uri="smNativeData">
                <pr:smNativeData xmlns:pr="smNativeData" xmlns="smNativeData" val="SMDATA_15_zY4gZx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AAAAKAAAAAQAAABQAAAAUAAAAFAAAAAEAAAAAAAAAZAAAAGQAAAAC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5+bmA8zMzADAwP8Af39/AAAAAAAAAAAAAAAAAAAAAAAAAAAAIQAAABgAAAAUAAAAdhwAAGccAABrHwAAaCAAABAAAAAmAAAACAAAAP//////////"/>
              </a:ext>
            </a:extLst>
          </p:cNvCxnSpPr>
          <p:nvPr/>
        </p:nvCxnSpPr>
        <p:spPr>
          <a:xfrm flipH="1">
            <a:off x="4626610" y="4617085"/>
            <a:ext cx="480695" cy="650875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16" name="TextBox 25"/>
          <p:cNvSpPr>
            <a:extLst>
              <a:ext uri="smNativeData">
                <pr:smNativeData xmlns:pr="smNativeData" xmlns="smNativeData" val="SMDATA_15_zY4gZ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QB0AAFANAADxKwAAZQ8AABAgAAAmAAAACAAAAP//////////"/>
              </a:ext>
            </a:extLst>
          </p:cNvSpPr>
          <p:nvPr/>
        </p:nvSpPr>
        <p:spPr>
          <a:xfrm>
            <a:off x="4754880" y="2164080"/>
            <a:ext cx="2388235" cy="3384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ru-ru"/>
            </a:pPr>
            <a:r>
              <a:rPr lang="ru-ru" sz="1600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в детском саду (вывески)</a:t>
            </a:r>
            <a:endParaRPr lang="ru-ru" sz="1600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17" name="TextBox 26"/>
          <p:cNvSpPr>
            <a:extLst>
              <a:ext uri="smNativeData">
                <pr:smNativeData xmlns:pr="smNativeData" xmlns="smNativeData" val="SMDATA_15_zY4gZ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moaf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DDIAAJkNAAA+PgAA3w8AABAgAAAmAAAACAAAAP//////////"/>
              </a:ext>
            </a:extLst>
          </p:cNvSpPr>
          <p:nvPr/>
        </p:nvSpPr>
        <p:spPr>
          <a:xfrm>
            <a:off x="8135620" y="2210435"/>
            <a:ext cx="1982470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ru-ru"/>
            </a:pPr>
            <a:r>
              <a:t>Логопед (визитки)</a:t>
            </a:r>
          </a:p>
        </p:txBody>
      </p:sp>
      <p:sp>
        <p:nvSpPr>
          <p:cNvPr id="18" name="TextBox 27"/>
          <p:cNvSpPr>
            <a:extLst>
              <a:ext uri="smNativeData">
                <pr:smNativeData xmlns:pr="smNativeData" xmlns="smNativeData" val="SMDATA_15_zY4gZ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jz9P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ETYAAKAWAACPSAAAmhoAABAgAAAmAAAACAAAAP//////////"/>
              </a:ext>
            </a:extLst>
          </p:cNvSpPr>
          <p:nvPr/>
        </p:nvSpPr>
        <p:spPr>
          <a:xfrm>
            <a:off x="8789035" y="3677920"/>
            <a:ext cx="3006090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 algn="ctr">
              <a:defRPr lang="ru-ru"/>
            </a:pPr>
            <a:r>
              <a:t>Специалист по логомассажу </a:t>
            </a:r>
          </a:p>
          <a:p>
            <a:pPr algn="ctr">
              <a:defRPr lang="ru-ru"/>
            </a:pPr>
            <a:r>
              <a:t>(визитки)</a:t>
            </a:r>
          </a:p>
        </p:txBody>
      </p:sp>
      <p:sp>
        <p:nvSpPr>
          <p:cNvPr id="19" name="TextBox 28"/>
          <p:cNvSpPr>
            <a:extLst>
              <a:ext uri="smNativeData">
                <pr:smNativeData xmlns:pr="smNativeData" xmlns="smNativeData" val="SMDATA_15_zY4gZ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NjLv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JwQAAJkNAADlGAAA3w8AABAgAAAmAAAACAAAAP//////////"/>
              </a:ext>
            </a:extLst>
          </p:cNvSpPr>
          <p:nvPr/>
        </p:nvSpPr>
        <p:spPr>
          <a:xfrm>
            <a:off x="675005" y="2210435"/>
            <a:ext cx="3371850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ru-ru"/>
            </a:pPr>
            <a:r>
              <a:t>Рекомендации от Планета КИИС</a:t>
            </a:r>
          </a:p>
        </p:txBody>
      </p:sp>
      <p:sp>
        <p:nvSpPr>
          <p:cNvPr id="20" name="TextBox 29"/>
          <p:cNvSpPr>
            <a:extLst>
              <a:ext uri="smNativeData">
                <pr:smNativeData xmlns:pr="smNativeData" xmlns="smNativeData" val="SMDATA_15_zY4gZ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/i4AAB8gAABPQQAAGCQAABAgAAAmAAAACAAAAP//////////"/>
              </a:ext>
            </a:extLst>
          </p:cNvSpPr>
          <p:nvPr/>
        </p:nvSpPr>
        <p:spPr>
          <a:xfrm>
            <a:off x="7639050" y="5221605"/>
            <a:ext cx="2977515" cy="645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ru-ru"/>
            </a:pPr>
            <a:r>
              <a:t>Реклама за скидку занятия</a:t>
            </a:r>
          </a:p>
          <a:p>
            <a:pPr>
              <a:defRPr lang="ru-ru"/>
            </a:pPr>
            <a:r>
              <a:t>в группах мам по интересам</a:t>
            </a:r>
          </a:p>
        </p:txBody>
      </p:sp>
      <p:sp>
        <p:nvSpPr>
          <p:cNvPr id="21" name="TextBox 30"/>
          <p:cNvSpPr>
            <a:extLst>
              <a:ext uri="smNativeData">
                <pr:smNativeData xmlns:pr="smNativeData" xmlns="smNativeData" val="SMDATA_15_zY4gZ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agAAABEXAAA6FAAAVxkAABAgAAAmAAAACAAAAP//////////"/>
              </a:ext>
            </a:extLst>
          </p:cNvSpPr>
          <p:nvPr/>
        </p:nvSpPr>
        <p:spPr>
          <a:xfrm>
            <a:off x="67310" y="3749675"/>
            <a:ext cx="3220720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ru-ru"/>
            </a:pPr>
            <a:r>
              <a:t>Вывески на улице об открытии</a:t>
            </a:r>
          </a:p>
        </p:txBody>
      </p:sp>
      <p:sp>
        <p:nvSpPr>
          <p:cNvPr id="22" name="TextBox 31"/>
          <p:cNvSpPr>
            <a:extLst>
              <a:ext uri="smNativeData">
                <pr:smNativeData xmlns:pr="smNativeData" xmlns="smNativeData" val="SMDATA_15_zY4gZ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z09P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7BEAALEgAABjHAAA9yIAABAgAAAmAAAACAAAAP//////////"/>
              </a:ext>
            </a:extLst>
          </p:cNvSpPr>
          <p:nvPr/>
        </p:nvSpPr>
        <p:spPr>
          <a:xfrm>
            <a:off x="2913380" y="5314315"/>
            <a:ext cx="1701165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ru-ru"/>
            </a:pPr>
            <a:r>
              <a:t>Реклама в СМИ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EAAAAAAAAAAXe/AP///wgAAAAAAAAAAAAAAAAAAAAAAAAAAAAAAAAAAAAAZAAAAAEAAABAAAAAAAAAAAAAAAAAAAAAAAAAAAAAAAAAAAAAAAAAAAAAAAAAAAAAAAAAAAAAAAAAAAAAAAAAAAAAAAAAAAAAAAAAAAAAAAAAAAAAAAAAAAAAAAAAAAAAFAAAADwAAAAB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JNcF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Xe/AP///wEAAAAAAAAAAAAAAAAAAAAAAAAAAAAAAAAAAAAAAAAAAERzngB/f38A5+bmA8zMzADAwP8Af39/AAAAAAAAAAAAAAAAAAAAAAAAAAAAIQAAABgAAAAUAAAAAAAAAHgAAAAASwAAXQUAABAAAAAmAAAACAAAAP//////////"/>
              </a:ext>
            </a:extLst>
          </p:cNvSpPr>
          <p:nvPr/>
        </p:nvSpPr>
        <p:spPr>
          <a:xfrm>
            <a:off x="0" y="76200"/>
            <a:ext cx="12192000" cy="795655"/>
          </a:xfrm>
          <a:prstGeom prst="rect">
            <a:avLst/>
          </a:prstGeom>
          <a:solidFill>
            <a:srgbClr val="0177BF"/>
          </a:solidFill>
          <a:ln w="12700" cap="flat" cmpd="sng" algn="ctr">
            <a:solidFill>
              <a:srgbClr val="44739E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</a:p>
        </p:txBody>
      </p:sp>
      <p:pic>
        <p:nvPicPr>
          <p:cNvPr id="3" name="Рисунок 4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BVVldZ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H///8BAAAAAAAAAAAAAAAAAAAAAAAAAAAAAAAAAAAAAAAAAAAAAAACf39/AOfm5gPMzMwAwMD/AH9/fwAAAAAAAAAAAAAAAAD///8AAAAAACEAAAAYAAAAFAAAAK8IAAB4AAAA9QsAAKoF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411605" y="76200"/>
            <a:ext cx="532130" cy="844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TextBox 6"/>
          <p:cNvSpPr>
            <a:extLst>
              <a:ext uri="smNativeData">
                <pr:smNativeData xmlns:pr="smNativeData" xmlns="smNativeData" val="SMDATA_15_zY4gZ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lkA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UhoAAMUBAABvSwAACwQAABAgAAAmAAAACAAAAP//////////"/>
              </a:ext>
            </a:extLst>
          </p:cNvSpPr>
          <p:nvPr/>
        </p:nvSpPr>
        <p:spPr>
          <a:xfrm>
            <a:off x="4278630" y="287655"/>
            <a:ext cx="7983855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b="1" cap="none">
                <a:solidFill>
                  <a:schemeClr val="bg1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Школа социальных инициатив Каменск-Уральский городской округ</a:t>
            </a:r>
            <a:endParaRPr lang="en-us" b="1" cap="none">
              <a:solidFill>
                <a:schemeClr val="bg1"/>
              </a:solidFill>
              <a:latin typeface="Arial" pitchFamily="2" charset="-52"/>
              <a:ea typeface="Calibri" pitchFamily="2" charset="-52"/>
              <a:cs typeface="Arial" pitchFamily="2" charset="-52"/>
            </a:endParaRPr>
          </a:p>
        </p:txBody>
      </p:sp>
      <p:pic>
        <p:nvPicPr>
          <p:cNvPr id="5" name="Рисунок 2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CsrKys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EsAAACSAAAAUggAAEMF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7625" y="92710"/>
            <a:ext cx="1304925" cy="7626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Рисунок 13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CDg4SF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KUMAADKAAAAUhoAABYF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2055495" y="128270"/>
            <a:ext cx="2223135" cy="6985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Объект 2"/>
          <p:cNvSpPr>
            <a:extLst>
              <a:ext uri="smNativeData">
                <pr:smNativeData xmlns:pr="smNativeData" xmlns="smNativeData" val="SMDATA_15_zY4gZ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5+bmA8zMzADAwP8Af39/AAAAAAAAAAAAAAAAAAAAAAAAAAAAIQAAABgAAAAUAAAABQEAALYHAADCRgAABA0AABAAAAAmAAAACAAAAP//////////"/>
              </a:ext>
            </a:extLst>
          </p:cNvSpPr>
          <p:nvPr/>
        </p:nvSpPr>
        <p:spPr>
          <a:xfrm>
            <a:off x="165735" y="1253490"/>
            <a:ext cx="11336655" cy="862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 pitchFamily="2" charset="-52"/>
              <a:buChar char="•"/>
              <a:tabLst/>
              <a:defRPr lang="ru-ru" sz="2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24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20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 lang="ru-ru"/>
            </a:pPr>
            <a:r>
              <a:rPr lang="ru-ru" sz="3600" b="1" cap="none">
                <a:solidFill>
                  <a:srgbClr val="000000"/>
                </a:solidFill>
                <a:latin typeface="Times New Roman" pitchFamily="1" charset="-52"/>
                <a:ea typeface="Tahoma" pitchFamily="2" charset="-52"/>
                <a:cs typeface="Times New Roman" pitchFamily="1" charset="-52"/>
              </a:rPr>
              <a:t>ПОЧЕМУ МЫ?</a:t>
            </a:r>
            <a:endParaRPr lang="ru-ru" sz="3600" b="1" cap="none">
              <a:solidFill>
                <a:srgbClr val="000000"/>
              </a:solidFill>
              <a:latin typeface="Times New Roman" pitchFamily="1" charset="-52"/>
              <a:ea typeface="Tahoma" pitchFamily="2" charset="-52"/>
              <a:cs typeface="Times New Roman" pitchFamily="1" charset="-52"/>
            </a:endParaRPr>
          </a:p>
        </p:txBody>
      </p:sp>
      <p:sp>
        <p:nvSpPr>
          <p:cNvPr id="8" name="TextBox 1"/>
          <p:cNvSpPr>
            <a:extLst>
              <a:ext uri="smNativeData">
                <pr:smNativeData xmlns:pr="smNativeData" xmlns="smNativeData" val="SMDATA_15_zY4gZ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ZwIAAAQNAAC3FQAASQ8AABAgAAAmAAAACAAAAP//////////"/>
              </a:ext>
            </a:extLst>
          </p:cNvSpPr>
          <p:nvPr/>
        </p:nvSpPr>
        <p:spPr>
          <a:xfrm>
            <a:off x="390525" y="2115820"/>
            <a:ext cx="3139440" cy="3689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ru-ru"/>
            </a:pPr>
            <a:r>
              <a:rPr lang="ru-ru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Личный положительный опыт</a:t>
            </a:r>
            <a:endParaRPr lang="ru-ru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pic>
        <p:nvPicPr>
          <p:cNvPr id="9" name="Рисунок 8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CZlZOS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AoDAADIEAAA4BQAABwoAAAQAAAAJgAAAAgAAAD//////////w=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494030" y="2727960"/>
            <a:ext cx="2899410" cy="37922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TextBox 10"/>
          <p:cNvSpPr>
            <a:extLst>
              <a:ext uri="smNativeData">
                <pr:smNativeData xmlns:pr="smNativeData" xmlns="smNativeData" val="SMDATA_15_zY4gZ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pPB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jBoAAP8LAAA7LQAA+Q8AABAgAAAmAAAACAAAAP//////////"/>
              </a:ext>
            </a:extLst>
          </p:cNvSpPr>
          <p:nvPr/>
        </p:nvSpPr>
        <p:spPr>
          <a:xfrm>
            <a:off x="4315460" y="1950085"/>
            <a:ext cx="3037205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 algn="ctr">
              <a:defRPr lang="ru-ru"/>
            </a:pPr>
            <a:r>
              <a:rPr lang="ru-ru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Единственное оборудование</a:t>
            </a:r>
            <a:endParaRPr lang="ru-ru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 algn="ctr">
              <a:defRPr lang="ru-ru"/>
            </a:pPr>
            <a:r>
              <a:t>высшего качества</a:t>
            </a:r>
          </a:p>
        </p:txBody>
      </p:sp>
      <p:pic>
        <p:nvPicPr>
          <p:cNvPr id="11" name="Рисунок 12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B4eHl5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BQcAAD5DwAAECoAABwoAAAQAAAAJgAAAAgAAAD//////////w=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4564380" y="2596515"/>
            <a:ext cx="2273300" cy="39236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2" name="TextBox 14"/>
          <p:cNvSpPr>
            <a:extLst>
              <a:ext uri="smNativeData">
                <pr:smNativeData xmlns:pr="smNativeData" xmlns="smNativeData" val="SMDATA_15_zY4gZ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EDIAAOMLAAAtSQAA3Q8AABAgAAAmAAAACAAAAP//////////"/>
              </a:ext>
            </a:extLst>
          </p:cNvSpPr>
          <p:nvPr/>
        </p:nvSpPr>
        <p:spPr>
          <a:xfrm>
            <a:off x="8138160" y="1932305"/>
            <a:ext cx="3757295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Гибкие условия для сотрудничества</a:t>
            </a:r>
            <a:endParaRPr lang="ru-ru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 algn="ctr">
              <a:defRPr lang="ru-ru"/>
            </a:pPr>
            <a:r>
              <a:rPr lang="ru-ru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Совместная работа с родителями</a:t>
            </a:r>
            <a:endParaRPr lang="ru-ru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pic>
        <p:nvPicPr>
          <p:cNvPr id="13" name="Рисунок 16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Ctra2t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OUtAACgEgAALUkAALgnAAAQAAAAJgAAAAgAAAD//////////w==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7460615" y="3027680"/>
            <a:ext cx="4434840" cy="3429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extLst>
              <a:ext uri="smNativeData">
                <pr:smNativeData xmlns:pr="smNativeData" xmlns="smNativeData" val="SMDATA_15_zY4gZ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3Ntv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5+bmA8zMzADAwP8Af39/AAAAAAAAAAAAAAAAAAAAAAAAAAAAIQAAABgAAAAUAAAATwIAAKMBAAAMSAAA8QYAABAAAAAmAAAACAAAAP//////////"/>
              </a:ext>
            </a:extLst>
          </p:cNvSpPr>
          <p:nvPr/>
        </p:nvSpPr>
        <p:spPr>
          <a:xfrm>
            <a:off x="375285" y="266065"/>
            <a:ext cx="11336655" cy="862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 pitchFamily="2" charset="-52"/>
              <a:buChar char="•"/>
              <a:tabLst/>
              <a:defRPr lang="ru-ru" sz="2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24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20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 lang="ru-ru"/>
            </a:pPr>
            <a:r>
              <a:rPr lang="ru-ru" sz="3600" b="1" cap="none">
                <a:solidFill>
                  <a:srgbClr val="000000"/>
                </a:solidFill>
                <a:latin typeface="Times New Roman" pitchFamily="1" charset="-52"/>
                <a:ea typeface="Tahoma" pitchFamily="2" charset="-52"/>
                <a:cs typeface="Times New Roman" pitchFamily="1" charset="-52"/>
              </a:rPr>
              <a:t>ОТЗЫВЫ</a:t>
            </a:r>
            <a:endParaRPr lang="ru-ru" sz="3600" b="1" cap="none">
              <a:solidFill>
                <a:srgbClr val="000000"/>
              </a:solidFill>
              <a:latin typeface="Times New Roman" pitchFamily="1" charset="-52"/>
              <a:ea typeface="Tahoma" pitchFamily="2" charset="-52"/>
              <a:cs typeface="Times New Roman" pitchFamily="1" charset="-52"/>
            </a:endParaRPr>
          </a:p>
        </p:txBody>
      </p:sp>
      <p:pic>
        <p:nvPicPr>
          <p:cNvPr id="3" name="Изображение 6" descr="P4t5jyZ1Z1w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CAgIC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B0BAAD1AAAALhMAADsp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55575"/>
            <a:ext cx="2936875" cy="65468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Изображение 7" descr="StcBKR2V9b4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CAf3+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F0SAADUBQAAYzAAAFwk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985135" y="947420"/>
            <a:ext cx="4880610" cy="49631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Изображение 8" descr="ahgw6PlGkBM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CZmJiX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FM0AAD1AAAAukYAAPsp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8505825" y="155575"/>
            <a:ext cx="2991485" cy="66687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3" descr="CP_6u0DnfA8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CkpKOi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M4BAAD2AAAAMC0AADop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" y="156210"/>
            <a:ext cx="7052310" cy="65455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Изображение 4" descr="sxiPXvT4Bgs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xMTEx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FYvAAD2AAAANEgAAH0p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694930" y="156210"/>
            <a:ext cx="4042410" cy="65881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EAAAAAAAAAAXe/AP///wgAAAAAAAAAAAAAAAAAAAAAAAAAAAAAAAAAAAAAZAAAAAEAAABAAAAAAAAAAAAAAAAAAAAAAAAAAAAAAAAAAAAAAAAAAAAAAAAAAAAAAAAAAAAAAAAAAAAAAAAAAAAAAAAAAAAAAAAAAAAAAAAAAAAAAAAAAAAAAAAAAAAAFAAAADwAAAAB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Xe/AP///wEAAAAAAAAAAAAAAAAAAAAAAAAAAAAAAAAAAAAAAAAAAERzngB/f38A5+bmA8zMzADAwP8Af39/AAAAAAAAAAAAAAAAAAAAAAAAAAAAIQAAABgAAAAUAAAAAAAAAHgAAAAASwAAXQUAABAAAAAmAAAACAAAAP//////////"/>
              </a:ext>
            </a:extLst>
          </p:cNvSpPr>
          <p:nvPr/>
        </p:nvSpPr>
        <p:spPr>
          <a:xfrm>
            <a:off x="0" y="76200"/>
            <a:ext cx="12192000" cy="795655"/>
          </a:xfrm>
          <a:prstGeom prst="rect">
            <a:avLst/>
          </a:prstGeom>
          <a:solidFill>
            <a:srgbClr val="0177BF"/>
          </a:solidFill>
          <a:ln w="12700" cap="flat" cmpd="sng" algn="ctr">
            <a:solidFill>
              <a:srgbClr val="44739E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</a:p>
        </p:txBody>
      </p:sp>
      <p:pic>
        <p:nvPicPr>
          <p:cNvPr id="3" name="Рисунок 4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B0c3Nz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H///8BAAAAAAAAAAAAAAAAAAAAAAAAAAAAAAAAAAAAAAAAAAAAAAACf39/AOfm5gPMzMwAwMD/AH9/fwAAAAAAAAAAAAAAAAD///8AAAAAACEAAAAYAAAAFAAAAK8IAAB4AAAA9QsAAKoF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411605" y="76200"/>
            <a:ext cx="532130" cy="844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TextBox 6"/>
          <p:cNvSpPr>
            <a:extLst>
              <a:ext uri="smNativeData">
                <pr:smNativeData xmlns:pr="smNativeData" xmlns="smNativeData" val="SMDATA_15_zY4gZ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UhoAAMUBAABvSwAACwQAABAgAAAmAAAACAAAAP//////////"/>
              </a:ext>
            </a:extLst>
          </p:cNvSpPr>
          <p:nvPr/>
        </p:nvSpPr>
        <p:spPr>
          <a:xfrm>
            <a:off x="4278630" y="287655"/>
            <a:ext cx="7983855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b="1" cap="none">
                <a:solidFill>
                  <a:schemeClr val="bg1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Школа социальных инициатив Каменск-Уральский городской округ</a:t>
            </a:r>
            <a:endParaRPr lang="en-us" b="1" cap="none">
              <a:solidFill>
                <a:schemeClr val="bg1"/>
              </a:solidFill>
              <a:latin typeface="Arial" pitchFamily="2" charset="-52"/>
              <a:ea typeface="Calibri" pitchFamily="2" charset="-52"/>
              <a:cs typeface="Arial" pitchFamily="2" charset="-52"/>
            </a:endParaRPr>
          </a:p>
        </p:txBody>
      </p:sp>
      <p:pic>
        <p:nvPicPr>
          <p:cNvPr id="5" name="Рисунок 2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CKioqK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EsAAACSAAAAUggAAEMF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7625" y="92710"/>
            <a:ext cx="1304925" cy="7626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Рисунок 13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B9fX19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KUMAADKAAAAUhoAABYF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2055495" y="128270"/>
            <a:ext cx="2223135" cy="6985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Прямоугольник 7"/>
          <p:cNvSpPr>
            <a:extLst>
              <a:ext uri="smNativeData">
                <pr:smNativeData xmlns:pr="smNativeData" xmlns="smNativeData" val="SMDATA_15_zY4gZ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BpAf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oQwAALoHAABfPgAAtAsAABAgAAAmAAAACAAAAP//////////"/>
              </a:ext>
            </a:extLst>
          </p:cNvSpPr>
          <p:nvPr/>
        </p:nvSpPr>
        <p:spPr>
          <a:xfrm>
            <a:off x="2052955" y="1256030"/>
            <a:ext cx="8086090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3600" cap="none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ФИНАНСОВЫЕ ПОКАЗАТЕЛИ</a:t>
            </a:r>
            <a:endParaRPr lang="ru-ru" sz="3600" cap="none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Изображение 8" descr="Безымянный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B9fX19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K8IAACkDAAAsEQAANElAAAQAAAAJgAAAAgAAAD//////////w=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1411605" y="2054860"/>
            <a:ext cx="9754235" cy="409257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EAAAAAAAAAAXe/AP///wgAAAAAAAAAAAAAAAAAAAAAAAAAAAAAAAAAAAAAZAAAAAEAAABAAAAAAAAAAAAAAAAAAAAAAAAAAAAAAAAAAAAAAAAAAAAAAAAAAAAAAAAAAAAAAAAAAAAAAAAAAAAAAAAAAAAAAAAAAAAAAAAAAAAAAAAAAAAAAAAAAAAAFAAAADwAAAAB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Xe/AP///wEAAAAAAAAAAAAAAAAAAAAAAAAAAAAAAAAAAAAAAAAAAERzngB/f38A5+bmA8zMzADAwP8Af39/AAAAAAAAAAAAAAAAAAAAAAAAAAAAIQAAABgAAAAUAAAAAAAAAHgAAAAASwAAXQUAABAAAAAmAAAACAAAAP//////////"/>
              </a:ext>
            </a:extLst>
          </p:cNvSpPr>
          <p:nvPr/>
        </p:nvSpPr>
        <p:spPr>
          <a:xfrm>
            <a:off x="0" y="76200"/>
            <a:ext cx="12192000" cy="795655"/>
          </a:xfrm>
          <a:prstGeom prst="rect">
            <a:avLst/>
          </a:prstGeom>
          <a:solidFill>
            <a:srgbClr val="0177BF"/>
          </a:solidFill>
          <a:ln w="12700" cap="flat" cmpd="sng" algn="ctr">
            <a:solidFill>
              <a:srgbClr val="44739E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</a:p>
        </p:txBody>
      </p:sp>
      <p:pic>
        <p:nvPicPr>
          <p:cNvPr id="3" name="Рисунок 4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CPkJCQ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H///8BAAAAAAAAAAAAAAAAAAAAAAAAAAAAAAAAAAAAAAAAAAAAAAACf39/AOfm5gPMzMwAwMD/AH9/fwAAAAAAAAAAAAAAAAD///8AAAAAACEAAAAYAAAAFAAAAK8IAAB4AAAA9QsAAKoF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411605" y="76200"/>
            <a:ext cx="532130" cy="844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TextBox 6"/>
          <p:cNvSpPr>
            <a:extLst>
              <a:ext uri="smNativeData">
                <pr:smNativeData xmlns:pr="smNativeData" xmlns="smNativeData" val="SMDATA_15_zY4gZ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AuV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UhoAAMUBAABvSwAACwQAABAgAAAmAAAACAAAAP//////////"/>
              </a:ext>
            </a:extLst>
          </p:cNvSpPr>
          <p:nvPr/>
        </p:nvSpPr>
        <p:spPr>
          <a:xfrm>
            <a:off x="4278630" y="287655"/>
            <a:ext cx="7983855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b="1" cap="none">
                <a:solidFill>
                  <a:schemeClr val="bg1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Школа социальных инициатив Каменск-Уральский городской округ</a:t>
            </a:r>
            <a:endParaRPr lang="en-us" b="1" cap="none">
              <a:solidFill>
                <a:schemeClr val="bg1"/>
              </a:solidFill>
              <a:latin typeface="Arial" pitchFamily="2" charset="-52"/>
              <a:ea typeface="Calibri" pitchFamily="2" charset="-52"/>
              <a:cs typeface="Arial" pitchFamily="2" charset="-52"/>
            </a:endParaRPr>
          </a:p>
        </p:txBody>
      </p:sp>
      <p:pic>
        <p:nvPicPr>
          <p:cNvPr id="5" name="Рисунок 2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B2dXV1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EsAAACSAAAAUggAAEMF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7625" y="92710"/>
            <a:ext cx="1304925" cy="7626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Рисунок 13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B+fn5+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KUMAADKAAAAUhoAABYF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2055495" y="128270"/>
            <a:ext cx="2223135" cy="6985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Прямоугольник 1"/>
          <p:cNvSpPr>
            <a:extLst>
              <a:ext uri="smNativeData">
                <pr:smNativeData xmlns:pr="smNativeData" xmlns="smNativeData" val="SMDATA_15_zY4gZ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CP7//0gUAABWTQAA9hkAABAgAAAmAAAACAAAAP//////////"/>
              </a:ext>
            </a:extLst>
          </p:cNvSpPr>
          <p:nvPr/>
        </p:nvSpPr>
        <p:spPr>
          <a:xfrm>
            <a:off x="-320040" y="3296920"/>
            <a:ext cx="12891770" cy="9232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5400" cap="none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cap="none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EAAAAAAAAAAXe/AP///wgAAAAAAAAAAAAAAAAAAAAAAAAAAAAAAAAAAAAAZAAAAAEAAABAAAAAAAAAAAAAAAAAAAAAAAAAAAAAAAAAAAAAAAAAAAAAAAAAAAAAAAAAAAAAAAAAAAAAAAAAAAAAAAAAAAAAAAAAAAAAAAAAAAAAAAAAAAAAAAAAAAAAFAAAADwAAAAB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Xe/AP///wEAAAAAAAAAAAAAAAAAAAAAAAAAAAAAAAAAAAAAAAAAAERzngB/f38A5+bmA8zMzADAwP8Af39/AAAAAAAAAAAAAAAAAAAAAAAAAAAAIQAAABgAAAAUAAAAAAAAAHgAAAAASwAAXQUAABAAAAAmAAAACAAAAP//////////"/>
              </a:ext>
            </a:extLst>
          </p:cNvSpPr>
          <p:nvPr/>
        </p:nvSpPr>
        <p:spPr>
          <a:xfrm>
            <a:off x="0" y="76200"/>
            <a:ext cx="12192000" cy="795655"/>
          </a:xfrm>
          <a:prstGeom prst="rect">
            <a:avLst/>
          </a:prstGeom>
          <a:solidFill>
            <a:srgbClr val="0177BF"/>
          </a:solidFill>
          <a:ln w="12700" cap="flat" cmpd="sng" algn="ctr">
            <a:solidFill>
              <a:srgbClr val="44739E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</a:p>
        </p:txBody>
      </p:sp>
      <p:pic>
        <p:nvPicPr>
          <p:cNvPr id="3" name="Рисунок 4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Bzb7w9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H///8BAAAAAAAAAAAAAAAAAAAAAAAAAAAAAAAAAAAAAAAAAAAAAAACf39/AOfm5gPMzMwAwMD/AH9/fwAAAAAAAAAAAAAAAAD///8AAAAAACEAAAAYAAAAFAAAAK8IAAB4AAAA9QsAAKoF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411605" y="76200"/>
            <a:ext cx="532130" cy="844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TextBox 6"/>
          <p:cNvSpPr>
            <a:extLst>
              <a:ext uri="smNativeData">
                <pr:smNativeData xmlns:pr="smNativeData" xmlns="smNativeData" val="SMDATA_15_zY4gZ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UhoAAMUBAABvSwAACwQAABAgAAAmAAAACAAAAP//////////"/>
              </a:ext>
            </a:extLst>
          </p:cNvSpPr>
          <p:nvPr/>
        </p:nvSpPr>
        <p:spPr>
          <a:xfrm>
            <a:off x="4278630" y="287655"/>
            <a:ext cx="7983855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b="1" cap="none">
                <a:solidFill>
                  <a:schemeClr val="bg1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Школа социальных инициатив Каменск-Уральский городской округ</a:t>
            </a:r>
            <a:endParaRPr lang="en-us" b="1" cap="none">
              <a:solidFill>
                <a:schemeClr val="bg1"/>
              </a:solidFill>
              <a:latin typeface="Arial" pitchFamily="2" charset="-52"/>
              <a:ea typeface="Calibri" pitchFamily="2" charset="-52"/>
              <a:cs typeface="Arial" pitchFamily="2" charset="-52"/>
            </a:endParaRPr>
          </a:p>
        </p:txBody>
      </p:sp>
      <p:pic>
        <p:nvPicPr>
          <p:cNvPr id="5" name="Рисунок 2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EsAAACSAAAAUggAAEMF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47625" y="92710"/>
            <a:ext cx="1304925" cy="7626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Рисунок 13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KUMAADKAAAAUhoAABYFAAAQAAAAJgAAAAgAAAD//////////w=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2055495" y="128270"/>
            <a:ext cx="2223135" cy="6985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Объект 2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BQEAALYHAADCRgAABA0AABAAAAAmAAAACAAAAAEgAAAAAAAA"/>
              </a:ext>
            </a:extLst>
          </p:cNvSpPr>
          <p:nvPr>
            <p:ph type="body" idx="1"/>
          </p:nvPr>
        </p:nvSpPr>
        <p:spPr>
          <a:xfrm>
            <a:off x="165735" y="1253490"/>
            <a:ext cx="11336655" cy="86233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 lang="ru-ru" sz="2575" cap="none"/>
            </a:pPr>
            <a:r>
              <a:rPr lang="ru-ru" sz="1840" b="1" cap="none">
                <a:solidFill>
                  <a:srgbClr val="000000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Цель:</a:t>
            </a:r>
            <a:endParaRPr lang="ru-ru" sz="1840" b="1" cap="none">
              <a:solidFill>
                <a:srgbClr val="000000"/>
              </a:solidFill>
              <a:latin typeface="Tahoma" pitchFamily="2" charset="-52"/>
              <a:ea typeface="Tahoma" pitchFamily="2" charset="-52"/>
              <a:cs typeface="Tahoma" pitchFamily="2" charset="-52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 lang="ru-ru" sz="2575" cap="none"/>
            </a:pPr>
            <a:endParaRPr lang="ru-ru" sz="1840" b="1" cap="none">
              <a:solidFill>
                <a:srgbClr val="000000"/>
              </a:solidFill>
              <a:latin typeface="Tahoma" pitchFamily="2" charset="-52"/>
              <a:ea typeface="Tahoma" pitchFamily="2" charset="-52"/>
              <a:cs typeface="Tahoma" pitchFamily="2" charset="-52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 lang="ru-ru" sz="2575" cap="none"/>
            </a:pPr>
            <a:r>
              <a:rPr lang="ru-ru" sz="1840" b="1" cap="none">
                <a:solidFill>
                  <a:srgbClr val="000000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Миссия:  </a:t>
            </a:r>
            <a:endParaRPr lang="ru-ru" sz="1840" cap="none">
              <a:solidFill>
                <a:srgbClr val="000000"/>
              </a:solidFill>
              <a:latin typeface="Tahoma" pitchFamily="2" charset="-52"/>
              <a:ea typeface="Tahoma" pitchFamily="2" charset="-52"/>
              <a:cs typeface="Tahoma" pitchFamily="2" charset="-52"/>
            </a:endParaRPr>
          </a:p>
          <a:p>
            <a:pPr marL="0" indent="0">
              <a:lnSpc>
                <a:spcPct val="70000"/>
              </a:lnSpc>
              <a:spcBef>
                <a:spcPts val="920"/>
              </a:spcBef>
              <a:buNone/>
              <a:defRPr lang="ru-ru" sz="2575" cap="none"/>
            </a:pPr>
            <a:endParaRPr lang="ru-ru" sz="1840" cap="none">
              <a:latin typeface="Arial" pitchFamily="2" charset="-52"/>
              <a:ea typeface="Calibri" pitchFamily="2" charset="-52"/>
              <a:cs typeface="Arial" pitchFamily="2" charset="-52"/>
            </a:endParaRPr>
          </a:p>
        </p:txBody>
      </p:sp>
      <p:sp>
        <p:nvSpPr>
          <p:cNvPr id="8" name="TextBox 1"/>
          <p:cNvSpPr>
            <a:extLst>
              <a:ext uri="smNativeData">
                <pr:smNativeData xmlns:pr="smNativeData" xmlns="smNativeData" val="SMDATA_15_zY4gZ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9AYAAGMGAAB5NwAAXQoAABAgAAAmAAAACAAAAP//////////"/>
              </a:ext>
            </a:extLst>
          </p:cNvSpPr>
          <p:nvPr/>
        </p:nvSpPr>
        <p:spPr>
          <a:xfrm>
            <a:off x="1130300" y="1038225"/>
            <a:ext cx="7887335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ru-ru"/>
            </a:pPr>
            <a:r>
              <a:rPr lang="ru-ru" sz="3600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открыть студию сенсорной интеграции</a:t>
            </a:r>
            <a:endParaRPr lang="ru-ru" sz="3600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9" name="TextBox 5"/>
          <p:cNvSpPr>
            <a:extLst>
              <a:ext uri="smNativeData">
                <pr:smNativeData xmlns:pr="smNativeData" xmlns="smNativeData" val="SMDATA_15_zY4gZ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3gcAADYJAAC+RQAAzwwAABAgAAAmAAAACAAAAP//////////"/>
              </a:ext>
            </a:extLst>
          </p:cNvSpPr>
          <p:nvPr/>
        </p:nvSpPr>
        <p:spPr>
          <a:xfrm>
            <a:off x="1278890" y="1497330"/>
            <a:ext cx="100584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ru-ru"/>
            </a:pPr>
            <a:r>
              <a:rPr lang="ru-ru" sz="3200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уменьшить количество детей с нарушениями в развитии</a:t>
            </a:r>
            <a:endParaRPr lang="ru-ru" sz="3200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pic>
        <p:nvPicPr>
          <p:cNvPr id="10" name="Изображение 7" descr="mErg145lw6w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DAPEQB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LYFAADcDAAAQCIAAGYpAAAQAAAAJgAAAAgAAAD//////////w=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928370" y="2090420"/>
            <a:ext cx="4639310" cy="463931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Изображение 10" descr="84lELU7tI2A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CiAQ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I0hAABpDAAAbz8AAEsqAAAQAAAAJgAAAAgAAAD//////////w==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5454015" y="2017395"/>
            <a:ext cx="4857750" cy="48577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EAAAAAAAAAAXe/AP///wgAAAAAAAAAAAAAAAAAAAAAAAAAAAAAAAAAAAAAZAAAAAEAAABAAAAAAAAAAAAAAAAAAAAAAAAAAAAAAAAAAAAAAAAAAAAAAAAAAAAAAAAAAAAAAAAAAAAAAAAAAAAAAAAAAAAAAAAAAAAAAAAAAAAAAAAAAAAAAAAAAAAAFAAAADwAAAAB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Xe/AP///wEAAAAAAAAAAAAAAAAAAAAAAAAAAAAAAAAAAAAAAAAAAERzngB/f38A5+bmA8zMzADAwP8Af39/AAAAAAAAAAAAAAAAAAAAAAAAAAAAIQAAABgAAAAUAAAAAAAAAHgAAAAASwAAXQUAABAAAAAmAAAACAAAAP//////////"/>
              </a:ext>
            </a:extLst>
          </p:cNvSpPr>
          <p:nvPr/>
        </p:nvSpPr>
        <p:spPr>
          <a:xfrm>
            <a:off x="0" y="76200"/>
            <a:ext cx="12192000" cy="795655"/>
          </a:xfrm>
          <a:prstGeom prst="rect">
            <a:avLst/>
          </a:prstGeom>
          <a:solidFill>
            <a:srgbClr val="0177BF"/>
          </a:solidFill>
          <a:ln w="12700" cap="flat" cmpd="sng" algn="ctr">
            <a:solidFill>
              <a:srgbClr val="44739E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</a:p>
        </p:txBody>
      </p:sp>
      <p:pic>
        <p:nvPicPr>
          <p:cNvPr id="3" name="Рисунок 4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CiC+8y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H///8BAAAAAAAAAAAAAAAAAAAAAAAAAAAAAAAAAAAAAAAAAAAAAAACf39/AOfm5gPMzMwAwMD/AH9/fwAAAAAAAAAAAAAAAAD///8AAAAAACEAAAAYAAAAFAAAAK8IAAB4AAAA9QsAAKoF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411605" y="76200"/>
            <a:ext cx="532130" cy="844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TextBox 6"/>
          <p:cNvSpPr>
            <a:extLst>
              <a:ext uri="smNativeData">
                <pr:smNativeData xmlns:pr="smNativeData" xmlns="smNativeData" val="SMDATA_15_zY4gZ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UhoAAMUBAABvSwAACwQAABAgAAAmAAAACAAAAP//////////"/>
              </a:ext>
            </a:extLst>
          </p:cNvSpPr>
          <p:nvPr/>
        </p:nvSpPr>
        <p:spPr>
          <a:xfrm>
            <a:off x="4278630" y="287655"/>
            <a:ext cx="7983855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b="1" cap="none">
                <a:solidFill>
                  <a:schemeClr val="bg1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Школа социальных инициатив Каменск-Уральский городской округ</a:t>
            </a:r>
            <a:endParaRPr lang="en-us" b="1" cap="none">
              <a:solidFill>
                <a:schemeClr val="bg1"/>
              </a:solidFill>
              <a:latin typeface="Arial" pitchFamily="2" charset="-52"/>
              <a:ea typeface="Calibri" pitchFamily="2" charset="-52"/>
              <a:cs typeface="Arial" pitchFamily="2" charset="-52"/>
            </a:endParaRPr>
          </a:p>
        </p:txBody>
      </p:sp>
      <p:pic>
        <p:nvPicPr>
          <p:cNvPr id="5" name="Рисунок 2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CEAw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EsAAACSAAAAUggAAEMF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7625" y="92710"/>
            <a:ext cx="1304925" cy="7626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Рисунок 13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D////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KUMAADKAAAAUhoAABYF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2055495" y="128270"/>
            <a:ext cx="2223135" cy="6985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Объект 2"/>
          <p:cNvSpPr>
            <a:extLst>
              <a:ext uri="smNativeData">
                <pr:smNativeData xmlns:pr="smNativeData" xmlns="smNativeData" val="SMDATA_15_zY4gZ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5+bmA8zMzADAwP8Af39/AAAAAAAAAAAAAAAAAAAAAAAAAAAAIQAAABgAAAAUAAAA9wAAAKUGAAC1RgAA8wsAABAAAAAmAAAACAAAAP//////////"/>
              </a:ext>
            </a:extLst>
          </p:cNvSpPr>
          <p:nvPr/>
        </p:nvSpPr>
        <p:spPr>
          <a:xfrm>
            <a:off x="156845" y="1080135"/>
            <a:ext cx="11337290" cy="862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 pitchFamily="2" charset="-52"/>
              <a:buChar char="•"/>
              <a:tabLst/>
              <a:defRPr lang="ru-ru" sz="2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24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20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 lang="ru-ru"/>
            </a:pPr>
            <a:r>
              <a:rPr lang="ru-ru" sz="3200" b="1" cap="none">
                <a:solidFill>
                  <a:srgbClr val="000000"/>
                </a:solidFill>
                <a:latin typeface="Times New Roman" pitchFamily="1" charset="-52"/>
                <a:ea typeface="Tahoma" pitchFamily="2" charset="-52"/>
                <a:cs typeface="Times New Roman" pitchFamily="1" charset="-52"/>
              </a:rPr>
              <a:t>ОРГАНЫ ЧУВСТВ</a:t>
            </a:r>
            <a:endParaRPr lang="ru-ru" sz="3200" b="1" cap="none">
              <a:solidFill>
                <a:srgbClr val="000000"/>
              </a:solidFill>
              <a:latin typeface="Times New Roman" pitchFamily="1" charset="-52"/>
              <a:ea typeface="Tahoma" pitchFamily="2" charset="-52"/>
              <a:cs typeface="Times New Roman" pitchFamily="1" charset="-52"/>
            </a:endParaRPr>
          </a:p>
          <a:p>
            <a:pPr marL="0" indent="0" algn="ctr">
              <a:buNone/>
              <a:defRPr lang="ru-ru"/>
            </a:pPr>
            <a:endParaRPr lang="ru-ru" sz="3200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pic>
        <p:nvPicPr>
          <p:cNvPr id="8" name="Рисунок 7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D////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JYOAACjCwAAajwAAIolAAAQAAAAJgAAAAgAAAD//////////w=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2371090" y="1891665"/>
            <a:ext cx="7449820" cy="421068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Изображение 1" descr="38cb4155610a141b0ba9fc388e8d1dc3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D////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Dw9AABDHAAAn0oAAKYpAAAQAAAAJgAAAAgAAAD//////////w=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9954260" y="4594225"/>
            <a:ext cx="2176145" cy="217614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EAAAAAAAAAAXe/AP///wgAAAAAAAAAAAAAAAAAAAAAAAAAAAAAAAAAAAAAZAAAAAEAAABAAAAAAAAAAAAAAAAAAAAAAAAAAAAAAAAAAAAAAAAAAAAAAAAAAAAAAAAAAAAAAAAAAAAAAAAAAAAAAAAAAAAAAAAAAAAAAAAAAAAAAAAAAAAAAAAAAAAAFAAAADwAAAAB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Xe/AP///wEAAAAAAAAAAAAAAAAAAAAAAAAAAAAAAAAAAAAAAAAAAERzngB/f38A5+bmA8zMzADAwP8Af39/AAAAAAAAAAAAAAAAAAAAAAAAAAAAIQAAABgAAAAUAAAAAAAAAHgAAAAASwAAXQUAABAAAAAmAAAACAAAAP//////////"/>
              </a:ext>
            </a:extLst>
          </p:cNvSpPr>
          <p:nvPr/>
        </p:nvSpPr>
        <p:spPr>
          <a:xfrm>
            <a:off x="0" y="76200"/>
            <a:ext cx="12192000" cy="795655"/>
          </a:xfrm>
          <a:prstGeom prst="rect">
            <a:avLst/>
          </a:prstGeom>
          <a:solidFill>
            <a:srgbClr val="0177BF"/>
          </a:solidFill>
          <a:ln w="12700" cap="flat" cmpd="sng" algn="ctr">
            <a:solidFill>
              <a:srgbClr val="44739E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</a:p>
        </p:txBody>
      </p:sp>
      <p:pic>
        <p:nvPicPr>
          <p:cNvPr id="3" name="Рисунок 4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H///8BAAAAAAAAAAAAAAAAAAAAAAAAAAAAAAAAAAAAAAAAAAAAAAACf39/AOfm5gPMzMwAwMD/AH9/fwAAAAAAAAAAAAAAAAD///8AAAAAACEAAAAYAAAAFAAAAK8IAAB4AAAA9QsAAKoF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411605" y="76200"/>
            <a:ext cx="532130" cy="844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TextBox 6"/>
          <p:cNvSpPr>
            <a:extLst>
              <a:ext uri="smNativeData">
                <pr:smNativeData xmlns:pr="smNativeData" xmlns="smNativeData" val="SMDATA_15_zY4gZ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UhoAAMUBAABvSwAACwQAABAgAAAmAAAACAAAAP//////////"/>
              </a:ext>
            </a:extLst>
          </p:cNvSpPr>
          <p:nvPr/>
        </p:nvSpPr>
        <p:spPr>
          <a:xfrm>
            <a:off x="4278630" y="287655"/>
            <a:ext cx="7983855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b="1" cap="none">
                <a:solidFill>
                  <a:schemeClr val="bg1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Школа социальных инициатив Каменск-Уральский городской округ</a:t>
            </a:r>
            <a:endParaRPr lang="en-us" b="1" cap="none">
              <a:solidFill>
                <a:schemeClr val="bg1"/>
              </a:solidFill>
              <a:latin typeface="Arial" pitchFamily="2" charset="-52"/>
              <a:ea typeface="Calibri" pitchFamily="2" charset="-52"/>
              <a:cs typeface="Arial" pitchFamily="2" charset="-52"/>
            </a:endParaRPr>
          </a:p>
        </p:txBody>
      </p:sp>
      <p:pic>
        <p:nvPicPr>
          <p:cNvPr id="5" name="Рисунок 2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EsAAACSAAAAUggAAEMF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7625" y="92710"/>
            <a:ext cx="1304925" cy="7626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Рисунок 13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KUMAADKAAAAUhoAABYF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2055495" y="128270"/>
            <a:ext cx="2223135" cy="6985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Объект 2"/>
          <p:cNvSpPr>
            <a:extLst>
              <a:ext uri="smNativeData">
                <pr:smNativeData xmlns:pr="smNativeData" xmlns="smNativeData" val="SMDATA_15_zY4gZ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5+bmA8zMzADAwP8Af39/AAAAAAAAAAAAAAAAAAAAAAAAAAAAIQAAABgAAAAUAAAABQEAALYHAADCRgAABA0AABAAAAAmAAAACAAAAP//////////"/>
              </a:ext>
            </a:extLst>
          </p:cNvSpPr>
          <p:nvPr/>
        </p:nvSpPr>
        <p:spPr>
          <a:xfrm>
            <a:off x="165735" y="1253490"/>
            <a:ext cx="11336655" cy="862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 pitchFamily="2" charset="-52"/>
              <a:buChar char="•"/>
              <a:tabLst/>
              <a:defRPr lang="ru-ru" sz="2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24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20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2575" cap="none"/>
            </a:pPr>
            <a:r>
              <a:rPr lang="ru-ru" sz="2945" b="1" cap="none">
                <a:solidFill>
                  <a:srgbClr val="000000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ПРОЦЕСС ПО ОБРАБОТКЕ СЕНСОРНОЙ ИНФОРМАЦИИ</a:t>
            </a:r>
            <a:endParaRPr lang="ru-ru" sz="2945" b="1" cap="none">
              <a:solidFill>
                <a:srgbClr val="000000"/>
              </a:solidFill>
              <a:latin typeface="Tahoma" pitchFamily="2" charset="-52"/>
              <a:ea typeface="Tahoma" pitchFamily="2" charset="-52"/>
              <a:cs typeface="Tahoma" pitchFamily="2" charset="-52"/>
            </a:endParaRPr>
          </a:p>
          <a:p>
            <a:pPr marL="0" indent="0">
              <a:spcBef>
                <a:spcPts val="920"/>
              </a:spcBef>
              <a:buNone/>
              <a:defRPr lang="ru-ru" sz="2575" cap="none"/>
            </a:pPr>
            <a:endParaRPr lang="ru-ru" sz="1840" cap="none">
              <a:latin typeface="Arial" pitchFamily="2" charset="-52"/>
              <a:ea typeface="Calibri" pitchFamily="2" charset="-52"/>
              <a:cs typeface="Arial" pitchFamily="2" charset="-52"/>
            </a:endParaRPr>
          </a:p>
        </p:txBody>
      </p:sp>
      <p:pic>
        <p:nvPicPr>
          <p:cNvPr id="8" name="Рисунок 12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MshAADPFQAAlEkAAA4pAAAQAAAAJgAAAAgAAAD//////////w=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5493385" y="3545205"/>
            <a:ext cx="6467475" cy="312864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Рисунок 15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AAAAAB7DQAAhyIAAC8qAAAQAAAAJgAAAAgAAAD//////////w=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191385"/>
            <a:ext cx="5612765" cy="466598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D8CAADYRQAAZwoAABAAAAAmAAAACAAAAAAgAAAAAAAA"/>
              </a:ext>
            </a:extLst>
          </p:cNvSpPr>
          <p:nvPr>
            <p:ph type="title"/>
          </p:nvPr>
        </p:nvSpPr>
        <p:spPr/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defRPr lang="ru-ru"/>
            </a:pPr>
            <a:r>
              <a:rPr lang="ru-ru" sz="3600" b="1" cap="none">
                <a:latin typeface="Times New Roman" pitchFamily="1" charset="-52"/>
                <a:ea typeface="Calibri Light" pitchFamily="2" charset="-52"/>
                <a:cs typeface="Times New Roman" pitchFamily="1" charset="-52"/>
              </a:rPr>
              <a:t>ЧТО ПРОИСХОДИТ ПРИ НАРУШЕНИИ ОБРАБОТКИ СЕНСОРНОЙ ИНФОРМАЦИИ?</a:t>
            </a:r>
            <a:endParaRPr lang="ru-ru" sz="3600" b="1" cap="none">
              <a:latin typeface="Times New Roman" pitchFamily="1" charset="-52"/>
              <a:ea typeface="Calibri Light" pitchFamily="2" charset="-52"/>
              <a:cs typeface="Times New Roman" pitchFamily="1" charset="-52"/>
            </a:endParaRPr>
          </a:p>
        </p:txBody>
      </p:sp>
      <p:pic>
        <p:nvPicPr>
          <p:cNvPr id="3" name="Рисунок 4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CwMAADTDAAAwTwAAGMi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978660" y="2084705"/>
            <a:ext cx="7897495" cy="35052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K4AAADYRQAA1QgAABAAAAAmAAAACAAAAAEgAAAAAAAA"/>
              </a:ext>
            </a:extLst>
          </p:cNvSpPr>
          <p:nvPr>
            <p:ph type="title"/>
          </p:nvPr>
        </p:nvSpPr>
        <p:spPr>
          <a:xfrm>
            <a:off x="838200" y="110490"/>
            <a:ext cx="10515600" cy="1325245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defRPr lang="ru-ru"/>
            </a:pPr>
            <a:r>
              <a:rPr lang="ru-ru" sz="2800" b="1" cap="none">
                <a:latin typeface="Times New Roman" pitchFamily="1" charset="-52"/>
                <a:ea typeface="Calibri Light" pitchFamily="2" charset="-52"/>
                <a:cs typeface="Times New Roman" pitchFamily="1" charset="-52"/>
              </a:rPr>
              <a:t>ПОЧЕМУ СЕНСОРНАЯ ИНТЕГРАЦИЯ НЕОБХОДИМА?</a:t>
            </a:r>
            <a:endParaRPr lang="ru-ru" sz="2800" b="1" cap="none">
              <a:latin typeface="Times New Roman" pitchFamily="1" charset="-52"/>
              <a:ea typeface="Calibri Light" pitchFamily="2" charset="-52"/>
              <a:cs typeface="Times New Roman" pitchFamily="1" charset="-52"/>
            </a:endParaRPr>
          </a:p>
        </p:txBody>
      </p:sp>
      <p:pic>
        <p:nvPicPr>
          <p:cNvPr id="3" name="Рисунок 4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G8RAAD1BwAAkTkAAOgn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834005" y="1293495"/>
            <a:ext cx="6523990" cy="519366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P0AAADYRQAAJQkAABAAAAAmAAAACAAAAAEgAAAAAAAA"/>
              </a:ext>
            </a:extLst>
          </p:cNvSpPr>
          <p:nvPr>
            <p:ph type="title"/>
          </p:nvPr>
        </p:nvSpPr>
        <p:spPr>
          <a:xfrm>
            <a:off x="838200" y="160655"/>
            <a:ext cx="10515600" cy="132588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defRPr lang="ru-ru"/>
            </a:pPr>
            <a:r>
              <a:rPr lang="ru-ru" sz="3600" b="1" cap="none">
                <a:latin typeface="Times New Roman" pitchFamily="1" charset="-52"/>
                <a:ea typeface="Calibri Light" pitchFamily="2" charset="-52"/>
                <a:cs typeface="Times New Roman" pitchFamily="1" charset="-52"/>
              </a:rPr>
              <a:t>ПОЧЕМУ ЭТО ВОССТРЕБОВАНО?</a:t>
            </a:r>
            <a:endParaRPr lang="ru-ru" sz="3600" b="1" cap="none">
              <a:latin typeface="Times New Roman" pitchFamily="1" charset="-52"/>
              <a:ea typeface="Calibri Light" pitchFamily="2" charset="-52"/>
              <a:cs typeface="Times New Roman" pitchFamily="1" charset="-52"/>
            </a:endParaRPr>
          </a:p>
        </p:txBody>
      </p:sp>
      <p:pic>
        <p:nvPicPr>
          <p:cNvPr id="3" name="Picture 2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AAAAACSCQAAciwAADMp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5750"/>
            <a:ext cx="7225030" cy="51415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4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McrAACyFAAALUoAAAAp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116445" y="3364230"/>
            <a:ext cx="4941570" cy="330073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 3"/>
          <p:cNvSpPr>
            <a:extLst>
              <a:ext uri="smNativeData">
                <pr:smNativeData xmlns:pr="smNativeData" xmlns="smNativeData" val="SMDATA_15_zY4gZ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uC0AAI4LAAAoSQAApBQAABAgAAAmAAAACAAAAP//////////"/>
              </a:ext>
            </a:extLst>
          </p:cNvSpPr>
          <p:nvPr/>
        </p:nvSpPr>
        <p:spPr>
          <a:xfrm>
            <a:off x="7432040" y="1878330"/>
            <a:ext cx="4460240" cy="14770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t>Исследование в 2021 году в больнице города Тамбов. Группа А – дети, занятия с которыми проводились с использованием метода сенсорной интеграции показал наилучший результат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EAAAAAAAAAAXe/AP///wgAAAAAAAAAAAAAAAAAAAAAAAAAAAAAAAAAAAAAZAAAAAEAAABAAAAAAAAAAAAAAAAAAAAAAAAAAAAAAAAAAAAAAAAAAAAAAAAAAAAAAAAAAAAAAAAAAAAAAAAAAAAAAAAAAAAAAAAAAAAAAAAAAAAAAAAAAAAAAAAAAAAAFAAAADwAAAAB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Xe/AP///wEAAAAAAAAAAAAAAAAAAAAAAAAAAAAAAAAAAAAAAAAAAERzngB/f38A5+bmA8zMzADAwP8Af39/AAAAAAAAAAAAAAAAAAAAAAAAAAAAIQAAABgAAAAUAAAAAAAAAHgAAAAASwAAXQUAABAAAAAmAAAACAAAAP//////////"/>
              </a:ext>
            </a:extLst>
          </p:cNvSpPr>
          <p:nvPr/>
        </p:nvSpPr>
        <p:spPr>
          <a:xfrm>
            <a:off x="0" y="76200"/>
            <a:ext cx="12192000" cy="795655"/>
          </a:xfrm>
          <a:prstGeom prst="rect">
            <a:avLst/>
          </a:prstGeom>
          <a:solidFill>
            <a:srgbClr val="0177BF"/>
          </a:solidFill>
          <a:ln w="12700" cap="flat" cmpd="sng" algn="ctr">
            <a:solidFill>
              <a:srgbClr val="44739E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</a:p>
        </p:txBody>
      </p:sp>
      <p:pic>
        <p:nvPicPr>
          <p:cNvPr id="3" name="Рисунок 4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H///8BAAAAAAAAAAAAAAAAAAAAAAAAAAAAAAAAAAAAAAAAAAAAAAACf39/AOfm5gPMzMwAwMD/AH9/fwAAAAAAAAAAAAAAAAD///8AAAAAACEAAAAYAAAAFAAAAK8IAAB4AAAA9QsAAKoF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411605" y="76200"/>
            <a:ext cx="532130" cy="844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TextBox 6"/>
          <p:cNvSpPr>
            <a:extLst>
              <a:ext uri="smNativeData">
                <pr:smNativeData xmlns:pr="smNativeData" xmlns="smNativeData" val="SMDATA_15_zY4gZ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UhoAAMUBAABvSwAACwQAABAgAAAmAAAACAAAAP//////////"/>
              </a:ext>
            </a:extLst>
          </p:cNvSpPr>
          <p:nvPr/>
        </p:nvSpPr>
        <p:spPr>
          <a:xfrm>
            <a:off x="4278630" y="287655"/>
            <a:ext cx="7983855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b="1" cap="none">
                <a:solidFill>
                  <a:schemeClr val="bg1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Школа социальных инициатив Каменск-Уральский городской округ</a:t>
            </a:r>
            <a:endParaRPr lang="en-us" b="1" cap="none">
              <a:solidFill>
                <a:schemeClr val="bg1"/>
              </a:solidFill>
              <a:latin typeface="Arial" pitchFamily="2" charset="-52"/>
              <a:ea typeface="Calibri" pitchFamily="2" charset="-52"/>
              <a:cs typeface="Arial" pitchFamily="2" charset="-52"/>
            </a:endParaRPr>
          </a:p>
        </p:txBody>
      </p:sp>
      <p:pic>
        <p:nvPicPr>
          <p:cNvPr id="5" name="Рисунок 2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EsAAACSAAAAUggAAEMF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7625" y="92710"/>
            <a:ext cx="1304925" cy="7626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Рисунок 13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KUMAADKAAAAUhoAABYF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2055495" y="128270"/>
            <a:ext cx="2223135" cy="6985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Объект 2"/>
          <p:cNvSpPr>
            <a:extLst>
              <a:ext uri="smNativeData">
                <pr:smNativeData xmlns:pr="smNativeData" xmlns="smNativeData" val="SMDATA_15_zY4gZ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5+bmA8zMzADAwP8Af39/AAAAAAAAAAAAAAAAAAAAAAAAAAAAIQAAABgAAAAUAAAAJAEAAGQFAAA7SgAAsgoAABAAAAAmAAAACAAAAP//////////"/>
              </a:ext>
            </a:extLst>
          </p:cNvSpPr>
          <p:nvPr/>
        </p:nvSpPr>
        <p:spPr>
          <a:xfrm>
            <a:off x="185420" y="876300"/>
            <a:ext cx="11881485" cy="862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 pitchFamily="2" charset="-52"/>
              <a:buChar char="•"/>
              <a:tabLst/>
              <a:defRPr lang="ru-ru" sz="2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24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20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 lang="ru-ru"/>
            </a:pPr>
            <a:r>
              <a:rPr lang="ru-ru" sz="3200" b="1" cap="none">
                <a:solidFill>
                  <a:srgbClr val="000000"/>
                </a:solidFill>
                <a:latin typeface="Times New Roman" pitchFamily="1" charset="-52"/>
                <a:ea typeface="Tahoma" pitchFamily="2" charset="-52"/>
                <a:cs typeface="Times New Roman" pitchFamily="1" charset="-52"/>
              </a:rPr>
              <a:t>КОНКУРЕНТЫ</a:t>
            </a:r>
            <a:endParaRPr lang="ru-ru" sz="3200" b="1" cap="none">
              <a:solidFill>
                <a:srgbClr val="000000"/>
              </a:solidFill>
              <a:latin typeface="Times New Roman" pitchFamily="1" charset="-52"/>
              <a:ea typeface="Tahoma" pitchFamily="2" charset="-52"/>
              <a:cs typeface="Times New Roman" pitchFamily="1" charset="-52"/>
            </a:endParaRPr>
          </a:p>
          <a:p>
            <a:pPr marL="0" indent="0">
              <a:buNone/>
              <a:defRPr lang="ru-ru"/>
            </a:pPr>
            <a:endParaRPr lang="ru-ru" sz="2000" cap="none">
              <a:latin typeface="Arial" pitchFamily="2" charset="-52"/>
              <a:ea typeface="Calibri" pitchFamily="2" charset="-52"/>
              <a:cs typeface="Arial" pitchFamily="2" charset="-52"/>
            </a:endParaRPr>
          </a:p>
        </p:txBody>
      </p:sp>
      <p:graphicFrame>
        <p:nvGraphicFramePr>
          <p:cNvPr id="8" name=""/>
          <p:cNvGraphicFramePr>
            <a:graphicFrameLocks noGrp="1"/>
          </p:cNvGraphicFramePr>
          <p:nvPr/>
        </p:nvGraphicFramePr>
        <p:xfrm>
          <a:off x="202565" y="1389380"/>
          <a:ext cx="11628755" cy="533590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92045"/>
                <a:gridCol w="2468880"/>
                <a:gridCol w="1483995"/>
                <a:gridCol w="2425700"/>
                <a:gridCol w="2858135"/>
              </a:tblGrid>
              <a:tr h="523875"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14000"/>
                        </a:lnSpc>
                        <a:buNone/>
                        <a:defRPr lang="ru-ru" b="1" cap="none">
                          <a:solidFill>
                            <a:srgbClr val="FFFFFF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Название, местонахождение, размер бизнеса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</a:txBody>
                  <a:tcPr marL="90170" marR="45085" marT="90170" marB="45085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b="1" cap="none">
                          <a:solidFill>
                            <a:srgbClr val="FFFFFF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Продукт/услуга и их краткая  характеристика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</a:txBody>
                  <a:tcPr marL="90170" marR="45085" marT="90170" marB="45085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14000"/>
                        </a:lnSpc>
                        <a:buNone/>
                        <a:defRPr lang="ru-ru" b="1" cap="none">
                          <a:solidFill>
                            <a:srgbClr val="FFFFFF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Цена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</a:txBody>
                  <a:tcPr marL="90170" marR="45085" marT="90170" marB="45085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14000"/>
                        </a:lnSpc>
                        <a:buNone/>
                        <a:defRPr lang="ru-ru" b="1" cap="none">
                          <a:solidFill>
                            <a:srgbClr val="FFFFFF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Сильные стороны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</a:txBody>
                  <a:tcPr marL="90170" marR="45085" marT="90170" marB="45085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14000"/>
                        </a:lnSpc>
                        <a:buNone/>
                        <a:defRPr lang="ru-ru" b="1" cap="none">
                          <a:solidFill>
                            <a:srgbClr val="FFFFFF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Слабые стороны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</a:txBody>
                  <a:tcPr marL="90170" marR="45085" marT="90170" marB="45085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smNativeData">
                    <pr:rowheight xmlns="" xmlns:pr="smNativeData" dt="1730186957" type="min" val="523875"/>
                  </a:ext>
                </a:extLst>
              </a:tr>
              <a:tr h="655320"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b="1" cap="none">
                          <a:solidFill>
                            <a:srgbClr val="FFFFFF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Самозанятые Елена Новоселова и Лола Хомутова, Октябрьская 43, 30 кв.м.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</a:txBody>
                  <a:tcPr marL="90170" marR="45085" marT="90170" marB="45085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cap="none">
                          <a:solidFill>
                            <a:srgbClr val="000000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Занятия в сенсорной комнате со специалистом по сенсорной интеграции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</a:txBody>
                  <a:tcPr marL="90170" marR="45085" marT="90170" marB="45085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cap="none">
                          <a:solidFill>
                            <a:srgbClr val="000000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1800 консультация 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cap="none">
                          <a:solidFill>
                            <a:srgbClr val="000000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1000 - одноразово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cap="none">
                          <a:solidFill>
                            <a:srgbClr val="000000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900 абонемент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</a:txBody>
                  <a:tcPr marL="90170" marR="45085" marT="90170" marB="45085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cap="none">
                          <a:solidFill>
                            <a:srgbClr val="000000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Специалисты обучены по направлению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cap="none">
                          <a:solidFill>
                            <a:srgbClr val="000000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 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</a:txBody>
                  <a:tcPr marL="90170" marR="45085" marT="90170" marB="45085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cap="none">
                          <a:solidFill>
                            <a:srgbClr val="000000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Нет вечернего времени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cap="none">
                          <a:solidFill>
                            <a:srgbClr val="000000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Записи в ближайшее время нет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cap="none">
                          <a:solidFill>
                            <a:srgbClr val="000000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Оборудование ниже качества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</a:txBody>
                  <a:tcPr marL="90170" marR="45085" marT="90170" marB="45085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smNativeData">
                    <pr:rowheight xmlns="" xmlns:pr="smNativeData" dt="1730186957" type="min" val="655320"/>
                  </a:ext>
                </a:extLst>
              </a:tr>
              <a:tr h="655320"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sz="1200" b="1" cap="none">
                          <a:solidFill>
                            <a:schemeClr val="bg1"/>
                          </a:solidFill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defRPr>
                      </a:pPr>
                      <a:r>
                        <a:t>Самозанятость, Наталья Полянская</a:t>
                      </a:r>
                    </a:p>
                  </a:txBody>
                  <a:tcPr marL="90170" marR="45085" marT="90170" marB="45085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sz="1200" cap="none">
                          <a:solidFill>
                            <a:srgbClr val="000000"/>
                          </a:solidFill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defRPr>
                      </a:pPr>
                      <a:r>
                        <a:t>Занятие в сенсорной комнате</a:t>
                      </a:r>
                    </a:p>
                  </a:txBody>
                  <a:tcPr marL="90170" marR="45085" marT="90170" marB="45085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sz="1200" cap="none">
                          <a:solidFill>
                            <a:srgbClr val="000000"/>
                          </a:solidFill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defRPr>
                      </a:pPr>
                      <a:r>
                        <a:t>500 - разовое занятие</a:t>
                      </a:r>
                    </a:p>
                  </a:txBody>
                  <a:tcPr marL="90170" marR="45085" marT="90170" marB="45085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sz="1200" cap="none">
                          <a:solidFill>
                            <a:srgbClr val="000000"/>
                          </a:solidFill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defRPr>
                      </a:pPr>
                      <a:r>
                        <a:t>Низкая цена</a:t>
                      </a:r>
                    </a:p>
                  </a:txBody>
                  <a:tcPr marL="90170" marR="45085" marT="90170" marB="45085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sz="1200" cap="none">
                          <a:solidFill>
                            <a:srgbClr val="000000"/>
                          </a:solidFill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defRPr>
                      </a:pPr>
                      <a:r>
                        <a:t>Не обучен по направлению именно сенсорной интеграции</a:t>
                      </a:r>
                    </a:p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sz="1200" cap="none">
                          <a:solidFill>
                            <a:srgbClr val="000000"/>
                          </a:solidFill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defRPr>
                      </a:pPr>
                      <a:r>
                        <a:t>Мало места</a:t>
                      </a:r>
                    </a:p>
                  </a:txBody>
                  <a:tcPr marL="90170" marR="45085" marT="90170" marB="45085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smNativeData">
                    <pr:rowheight xmlns="" xmlns:pr="smNativeData" dt="1730186957" type="min" val="655320"/>
                  </a:ext>
                </a:extLst>
              </a:tr>
              <a:tr h="1060450"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b="1" cap="none">
                          <a:solidFill>
                            <a:srgbClr val="FFFFFF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Бродовская общеобразовательная школа «Созвездие добра», посёлок городского типа Мартюш, Титова д.1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</a:txBody>
                  <a:tcPr marL="90170" marR="45085" marT="90170" marB="45085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cap="none">
                          <a:solidFill>
                            <a:srgbClr val="000000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Сенсорная комната с школьным специалистом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</a:txBody>
                  <a:tcPr marL="90170" marR="45085" marT="90170" marB="45085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cap="none">
                          <a:solidFill>
                            <a:srgbClr val="000000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бесплатно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</a:txBody>
                  <a:tcPr marL="90170" marR="45085" marT="90170" marB="45085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cap="none">
                          <a:solidFill>
                            <a:srgbClr val="000000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Бесплатно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cap="none">
                          <a:solidFill>
                            <a:srgbClr val="000000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Много оборудования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cap="none">
                          <a:solidFill>
                            <a:srgbClr val="000000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 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</a:txBody>
                  <a:tcPr marL="90170" marR="45085" marT="90170" marB="45085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cap="none">
                          <a:solidFill>
                            <a:srgbClr val="000000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Ограниченное количество - 100 человек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cap="none">
                          <a:solidFill>
                            <a:srgbClr val="000000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Специалисты не обучены по направлению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cap="none">
                          <a:solidFill>
                            <a:srgbClr val="000000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Только для учеников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</a:txBody>
                  <a:tcPr marL="90170" marR="45085" marT="90170" marB="45085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smNativeData">
                    <pr:rowheight xmlns="" xmlns:pr="smNativeData" dt="1730186957" type="min" val="1060450"/>
                  </a:ext>
                </a:extLst>
              </a:tr>
              <a:tr h="623570"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b="1" cap="none">
                          <a:solidFill>
                            <a:srgbClr val="FFFFFF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 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b="1" cap="none">
                          <a:solidFill>
                            <a:srgbClr val="FFFFFF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Школа - интернат №27, ул. Калинина 67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</a:txBody>
                  <a:tcPr marL="90170" marR="45085" marT="90170" marB="45085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cap="none">
                          <a:solidFill>
                            <a:srgbClr val="000000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Сенсорная комната с школьными специалистами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</a:txBody>
                  <a:tcPr marL="90170" marR="45085" marT="90170" marB="45085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cap="none">
                          <a:solidFill>
                            <a:srgbClr val="000000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бесплатно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</a:txBody>
                  <a:tcPr marL="90170" marR="45085" marT="90170" marB="45085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cap="none">
                          <a:solidFill>
                            <a:srgbClr val="000000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бесплатно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</a:txBody>
                  <a:tcPr marL="90170" marR="45085" marT="90170" marB="45085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cap="none">
                          <a:solidFill>
                            <a:srgbClr val="000000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Только для учеников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</a:txBody>
                  <a:tcPr marL="90170" marR="45085" marT="90170" marB="45085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smNativeData">
                    <pr:rowheight xmlns="" xmlns:pr="smNativeData" dt="1730186957" type="min" val="623570"/>
                  </a:ext>
                </a:extLst>
              </a:tr>
              <a:tr h="645160"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b="1" cap="none">
                          <a:solidFill>
                            <a:srgbClr val="FFFFFF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ГАУСо со РЦ, ул. Попова д.21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</a:txBody>
                  <a:tcPr marL="90170" marR="45085" marT="90170" marB="45085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cap="none">
                          <a:solidFill>
                            <a:srgbClr val="000000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Сенсорная комната с психологом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</a:txBody>
                  <a:tcPr marL="90170" marR="45085" marT="90170" marB="45085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cap="none">
                          <a:solidFill>
                            <a:srgbClr val="000000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бесплатно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</a:txBody>
                  <a:tcPr marL="90170" marR="45085" marT="90170" marB="45085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cap="none">
                          <a:solidFill>
                            <a:srgbClr val="000000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бесплатно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</a:txBody>
                  <a:tcPr marL="90170" marR="45085" marT="90170" marB="45085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cap="none">
                          <a:solidFill>
                            <a:srgbClr val="000000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Только по инвалидности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cap="none">
                          <a:solidFill>
                            <a:srgbClr val="000000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Короткое занятие - 30 минут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cap="none">
                          <a:solidFill>
                            <a:srgbClr val="000000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1 раз в полгода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</a:txBody>
                  <a:tcPr marL="90170" marR="45085" marT="90170" marB="45085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smNativeData">
                    <pr:rowheight xmlns="" xmlns:pr="smNativeData" dt="1730186957" type="min" val="645160"/>
                  </a:ext>
                </a:extLst>
              </a:tr>
              <a:tr h="820420">
                <a:tc>
                  <a:txBody>
                    <a:bodyPr wrap="square" numCol="1"/>
                    <a:lstStyle/>
                    <a:p>
                      <a:pPr>
                        <a:defRPr lang="ru-ru" sz="1200" b="1" cap="none">
                          <a:solidFill>
                            <a:schemeClr val="bg1"/>
                          </a:solidFill>
                          <a:latin typeface="Times New Roman" pitchFamily="1" charset="-52"/>
                          <a:ea typeface="Times New Roman" pitchFamily="1" charset="-52"/>
                          <a:cs typeface="Times New Roman" pitchFamily="1" charset="-52"/>
                        </a:defRPr>
                      </a:pPr>
                      <a:r>
                        <a:t>LOGOSENSORIKA, Пугачева д. 31</a:t>
                      </a:r>
                    </a:p>
                    <a:p>
                      <a:pPr>
                        <a:defRPr lang="ru-ru"/>
                      </a:pPr>
                    </a:p>
                  </a:txBody>
                  <a:tcPr marL="90170" marR="45085" marT="90170" marB="45085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cap="none">
                          <a:solidFill>
                            <a:srgbClr val="000000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Занятия в сенсорной комнате со специалистом по сенсорной интеграции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</a:txBody>
                  <a:tcPr marL="90170" marR="45085" marT="90170" marB="45085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 wrap="square" numCol="1"/>
                    <a:lstStyle/>
                    <a:p>
                      <a:pPr>
                        <a:defRPr lang="ru-ru" sz="1200" cap="none">
                          <a:latin typeface="Times" pitchFamily="0" charset="0"/>
                          <a:ea typeface="Times" pitchFamily="0" charset="0"/>
                          <a:cs typeface="Times" pitchFamily="0" charset="0"/>
                        </a:defRPr>
                      </a:pPr>
                      <a:r>
                        <a:t>1 500 - разовое занятие</a:t>
                      </a:r>
                    </a:p>
                  </a:txBody>
                  <a:tcPr marL="90170" marR="45085" marT="90170" marB="45085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cap="none">
                          <a:solidFill>
                            <a:srgbClr val="000000"/>
                          </a:solidFill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pPr>
                      <a:r>
                        <a:rPr lang="ru-ru" sz="1200" cap="none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Специалист обучен по направлению</a:t>
                      </a:r>
                      <a:endParaRPr lang="ru-ru" sz="1200" cap="none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  <a:p>
                      <a:pPr marL="0" marR="0" indent="0" algn="l">
                        <a:lnSpc>
                          <a:spcPct val="114000"/>
                        </a:lnSpc>
                        <a:buNone/>
                        <a:defRPr lang="ru-ru" sz="1200" cap="none">
                          <a:solidFill>
                            <a:srgbClr val="000000"/>
                          </a:solidFill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defRPr>
                      </a:pPr>
                      <a:r>
                        <a:t>Опыт</a:t>
                      </a:r>
                    </a:p>
                  </a:txBody>
                  <a:tcPr marL="90170" marR="45085" marT="90170" marB="45085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 wrap="square" numCol="1"/>
                    <a:lstStyle/>
                    <a:p>
                      <a:pPr>
                        <a:defRPr lang="ru-ru" sz="1200" cap="none">
                          <a:solidFill>
                            <a:srgbClr val="000000"/>
                          </a:solidFill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defRPr>
                      </a:pPr>
                      <a:r>
                        <a:t>Плотная запись (только дневное время)</a:t>
                      </a:r>
                    </a:p>
                    <a:p>
                      <a:pPr>
                        <a:defRPr lang="ru-ru" sz="1200" cap="none">
                          <a:solidFill>
                            <a:srgbClr val="000000"/>
                          </a:solidFill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defRPr>
                      </a:pPr>
                      <a:r>
                        <a:t>Завышена цена</a:t>
                      </a:r>
                    </a:p>
                  </a:txBody>
                  <a:tcPr marL="90170" marR="45085" marT="90170" marB="45085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smNativeData">
                    <pr:rowheight xmlns="" xmlns:pr="smNativeData" dt="1730186957" type="min" val="82042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EAAAAAAAAAAXe/AP///wgAAAAAAAAAAAAAAAAAAAAAAAAAAAAAAAAAAAAAZAAAAAEAAABAAAAAAAAAAAAAAAAAAAAAAAAAAAAAAAAAAAAAAAAAAAAAAAAAAAAAAAAAAAAAAAAAAAAAAAAAAAAAAAAAAAAAAAAAAAAAAAAAAAAAAAAAAAAAAAAAAAAAFAAAADwAAAAB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Xe/AP///wEAAAAAAAAAAAAAAAAAAAAAAAAAAAAAAAAAAAAAAAAAAERzngB/f38A5+bmA8zMzADAwP8Af39/AAAAAAAAAAAAAAAAAAAAAAAAAAAAIQAAABgAAAAUAAAAAAAAAHgAAAAASwAAXQUAABAAAAAmAAAACAAAAP//////////"/>
              </a:ext>
            </a:extLst>
          </p:cNvSpPr>
          <p:nvPr/>
        </p:nvSpPr>
        <p:spPr>
          <a:xfrm>
            <a:off x="0" y="76200"/>
            <a:ext cx="12192000" cy="795655"/>
          </a:xfrm>
          <a:prstGeom prst="rect">
            <a:avLst/>
          </a:prstGeom>
          <a:solidFill>
            <a:srgbClr val="0177BF"/>
          </a:solidFill>
          <a:ln w="12700" cap="flat" cmpd="sng" algn="ctr">
            <a:solidFill>
              <a:srgbClr val="44739E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</a:p>
        </p:txBody>
      </p:sp>
      <p:pic>
        <p:nvPicPr>
          <p:cNvPr id="3" name="Рисунок 4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H///8BAAAAAAAAAAAAAAAAAAAAAAAAAAAAAAAAAAAAAAAAAAAAAAACf39/AOfm5gPMzMwAwMD/AH9/fwAAAAAAAAAAAAAAAAD///8AAAAAACEAAAAYAAAAFAAAAK8IAAB4AAAA9QsAAKoF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411605" y="76200"/>
            <a:ext cx="532130" cy="844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TextBox 6"/>
          <p:cNvSpPr>
            <a:extLst>
              <a:ext uri="smNativeData">
                <pr:smNativeData xmlns:pr="smNativeData" xmlns="smNativeData" val="SMDATA_15_zY4gZ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UhoAAMUBAABvSwAACwQAABAgAAAmAAAACAAAAP//////////"/>
              </a:ext>
            </a:extLst>
          </p:cNvSpPr>
          <p:nvPr/>
        </p:nvSpPr>
        <p:spPr>
          <a:xfrm>
            <a:off x="4278630" y="287655"/>
            <a:ext cx="7983855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b="1" cap="none">
                <a:solidFill>
                  <a:schemeClr val="bg1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Школа социальных инициатив Каменск-Уральский городской округ</a:t>
            </a:r>
            <a:endParaRPr lang="en-us" b="1" cap="none">
              <a:solidFill>
                <a:schemeClr val="bg1"/>
              </a:solidFill>
              <a:latin typeface="Arial" pitchFamily="2" charset="-52"/>
              <a:ea typeface="Calibri" pitchFamily="2" charset="-52"/>
              <a:cs typeface="Arial" pitchFamily="2" charset="-52"/>
            </a:endParaRPr>
          </a:p>
        </p:txBody>
      </p:sp>
      <p:pic>
        <p:nvPicPr>
          <p:cNvPr id="5" name="Рисунок 2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EsAAACSAAAAUggAAEMF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7625" y="92710"/>
            <a:ext cx="1304925" cy="7626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Рисунок 13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KUMAADKAAAAUhoAABYF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2055495" y="128270"/>
            <a:ext cx="2223135" cy="6985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Объект 2"/>
          <p:cNvSpPr>
            <a:extLst>
              <a:ext uri="smNativeData">
                <pr:smNativeData xmlns:pr="smNativeData" xmlns="smNativeData" val="SMDATA_15_zY4gZ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5+bmA8zMzADAwP8Af39/AAAAAAAAAAAAAAAAAAAAAAAAAAAAIQAAABgAAAAUAAAABQEAALYHAADCRgAABA0AABAAAAAmAAAACAAAAP//////////"/>
              </a:ext>
            </a:extLst>
          </p:cNvSpPr>
          <p:nvPr/>
        </p:nvSpPr>
        <p:spPr>
          <a:xfrm>
            <a:off x="165735" y="1253490"/>
            <a:ext cx="11336655" cy="862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 pitchFamily="2" charset="-52"/>
              <a:buChar char="•"/>
              <a:tabLst/>
              <a:defRPr lang="ru-ru" sz="2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24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20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 pitchFamily="2" charset="-52"/>
              <a:buChar char="•"/>
              <a:tabLst/>
              <a:defRPr lang="ru-ru" sz="1800" kern="1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 lang="ru-ru"/>
            </a:pPr>
            <a:r>
              <a:rPr lang="ru-ru" sz="3600" b="1" cap="none">
                <a:solidFill>
                  <a:srgbClr val="000000"/>
                </a:solidFill>
                <a:latin typeface="Times New Roman" pitchFamily="1" charset="-52"/>
                <a:ea typeface="Tahoma" pitchFamily="2" charset="-52"/>
                <a:cs typeface="Times New Roman" pitchFamily="1" charset="-52"/>
              </a:rPr>
              <a:t>СОЦИАЛЬНАЯ ЗНАЧИМОСТЬ</a:t>
            </a:r>
            <a:endParaRPr lang="ru-ru" sz="3600" b="1" cap="none">
              <a:solidFill>
                <a:srgbClr val="000000"/>
              </a:solidFill>
              <a:latin typeface="Times New Roman" pitchFamily="1" charset="-52"/>
              <a:ea typeface="Tahoma" pitchFamily="2" charset="-52"/>
              <a:cs typeface="Times New Roman" pitchFamily="1" charset="-52"/>
            </a:endParaRPr>
          </a:p>
          <a:p>
            <a:pPr marL="0" indent="0">
              <a:buNone/>
              <a:defRPr lang="ru-ru"/>
            </a:pPr>
            <a:endParaRPr lang="ru-ru" sz="2000" cap="none">
              <a:latin typeface="Arial" pitchFamily="2" charset="-52"/>
              <a:ea typeface="Calibri" pitchFamily="2" charset="-52"/>
              <a:cs typeface="Arial" pitchFamily="2" charset="-52"/>
            </a:endParaRPr>
          </a:p>
        </p:txBody>
      </p:sp>
      <p:sp>
        <p:nvSpPr>
          <p:cNvPr id="8" name="TextBox 1"/>
          <p:cNvSpPr>
            <a:extLst>
              <a:ext uri="smNativeData">
                <pr:smNativeData xmlns:pr="smNativeData" xmlns="smNativeData" val="SMDATA_15_zY4gZ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oAEAAEsLAADbOAAAFBYAABAgAAAmAAAACAAAAP//////////"/>
              </a:ext>
            </a:extLst>
          </p:cNvSpPr>
          <p:nvPr/>
        </p:nvSpPr>
        <p:spPr>
          <a:xfrm>
            <a:off x="264160" y="1835785"/>
            <a:ext cx="8978265" cy="17532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 marL="342900" indent="-342900" algn="l">
              <a:buAutoNum type="arabicPeriod"/>
              <a:defRPr lang="ru-ru"/>
            </a:pPr>
            <a:r>
              <a:rPr lang="ru-ru" b="1" cap="none"/>
              <a:t>Уменьшение количества детей с сенсорными нарушениями       задержек в развитии</a:t>
            </a:r>
            <a:endParaRPr lang="ru-ru" b="1" cap="none"/>
          </a:p>
          <a:p>
            <a:pPr marL="342900" indent="-342900" algn="l">
              <a:buAutoNum type="arabicPeriod"/>
              <a:defRPr lang="ru-ru"/>
            </a:pPr>
            <a:r>
              <a:t>Организация кружка для мам</a:t>
            </a:r>
          </a:p>
          <a:p>
            <a:pPr marL="342900" indent="-342900" algn="l">
              <a:buAutoNum type="arabicPeriod"/>
              <a:defRPr lang="ru-ru"/>
            </a:pPr>
            <a:r>
              <a:t>Создание нужного пространства для индивидуальных занятий мамы с ребёнком</a:t>
            </a:r>
          </a:p>
          <a:p>
            <a:pPr marL="342900" indent="-342900" algn="l">
              <a:buAutoNum type="arabicPeriod"/>
              <a:defRPr lang="ru-ru"/>
            </a:pPr>
            <a:r>
              <a:t>Сближение нормотипичных детей с детьми с нарушениями в развитии</a:t>
            </a:r>
          </a:p>
          <a:p>
            <a:pPr marL="342900" indent="-342900" algn="l">
              <a:buAutoNum type="arabicPeriod"/>
              <a:defRPr lang="ru-ru"/>
            </a:pPr>
            <a:r>
              <a:t>Уголок пожертвований</a:t>
            </a:r>
          </a:p>
          <a:p>
            <a:pPr marL="342900" indent="-342900" algn="l">
              <a:buAutoNum type="arabicPeriod"/>
              <a:defRPr lang="ru-ru"/>
            </a:pPr>
          </a:p>
        </p:txBody>
      </p:sp>
      <p:sp>
        <p:nvSpPr>
          <p:cNvPr id="9" name="Прямоугольник 9"/>
          <p:cNvSpPr>
            <a:extLst>
              <a:ext uri="smNativeData">
                <pr:smNativeData xmlns:pr="smNativeData" xmlns="smNativeData" val="SMDATA_15_zY4gZxMAAAAlAAAAZAAAAE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5+bmA8zMzADAwP8Af39/AAAAAAAAAAAAAAAAAAAAAAAAAAAAIQAAABgAAAAUAAAArwgAALQVAAAqJQAAixgAABAgAAAmAAAACAAAAP//////////"/>
              </a:ext>
            </a:extLst>
          </p:cNvSpPr>
          <p:nvPr/>
        </p:nvSpPr>
        <p:spPr>
          <a:xfrm>
            <a:off x="1411605" y="3528060"/>
            <a:ext cx="4629785" cy="46164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 cap="none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400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УСЛУГА «ТАКСИ»</a:t>
            </a:r>
            <a:endParaRPr lang="ru-ru" sz="2400" cap="none">
              <a:solidFill>
                <a:schemeClr val="tx1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pic>
        <p:nvPicPr>
          <p:cNvPr id="10" name="Рисунок 12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OMJAABNGQAAKiUAAKQoAAAQAAAAJgAAAAgAAAD//////////w=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1607185" y="4112895"/>
            <a:ext cx="4434205" cy="249364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Стрелка вправо 5"/>
          <p:cNvSpPr>
            <a:extLst>
              <a:ext uri="smNativeData">
                <pr:smNativeData xmlns:pr="smNativeData" xmlns="smNativeData" val="SMDATA_15_zY4gZxMAAAAlAAAAyAAAAA0AAAAAkAAAAEgAAACQAAAASAAAAAAAAAABAAAAAAAAAAEAAABQAAAANcvhlO3E5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5+bmA8zMzADAwP8Af39/AAAAAAAAAAAAAAAAAAAAAAAAAAAAIQAAABgAAAAUAAAAjikAACkMAADGKgAABA0AABAAAAAmAAAACAAAAP//////////"/>
              </a:ext>
            </a:extLst>
          </p:cNvSpPr>
          <p:nvPr/>
        </p:nvSpPr>
        <p:spPr>
          <a:xfrm>
            <a:off x="6755130" y="1976755"/>
            <a:ext cx="198120" cy="139065"/>
          </a:xfrm>
          <a:prstGeom prst="rightArrow">
            <a:avLst>
              <a:gd name="adj1" fmla="val 5000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</a:p>
        </p:txBody>
      </p:sp>
      <p:pic>
        <p:nvPicPr>
          <p:cNvPr id="12" name="Изображение 7" descr="8dMsVuIxcoU"/>
          <p:cNvPicPr>
            <a:picLocks noChangeAspect="1"/>
            <a:extLst>
              <a:ext uri="smNativeData">
                <pr:smNativeData xmlns:pr="smNativeData" xmlns="smNativeData" val="SMDATA_17_zY4g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FcvAAArFgAA4UgAAFQpAAAQAAAAJgAAAAgAAAD//////////w=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7695565" y="3603625"/>
            <a:ext cx="4151630" cy="31146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Текстовое поле 11"/>
          <p:cNvSpPr>
            <a:extLst>
              <a:ext uri="smNativeData">
                <pr:smNativeData xmlns:pr="smNativeData" xmlns="smNativeData" val="SMDATA_15_zY4gZ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4S8AAHATAADhSAAAtBUAABAgAAAmAAAACAAAAP//////////"/>
              </a:ext>
            </a:extLst>
          </p:cNvSpPr>
          <p:nvPr/>
        </p:nvSpPr>
        <p:spPr>
          <a:xfrm>
            <a:off x="7783195" y="3159760"/>
            <a:ext cx="4064000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t>групповое занятие</a:t>
            </a:r>
          </a:p>
        </p:txBody>
      </p:sp>
      <p:sp>
        <p:nvSpPr>
          <p:cNvPr id="14" name="Прямоугольник 14"/>
          <p:cNvSpPr>
            <a:extLst>
              <a:ext uri="smNativeData">
                <pr:smNativeData xmlns:pr="smNativeData" xmlns="smNativeData" val="SMDATA_15_zY4gZ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5+bmA8zMzADAwP8Af39/AAAAAAAAAAAAAAAAAAAAAAAAAAAAIQAAABgAAAAUAAAArC8AAPsSAAD5SAAA7BUAABAAAAAmAAAACAAAAP//////////"/>
              </a:ext>
            </a:extLst>
          </p:cNvSpPr>
          <p:nvPr/>
        </p:nvSpPr>
        <p:spPr>
          <a:xfrm>
            <a:off x="7749540" y="3085465"/>
            <a:ext cx="4112895" cy="47815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Igor</dc:creator>
  <cp:keywords/>
  <dc:description/>
  <cp:lastModifiedBy>Home</cp:lastModifiedBy>
  <cp:revision>0</cp:revision>
  <dcterms:created xsi:type="dcterms:W3CDTF">2018-08-29T05:05:00Z</dcterms:created>
  <dcterms:modified xsi:type="dcterms:W3CDTF">2024-10-29T07:29:17Z</dcterms:modified>
</cp:coreProperties>
</file>