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2" d="100"/>
          <a:sy n="122" d="100"/>
        </p:scale>
        <p:origin x="-13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B4C71EC6-210F-42DE-9C53-41977AD35B3D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332656"/>
            <a:ext cx="8299648" cy="345638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Санаторий на дому</a:t>
            </a:r>
            <a:b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 Мы как все, но чуть сильнее»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казенное учреждение « Центр социального обслуживания на дому поселка городского типа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ундыбаш»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49503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prstClr val="black"/>
                </a:solidFill>
                <a:latin typeface="Lucida Sans Unicode"/>
              </a:rPr>
              <a:t>Краткое описание проекта: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365760" lvl="0" indent="-256032">
              <a:spcBef>
                <a:spcPts val="400"/>
              </a:spcBef>
              <a:buClr>
                <a:srgbClr val="2DA2BF"/>
              </a:buClr>
              <a:buSzPct val="68000"/>
              <a:buFont typeface="Wingdings 3"/>
              <a:buChar char=""/>
            </a:pPr>
            <a:r>
              <a:rPr lang="ru-RU" sz="1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</a:t>
            </a:r>
            <a:r>
              <a:rPr lang="ru-RU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 на предоставление социально-реабилитационных услуг маломобильным гражданам на дому.</a:t>
            </a:r>
          </a:p>
          <a:p>
            <a:pPr marL="365760" lvl="0" indent="-256032">
              <a:spcBef>
                <a:spcPts val="400"/>
              </a:spcBef>
              <a:buClr>
                <a:srgbClr val="2DA2BF"/>
              </a:buClr>
              <a:buSzPct val="68000"/>
              <a:buFont typeface="Wingdings 3"/>
              <a:buChar char=""/>
            </a:pPr>
            <a:endParaRPr lang="ru-RU" sz="18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760" lvl="0" indent="-256032">
              <a:spcBef>
                <a:spcPts val="400"/>
              </a:spcBef>
              <a:buClr>
                <a:srgbClr val="2DA2BF"/>
              </a:buClr>
              <a:buSzPct val="68000"/>
              <a:buFont typeface="Wingdings 3"/>
              <a:buChar char=""/>
            </a:pPr>
            <a:r>
              <a:rPr lang="ru-RU" sz="1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и задачи проекта: </a:t>
            </a:r>
          </a:p>
          <a:p>
            <a:pPr marL="365760" lvl="0" indent="-256032">
              <a:spcBef>
                <a:spcPts val="400"/>
              </a:spcBef>
              <a:buClr>
                <a:srgbClr val="2DA2BF"/>
              </a:buClr>
              <a:buSzPct val="68000"/>
              <a:buFont typeface="Wingdings 3"/>
              <a:buChar char=""/>
            </a:pPr>
            <a:r>
              <a:rPr lang="ru-RU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Обеспечение доступности социально-реабилитационных услуг для граждан пожилого возраста и инвалидов, имеющих значительные ограничения способности к передвижению и (или) самообслуживанию</a:t>
            </a:r>
          </a:p>
          <a:p>
            <a:pPr marL="365760" lvl="0" indent="-256032">
              <a:spcBef>
                <a:spcPts val="400"/>
              </a:spcBef>
              <a:buClr>
                <a:srgbClr val="2DA2BF"/>
              </a:buClr>
              <a:buSzPct val="68000"/>
              <a:buFont typeface="Wingdings 3"/>
              <a:buChar char=""/>
            </a:pPr>
            <a:r>
              <a:rPr lang="ru-RU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Сохранение и улучшение их физического и эмоционального здоровья и общего самочувствия.</a:t>
            </a:r>
          </a:p>
          <a:p>
            <a:pPr marL="365760" lvl="0" indent="-256032">
              <a:spcBef>
                <a:spcPts val="400"/>
              </a:spcBef>
              <a:buClr>
                <a:srgbClr val="2DA2BF"/>
              </a:buClr>
              <a:buSzPct val="68000"/>
              <a:buFont typeface="Wingdings 3"/>
              <a:buChar char=""/>
            </a:pPr>
            <a:r>
              <a:rPr lang="ru-RU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Создание комфортной   среды для максимально длительного проживания граждан пожилого возраста и инвалидов в домашних условиях.</a:t>
            </a:r>
          </a:p>
          <a:p>
            <a:pPr marL="0" lvl="0" indent="0">
              <a:spcBef>
                <a:spcPts val="400"/>
              </a:spcBef>
              <a:buClr>
                <a:srgbClr val="2DA2BF"/>
              </a:buClr>
              <a:buSzPct val="68000"/>
              <a:buNone/>
            </a:pPr>
            <a:endParaRPr lang="ru-RU" sz="18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760" lvl="0" indent="-256032">
              <a:spcBef>
                <a:spcPts val="400"/>
              </a:spcBef>
              <a:buClr>
                <a:srgbClr val="2DA2BF"/>
              </a:buClr>
              <a:buSzPct val="68000"/>
              <a:buFont typeface="Wingdings 3"/>
              <a:buChar char=""/>
            </a:pPr>
            <a:r>
              <a:rPr lang="ru-RU" sz="1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Целевая аудитория: </a:t>
            </a:r>
            <a:r>
              <a:rPr lang="ru-RU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Граждане пожилого возраста и инвалиды, имеющие значительные ограничения способности к передвижению и (или) самообслуживанию в соответствии с медицинским заключением.</a:t>
            </a:r>
          </a:p>
          <a:p>
            <a:pPr marL="365760" lvl="0" indent="-256032">
              <a:spcBef>
                <a:spcPts val="400"/>
              </a:spcBef>
              <a:buClr>
                <a:srgbClr val="2DA2BF"/>
              </a:buClr>
              <a:buSzPct val="68000"/>
              <a:buFont typeface="Wingdings 3"/>
              <a:buChar char=""/>
            </a:pPr>
            <a:endParaRPr lang="ru-RU" sz="1400" b="1" dirty="0">
              <a:solidFill>
                <a:prstClr val="black"/>
              </a:solidFill>
              <a:latin typeface="Lucida Sans Unicode"/>
            </a:endParaRPr>
          </a:p>
        </p:txBody>
      </p:sp>
    </p:spTree>
    <p:extLst>
      <p:ext uri="{BB962C8B-B14F-4D97-AF65-F5344CB8AC3E}">
        <p14:creationId xmlns:p14="http://schemas.microsoft.com/office/powerpoint/2010/main" val="32473366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Описание текущей ситуации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marL="365760" lvl="0" indent="-256032">
              <a:spcBef>
                <a:spcPts val="400"/>
              </a:spcBef>
              <a:buClr>
                <a:srgbClr val="2DA2BF"/>
              </a:buClr>
              <a:buSzPct val="68000"/>
              <a:buFont typeface="Wingdings 3"/>
              <a:buChar char=""/>
            </a:pPr>
            <a:r>
              <a:rPr lang="ru-RU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сегодняшний день в МКУ «ЦСО </a:t>
            </a:r>
            <a:r>
              <a:rPr lang="ru-RU" sz="1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пгт</a:t>
            </a:r>
            <a:r>
              <a:rPr lang="ru-RU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Мундыбаш.» на социальном обслуживании находятся около 800 граждан пожилого возраста и инвалидов. </a:t>
            </a:r>
          </a:p>
          <a:p>
            <a:pPr marL="365760" lvl="0" indent="-256032">
              <a:spcBef>
                <a:spcPts val="400"/>
              </a:spcBef>
              <a:buClr>
                <a:srgbClr val="2DA2BF"/>
              </a:buClr>
              <a:buSzPct val="68000"/>
              <a:buFont typeface="Wingdings 3"/>
              <a:buChar char=""/>
            </a:pPr>
            <a:r>
              <a:rPr lang="ru-RU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силу своего возраста, физического состояния, перенесённых заболеваний, финансовых и иных причин многие пожилые люди и инвалиды, состоящие на социальном обслуживании в Центре не могут воспользоваться услугами отделения дневного пребывания (в дальнейшем - ОДП) . </a:t>
            </a:r>
            <a:r>
              <a:rPr lang="ru-RU" sz="1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Стационарозамещающая</a:t>
            </a:r>
            <a:r>
              <a:rPr lang="ru-RU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технология «Санаторий на дому» позволяет одиноким и одиноко проживающим гражданам пожилого возраста и инвалидам, не имеющим возможности выходить за пределы квартиры, в надомных условиях получить необходимые адаптивно-физкультурные и социально-реабилитационных услуги в соответствии с назначением врача. Социально-оздоровительные мероприятия в рамках проекта будут предоставлять силами работников Центра и психолога отделения дневного пребывания п.Каз.</a:t>
            </a:r>
          </a:p>
          <a:p>
            <a:pPr marL="365760" lvl="0" indent="-256032">
              <a:spcBef>
                <a:spcPts val="400"/>
              </a:spcBef>
              <a:buClr>
                <a:srgbClr val="2DA2BF"/>
              </a:buClr>
              <a:buSzPct val="68000"/>
              <a:buFont typeface="Wingdings 3"/>
              <a:buChar char=""/>
            </a:pPr>
            <a:r>
              <a:rPr lang="ru-RU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призван улучшать физическое и душевное состояние пожилых людей, поддерживать и, при необходимости, восстанавливать  когнитивные функции,  продлить активное </a:t>
            </a:r>
            <a:r>
              <a:rPr lang="ru-RU" sz="1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долголетие.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47474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>
                <a:solidFill>
                  <a:srgbClr val="464646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Планы по дальнейшему развитию проекта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lvl="0" indent="0">
              <a:lnSpc>
                <a:spcPct val="150000"/>
              </a:lnSpc>
              <a:spcBef>
                <a:spcPts val="400"/>
              </a:spcBef>
              <a:buClr>
                <a:srgbClr val="2DA2BF"/>
              </a:buClr>
              <a:buSzPct val="68000"/>
              <a:buNone/>
            </a:pPr>
            <a:r>
              <a:rPr lang="ru-RU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Стационарозамещающая</a:t>
            </a: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технология "Санаторий на дому" будет действовать на постоянной основе после реализации мероприятий в рамках </a:t>
            </a:r>
            <a:r>
              <a:rPr lang="ru-RU" sz="1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грантового</a:t>
            </a: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проекта</a:t>
            </a:r>
            <a:endParaRPr lang="ru-RU" sz="16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41454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30</TotalTime>
  <Words>289</Words>
  <Application>Microsoft Office PowerPoint</Application>
  <PresentationFormat>Экран (4:3)</PresentationFormat>
  <Paragraphs>17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Обычная</vt:lpstr>
      <vt:lpstr>       Санаторий на дому    « Мы как все, но чуть сильнее»</vt:lpstr>
      <vt:lpstr>Краткое описание проекта: </vt:lpstr>
      <vt:lpstr>Описание текущей ситуации</vt:lpstr>
      <vt:lpstr>Планы по дальнейшему развитию проекта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Санаторий на дому    « Мы как все, но чуть сильнее»</dc:title>
  <dc:creator>Specialist</dc:creator>
  <cp:lastModifiedBy>Specialist</cp:lastModifiedBy>
  <cp:revision>3</cp:revision>
  <dcterms:created xsi:type="dcterms:W3CDTF">2026-03-12T04:27:35Z</dcterms:created>
  <dcterms:modified xsi:type="dcterms:W3CDTF">2026-03-12T04:58:35Z</dcterms:modified>
</cp:coreProperties>
</file>