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media/image2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0" r:id="rId3"/>
    <p:sldId id="301" r:id="rId4"/>
    <p:sldId id="302" r:id="rId5"/>
    <p:sldId id="303" r:id="rId6"/>
    <p:sldId id="304" r:id="rId7"/>
    <p:sldId id="305" r:id="rId8"/>
    <p:sldId id="306" r:id="rId9"/>
    <p:sldId id="308" r:id="rId10"/>
    <p:sldId id="309" r:id="rId11"/>
    <p:sldId id="310" r:id="rId12"/>
    <p:sldId id="3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83E6E3-FA7D-4D7B-A595-EF9225AFEA8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/>
    <p:restoredTop sz="94682"/>
  </p:normalViewPr>
  <p:slideViewPr>
    <p:cSldViewPr snapToGrid="0">
      <p:cViewPr>
        <p:scale>
          <a:sx n="100" d="100"/>
          <a:sy n="100" d="100"/>
        </p:scale>
        <p:origin x="58" y="-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20" Type="http://schemas.openxmlformats.org/officeDocument/2006/relationships/customXml" Target="../customXml/item2.xml"/><Relationship Id="rId2" Type="http://schemas.openxmlformats.org/officeDocument/2006/relationships/theme" Target="theme/theme1.xml"/><Relationship Id="rId19" Type="http://schemas.openxmlformats.org/officeDocument/2006/relationships/customXml" Target="../customXml/item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966AA-C2D0-420D-89FC-1A1AB0AD4072}" type="doc">
      <dgm:prSet loTypeId="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5D50368-372D-4F79-95B9-B27BD239F0F6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b="1"/>
            <a:t>Популяризация</a:t>
          </a:r>
          <a:r>
            <a:rPr lang="en-US" altLang="ru-RU" b="1"/>
            <a:t> </a:t>
          </a:r>
          <a:r>
            <a:rPr lang="en-US" altLang="en-US" b="1"/>
            <a:t>культурных</a:t>
          </a:r>
          <a:r>
            <a:rPr lang="en-US" altLang="ru-RU" b="1"/>
            <a:t> </a:t>
          </a:r>
          <a:r>
            <a:rPr lang="en-US" altLang="en-US" b="1"/>
            <a:t>традиций</a:t>
          </a:r>
          <a:r>
            <a:rPr lang="en-US" altLang="en-US" b="1"/>
            <a:t/>
          </a:r>
          <a:endParaRPr lang="en-US" altLang="en-US" b="1"/>
        </a:p>
      </dgm:t>
    </dgm:pt>
    <dgm:pt modelId="{CDE1A78B-2AE4-4A71-9139-416C219BC84D}" cxnId="{9BB5C9DA-5E0B-49F0-9C54-86D95A9CA7F4}" type="par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08ABF25-4B40-405C-9E88-248ED8B31B83}" cxnId="{9BB5C9DA-5E0B-49F0-9C54-86D95A9CA7F4}" type="sib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5FCB7DF-D0D3-43D8-8FE5-E5FFDED6264E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800"/>
            <a:t>–</a:t>
          </a:r>
          <a:r>
            <a:rPr lang="en-US" altLang="ru-RU" sz="1800"/>
            <a:t> </a:t>
          </a:r>
          <a:r>
            <a:rPr lang="en-US" altLang="en-US" sz="1800"/>
            <a:t>сохранение</a:t>
          </a:r>
          <a:r>
            <a:rPr lang="en-US" altLang="ru-RU" sz="1800"/>
            <a:t> </a:t>
          </a:r>
          <a:r>
            <a:rPr lang="en-US" altLang="en-US" sz="1800"/>
            <a:t>этнокультурной</a:t>
          </a:r>
          <a:r>
            <a:rPr lang="en-US" altLang="ru-RU" sz="1800"/>
            <a:t> </a:t>
          </a:r>
          <a:r>
            <a:rPr lang="en-US" altLang="en-US" sz="1800"/>
            <a:t>самобытности</a:t>
          </a:r>
          <a:r>
            <a:rPr lang="en-US" altLang="ru-RU" sz="1800"/>
            <a:t>.</a:t>
          </a:r>
          <a:r>
            <a:rPr lang="en-US" altLang="ru-RU" sz="1800"/>
            <a:t/>
          </a:r>
          <a:endParaRPr lang="en-US" altLang="ru-RU" sz="1800"/>
        </a:p>
      </dgm:t>
    </dgm:pt>
    <dgm:pt modelId="{5DD5E854-B70B-4927-93DD-9B930567F2D9}" cxnId="{B315DB87-0C28-4A9B-A625-2D365DBAC690}" type="par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DDE76206-3F7F-4788-87BA-8C9D4D26CDB9}" cxnId="{B315DB87-0C28-4A9B-A625-2D365DBAC690}" type="sib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96543C5-093B-4437-B406-DBE4B882EA97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b="1"/>
            <a:t>Психологическая</a:t>
          </a:r>
          <a:r>
            <a:rPr lang="en-US" altLang="ru-RU" b="1"/>
            <a:t> </a:t>
          </a:r>
          <a:r>
            <a:rPr lang="en-US" altLang="en-US" b="1"/>
            <a:t>поддержка</a:t>
          </a:r>
          <a:r>
            <a:rPr lang="en-US" altLang="en-US" b="1"/>
            <a:t/>
          </a:r>
          <a:endParaRPr lang="en-US" altLang="en-US" b="1"/>
        </a:p>
      </dgm:t>
    </dgm:pt>
    <dgm:pt modelId="{41DE1F19-4A9F-48CD-A44E-6BF1D04E31EE}" cxnId="{9E251E36-15DF-448B-A712-2CAAC400E19F}" type="par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F264F018-7FB9-43EC-B595-B986D351AD7B}" cxnId="{9E251E36-15DF-448B-A712-2CAAC400E19F}" type="sib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C485168C-07AD-4DE6-B17E-1E96E93777D7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600"/>
            <a:t>–</a:t>
          </a:r>
          <a:r>
            <a:rPr lang="en-US" altLang="ru-RU" sz="1600"/>
            <a:t> </a:t>
          </a:r>
          <a:r>
            <a:rPr lang="en-US" altLang="en-US" sz="1600"/>
            <a:t>развитие</a:t>
          </a:r>
          <a:r>
            <a:rPr lang="en-US" altLang="ru-RU" sz="1600"/>
            <a:t> </a:t>
          </a:r>
          <a:r>
            <a:rPr lang="en-US" altLang="en-US" sz="1600"/>
            <a:t>личных</a:t>
          </a:r>
          <a:r>
            <a:rPr lang="en-US" altLang="ru-RU" sz="1600"/>
            <a:t> </a:t>
          </a:r>
          <a:r>
            <a:rPr lang="en-US" altLang="en-US" sz="1600"/>
            <a:t>качеств</a:t>
          </a:r>
          <a:r>
            <a:rPr lang="en-US" altLang="ru-RU" sz="1600"/>
            <a:t>, </a:t>
          </a:r>
          <a:r>
            <a:rPr lang="en-US" altLang="en-US" sz="1600"/>
            <a:t>повышение</a:t>
          </a:r>
          <a:r>
            <a:rPr lang="en-US" altLang="ru-RU" sz="1600"/>
            <a:t> </a:t>
          </a:r>
          <a:r>
            <a:rPr lang="en-US" altLang="en-US" sz="1600"/>
            <a:t>самооценки</a:t>
          </a:r>
          <a:r>
            <a:rPr lang="en-US" altLang="ru-RU" sz="1600"/>
            <a:t>.</a:t>
          </a:r>
          <a:r>
            <a:rPr lang="en-US" altLang="ru-RU" sz="1600"/>
            <a:t/>
          </a:r>
          <a:endParaRPr lang="en-US" altLang="ru-RU" sz="1600"/>
        </a:p>
      </dgm:t>
    </dgm:pt>
    <dgm:pt modelId="{2EA2CE1F-978B-4B0A-92B2-CA23FBAEB8C0}" cxnId="{A8B070D5-FA60-44F5-9FF1-D287A97B9783}" type="par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5F43B89-7F05-43F2-A0A8-66E0914D6EC4}" cxnId="{A8B070D5-FA60-44F5-9FF1-D287A97B9783}" type="sib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CA2BABAF-EDAA-4496-8316-FD6EA3643E8F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800" b="1" i="0" dirty="0">
              <a:latin typeface="+mn-lt"/>
            </a:rPr>
            <a:t>Создание</a:t>
          </a:r>
          <a:r>
            <a:rPr lang="en-US" altLang="ru-RU" sz="800" b="1" i="0" dirty="0">
              <a:latin typeface="+mn-lt"/>
            </a:rPr>
            <a:t> </a:t>
          </a:r>
          <a:r>
            <a:rPr lang="en-US" altLang="en-US" sz="800" b="1" i="0" dirty="0">
              <a:latin typeface="+mn-lt"/>
            </a:rPr>
            <a:t>положительного</a:t>
          </a:r>
          <a:r>
            <a:rPr lang="en-US" altLang="ru-RU" sz="800" b="1" i="0" dirty="0">
              <a:latin typeface="+mn-lt"/>
            </a:rPr>
            <a:t> </a:t>
          </a:r>
          <a:r>
            <a:rPr lang="en-US" altLang="en-US" sz="800" b="1" i="0" dirty="0">
              <a:latin typeface="+mn-lt"/>
            </a:rPr>
            <a:t>примера</a:t>
          </a:r>
          <a:r>
            <a:rPr lang="en-US" altLang="ru-RU" sz="800" b="1" i="0" dirty="0">
              <a:latin typeface="+mn-lt"/>
            </a:rPr>
            <a:t> </a:t>
          </a:r>
          <a:r>
            <a:rPr lang="en-US" altLang="en-US" sz="800" b="1" i="0" dirty="0">
              <a:latin typeface="+mn-lt"/>
            </a:rPr>
            <a:t>для</a:t>
          </a:r>
          <a:r>
            <a:rPr lang="en-US" altLang="ru-RU" sz="800" b="1" i="0" dirty="0">
              <a:latin typeface="+mn-lt"/>
            </a:rPr>
            <a:t> </a:t>
          </a:r>
          <a:r>
            <a:rPr lang="en-US" altLang="en-US" sz="800" b="1" i="0" dirty="0">
              <a:latin typeface="+mn-lt"/>
            </a:rPr>
            <a:t>детей</a:t>
          </a:r>
          <a:r>
            <a:rPr lang="en-US" altLang="en-US" sz="800" b="1" i="0" dirty="0">
              <a:latin typeface="+mn-lt"/>
            </a:rPr>
            <a:t/>
          </a:r>
          <a:endParaRPr lang="en-US" altLang="en-US" sz="800" b="1" i="0" dirty="0">
            <a:latin typeface="+mn-lt"/>
          </a:endParaRPr>
        </a:p>
      </dgm:t>
    </dgm:pt>
    <dgm:pt modelId="{2B1B4805-2FB7-402F-86A8-587F29181C18}" cxnId="{4A849C15-EA96-437D-841A-1F1FC9807791}" type="par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498AB02-A1BF-4D28-8918-F87A89CEE23B}" cxnId="{4A849C15-EA96-437D-841A-1F1FC9807791}" type="sib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BC1EDDD-C08B-4F9C-8453-9CEFCC2AF319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600"/>
            <a:t>–</a:t>
          </a:r>
          <a:r>
            <a:rPr lang="en-US" altLang="ru-RU" sz="1600"/>
            <a:t> </a:t>
          </a:r>
          <a:r>
            <a:rPr lang="en-US" altLang="en-US" sz="1600"/>
            <a:t>мамы</a:t>
          </a:r>
          <a:r>
            <a:rPr lang="en-US" altLang="ru-RU" sz="1600"/>
            <a:t> </a:t>
          </a:r>
          <a:r>
            <a:rPr lang="en-US" altLang="en-US" sz="1600"/>
            <a:t>становятся</a:t>
          </a:r>
          <a:r>
            <a:rPr lang="en-US" altLang="ru-RU" sz="1600"/>
            <a:t> </a:t>
          </a:r>
          <a:r>
            <a:rPr lang="en-US" altLang="en-US" sz="1600"/>
            <a:t>вдохновением</a:t>
          </a:r>
          <a:r>
            <a:rPr lang="en-US" altLang="ru-RU" sz="1600"/>
            <a:t> </a:t>
          </a:r>
          <a:r>
            <a:rPr lang="en-US" altLang="en-US" sz="1600"/>
            <a:t>для</a:t>
          </a:r>
          <a:r>
            <a:rPr lang="en-US" altLang="ru-RU" sz="1600"/>
            <a:t> </a:t>
          </a:r>
          <a:r>
            <a:rPr lang="en-US" altLang="en-US" sz="1600"/>
            <a:t>детей</a:t>
          </a:r>
          <a:r>
            <a:rPr lang="en-US" altLang="ru-RU" sz="1600"/>
            <a:t>.</a:t>
          </a:r>
          <a:r>
            <a:rPr lang="en-US" altLang="ru-RU" sz="1600"/>
            <a:t/>
          </a:r>
          <a:endParaRPr lang="en-US" altLang="ru-RU" sz="1600"/>
        </a:p>
      </dgm:t>
    </dgm:pt>
    <dgm:pt modelId="{33D02404-349E-4E82-A8BA-C0A907006883}" cxnId="{B142CDF8-D703-4398-BAFE-9F8FF387241E}" type="par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7D85D88C-6545-49D9-9F9D-01270187B165}" cxnId="{B142CDF8-D703-4398-BAFE-9F8FF387241E}" type="sib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6707D150-59C5-7547-A2DD-E2FA2E7973D8}" type="pres">
      <dgm:prSet presAssocID="{B6A966AA-C2D0-420D-89FC-1A1AB0AD4072}" presName="vert0" presStyleCnt="0">
        <dgm:presLayoutVars>
          <dgm:dir/>
          <dgm:animOne val="branch"/>
          <dgm:animLvl val="lvl"/>
        </dgm:presLayoutVars>
      </dgm:prSet>
      <dgm:spPr/>
    </dgm:pt>
    <dgm:pt modelId="{B8049436-D412-CB44-A80A-809138319192}" type="pres">
      <dgm:prSet presAssocID="{45D50368-372D-4F79-95B9-B27BD239F0F6}" presName="thickLine" presStyleLbl="alignNode1" presStyleIdx="0" presStyleCnt="3"/>
      <dgm:spPr>
        <a:ln w="9525">
          <a:solidFill>
            <a:schemeClr val="accent3"/>
          </a:solidFill>
        </a:ln>
      </dgm:spPr>
    </dgm:pt>
    <dgm:pt modelId="{8567467B-61D7-DE4B-91CB-CD4AFFD1353B}" type="pres">
      <dgm:prSet presAssocID="{45D50368-372D-4F79-95B9-B27BD239F0F6}" presName="horz1" presStyleCnt="0"/>
      <dgm:spPr/>
    </dgm:pt>
    <dgm:pt modelId="{AA396768-75F4-794B-B102-5B85CD2BD612}" type="pres">
      <dgm:prSet presAssocID="{45D50368-372D-4F79-95B9-B27BD239F0F6}" presName="tx1" presStyleLbl="revTx" presStyleIdx="0" presStyleCnt="6"/>
      <dgm:spPr/>
    </dgm:pt>
    <dgm:pt modelId="{C1D9EE0E-3B36-4746-988C-3DE9111A687D}" type="pres">
      <dgm:prSet presAssocID="{45D50368-372D-4F79-95B9-B27BD239F0F6}" presName="vert1" presStyleCnt="0"/>
      <dgm:spPr/>
    </dgm:pt>
    <dgm:pt modelId="{12949FBE-3F94-994C-90FB-D10296F0864A}" type="pres">
      <dgm:prSet presAssocID="{15FCB7DF-D0D3-43D8-8FE5-E5FFDED6264E}" presName="vertSpace2a" presStyleCnt="0"/>
      <dgm:spPr/>
    </dgm:pt>
    <dgm:pt modelId="{8FCD85CB-D450-E94F-B976-B8CCDB851EBB}" type="pres">
      <dgm:prSet presAssocID="{15FCB7DF-D0D3-43D8-8FE5-E5FFDED6264E}" presName="horz2" presStyleCnt="0"/>
      <dgm:spPr/>
    </dgm:pt>
    <dgm:pt modelId="{97EB0167-7456-8F4E-B880-AFA74E107168}" type="pres">
      <dgm:prSet presAssocID="{15FCB7DF-D0D3-43D8-8FE5-E5FFDED6264E}" presName="horzSpace2" presStyleCnt="0"/>
      <dgm:spPr/>
    </dgm:pt>
    <dgm:pt modelId="{6F857676-4FB5-9B49-BE3B-9235C086E17B}" type="pres">
      <dgm:prSet presAssocID="{15FCB7DF-D0D3-43D8-8FE5-E5FFDED6264E}" presName="tx2" presStyleLbl="revTx" presStyleIdx="1" presStyleCnt="6" custScaleY="120673"/>
      <dgm:spPr/>
    </dgm:pt>
    <dgm:pt modelId="{8FD8CDA9-CC1F-1E41-B159-65C20735E289}" type="pres">
      <dgm:prSet presAssocID="{15FCB7DF-D0D3-43D8-8FE5-E5FFDED6264E}" presName="vert2" presStyleCnt="0"/>
      <dgm:spPr/>
    </dgm:pt>
    <dgm:pt modelId="{FF43B681-0EBA-B349-A655-68DBEA111A87}" type="pres">
      <dgm:prSet presAssocID="{15FCB7DF-D0D3-43D8-8FE5-E5FFDED6264E}" presName="thinLine2b" presStyleLbl="callout" presStyleIdx="0" presStyleCnt="3"/>
      <dgm:spPr>
        <a:ln>
          <a:noFill/>
        </a:ln>
      </dgm:spPr>
    </dgm:pt>
    <dgm:pt modelId="{0EFA947E-7209-2547-AE46-E88BAB67C384}" type="pres">
      <dgm:prSet presAssocID="{15FCB7DF-D0D3-43D8-8FE5-E5FFDED6264E}" presName="vertSpace2b" presStyleCnt="0"/>
      <dgm:spPr/>
    </dgm:pt>
    <dgm:pt modelId="{D8AE3E56-EF92-0348-A99A-20F90C5D7FDD}" type="pres">
      <dgm:prSet presAssocID="{196543C5-093B-4437-B406-DBE4B882EA97}" presName="thickLine" presStyleLbl="alignNode1" presStyleIdx="1" presStyleCnt="3"/>
      <dgm:spPr>
        <a:ln w="9525">
          <a:solidFill>
            <a:schemeClr val="accent3"/>
          </a:solidFill>
        </a:ln>
      </dgm:spPr>
    </dgm:pt>
    <dgm:pt modelId="{3D235219-0CB9-2147-8B4A-7DAC9702FDE9}" type="pres">
      <dgm:prSet presAssocID="{196543C5-093B-4437-B406-DBE4B882EA97}" presName="horz1" presStyleCnt="0"/>
      <dgm:spPr/>
    </dgm:pt>
    <dgm:pt modelId="{34EA1CA4-8854-6341-801E-BBB77F74C579}" type="pres">
      <dgm:prSet presAssocID="{196543C5-093B-4437-B406-DBE4B882EA97}" presName="tx1" presStyleLbl="revTx" presStyleIdx="2" presStyleCnt="6"/>
      <dgm:spPr/>
    </dgm:pt>
    <dgm:pt modelId="{E670F411-117D-0142-860B-1F8C3D64DFEB}" type="pres">
      <dgm:prSet presAssocID="{196543C5-093B-4437-B406-DBE4B882EA97}" presName="vert1" presStyleCnt="0"/>
      <dgm:spPr/>
    </dgm:pt>
    <dgm:pt modelId="{BB7E1A7D-C828-6245-B9A0-5FFBAA3F6DF0}" type="pres">
      <dgm:prSet presAssocID="{C485168C-07AD-4DE6-B17E-1E96E93777D7}" presName="vertSpace2a" presStyleCnt="0"/>
      <dgm:spPr/>
    </dgm:pt>
    <dgm:pt modelId="{CE950503-DC1F-B541-8C39-BC9F49B0B8E1}" type="pres">
      <dgm:prSet presAssocID="{C485168C-07AD-4DE6-B17E-1E96E93777D7}" presName="horz2" presStyleCnt="0"/>
      <dgm:spPr/>
    </dgm:pt>
    <dgm:pt modelId="{E53C4CFD-0931-B043-8E74-3E0ACD15579B}" type="pres">
      <dgm:prSet presAssocID="{C485168C-07AD-4DE6-B17E-1E96E93777D7}" presName="horzSpace2" presStyleCnt="0"/>
      <dgm:spPr/>
    </dgm:pt>
    <dgm:pt modelId="{4A19AF2B-9A9C-2D4B-BC2A-61460CAEA18D}" type="pres">
      <dgm:prSet presAssocID="{C485168C-07AD-4DE6-B17E-1E96E93777D7}" presName="tx2" presStyleLbl="revTx" presStyleIdx="3" presStyleCnt="6" custScaleY="107990"/>
      <dgm:spPr/>
    </dgm:pt>
    <dgm:pt modelId="{378B581C-B354-F149-B60A-D1DC06D78885}" type="pres">
      <dgm:prSet presAssocID="{C485168C-07AD-4DE6-B17E-1E96E93777D7}" presName="vert2" presStyleCnt="0"/>
      <dgm:spPr/>
    </dgm:pt>
    <dgm:pt modelId="{E80AF0D1-650F-3341-BBAE-8A0BF215F712}" type="pres">
      <dgm:prSet presAssocID="{C485168C-07AD-4DE6-B17E-1E96E93777D7}" presName="thinLine2b" presStyleLbl="callout" presStyleIdx="1" presStyleCnt="3"/>
      <dgm:spPr>
        <a:ln>
          <a:noFill/>
        </a:ln>
      </dgm:spPr>
    </dgm:pt>
    <dgm:pt modelId="{2BECC04D-F964-8E41-8B5B-FA73C6D8AFA7}" type="pres">
      <dgm:prSet presAssocID="{C485168C-07AD-4DE6-B17E-1E96E93777D7}" presName="vertSpace2b" presStyleCnt="0"/>
      <dgm:spPr/>
    </dgm:pt>
    <dgm:pt modelId="{AA995088-DA1E-2B4D-910D-FE8B286E5529}" type="pres">
      <dgm:prSet presAssocID="{CA2BABAF-EDAA-4496-8316-FD6EA3643E8F}" presName="thickLine" presStyleLbl="alignNode1" presStyleIdx="2" presStyleCnt="3"/>
      <dgm:spPr>
        <a:ln w="9525">
          <a:solidFill>
            <a:schemeClr val="accent3"/>
          </a:solidFill>
        </a:ln>
      </dgm:spPr>
    </dgm:pt>
    <dgm:pt modelId="{F1F448EC-1BF5-7B41-92AA-33678A0A58CE}" type="pres">
      <dgm:prSet presAssocID="{CA2BABAF-EDAA-4496-8316-FD6EA3643E8F}" presName="horz1" presStyleCnt="0"/>
      <dgm:spPr/>
    </dgm:pt>
    <dgm:pt modelId="{CE2F30E2-B3AA-EB48-A1A0-0C7E57606251}" type="pres">
      <dgm:prSet presAssocID="{CA2BABAF-EDAA-4496-8316-FD6EA3643E8F}" presName="tx1" presStyleLbl="revTx" presStyleIdx="4" presStyleCnt="6" custScaleY="77824"/>
      <dgm:spPr/>
    </dgm:pt>
    <dgm:pt modelId="{174E584B-8E81-2C40-B5F0-5E36112B8DFB}" type="pres">
      <dgm:prSet presAssocID="{CA2BABAF-EDAA-4496-8316-FD6EA3643E8F}" presName="vert1" presStyleCnt="0"/>
      <dgm:spPr/>
    </dgm:pt>
    <dgm:pt modelId="{E7E45DE5-EA3A-3241-A0A6-33C410033A98}" type="pres">
      <dgm:prSet presAssocID="{ABC1EDDD-C08B-4F9C-8453-9CEFCC2AF319}" presName="vertSpace2a" presStyleCnt="0"/>
      <dgm:spPr/>
    </dgm:pt>
    <dgm:pt modelId="{603DD84A-6482-CD46-9F4B-50E9EF251D2D}" type="pres">
      <dgm:prSet presAssocID="{ABC1EDDD-C08B-4F9C-8453-9CEFCC2AF319}" presName="horz2" presStyleCnt="0"/>
      <dgm:spPr/>
    </dgm:pt>
    <dgm:pt modelId="{785E7D6D-0633-8040-8C6D-B5535F267C24}" type="pres">
      <dgm:prSet presAssocID="{ABC1EDDD-C08B-4F9C-8453-9CEFCC2AF319}" presName="horzSpace2" presStyleCnt="0"/>
      <dgm:spPr/>
    </dgm:pt>
    <dgm:pt modelId="{AAC58985-9E4F-6C42-B837-2CC50E436168}" type="pres">
      <dgm:prSet presAssocID="{ABC1EDDD-C08B-4F9C-8453-9CEFCC2AF319}" presName="tx2" presStyleLbl="revTx" presStyleIdx="5" presStyleCnt="6"/>
      <dgm:spPr/>
    </dgm:pt>
    <dgm:pt modelId="{C889E904-64C4-7E4B-8BB9-A068D9FCC067}" type="pres">
      <dgm:prSet presAssocID="{ABC1EDDD-C08B-4F9C-8453-9CEFCC2AF319}" presName="vert2" presStyleCnt="0"/>
      <dgm:spPr/>
    </dgm:pt>
    <dgm:pt modelId="{3A7658F6-62D7-A840-BD8C-5D607B40A258}" type="pres">
      <dgm:prSet presAssocID="{ABC1EDDD-C08B-4F9C-8453-9CEFCC2AF319}" presName="thinLine2b" presStyleLbl="callout" presStyleIdx="2" presStyleCnt="3"/>
      <dgm:spPr>
        <a:ln>
          <a:noFill/>
        </a:ln>
      </dgm:spPr>
    </dgm:pt>
    <dgm:pt modelId="{90763F7D-7EE8-8F45-A4DC-4D96497DECE8}" type="pres">
      <dgm:prSet presAssocID="{ABC1EDDD-C08B-4F9C-8453-9CEFCC2AF319}" presName="vertSpace2b" presStyleCnt="0"/>
      <dgm:spPr/>
    </dgm:pt>
  </dgm:ptLst>
  <dgm:cxnLst>
    <dgm:cxn modelId="{9BB5C9DA-5E0B-49F0-9C54-86D95A9CA7F4}" srcId="{B6A966AA-C2D0-420D-89FC-1A1AB0AD4072}" destId="{45D50368-372D-4F79-95B9-B27BD239F0F6}" srcOrd="0" destOrd="0" parTransId="{CDE1A78B-2AE4-4A71-9139-416C219BC84D}" sibTransId="{508ABF25-4B40-405C-9E88-248ED8B31B83}"/>
    <dgm:cxn modelId="{B315DB87-0C28-4A9B-A625-2D365DBAC690}" srcId="{45D50368-372D-4F79-95B9-B27BD239F0F6}" destId="{15FCB7DF-D0D3-43D8-8FE5-E5FFDED6264E}" srcOrd="0" destOrd="0" parTransId="{5DD5E854-B70B-4927-93DD-9B930567F2D9}" sibTransId="{DDE76206-3F7F-4788-87BA-8C9D4D26CDB9}"/>
    <dgm:cxn modelId="{9E251E36-15DF-448B-A712-2CAAC400E19F}" srcId="{B6A966AA-C2D0-420D-89FC-1A1AB0AD4072}" destId="{196543C5-093B-4437-B406-DBE4B882EA97}" srcOrd="1" destOrd="0" parTransId="{41DE1F19-4A9F-48CD-A44E-6BF1D04E31EE}" sibTransId="{F264F018-7FB9-43EC-B595-B986D351AD7B}"/>
    <dgm:cxn modelId="{A8B070D5-FA60-44F5-9FF1-D287A97B9783}" srcId="{196543C5-093B-4437-B406-DBE4B882EA97}" destId="{C485168C-07AD-4DE6-B17E-1E96E93777D7}" srcOrd="0" destOrd="1" parTransId="{2EA2CE1F-978B-4B0A-92B2-CA23FBAEB8C0}" sibTransId="{05F43B89-7F05-43F2-A0A8-66E0914D6EC4}"/>
    <dgm:cxn modelId="{4A849C15-EA96-437D-841A-1F1FC9807791}" srcId="{B6A966AA-C2D0-420D-89FC-1A1AB0AD4072}" destId="{CA2BABAF-EDAA-4496-8316-FD6EA3643E8F}" srcOrd="2" destOrd="0" parTransId="{2B1B4805-2FB7-402F-86A8-587F29181C18}" sibTransId="{4498AB02-A1BF-4D28-8918-F87A89CEE23B}"/>
    <dgm:cxn modelId="{B142CDF8-D703-4398-BAFE-9F8FF387241E}" srcId="{CA2BABAF-EDAA-4496-8316-FD6EA3643E8F}" destId="{ABC1EDDD-C08B-4F9C-8453-9CEFCC2AF319}" srcOrd="0" destOrd="2" parTransId="{33D02404-349E-4E82-A8BA-C0A907006883}" sibTransId="{7D85D88C-6545-49D9-9F9D-01270187B165}"/>
    <dgm:cxn modelId="{2042829C-A92F-4BF3-82EB-7BC7C472EBE3}" type="presOf" srcId="{B6A966AA-C2D0-420D-89FC-1A1AB0AD4072}" destId="{6707D150-59C5-7547-A2DD-E2FA2E7973D8}" srcOrd="0" destOrd="0" presId="urn:microsoft.com/office/officeart/2008/layout/LinedList"/>
    <dgm:cxn modelId="{BB63F472-B680-4950-9527-6B503F890C41}" type="presParOf" srcId="{6707D150-59C5-7547-A2DD-E2FA2E7973D8}" destId="{B8049436-D412-CB44-A80A-809138319192}" srcOrd="0" destOrd="0" presId="urn:microsoft.com/office/officeart/2008/layout/LinedList"/>
    <dgm:cxn modelId="{A747A046-FBBF-49B8-B5E1-502F0DC96333}" type="presParOf" srcId="{6707D150-59C5-7547-A2DD-E2FA2E7973D8}" destId="{8567467B-61D7-DE4B-91CB-CD4AFFD1353B}" srcOrd="1" destOrd="0" presId="urn:microsoft.com/office/officeart/2008/layout/LinedList"/>
    <dgm:cxn modelId="{D0685A05-D226-4E06-B1E7-0DB992B11394}" type="presParOf" srcId="{8567467B-61D7-DE4B-91CB-CD4AFFD1353B}" destId="{AA396768-75F4-794B-B102-5B85CD2BD612}" srcOrd="0" destOrd="1" presId="urn:microsoft.com/office/officeart/2008/layout/LinedList"/>
    <dgm:cxn modelId="{BB631CDB-8456-4228-8222-5B6B0FBB517C}" type="presOf" srcId="{45D50368-372D-4F79-95B9-B27BD239F0F6}" destId="{AA396768-75F4-794B-B102-5B85CD2BD612}" srcOrd="0" destOrd="0" presId="urn:microsoft.com/office/officeart/2008/layout/LinedList"/>
    <dgm:cxn modelId="{5FEFB4BF-FB52-4D2D-8568-FD48D9F1AB0C}" type="presParOf" srcId="{8567467B-61D7-DE4B-91CB-CD4AFFD1353B}" destId="{C1D9EE0E-3B36-4746-988C-3DE9111A687D}" srcOrd="1" destOrd="1" presId="urn:microsoft.com/office/officeart/2008/layout/LinedList"/>
    <dgm:cxn modelId="{F36ABEDE-57BD-4D1B-83D1-BD5F240C3E58}" type="presParOf" srcId="{C1D9EE0E-3B36-4746-988C-3DE9111A687D}" destId="{12949FBE-3F94-994C-90FB-D10296F0864A}" srcOrd="0" destOrd="1" presId="urn:microsoft.com/office/officeart/2008/layout/LinedList"/>
    <dgm:cxn modelId="{1C25F64C-8B03-47A1-9F79-33506DF5794C}" type="presParOf" srcId="{C1D9EE0E-3B36-4746-988C-3DE9111A687D}" destId="{8FCD85CB-D450-E94F-B976-B8CCDB851EBB}" srcOrd="1" destOrd="1" presId="urn:microsoft.com/office/officeart/2008/layout/LinedList"/>
    <dgm:cxn modelId="{CB82386A-150B-465D-A6F3-97FEDFF46226}" type="presParOf" srcId="{8FCD85CB-D450-E94F-B976-B8CCDB851EBB}" destId="{97EB0167-7456-8F4E-B880-AFA74E107168}" srcOrd="0" destOrd="1" presId="urn:microsoft.com/office/officeart/2008/layout/LinedList"/>
    <dgm:cxn modelId="{9F8F02CD-AFDC-4CB2-A358-ECD69F21D942}" type="presParOf" srcId="{8FCD85CB-D450-E94F-B976-B8CCDB851EBB}" destId="{6F857676-4FB5-9B49-BE3B-9235C086E17B}" srcOrd="1" destOrd="1" presId="urn:microsoft.com/office/officeart/2008/layout/LinedList"/>
    <dgm:cxn modelId="{4D6631B7-EC9F-46B2-B9D1-4A63C574BC25}" type="presOf" srcId="{15FCB7DF-D0D3-43D8-8FE5-E5FFDED6264E}" destId="{6F857676-4FB5-9B49-BE3B-9235C086E17B}" srcOrd="0" destOrd="0" presId="urn:microsoft.com/office/officeart/2008/layout/LinedList"/>
    <dgm:cxn modelId="{0D68A88D-5AB5-4B22-B006-0F394B4972D3}" type="presParOf" srcId="{8FCD85CB-D450-E94F-B976-B8CCDB851EBB}" destId="{8FD8CDA9-CC1F-1E41-B159-65C20735E289}" srcOrd="2" destOrd="1" presId="urn:microsoft.com/office/officeart/2008/layout/LinedList"/>
    <dgm:cxn modelId="{138671C1-F1B6-4028-9AB7-AC6140F0CA83}" type="presParOf" srcId="{C1D9EE0E-3B36-4746-988C-3DE9111A687D}" destId="{FF43B681-0EBA-B349-A655-68DBEA111A87}" srcOrd="2" destOrd="1" presId="urn:microsoft.com/office/officeart/2008/layout/LinedList"/>
    <dgm:cxn modelId="{A688D786-BDCA-42BA-B6EB-254EF067B9AC}" type="presParOf" srcId="{C1D9EE0E-3B36-4746-988C-3DE9111A687D}" destId="{0EFA947E-7209-2547-AE46-E88BAB67C384}" srcOrd="3" destOrd="1" presId="urn:microsoft.com/office/officeart/2008/layout/LinedList"/>
    <dgm:cxn modelId="{22E231BF-0483-40D4-85FE-794C5D2DD635}" type="presParOf" srcId="{6707D150-59C5-7547-A2DD-E2FA2E7973D8}" destId="{D8AE3E56-EF92-0348-A99A-20F90C5D7FDD}" srcOrd="2" destOrd="0" presId="urn:microsoft.com/office/officeart/2008/layout/LinedList"/>
    <dgm:cxn modelId="{E05D0B47-2974-42CA-A508-25FC48365584}" type="presParOf" srcId="{6707D150-59C5-7547-A2DD-E2FA2E7973D8}" destId="{3D235219-0CB9-2147-8B4A-7DAC9702FDE9}" srcOrd="3" destOrd="0" presId="urn:microsoft.com/office/officeart/2008/layout/LinedList"/>
    <dgm:cxn modelId="{5302C617-1F36-4129-83AA-969D1568B515}" type="presParOf" srcId="{3D235219-0CB9-2147-8B4A-7DAC9702FDE9}" destId="{34EA1CA4-8854-6341-801E-BBB77F74C579}" srcOrd="0" destOrd="3" presId="urn:microsoft.com/office/officeart/2008/layout/LinedList"/>
    <dgm:cxn modelId="{08F45B29-0797-4958-B50C-E5B58CF18147}" type="presOf" srcId="{196543C5-093B-4437-B406-DBE4B882EA97}" destId="{34EA1CA4-8854-6341-801E-BBB77F74C579}" srcOrd="0" destOrd="0" presId="urn:microsoft.com/office/officeart/2008/layout/LinedList"/>
    <dgm:cxn modelId="{356C0789-2859-4E82-9A57-C19EF67943F0}" type="presParOf" srcId="{3D235219-0CB9-2147-8B4A-7DAC9702FDE9}" destId="{E670F411-117D-0142-860B-1F8C3D64DFEB}" srcOrd="1" destOrd="3" presId="urn:microsoft.com/office/officeart/2008/layout/LinedList"/>
    <dgm:cxn modelId="{BE347495-D0A9-463C-8CB4-EE717581A0CC}" type="presParOf" srcId="{E670F411-117D-0142-860B-1F8C3D64DFEB}" destId="{BB7E1A7D-C828-6245-B9A0-5FFBAA3F6DF0}" srcOrd="0" destOrd="1" presId="urn:microsoft.com/office/officeart/2008/layout/LinedList"/>
    <dgm:cxn modelId="{77936742-221E-4DDE-81A7-BE830DB8F220}" type="presParOf" srcId="{E670F411-117D-0142-860B-1F8C3D64DFEB}" destId="{CE950503-DC1F-B541-8C39-BC9F49B0B8E1}" srcOrd="1" destOrd="1" presId="urn:microsoft.com/office/officeart/2008/layout/LinedList"/>
    <dgm:cxn modelId="{BE4D6246-2446-46BA-948E-78A2A7BDCACB}" type="presParOf" srcId="{CE950503-DC1F-B541-8C39-BC9F49B0B8E1}" destId="{E53C4CFD-0931-B043-8E74-3E0ACD15579B}" srcOrd="0" destOrd="1" presId="urn:microsoft.com/office/officeart/2008/layout/LinedList"/>
    <dgm:cxn modelId="{8F52D9EE-EC9C-4D7D-818E-2EC5870D58C7}" type="presParOf" srcId="{CE950503-DC1F-B541-8C39-BC9F49B0B8E1}" destId="{4A19AF2B-9A9C-2D4B-BC2A-61460CAEA18D}" srcOrd="1" destOrd="1" presId="urn:microsoft.com/office/officeart/2008/layout/LinedList"/>
    <dgm:cxn modelId="{30C482A4-93CD-4F7E-9D76-97166F185E82}" type="presOf" srcId="{C485168C-07AD-4DE6-B17E-1E96E93777D7}" destId="{4A19AF2B-9A9C-2D4B-BC2A-61460CAEA18D}" srcOrd="0" destOrd="0" presId="urn:microsoft.com/office/officeart/2008/layout/LinedList"/>
    <dgm:cxn modelId="{181C9966-1D87-4707-A03F-B6F158C45CDA}" type="presParOf" srcId="{CE950503-DC1F-B541-8C39-BC9F49B0B8E1}" destId="{378B581C-B354-F149-B60A-D1DC06D78885}" srcOrd="2" destOrd="1" presId="urn:microsoft.com/office/officeart/2008/layout/LinedList"/>
    <dgm:cxn modelId="{A8CB22C0-6951-4EFB-9C29-6685B4639BF1}" type="presParOf" srcId="{E670F411-117D-0142-860B-1F8C3D64DFEB}" destId="{E80AF0D1-650F-3341-BBAE-8A0BF215F712}" srcOrd="2" destOrd="1" presId="urn:microsoft.com/office/officeart/2008/layout/LinedList"/>
    <dgm:cxn modelId="{374EB2E7-689B-4B9E-9B9B-58F2D47D47C9}" type="presParOf" srcId="{E670F411-117D-0142-860B-1F8C3D64DFEB}" destId="{2BECC04D-F964-8E41-8B5B-FA73C6D8AFA7}" srcOrd="3" destOrd="1" presId="urn:microsoft.com/office/officeart/2008/layout/LinedList"/>
    <dgm:cxn modelId="{4DCCF31D-A626-4676-B8E8-2DA618A3CC18}" type="presParOf" srcId="{6707D150-59C5-7547-A2DD-E2FA2E7973D8}" destId="{AA995088-DA1E-2B4D-910D-FE8B286E5529}" srcOrd="4" destOrd="0" presId="urn:microsoft.com/office/officeart/2008/layout/LinedList"/>
    <dgm:cxn modelId="{89193849-F71E-4CBF-8F05-4F3C04F44B6F}" type="presParOf" srcId="{6707D150-59C5-7547-A2DD-E2FA2E7973D8}" destId="{F1F448EC-1BF5-7B41-92AA-33678A0A58CE}" srcOrd="5" destOrd="0" presId="urn:microsoft.com/office/officeart/2008/layout/LinedList"/>
    <dgm:cxn modelId="{7004DA41-B4DF-4C41-B312-92FBCBC7BD9B}" type="presParOf" srcId="{F1F448EC-1BF5-7B41-92AA-33678A0A58CE}" destId="{CE2F30E2-B3AA-EB48-A1A0-0C7E57606251}" srcOrd="0" destOrd="5" presId="urn:microsoft.com/office/officeart/2008/layout/LinedList"/>
    <dgm:cxn modelId="{90CD0439-AF6F-422E-9589-A10E61575429}" type="presOf" srcId="{CA2BABAF-EDAA-4496-8316-FD6EA3643E8F}" destId="{CE2F30E2-B3AA-EB48-A1A0-0C7E57606251}" srcOrd="0" destOrd="0" presId="urn:microsoft.com/office/officeart/2008/layout/LinedList"/>
    <dgm:cxn modelId="{8F2E236E-1E95-42FC-B655-720436805E25}" type="presParOf" srcId="{F1F448EC-1BF5-7B41-92AA-33678A0A58CE}" destId="{174E584B-8E81-2C40-B5F0-5E36112B8DFB}" srcOrd="1" destOrd="5" presId="urn:microsoft.com/office/officeart/2008/layout/LinedList"/>
    <dgm:cxn modelId="{11523990-D687-4A6F-838E-9C530738DDFB}" type="presParOf" srcId="{174E584B-8E81-2C40-B5F0-5E36112B8DFB}" destId="{E7E45DE5-EA3A-3241-A0A6-33C410033A98}" srcOrd="0" destOrd="1" presId="urn:microsoft.com/office/officeart/2008/layout/LinedList"/>
    <dgm:cxn modelId="{4620318F-7CBF-4509-8DBE-3785FB7B54F9}" type="presParOf" srcId="{174E584B-8E81-2C40-B5F0-5E36112B8DFB}" destId="{603DD84A-6482-CD46-9F4B-50E9EF251D2D}" srcOrd="1" destOrd="1" presId="urn:microsoft.com/office/officeart/2008/layout/LinedList"/>
    <dgm:cxn modelId="{B5C58CBA-DD9D-45E0-8827-FFA3F82E02BF}" type="presParOf" srcId="{603DD84A-6482-CD46-9F4B-50E9EF251D2D}" destId="{785E7D6D-0633-8040-8C6D-B5535F267C24}" srcOrd="0" destOrd="1" presId="urn:microsoft.com/office/officeart/2008/layout/LinedList"/>
    <dgm:cxn modelId="{6E0D6068-EFE9-440B-BD43-5F16C83FCD81}" type="presParOf" srcId="{603DD84A-6482-CD46-9F4B-50E9EF251D2D}" destId="{AAC58985-9E4F-6C42-B837-2CC50E436168}" srcOrd="1" destOrd="1" presId="urn:microsoft.com/office/officeart/2008/layout/LinedList"/>
    <dgm:cxn modelId="{B890B86C-7F4F-4F33-92C5-5A8F62320E4E}" type="presOf" srcId="{ABC1EDDD-C08B-4F9C-8453-9CEFCC2AF319}" destId="{AAC58985-9E4F-6C42-B837-2CC50E436168}" srcOrd="0" destOrd="0" presId="urn:microsoft.com/office/officeart/2008/layout/LinedList"/>
    <dgm:cxn modelId="{E888E5D1-DE5B-42A9-BC72-C26257230BCB}" type="presParOf" srcId="{603DD84A-6482-CD46-9F4B-50E9EF251D2D}" destId="{C889E904-64C4-7E4B-8BB9-A068D9FCC067}" srcOrd="2" destOrd="1" presId="urn:microsoft.com/office/officeart/2008/layout/LinedList"/>
    <dgm:cxn modelId="{CA7ED130-CA92-4998-9DB6-25949899FF89}" type="presParOf" srcId="{174E584B-8E81-2C40-B5F0-5E36112B8DFB}" destId="{3A7658F6-62D7-A840-BD8C-5D607B40A258}" srcOrd="2" destOrd="1" presId="urn:microsoft.com/office/officeart/2008/layout/LinedList"/>
    <dgm:cxn modelId="{EF2A0865-9568-42E4-8FB4-782565092D26}" type="presParOf" srcId="{174E584B-8E81-2C40-B5F0-5E36112B8DFB}" destId="{90763F7D-7EE8-8F45-A4DC-4D96497DECE8}" srcOrd="3" destOrd="1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A966AA-C2D0-420D-89FC-1A1AB0AD4072}" type="doc">
      <dgm:prSet loTypeId="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5D50368-372D-4F79-95B9-B27BD239F0F6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b="1"/>
            <a:t>Поддержку</a:t>
          </a:r>
          <a:r>
            <a:rPr lang="en-US" altLang="ru-RU" b="1"/>
            <a:t> </a:t>
          </a:r>
          <a:r>
            <a:rPr lang="en-US" altLang="en-US" b="1"/>
            <a:t>семейных</a:t>
          </a:r>
          <a:r>
            <a:rPr lang="en-US" altLang="ru-RU" b="1"/>
            <a:t> </a:t>
          </a:r>
          <a:r>
            <a:rPr lang="en-US" altLang="en-US" b="1"/>
            <a:t>ценностей</a:t>
          </a:r>
          <a:r>
            <a:rPr lang="en-US" altLang="ru-RU" b="1"/>
            <a:t> </a:t>
          </a:r>
          <a:r>
            <a:rPr lang="en-US" altLang="ru-RU" b="1"/>
            <a:t/>
          </a:r>
          <a:endParaRPr lang="en-US" altLang="ru-RU" b="1"/>
        </a:p>
      </dgm:t>
    </dgm:pt>
    <dgm:pt modelId="{CDE1A78B-2AE4-4A71-9139-416C219BC84D}" cxnId="{717D9580-EE4B-4CBD-BFB0-01CD527E684F}" type="par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08ABF25-4B40-405C-9E88-248ED8B31B83}" cxnId="{717D9580-EE4B-4CBD-BFB0-01CD527E684F}" type="sib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5FCB7DF-D0D3-43D8-8FE5-E5FFDED6264E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400"/>
            <a:t>–</a:t>
          </a:r>
          <a:r>
            <a:rPr lang="en-US" altLang="ru-RU" sz="1400"/>
            <a:t> </a:t>
          </a:r>
          <a:r>
            <a:rPr lang="en-US" altLang="en-US" sz="1400"/>
            <a:t>акцент</a:t>
          </a:r>
          <a:r>
            <a:rPr lang="en-US" altLang="ru-RU" sz="1400"/>
            <a:t> </a:t>
          </a:r>
          <a:r>
            <a:rPr lang="en-US" altLang="en-US" sz="1400"/>
            <a:t>на</a:t>
          </a:r>
          <a:r>
            <a:rPr lang="en-US" altLang="ru-RU" sz="1400"/>
            <a:t> </a:t>
          </a:r>
          <a:r>
            <a:rPr lang="en-US" altLang="en-US" sz="1400"/>
            <a:t>важности</a:t>
          </a:r>
          <a:r>
            <a:rPr lang="en-US" altLang="ru-RU" sz="1400"/>
            <a:t> </a:t>
          </a:r>
          <a:r>
            <a:rPr lang="en-US" altLang="en-US" sz="1400"/>
            <a:t>любви</a:t>
          </a:r>
          <a:r>
            <a:rPr lang="en-US" altLang="ru-RU" sz="1400"/>
            <a:t>, </a:t>
          </a:r>
          <a:r>
            <a:rPr lang="en-US" altLang="en-US" sz="1400"/>
            <a:t>заботы</a:t>
          </a:r>
          <a:r>
            <a:rPr lang="en-US" altLang="ru-RU" sz="1400"/>
            <a:t> </a:t>
          </a:r>
          <a:endParaRPr lang="en-US" altLang="ru-RU" sz="14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/>
            <a:t>и</a:t>
          </a:r>
          <a:r>
            <a:rPr lang="en-US" altLang="ru-RU" sz="1400"/>
            <a:t> </a:t>
          </a:r>
          <a:r>
            <a:rPr lang="en-US" altLang="en-US" sz="1400"/>
            <a:t>поддержки</a:t>
          </a:r>
          <a:r>
            <a:rPr lang="en-US" altLang="ru-RU" sz="1400"/>
            <a:t> </a:t>
          </a:r>
          <a:r>
            <a:rPr lang="en-US" altLang="en-US" sz="1400"/>
            <a:t>в</a:t>
          </a:r>
          <a:r>
            <a:rPr lang="en-US" altLang="ru-RU" sz="1400"/>
            <a:t> </a:t>
          </a:r>
          <a:r>
            <a:rPr lang="en-US" altLang="en-US" sz="1400"/>
            <a:t>семье</a:t>
          </a:r>
          <a:r>
            <a:rPr lang="en-US" altLang="ru-RU" sz="1400"/>
            <a:t>.</a:t>
          </a:r>
          <a:r>
            <a:rPr lang="en-US" altLang="ru-RU" sz="1400"/>
            <a:t/>
          </a:r>
          <a:endParaRPr lang="en-US" altLang="ru-RU" sz="1400"/>
        </a:p>
      </dgm:t>
    </dgm:pt>
    <dgm:pt modelId="{5DD5E854-B70B-4927-93DD-9B930567F2D9}" cxnId="{CAC0F6AD-93AF-4B4B-8909-90549746A0B5}" type="par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DDE76206-3F7F-4788-87BA-8C9D4D26CDB9}" cxnId="{CAC0F6AD-93AF-4B4B-8909-90549746A0B5}" type="sib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96543C5-093B-4437-B406-DBE4B882EA97}">
      <dgm:prSet phldrT="[Text]" phldr="0" custT="0"/>
      <dgm:spPr/>
      <dgm:t>
        <a:bodyPr vert="horz" wrap="square"/>
        <a:p>
          <a:pPr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b="1"/>
            <a:t>Поддержку</a:t>
          </a:r>
          <a:r>
            <a:rPr lang="en-US" altLang="ru-RU" b="1"/>
            <a:t> </a:t>
          </a:r>
          <a:r>
            <a:rPr lang="en-US" altLang="en-US" b="1"/>
            <a:t>женщин</a:t>
          </a:r>
          <a:r>
            <a:rPr lang="en-US" altLang="ru-RU" b="1"/>
            <a:t> </a:t>
          </a:r>
          <a:endParaRPr lang="en-US" altLang="ru-RU" b="1"/>
        </a:p>
        <a:p>
          <a:pPr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b="1"/>
            <a:t>и</a:t>
          </a:r>
          <a:r>
            <a:rPr lang="en-US" altLang="ru-RU" b="1"/>
            <a:t> </a:t>
          </a:r>
          <a:r>
            <a:rPr lang="en-US" altLang="en-US" b="1"/>
            <a:t>мам</a:t>
          </a:r>
          <a:r>
            <a:rPr lang="en-US" altLang="en-US" b="1"/>
            <a:t/>
          </a:r>
          <a:endParaRPr lang="en-US" altLang="en-US" b="1"/>
        </a:p>
      </dgm:t>
    </dgm:pt>
    <dgm:pt modelId="{41DE1F19-4A9F-48CD-A44E-6BF1D04E31EE}" cxnId="{E11D522B-378E-4F6D-BBA3-F44EBCC6EDA9}" type="par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F264F018-7FB9-43EC-B595-B986D351AD7B}" cxnId="{E11D522B-378E-4F6D-BBA3-F44EBCC6EDA9}" type="sib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C485168C-07AD-4DE6-B17E-1E96E93777D7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400"/>
            <a:t>–</a:t>
          </a:r>
          <a:r>
            <a:rPr lang="en-US" altLang="ru-RU" sz="1400"/>
            <a:t> </a:t>
          </a:r>
          <a:r>
            <a:rPr lang="en-US" altLang="en-US" sz="1800"/>
            <a:t>возможность</a:t>
          </a:r>
          <a:r>
            <a:rPr lang="en-US" altLang="ru-RU" sz="1800"/>
            <a:t> </a:t>
          </a:r>
          <a:r>
            <a:rPr lang="en-US" altLang="en-US" sz="1800"/>
            <a:t>раскрыть</a:t>
          </a:r>
          <a:r>
            <a:rPr lang="en-US" altLang="ru-RU" sz="1800"/>
            <a:t> </a:t>
          </a:r>
          <a:r>
            <a:rPr lang="en-US" altLang="en-US" sz="1800"/>
            <a:t>таланты</a:t>
          </a:r>
          <a:r>
            <a:rPr lang="en-US" altLang="ru-RU" sz="1800"/>
            <a:t>, </a:t>
          </a:r>
          <a:r>
            <a:rPr lang="en-US" altLang="en-US" sz="1800"/>
            <a:t>повысить</a:t>
          </a:r>
          <a:r>
            <a:rPr lang="en-US" altLang="ru-RU" sz="1800"/>
            <a:t> </a:t>
          </a:r>
          <a:r>
            <a:rPr lang="en-US" altLang="en-US" sz="1800"/>
            <a:t>уверенность</a:t>
          </a:r>
          <a:r>
            <a:rPr lang="en-US" altLang="ru-RU" sz="1800"/>
            <a:t>.</a:t>
          </a:r>
          <a:r>
            <a:rPr lang="en-US" altLang="ru-RU" sz="1800"/>
            <a:t/>
          </a:r>
          <a:endParaRPr lang="en-US" altLang="ru-RU" sz="1800"/>
        </a:p>
      </dgm:t>
    </dgm:pt>
    <dgm:pt modelId="{2EA2CE1F-978B-4B0A-92B2-CA23FBAEB8C0}" cxnId="{A782D628-A2EB-4AA5-A9B1-D29BE8723629}" type="par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5F43B89-7F05-43F2-A0A8-66E0914D6EC4}" cxnId="{A782D628-A2EB-4AA5-A9B1-D29BE8723629}" type="sib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CA2BABAF-EDAA-4496-8316-FD6EA3643E8F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00" b="1"/>
            <a:t>Социальное</a:t>
          </a:r>
          <a:r>
            <a:rPr lang="en-US" altLang="ru-RU" sz="1000" b="1"/>
            <a:t> </a:t>
          </a:r>
          <a:r>
            <a:rPr lang="en-US" altLang="en-US" sz="1000" b="1"/>
            <a:t>взаимодей</a:t>
          </a:r>
          <a:r>
            <a:rPr lang="ru-RU" altLang="en-US" sz="1000" b="1"/>
            <a:t>-</a:t>
          </a:r>
          <a:r>
            <a:rPr lang="en-US" altLang="en-US" sz="1000" b="1"/>
            <a:t>ствие</a:t>
          </a:r>
          <a:r>
            <a:rPr lang="en-US" altLang="ru-RU" sz="600"/>
            <a:t> </a:t>
          </a:r>
          <a:r>
            <a:rPr lang="en-US" altLang="ru-RU" sz="600"/>
            <a:t/>
          </a:r>
          <a:endParaRPr lang="en-US" altLang="ru-RU" sz="600"/>
        </a:p>
      </dgm:t>
    </dgm:pt>
    <dgm:pt modelId="{2B1B4805-2FB7-402F-86A8-587F29181C18}" cxnId="{F1303B69-66AE-4BBD-B93B-D915B61ED8C0}" type="par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498AB02-A1BF-4D28-8918-F87A89CEE23B}" cxnId="{F1303B69-66AE-4BBD-B93B-D915B61ED8C0}" type="sib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BC1EDDD-C08B-4F9C-8453-9CEFCC2AF319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600"/>
            <a:t>–</a:t>
          </a:r>
          <a:r>
            <a:rPr lang="en-US" altLang="ru-RU" sz="1600"/>
            <a:t> </a:t>
          </a:r>
          <a:r>
            <a:rPr lang="en-US" altLang="en-US" sz="1600"/>
            <a:t>улучшение</a:t>
          </a:r>
          <a:r>
            <a:rPr lang="en-US" altLang="ru-RU" sz="1600"/>
            <a:t> </a:t>
          </a:r>
          <a:r>
            <a:rPr lang="en-US" altLang="en-US" sz="1600"/>
            <a:t>общения</a:t>
          </a:r>
          <a:r>
            <a:rPr lang="en-US" altLang="ru-RU" sz="1600"/>
            <a:t> </a:t>
          </a:r>
          <a:r>
            <a:rPr lang="en-US" altLang="en-US" sz="1600"/>
            <a:t>между</a:t>
          </a:r>
          <a:r>
            <a:rPr lang="en-US" altLang="ru-RU" sz="1600"/>
            <a:t> </a:t>
          </a:r>
          <a:r>
            <a:rPr lang="en-US" altLang="en-US" sz="1600"/>
            <a:t>мамами</a:t>
          </a:r>
          <a:r>
            <a:rPr lang="en-US" altLang="ru-RU" sz="1600"/>
            <a:t>, </a:t>
          </a:r>
          <a:r>
            <a:rPr lang="en-US" altLang="en-US" sz="1600"/>
            <a:t>укрепление</a:t>
          </a:r>
          <a:r>
            <a:rPr lang="en-US" altLang="ru-RU" sz="1600"/>
            <a:t> </a:t>
          </a:r>
          <a:r>
            <a:rPr lang="en-US" altLang="en-US" sz="1600"/>
            <a:t>связей</a:t>
          </a:r>
          <a:r>
            <a:rPr lang="en-US" altLang="ru-RU" sz="1600"/>
            <a:t> </a:t>
          </a:r>
          <a:r>
            <a:rPr lang="en-US" altLang="en-US" sz="1600"/>
            <a:t>внутри</a:t>
          </a:r>
          <a:r>
            <a:rPr lang="en-US" altLang="ru-RU" sz="1600"/>
            <a:t> </a:t>
          </a:r>
          <a:r>
            <a:rPr lang="en-US" altLang="en-US" sz="1600"/>
            <a:t>сообщества</a:t>
          </a:r>
          <a:r>
            <a:rPr lang="en-US" altLang="ru-RU" sz="1600"/>
            <a:t>.</a:t>
          </a:r>
          <a:r>
            <a:rPr lang="en-US" altLang="ru-RU" sz="1600"/>
            <a:t/>
          </a:r>
          <a:endParaRPr lang="en-US" altLang="ru-RU" sz="1600"/>
        </a:p>
      </dgm:t>
    </dgm:pt>
    <dgm:pt modelId="{33D02404-349E-4E82-A8BA-C0A907006883}" cxnId="{C66930C8-160C-4298-A25F-903397BD46DB}" type="par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7D85D88C-6545-49D9-9F9D-01270187B165}" cxnId="{C66930C8-160C-4298-A25F-903397BD46DB}" type="sibTrans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6707D150-59C5-7547-A2DD-E2FA2E7973D8}" type="pres">
      <dgm:prSet presAssocID="{B6A966AA-C2D0-420D-89FC-1A1AB0AD4072}" presName="vert0" presStyleCnt="0">
        <dgm:presLayoutVars>
          <dgm:dir/>
          <dgm:animOne val="branch"/>
          <dgm:animLvl val="lvl"/>
        </dgm:presLayoutVars>
      </dgm:prSet>
      <dgm:spPr/>
    </dgm:pt>
    <dgm:pt modelId="{B8049436-D412-CB44-A80A-809138319192}" type="pres">
      <dgm:prSet presAssocID="{45D50368-372D-4F79-95B9-B27BD239F0F6}" presName="thickLine" presStyleLbl="alignNode1" presStyleIdx="0" presStyleCnt="3"/>
      <dgm:spPr>
        <a:ln w="9525">
          <a:solidFill>
            <a:schemeClr val="accent3"/>
          </a:solidFill>
        </a:ln>
      </dgm:spPr>
    </dgm:pt>
    <dgm:pt modelId="{8567467B-61D7-DE4B-91CB-CD4AFFD1353B}" type="pres">
      <dgm:prSet presAssocID="{45D50368-372D-4F79-95B9-B27BD239F0F6}" presName="horz1" presStyleCnt="0"/>
      <dgm:spPr/>
    </dgm:pt>
    <dgm:pt modelId="{AA396768-75F4-794B-B102-5B85CD2BD612}" type="pres">
      <dgm:prSet presAssocID="{45D50368-372D-4F79-95B9-B27BD239F0F6}" presName="tx1" presStyleLbl="revTx" presStyleIdx="0" presStyleCnt="6"/>
      <dgm:spPr/>
    </dgm:pt>
    <dgm:pt modelId="{C1D9EE0E-3B36-4746-988C-3DE9111A687D}" type="pres">
      <dgm:prSet presAssocID="{45D50368-372D-4F79-95B9-B27BD239F0F6}" presName="vert1" presStyleCnt="0"/>
      <dgm:spPr/>
    </dgm:pt>
    <dgm:pt modelId="{12949FBE-3F94-994C-90FB-D10296F0864A}" type="pres">
      <dgm:prSet presAssocID="{15FCB7DF-D0D3-43D8-8FE5-E5FFDED6264E}" presName="vertSpace2a" presStyleCnt="0"/>
      <dgm:spPr/>
    </dgm:pt>
    <dgm:pt modelId="{8FCD85CB-D450-E94F-B976-B8CCDB851EBB}" type="pres">
      <dgm:prSet presAssocID="{15FCB7DF-D0D3-43D8-8FE5-E5FFDED6264E}" presName="horz2" presStyleCnt="0"/>
      <dgm:spPr/>
    </dgm:pt>
    <dgm:pt modelId="{97EB0167-7456-8F4E-B880-AFA74E107168}" type="pres">
      <dgm:prSet presAssocID="{15FCB7DF-D0D3-43D8-8FE5-E5FFDED6264E}" presName="horzSpace2" presStyleCnt="0"/>
      <dgm:spPr/>
    </dgm:pt>
    <dgm:pt modelId="{6F857676-4FB5-9B49-BE3B-9235C086E17B}" type="pres">
      <dgm:prSet presAssocID="{15FCB7DF-D0D3-43D8-8FE5-E5FFDED6264E}" presName="tx2" presStyleLbl="revTx" presStyleIdx="1" presStyleCnt="6" custScaleY="120673"/>
      <dgm:spPr/>
    </dgm:pt>
    <dgm:pt modelId="{8FD8CDA9-CC1F-1E41-B159-65C20735E289}" type="pres">
      <dgm:prSet presAssocID="{15FCB7DF-D0D3-43D8-8FE5-E5FFDED6264E}" presName="vert2" presStyleCnt="0"/>
      <dgm:spPr/>
    </dgm:pt>
    <dgm:pt modelId="{FF43B681-0EBA-B349-A655-68DBEA111A87}" type="pres">
      <dgm:prSet presAssocID="{15FCB7DF-D0D3-43D8-8FE5-E5FFDED6264E}" presName="thinLine2b" presStyleLbl="callout" presStyleIdx="0" presStyleCnt="3"/>
      <dgm:spPr>
        <a:ln>
          <a:noFill/>
        </a:ln>
      </dgm:spPr>
    </dgm:pt>
    <dgm:pt modelId="{0EFA947E-7209-2547-AE46-E88BAB67C384}" type="pres">
      <dgm:prSet presAssocID="{15FCB7DF-D0D3-43D8-8FE5-E5FFDED6264E}" presName="vertSpace2b" presStyleCnt="0"/>
      <dgm:spPr/>
    </dgm:pt>
    <dgm:pt modelId="{D8AE3E56-EF92-0348-A99A-20F90C5D7FDD}" type="pres">
      <dgm:prSet presAssocID="{196543C5-093B-4437-B406-DBE4B882EA97}" presName="thickLine" presStyleLbl="alignNode1" presStyleIdx="1" presStyleCnt="3"/>
      <dgm:spPr>
        <a:ln w="9525">
          <a:solidFill>
            <a:schemeClr val="accent3"/>
          </a:solidFill>
        </a:ln>
      </dgm:spPr>
    </dgm:pt>
    <dgm:pt modelId="{3D235219-0CB9-2147-8B4A-7DAC9702FDE9}" type="pres">
      <dgm:prSet presAssocID="{196543C5-093B-4437-B406-DBE4B882EA97}" presName="horz1" presStyleCnt="0"/>
      <dgm:spPr/>
    </dgm:pt>
    <dgm:pt modelId="{34EA1CA4-8854-6341-801E-BBB77F74C579}" type="pres">
      <dgm:prSet presAssocID="{196543C5-093B-4437-B406-DBE4B882EA97}" presName="tx1" presStyleLbl="revTx" presStyleIdx="2" presStyleCnt="6"/>
      <dgm:spPr/>
    </dgm:pt>
    <dgm:pt modelId="{E670F411-117D-0142-860B-1F8C3D64DFEB}" type="pres">
      <dgm:prSet presAssocID="{196543C5-093B-4437-B406-DBE4B882EA97}" presName="vert1" presStyleCnt="0"/>
      <dgm:spPr/>
    </dgm:pt>
    <dgm:pt modelId="{BB7E1A7D-C828-6245-B9A0-5FFBAA3F6DF0}" type="pres">
      <dgm:prSet presAssocID="{C485168C-07AD-4DE6-B17E-1E96E93777D7}" presName="vertSpace2a" presStyleCnt="0"/>
      <dgm:spPr/>
    </dgm:pt>
    <dgm:pt modelId="{CE950503-DC1F-B541-8C39-BC9F49B0B8E1}" type="pres">
      <dgm:prSet presAssocID="{C485168C-07AD-4DE6-B17E-1E96E93777D7}" presName="horz2" presStyleCnt="0"/>
      <dgm:spPr/>
    </dgm:pt>
    <dgm:pt modelId="{E53C4CFD-0931-B043-8E74-3E0ACD15579B}" type="pres">
      <dgm:prSet presAssocID="{C485168C-07AD-4DE6-B17E-1E96E93777D7}" presName="horzSpace2" presStyleCnt="0"/>
      <dgm:spPr/>
    </dgm:pt>
    <dgm:pt modelId="{4A19AF2B-9A9C-2D4B-BC2A-61460CAEA18D}" type="pres">
      <dgm:prSet presAssocID="{C485168C-07AD-4DE6-B17E-1E96E93777D7}" presName="tx2" presStyleLbl="revTx" presStyleIdx="3" presStyleCnt="6" custScaleY="107990"/>
      <dgm:spPr/>
    </dgm:pt>
    <dgm:pt modelId="{378B581C-B354-F149-B60A-D1DC06D78885}" type="pres">
      <dgm:prSet presAssocID="{C485168C-07AD-4DE6-B17E-1E96E93777D7}" presName="vert2" presStyleCnt="0"/>
      <dgm:spPr/>
    </dgm:pt>
    <dgm:pt modelId="{E80AF0D1-650F-3341-BBAE-8A0BF215F712}" type="pres">
      <dgm:prSet presAssocID="{C485168C-07AD-4DE6-B17E-1E96E93777D7}" presName="thinLine2b" presStyleLbl="callout" presStyleIdx="1" presStyleCnt="3"/>
      <dgm:spPr>
        <a:ln>
          <a:noFill/>
        </a:ln>
      </dgm:spPr>
    </dgm:pt>
    <dgm:pt modelId="{2BECC04D-F964-8E41-8B5B-FA73C6D8AFA7}" type="pres">
      <dgm:prSet presAssocID="{C485168C-07AD-4DE6-B17E-1E96E93777D7}" presName="vertSpace2b" presStyleCnt="0"/>
      <dgm:spPr/>
    </dgm:pt>
    <dgm:pt modelId="{AA995088-DA1E-2B4D-910D-FE8B286E5529}" type="pres">
      <dgm:prSet presAssocID="{CA2BABAF-EDAA-4496-8316-FD6EA3643E8F}" presName="thickLine" presStyleLbl="alignNode1" presStyleIdx="2" presStyleCnt="3"/>
      <dgm:spPr>
        <a:ln w="9525">
          <a:solidFill>
            <a:schemeClr val="accent3"/>
          </a:solidFill>
        </a:ln>
      </dgm:spPr>
    </dgm:pt>
    <dgm:pt modelId="{F1F448EC-1BF5-7B41-92AA-33678A0A58CE}" type="pres">
      <dgm:prSet presAssocID="{CA2BABAF-EDAA-4496-8316-FD6EA3643E8F}" presName="horz1" presStyleCnt="0"/>
      <dgm:spPr/>
    </dgm:pt>
    <dgm:pt modelId="{CE2F30E2-B3AA-EB48-A1A0-0C7E57606251}" type="pres">
      <dgm:prSet presAssocID="{CA2BABAF-EDAA-4496-8316-FD6EA3643E8F}" presName="tx1" presStyleLbl="revTx" presStyleIdx="4" presStyleCnt="6" custScaleY="77824"/>
      <dgm:spPr/>
    </dgm:pt>
    <dgm:pt modelId="{174E584B-8E81-2C40-B5F0-5E36112B8DFB}" type="pres">
      <dgm:prSet presAssocID="{CA2BABAF-EDAA-4496-8316-FD6EA3643E8F}" presName="vert1" presStyleCnt="0"/>
      <dgm:spPr/>
    </dgm:pt>
    <dgm:pt modelId="{E7E45DE5-EA3A-3241-A0A6-33C410033A98}" type="pres">
      <dgm:prSet presAssocID="{ABC1EDDD-C08B-4F9C-8453-9CEFCC2AF319}" presName="vertSpace2a" presStyleCnt="0"/>
      <dgm:spPr/>
    </dgm:pt>
    <dgm:pt modelId="{603DD84A-6482-CD46-9F4B-50E9EF251D2D}" type="pres">
      <dgm:prSet presAssocID="{ABC1EDDD-C08B-4F9C-8453-9CEFCC2AF319}" presName="horz2" presStyleCnt="0"/>
      <dgm:spPr/>
    </dgm:pt>
    <dgm:pt modelId="{785E7D6D-0633-8040-8C6D-B5535F267C24}" type="pres">
      <dgm:prSet presAssocID="{ABC1EDDD-C08B-4F9C-8453-9CEFCC2AF319}" presName="horzSpace2" presStyleCnt="0"/>
      <dgm:spPr/>
    </dgm:pt>
    <dgm:pt modelId="{AAC58985-9E4F-6C42-B837-2CC50E436168}" type="pres">
      <dgm:prSet presAssocID="{ABC1EDDD-C08B-4F9C-8453-9CEFCC2AF319}" presName="tx2" presStyleLbl="revTx" presStyleIdx="5" presStyleCnt="6"/>
      <dgm:spPr/>
    </dgm:pt>
    <dgm:pt modelId="{C889E904-64C4-7E4B-8BB9-A068D9FCC067}" type="pres">
      <dgm:prSet presAssocID="{ABC1EDDD-C08B-4F9C-8453-9CEFCC2AF319}" presName="vert2" presStyleCnt="0"/>
      <dgm:spPr/>
    </dgm:pt>
    <dgm:pt modelId="{3A7658F6-62D7-A840-BD8C-5D607B40A258}" type="pres">
      <dgm:prSet presAssocID="{ABC1EDDD-C08B-4F9C-8453-9CEFCC2AF319}" presName="thinLine2b" presStyleLbl="callout" presStyleIdx="2" presStyleCnt="3"/>
      <dgm:spPr>
        <a:ln>
          <a:noFill/>
        </a:ln>
      </dgm:spPr>
    </dgm:pt>
    <dgm:pt modelId="{90763F7D-7EE8-8F45-A4DC-4D96497DECE8}" type="pres">
      <dgm:prSet presAssocID="{ABC1EDDD-C08B-4F9C-8453-9CEFCC2AF319}" presName="vertSpace2b" presStyleCnt="0"/>
      <dgm:spPr/>
    </dgm:pt>
  </dgm:ptLst>
  <dgm:cxnLst>
    <dgm:cxn modelId="{717D9580-EE4B-4CBD-BFB0-01CD527E684F}" srcId="{B6A966AA-C2D0-420D-89FC-1A1AB0AD4072}" destId="{45D50368-372D-4F79-95B9-B27BD239F0F6}" srcOrd="0" destOrd="0" parTransId="{CDE1A78B-2AE4-4A71-9139-416C219BC84D}" sibTransId="{508ABF25-4B40-405C-9E88-248ED8B31B83}"/>
    <dgm:cxn modelId="{CAC0F6AD-93AF-4B4B-8909-90549746A0B5}" srcId="{45D50368-372D-4F79-95B9-B27BD239F0F6}" destId="{15FCB7DF-D0D3-43D8-8FE5-E5FFDED6264E}" srcOrd="0" destOrd="0" parTransId="{5DD5E854-B70B-4927-93DD-9B930567F2D9}" sibTransId="{DDE76206-3F7F-4788-87BA-8C9D4D26CDB9}"/>
    <dgm:cxn modelId="{E11D522B-378E-4F6D-BBA3-F44EBCC6EDA9}" srcId="{B6A966AA-C2D0-420D-89FC-1A1AB0AD4072}" destId="{196543C5-093B-4437-B406-DBE4B882EA97}" srcOrd="1" destOrd="0" parTransId="{41DE1F19-4A9F-48CD-A44E-6BF1D04E31EE}" sibTransId="{F264F018-7FB9-43EC-B595-B986D351AD7B}"/>
    <dgm:cxn modelId="{A782D628-A2EB-4AA5-A9B1-D29BE8723629}" srcId="{196543C5-093B-4437-B406-DBE4B882EA97}" destId="{C485168C-07AD-4DE6-B17E-1E96E93777D7}" srcOrd="0" destOrd="1" parTransId="{2EA2CE1F-978B-4B0A-92B2-CA23FBAEB8C0}" sibTransId="{05F43B89-7F05-43F2-A0A8-66E0914D6EC4}"/>
    <dgm:cxn modelId="{F1303B69-66AE-4BBD-B93B-D915B61ED8C0}" srcId="{B6A966AA-C2D0-420D-89FC-1A1AB0AD4072}" destId="{CA2BABAF-EDAA-4496-8316-FD6EA3643E8F}" srcOrd="2" destOrd="0" parTransId="{2B1B4805-2FB7-402F-86A8-587F29181C18}" sibTransId="{4498AB02-A1BF-4D28-8918-F87A89CEE23B}"/>
    <dgm:cxn modelId="{C66930C8-160C-4298-A25F-903397BD46DB}" srcId="{CA2BABAF-EDAA-4496-8316-FD6EA3643E8F}" destId="{ABC1EDDD-C08B-4F9C-8453-9CEFCC2AF319}" srcOrd="0" destOrd="2" parTransId="{33D02404-349E-4E82-A8BA-C0A907006883}" sibTransId="{7D85D88C-6545-49D9-9F9D-01270187B165}"/>
    <dgm:cxn modelId="{FF765F6E-0434-4D52-B719-1C7B63C65143}" type="presOf" srcId="{B6A966AA-C2D0-420D-89FC-1A1AB0AD4072}" destId="{6707D150-59C5-7547-A2DD-E2FA2E7973D8}" srcOrd="0" destOrd="0" presId="urn:microsoft.com/office/officeart/2008/layout/LinedList"/>
    <dgm:cxn modelId="{38DC9C39-073B-4159-BE05-245604D19F61}" type="presParOf" srcId="{6707D150-59C5-7547-A2DD-E2FA2E7973D8}" destId="{B8049436-D412-CB44-A80A-809138319192}" srcOrd="0" destOrd="0" presId="urn:microsoft.com/office/officeart/2008/layout/LinedList"/>
    <dgm:cxn modelId="{2934DACD-0F80-492D-ABA4-6AD7458D3D9E}" type="presParOf" srcId="{6707D150-59C5-7547-A2DD-E2FA2E7973D8}" destId="{8567467B-61D7-DE4B-91CB-CD4AFFD1353B}" srcOrd="1" destOrd="0" presId="urn:microsoft.com/office/officeart/2008/layout/LinedList"/>
    <dgm:cxn modelId="{0650FE29-2908-4D12-A17B-C736CA319420}" type="presParOf" srcId="{8567467B-61D7-DE4B-91CB-CD4AFFD1353B}" destId="{AA396768-75F4-794B-B102-5B85CD2BD612}" srcOrd="0" destOrd="1" presId="urn:microsoft.com/office/officeart/2008/layout/LinedList"/>
    <dgm:cxn modelId="{02A0EBA7-8E4D-4F67-A71D-D6F4A94CDC2A}" type="presOf" srcId="{45D50368-372D-4F79-95B9-B27BD239F0F6}" destId="{AA396768-75F4-794B-B102-5B85CD2BD612}" srcOrd="0" destOrd="0" presId="urn:microsoft.com/office/officeart/2008/layout/LinedList"/>
    <dgm:cxn modelId="{33843B92-730A-4F70-B8A9-50D21C55C469}" type="presParOf" srcId="{8567467B-61D7-DE4B-91CB-CD4AFFD1353B}" destId="{C1D9EE0E-3B36-4746-988C-3DE9111A687D}" srcOrd="1" destOrd="1" presId="urn:microsoft.com/office/officeart/2008/layout/LinedList"/>
    <dgm:cxn modelId="{685F1FF8-A0C3-4802-86F3-8502D3BE2371}" type="presParOf" srcId="{C1D9EE0E-3B36-4746-988C-3DE9111A687D}" destId="{12949FBE-3F94-994C-90FB-D10296F0864A}" srcOrd="0" destOrd="1" presId="urn:microsoft.com/office/officeart/2008/layout/LinedList"/>
    <dgm:cxn modelId="{F0DACE61-78E9-4E99-BE75-E367F5695835}" type="presParOf" srcId="{C1D9EE0E-3B36-4746-988C-3DE9111A687D}" destId="{8FCD85CB-D450-E94F-B976-B8CCDB851EBB}" srcOrd="1" destOrd="1" presId="urn:microsoft.com/office/officeart/2008/layout/LinedList"/>
    <dgm:cxn modelId="{513D9819-B2A4-4B72-95DE-EC4F2A5EBA65}" type="presParOf" srcId="{8FCD85CB-D450-E94F-B976-B8CCDB851EBB}" destId="{97EB0167-7456-8F4E-B880-AFA74E107168}" srcOrd="0" destOrd="1" presId="urn:microsoft.com/office/officeart/2008/layout/LinedList"/>
    <dgm:cxn modelId="{EC4C1796-C262-466F-B110-412E95F4111F}" type="presParOf" srcId="{8FCD85CB-D450-E94F-B976-B8CCDB851EBB}" destId="{6F857676-4FB5-9B49-BE3B-9235C086E17B}" srcOrd="1" destOrd="1" presId="urn:microsoft.com/office/officeart/2008/layout/LinedList"/>
    <dgm:cxn modelId="{CCCDB0C4-144E-4D30-968C-1B1B2413F786}" type="presOf" srcId="{15FCB7DF-D0D3-43D8-8FE5-E5FFDED6264E}" destId="{6F857676-4FB5-9B49-BE3B-9235C086E17B}" srcOrd="0" destOrd="0" presId="urn:microsoft.com/office/officeart/2008/layout/LinedList"/>
    <dgm:cxn modelId="{3DCBF419-127E-4AA5-8A5A-2B25EEB997B0}" type="presParOf" srcId="{8FCD85CB-D450-E94F-B976-B8CCDB851EBB}" destId="{8FD8CDA9-CC1F-1E41-B159-65C20735E289}" srcOrd="2" destOrd="1" presId="urn:microsoft.com/office/officeart/2008/layout/LinedList"/>
    <dgm:cxn modelId="{C880C187-3F12-4B18-8675-C000914D97D4}" type="presParOf" srcId="{C1D9EE0E-3B36-4746-988C-3DE9111A687D}" destId="{FF43B681-0EBA-B349-A655-68DBEA111A87}" srcOrd="2" destOrd="1" presId="urn:microsoft.com/office/officeart/2008/layout/LinedList"/>
    <dgm:cxn modelId="{F927DDD6-1E5A-4CE6-9084-88B5B79B7906}" type="presParOf" srcId="{C1D9EE0E-3B36-4746-988C-3DE9111A687D}" destId="{0EFA947E-7209-2547-AE46-E88BAB67C384}" srcOrd="3" destOrd="1" presId="urn:microsoft.com/office/officeart/2008/layout/LinedList"/>
    <dgm:cxn modelId="{CD5E9F57-B64A-43B3-883B-D876372D67AD}" type="presParOf" srcId="{6707D150-59C5-7547-A2DD-E2FA2E7973D8}" destId="{D8AE3E56-EF92-0348-A99A-20F90C5D7FDD}" srcOrd="2" destOrd="0" presId="urn:microsoft.com/office/officeart/2008/layout/LinedList"/>
    <dgm:cxn modelId="{FC9064A6-BD89-4914-9D9D-AE2CFDEE3C1A}" type="presParOf" srcId="{6707D150-59C5-7547-A2DD-E2FA2E7973D8}" destId="{3D235219-0CB9-2147-8B4A-7DAC9702FDE9}" srcOrd="3" destOrd="0" presId="urn:microsoft.com/office/officeart/2008/layout/LinedList"/>
    <dgm:cxn modelId="{F1013B5A-C327-4E38-BC03-D537DC38E85A}" type="presParOf" srcId="{3D235219-0CB9-2147-8B4A-7DAC9702FDE9}" destId="{34EA1CA4-8854-6341-801E-BBB77F74C579}" srcOrd="0" destOrd="3" presId="urn:microsoft.com/office/officeart/2008/layout/LinedList"/>
    <dgm:cxn modelId="{CE9E494E-A017-4D56-B21A-FCE94EE88D51}" type="presOf" srcId="{196543C5-093B-4437-B406-DBE4B882EA97}" destId="{34EA1CA4-8854-6341-801E-BBB77F74C579}" srcOrd="0" destOrd="0" presId="urn:microsoft.com/office/officeart/2008/layout/LinedList"/>
    <dgm:cxn modelId="{ABD19A80-EEF7-4956-AD78-16C8AE09D86F}" type="presParOf" srcId="{3D235219-0CB9-2147-8B4A-7DAC9702FDE9}" destId="{E670F411-117D-0142-860B-1F8C3D64DFEB}" srcOrd="1" destOrd="3" presId="urn:microsoft.com/office/officeart/2008/layout/LinedList"/>
    <dgm:cxn modelId="{061F03F3-F991-4CA3-8D38-57B7B224AB1A}" type="presParOf" srcId="{E670F411-117D-0142-860B-1F8C3D64DFEB}" destId="{BB7E1A7D-C828-6245-B9A0-5FFBAA3F6DF0}" srcOrd="0" destOrd="1" presId="urn:microsoft.com/office/officeart/2008/layout/LinedList"/>
    <dgm:cxn modelId="{D217072B-8887-4D9F-9CA4-2D130B42AFCE}" type="presParOf" srcId="{E670F411-117D-0142-860B-1F8C3D64DFEB}" destId="{CE950503-DC1F-B541-8C39-BC9F49B0B8E1}" srcOrd="1" destOrd="1" presId="urn:microsoft.com/office/officeart/2008/layout/LinedList"/>
    <dgm:cxn modelId="{1F5199E9-9DF1-49A9-9A0E-EBE2290EA467}" type="presParOf" srcId="{CE950503-DC1F-B541-8C39-BC9F49B0B8E1}" destId="{E53C4CFD-0931-B043-8E74-3E0ACD15579B}" srcOrd="0" destOrd="1" presId="urn:microsoft.com/office/officeart/2008/layout/LinedList"/>
    <dgm:cxn modelId="{FFF4B460-767B-4AB0-8052-ED8082AB167D}" type="presParOf" srcId="{CE950503-DC1F-B541-8C39-BC9F49B0B8E1}" destId="{4A19AF2B-9A9C-2D4B-BC2A-61460CAEA18D}" srcOrd="1" destOrd="1" presId="urn:microsoft.com/office/officeart/2008/layout/LinedList"/>
    <dgm:cxn modelId="{C36B9701-D0A4-4DD1-B35A-D29718B57659}" type="presOf" srcId="{C485168C-07AD-4DE6-B17E-1E96E93777D7}" destId="{4A19AF2B-9A9C-2D4B-BC2A-61460CAEA18D}" srcOrd="0" destOrd="0" presId="urn:microsoft.com/office/officeart/2008/layout/LinedList"/>
    <dgm:cxn modelId="{A3A364CF-3D25-4F54-B232-9FE7AB43900F}" type="presParOf" srcId="{CE950503-DC1F-B541-8C39-BC9F49B0B8E1}" destId="{378B581C-B354-F149-B60A-D1DC06D78885}" srcOrd="2" destOrd="1" presId="urn:microsoft.com/office/officeart/2008/layout/LinedList"/>
    <dgm:cxn modelId="{070C15D8-0614-42EE-8C3E-F6587767A190}" type="presParOf" srcId="{E670F411-117D-0142-860B-1F8C3D64DFEB}" destId="{E80AF0D1-650F-3341-BBAE-8A0BF215F712}" srcOrd="2" destOrd="1" presId="urn:microsoft.com/office/officeart/2008/layout/LinedList"/>
    <dgm:cxn modelId="{588C5BEB-3C66-420D-9ACB-F1C52E2514AA}" type="presParOf" srcId="{E670F411-117D-0142-860B-1F8C3D64DFEB}" destId="{2BECC04D-F964-8E41-8B5B-FA73C6D8AFA7}" srcOrd="3" destOrd="1" presId="urn:microsoft.com/office/officeart/2008/layout/LinedList"/>
    <dgm:cxn modelId="{01A486B5-2C0E-492B-BD92-14C0BA97EF7F}" type="presParOf" srcId="{6707D150-59C5-7547-A2DD-E2FA2E7973D8}" destId="{AA995088-DA1E-2B4D-910D-FE8B286E5529}" srcOrd="4" destOrd="0" presId="urn:microsoft.com/office/officeart/2008/layout/LinedList"/>
    <dgm:cxn modelId="{B60DA67B-8A87-4A07-A770-D28B320321DA}" type="presParOf" srcId="{6707D150-59C5-7547-A2DD-E2FA2E7973D8}" destId="{F1F448EC-1BF5-7B41-92AA-33678A0A58CE}" srcOrd="5" destOrd="0" presId="urn:microsoft.com/office/officeart/2008/layout/LinedList"/>
    <dgm:cxn modelId="{092473AE-8C9C-48F7-873B-DE8B1D15804A}" type="presParOf" srcId="{F1F448EC-1BF5-7B41-92AA-33678A0A58CE}" destId="{CE2F30E2-B3AA-EB48-A1A0-0C7E57606251}" srcOrd="0" destOrd="5" presId="urn:microsoft.com/office/officeart/2008/layout/LinedList"/>
    <dgm:cxn modelId="{1D6371FE-95FD-45E9-AEA8-AB74B27B2759}" type="presOf" srcId="{CA2BABAF-EDAA-4496-8316-FD6EA3643E8F}" destId="{CE2F30E2-B3AA-EB48-A1A0-0C7E57606251}" srcOrd="0" destOrd="0" presId="urn:microsoft.com/office/officeart/2008/layout/LinedList"/>
    <dgm:cxn modelId="{10BEBBD8-6BD2-491D-9047-6612F6940367}" type="presParOf" srcId="{F1F448EC-1BF5-7B41-92AA-33678A0A58CE}" destId="{174E584B-8E81-2C40-B5F0-5E36112B8DFB}" srcOrd="1" destOrd="5" presId="urn:microsoft.com/office/officeart/2008/layout/LinedList"/>
    <dgm:cxn modelId="{011DD79C-8D75-4C1B-86DC-032F68019497}" type="presParOf" srcId="{174E584B-8E81-2C40-B5F0-5E36112B8DFB}" destId="{E7E45DE5-EA3A-3241-A0A6-33C410033A98}" srcOrd="0" destOrd="1" presId="urn:microsoft.com/office/officeart/2008/layout/LinedList"/>
    <dgm:cxn modelId="{0A107A80-0F1F-4021-9086-512B994A02FB}" type="presParOf" srcId="{174E584B-8E81-2C40-B5F0-5E36112B8DFB}" destId="{603DD84A-6482-CD46-9F4B-50E9EF251D2D}" srcOrd="1" destOrd="1" presId="urn:microsoft.com/office/officeart/2008/layout/LinedList"/>
    <dgm:cxn modelId="{049F3174-699F-41F9-8D82-6691347C3290}" type="presParOf" srcId="{603DD84A-6482-CD46-9F4B-50E9EF251D2D}" destId="{785E7D6D-0633-8040-8C6D-B5535F267C24}" srcOrd="0" destOrd="1" presId="urn:microsoft.com/office/officeart/2008/layout/LinedList"/>
    <dgm:cxn modelId="{5CF0B6A9-7FDE-407E-99EF-4E7AFC69435E}" type="presParOf" srcId="{603DD84A-6482-CD46-9F4B-50E9EF251D2D}" destId="{AAC58985-9E4F-6C42-B837-2CC50E436168}" srcOrd="1" destOrd="1" presId="urn:microsoft.com/office/officeart/2008/layout/LinedList"/>
    <dgm:cxn modelId="{23566AC5-1CC8-45BA-8D28-D39A3070B44D}" type="presOf" srcId="{ABC1EDDD-C08B-4F9C-8453-9CEFCC2AF319}" destId="{AAC58985-9E4F-6C42-B837-2CC50E436168}" srcOrd="0" destOrd="0" presId="urn:microsoft.com/office/officeart/2008/layout/LinedList"/>
    <dgm:cxn modelId="{E2A48B97-ADAD-44A4-B42D-B94FD8B1BEC2}" type="presParOf" srcId="{603DD84A-6482-CD46-9F4B-50E9EF251D2D}" destId="{C889E904-64C4-7E4B-8BB9-A068D9FCC067}" srcOrd="2" destOrd="1" presId="urn:microsoft.com/office/officeart/2008/layout/LinedList"/>
    <dgm:cxn modelId="{43B9122F-BDFA-4D98-8EE7-64BB0270874F}" type="presParOf" srcId="{174E584B-8E81-2C40-B5F0-5E36112B8DFB}" destId="{3A7658F6-62D7-A840-BD8C-5D607B40A258}" srcOrd="2" destOrd="1" presId="urn:microsoft.com/office/officeart/2008/layout/LinedList"/>
    <dgm:cxn modelId="{5A566FF6-47E7-433D-A176-E62D9E3499A2}" type="presParOf" srcId="{174E584B-8E81-2C40-B5F0-5E36112B8DFB}" destId="{90763F7D-7EE8-8F45-A4DC-4D96497DECE8}" srcOrd="3" destOrd="1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151120" cy="4233545"/>
        <a:chOff x="0" y="0"/>
        <a:chExt cx="5151120" cy="4233545"/>
      </a:xfrm>
    </dsp:grpSpPr>
    <dsp:sp modelId="{B8049436-D412-CB44-A80A-809138319192}">
      <dsp:nvSpPr>
        <dsp:cNvPr id="3" name="Прямое соединение 2"/>
        <dsp:cNvSpPr/>
      </dsp:nvSpPr>
      <dsp:spPr bwMode="white">
        <a:xfrm>
          <a:off x="0" y="0"/>
          <a:ext cx="5151120" cy="0"/>
        </a:xfrm>
        <a:prstGeom prst="line">
          <a:avLst/>
        </a:prstGeom>
        <a:ln w="9525">
          <a:solidFill>
            <a:schemeClr val="accent3"/>
          </a:solidFill>
        </a:ln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5151120" cy="0"/>
      </dsp:txXfrm>
    </dsp:sp>
    <dsp:sp modelId="{AA396768-75F4-794B-B102-5B85CD2BD612}">
      <dsp:nvSpPr>
        <dsp:cNvPr id="4" name="Прямоугольник 3"/>
        <dsp:cNvSpPr/>
      </dsp:nvSpPr>
      <dsp:spPr bwMode="white">
        <a:xfrm>
          <a:off x="0" y="0"/>
          <a:ext cx="1030224" cy="141118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30480" tIns="30480" rIns="30480" bIns="30480" anchor="t"/>
        <a:lstStyle>
          <a:lvl1pPr algn="l">
            <a:defRPr sz="800"/>
          </a:lvl1pPr>
          <a:lvl2pPr marL="57150" indent="-57150" algn="l">
            <a:defRPr sz="600"/>
          </a:lvl2pPr>
          <a:lvl3pPr marL="114300" indent="-57150" algn="l">
            <a:defRPr sz="600"/>
          </a:lvl3pPr>
          <a:lvl4pPr marL="171450" indent="-57150" algn="l">
            <a:defRPr sz="600"/>
          </a:lvl4pPr>
          <a:lvl5pPr marL="228600" indent="-57150" algn="l">
            <a:defRPr sz="600"/>
          </a:lvl5pPr>
          <a:lvl6pPr marL="285750" indent="-57150" algn="l">
            <a:defRPr sz="600"/>
          </a:lvl6pPr>
          <a:lvl7pPr marL="342900" indent="-57150" algn="l">
            <a:defRPr sz="600"/>
          </a:lvl7pPr>
          <a:lvl8pPr marL="400050" indent="-57150" algn="l">
            <a:defRPr sz="600"/>
          </a:lvl8pPr>
          <a:lvl9pPr marL="457200" indent="-57150" algn="l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b="1">
              <a:solidFill>
                <a:schemeClr val="tx1"/>
              </a:solidFill>
            </a:rPr>
            <a:t>Популяризация</a:t>
          </a:r>
          <a:r>
            <a:rPr lang="en-US" altLang="ru-RU" b="1">
              <a:solidFill>
                <a:schemeClr val="tx1"/>
              </a:solidFill>
            </a:rPr>
            <a:t> </a:t>
          </a:r>
          <a:r>
            <a:rPr lang="en-US" altLang="en-US" b="1">
              <a:solidFill>
                <a:schemeClr val="tx1"/>
              </a:solidFill>
            </a:rPr>
            <a:t>культурных</a:t>
          </a:r>
          <a:r>
            <a:rPr lang="en-US" altLang="ru-RU" b="1">
              <a:solidFill>
                <a:schemeClr val="tx1"/>
              </a:solidFill>
            </a:rPr>
            <a:t> </a:t>
          </a:r>
          <a:r>
            <a:rPr lang="en-US" altLang="en-US" b="1">
              <a:solidFill>
                <a:schemeClr val="tx1"/>
              </a:solidFill>
            </a:rPr>
            <a:t>традиций</a:t>
          </a:r>
          <a:endParaRPr lang="en-US" altLang="en-US" b="1">
            <a:solidFill>
              <a:schemeClr val="tx1"/>
            </a:solidFill>
          </a:endParaRPr>
        </a:p>
      </dsp:txBody>
      <dsp:txXfrm>
        <a:off x="0" y="0"/>
        <a:ext cx="1030224" cy="1411182"/>
      </dsp:txXfrm>
    </dsp:sp>
    <dsp:sp modelId="{6F857676-4FB5-9B49-BE3B-9235C086E17B}">
      <dsp:nvSpPr>
        <dsp:cNvPr id="5" name="Прямоугольник 4"/>
        <dsp:cNvSpPr/>
      </dsp:nvSpPr>
      <dsp:spPr bwMode="white">
        <a:xfrm>
          <a:off x="1107491" y="64145"/>
          <a:ext cx="4043629" cy="128289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68580" tIns="68580" rIns="68580" bIns="6858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800">
              <a:solidFill>
                <a:schemeClr val="tx1"/>
              </a:solidFill>
            </a:rPr>
            <a:t>–</a:t>
          </a:r>
          <a:r>
            <a:rPr lang="en-US" altLang="ru-RU" sz="1800">
              <a:solidFill>
                <a:schemeClr val="tx1"/>
              </a:solidFill>
            </a:rPr>
            <a:t> </a:t>
          </a:r>
          <a:r>
            <a:rPr lang="en-US" altLang="en-US" sz="1800">
              <a:solidFill>
                <a:schemeClr val="tx1"/>
              </a:solidFill>
            </a:rPr>
            <a:t>сохранение</a:t>
          </a:r>
          <a:r>
            <a:rPr lang="en-US" altLang="ru-RU" sz="1800">
              <a:solidFill>
                <a:schemeClr val="tx1"/>
              </a:solidFill>
            </a:rPr>
            <a:t> </a:t>
          </a:r>
          <a:r>
            <a:rPr lang="en-US" altLang="en-US" sz="1800">
              <a:solidFill>
                <a:schemeClr val="tx1"/>
              </a:solidFill>
            </a:rPr>
            <a:t>этнокультурной</a:t>
          </a:r>
          <a:r>
            <a:rPr lang="en-US" altLang="ru-RU" sz="1800">
              <a:solidFill>
                <a:schemeClr val="tx1"/>
              </a:solidFill>
            </a:rPr>
            <a:t> </a:t>
          </a:r>
          <a:r>
            <a:rPr lang="en-US" altLang="en-US" sz="1800">
              <a:solidFill>
                <a:schemeClr val="tx1"/>
              </a:solidFill>
            </a:rPr>
            <a:t>самобытности</a:t>
          </a:r>
          <a:r>
            <a:rPr lang="en-US" altLang="ru-RU" sz="1800">
              <a:solidFill>
                <a:schemeClr val="tx1"/>
              </a:solidFill>
            </a:rPr>
            <a:t>.</a:t>
          </a:r>
          <a:endParaRPr lang="en-US" altLang="ru-RU" sz="1800">
            <a:solidFill>
              <a:schemeClr val="tx1"/>
            </a:solidFill>
          </a:endParaRPr>
        </a:p>
      </dsp:txBody>
      <dsp:txXfrm>
        <a:off x="1107491" y="64145"/>
        <a:ext cx="4043629" cy="1282892"/>
      </dsp:txXfrm>
    </dsp:sp>
    <dsp:sp modelId="{FF43B681-0EBA-B349-A655-68DBEA111A87}">
      <dsp:nvSpPr>
        <dsp:cNvPr id="6" name="Прямое соединение 5"/>
        <dsp:cNvSpPr/>
      </dsp:nvSpPr>
      <dsp:spPr bwMode="white">
        <a:xfrm>
          <a:off x="1030224" y="1347037"/>
          <a:ext cx="4120896" cy="0"/>
        </a:xfrm>
        <a:prstGeom prst="line">
          <a:avLst/>
        </a:prstGeom>
        <a:ln>
          <a:noFill/>
        </a:ln>
      </dsp:spPr>
      <dsp:style>
        <a:lnRef idx="2">
          <a:schemeClr val="accent3">
            <a:tint val="50000"/>
          </a:schemeClr>
        </a:lnRef>
        <a:fillRef idx="1">
          <a:schemeClr val="accent3"/>
        </a:fillRef>
        <a:effectRef idx="0">
          <a:scrgbClr r="0" g="0" b="0"/>
        </a:effectRef>
        <a:fontRef idx="minor"/>
      </dsp:style>
      <dsp:txXfrm>
        <a:off x="1030224" y="1347037"/>
        <a:ext cx="4120896" cy="0"/>
      </dsp:txXfrm>
    </dsp:sp>
    <dsp:sp modelId="{D8AE3E56-EF92-0348-A99A-20F90C5D7FDD}">
      <dsp:nvSpPr>
        <dsp:cNvPr id="7" name="Прямое соединение 6"/>
        <dsp:cNvSpPr/>
      </dsp:nvSpPr>
      <dsp:spPr bwMode="white">
        <a:xfrm>
          <a:off x="0" y="1411182"/>
          <a:ext cx="5151120" cy="0"/>
        </a:xfrm>
        <a:prstGeom prst="line">
          <a:avLst/>
        </a:prstGeom>
        <a:ln w="9525">
          <a:solidFill>
            <a:schemeClr val="accent3"/>
          </a:solidFill>
        </a:ln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0" y="1411182"/>
        <a:ext cx="5151120" cy="0"/>
      </dsp:txXfrm>
    </dsp:sp>
    <dsp:sp modelId="{34EA1CA4-8854-6341-801E-BBB77F74C579}">
      <dsp:nvSpPr>
        <dsp:cNvPr id="8" name="Прямоугольник 7"/>
        <dsp:cNvSpPr/>
      </dsp:nvSpPr>
      <dsp:spPr bwMode="white">
        <a:xfrm>
          <a:off x="0" y="1411182"/>
          <a:ext cx="1030224" cy="141118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30480" tIns="30480" rIns="30480" bIns="30480" anchor="t"/>
        <a:lstStyle>
          <a:lvl1pPr algn="l">
            <a:defRPr sz="800"/>
          </a:lvl1pPr>
          <a:lvl2pPr marL="57150" indent="-57150" algn="l">
            <a:defRPr sz="600"/>
          </a:lvl2pPr>
          <a:lvl3pPr marL="114300" indent="-57150" algn="l">
            <a:defRPr sz="600"/>
          </a:lvl3pPr>
          <a:lvl4pPr marL="171450" indent="-57150" algn="l">
            <a:defRPr sz="600"/>
          </a:lvl4pPr>
          <a:lvl5pPr marL="228600" indent="-57150" algn="l">
            <a:defRPr sz="600"/>
          </a:lvl5pPr>
          <a:lvl6pPr marL="285750" indent="-57150" algn="l">
            <a:defRPr sz="600"/>
          </a:lvl6pPr>
          <a:lvl7pPr marL="342900" indent="-57150" algn="l">
            <a:defRPr sz="600"/>
          </a:lvl7pPr>
          <a:lvl8pPr marL="400050" indent="-57150" algn="l">
            <a:defRPr sz="600"/>
          </a:lvl8pPr>
          <a:lvl9pPr marL="457200" indent="-57150" algn="l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b="1">
              <a:solidFill>
                <a:schemeClr val="tx1"/>
              </a:solidFill>
            </a:rPr>
            <a:t>Психологическая</a:t>
          </a:r>
          <a:r>
            <a:rPr lang="en-US" altLang="ru-RU" b="1">
              <a:solidFill>
                <a:schemeClr val="tx1"/>
              </a:solidFill>
            </a:rPr>
            <a:t> </a:t>
          </a:r>
          <a:r>
            <a:rPr lang="en-US" altLang="en-US" b="1">
              <a:solidFill>
                <a:schemeClr val="tx1"/>
              </a:solidFill>
            </a:rPr>
            <a:t>поддержка</a:t>
          </a:r>
          <a:endParaRPr lang="en-US" altLang="en-US" b="1">
            <a:solidFill>
              <a:schemeClr val="tx1"/>
            </a:solidFill>
          </a:endParaRPr>
        </a:p>
      </dsp:txBody>
      <dsp:txXfrm>
        <a:off x="0" y="1411182"/>
        <a:ext cx="1030224" cy="1411182"/>
      </dsp:txXfrm>
    </dsp:sp>
    <dsp:sp modelId="{4A19AF2B-9A9C-2D4B-BC2A-61460CAEA18D}">
      <dsp:nvSpPr>
        <dsp:cNvPr id="9" name="Прямоугольник 8"/>
        <dsp:cNvSpPr/>
      </dsp:nvSpPr>
      <dsp:spPr bwMode="white">
        <a:xfrm>
          <a:off x="1107491" y="1475326"/>
          <a:ext cx="4043629" cy="128289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600">
              <a:solidFill>
                <a:schemeClr val="tx1"/>
              </a:solidFill>
            </a:rPr>
            <a:t>–</a:t>
          </a:r>
          <a:r>
            <a:rPr lang="en-US" altLang="ru-RU" sz="1600">
              <a:solidFill>
                <a:schemeClr val="tx1"/>
              </a:solidFill>
            </a:rPr>
            <a:t> </a:t>
          </a:r>
          <a:r>
            <a:rPr lang="en-US" altLang="en-US" sz="1600">
              <a:solidFill>
                <a:schemeClr val="tx1"/>
              </a:solidFill>
            </a:rPr>
            <a:t>развитие</a:t>
          </a:r>
          <a:r>
            <a:rPr lang="en-US" altLang="ru-RU" sz="1600">
              <a:solidFill>
                <a:schemeClr val="tx1"/>
              </a:solidFill>
            </a:rPr>
            <a:t> </a:t>
          </a:r>
          <a:r>
            <a:rPr lang="en-US" altLang="en-US" sz="1600">
              <a:solidFill>
                <a:schemeClr val="tx1"/>
              </a:solidFill>
            </a:rPr>
            <a:t>личных</a:t>
          </a:r>
          <a:r>
            <a:rPr lang="en-US" altLang="ru-RU" sz="1600">
              <a:solidFill>
                <a:schemeClr val="tx1"/>
              </a:solidFill>
            </a:rPr>
            <a:t> </a:t>
          </a:r>
          <a:r>
            <a:rPr lang="en-US" altLang="en-US" sz="1600">
              <a:solidFill>
                <a:schemeClr val="tx1"/>
              </a:solidFill>
            </a:rPr>
            <a:t>качеств</a:t>
          </a:r>
          <a:r>
            <a:rPr lang="en-US" altLang="ru-RU" sz="1600">
              <a:solidFill>
                <a:schemeClr val="tx1"/>
              </a:solidFill>
            </a:rPr>
            <a:t>, </a:t>
          </a:r>
          <a:r>
            <a:rPr lang="en-US" altLang="en-US" sz="1600">
              <a:solidFill>
                <a:schemeClr val="tx1"/>
              </a:solidFill>
            </a:rPr>
            <a:t>повышение</a:t>
          </a:r>
          <a:r>
            <a:rPr lang="en-US" altLang="ru-RU" sz="1600">
              <a:solidFill>
                <a:schemeClr val="tx1"/>
              </a:solidFill>
            </a:rPr>
            <a:t> </a:t>
          </a:r>
          <a:r>
            <a:rPr lang="en-US" altLang="en-US" sz="1600">
              <a:solidFill>
                <a:schemeClr val="tx1"/>
              </a:solidFill>
            </a:rPr>
            <a:t>самооценки</a:t>
          </a:r>
          <a:r>
            <a:rPr lang="en-US" altLang="ru-RU" sz="1600">
              <a:solidFill>
                <a:schemeClr val="tx1"/>
              </a:solidFill>
            </a:rPr>
            <a:t>.</a:t>
          </a:r>
          <a:endParaRPr lang="en-US" altLang="ru-RU" sz="1600">
            <a:solidFill>
              <a:schemeClr val="tx1"/>
            </a:solidFill>
          </a:endParaRPr>
        </a:p>
      </dsp:txBody>
      <dsp:txXfrm>
        <a:off x="1107491" y="1475326"/>
        <a:ext cx="4043629" cy="1282892"/>
      </dsp:txXfrm>
    </dsp:sp>
    <dsp:sp modelId="{E80AF0D1-650F-3341-BBAE-8A0BF215F712}">
      <dsp:nvSpPr>
        <dsp:cNvPr id="10" name="Прямое соединение 9"/>
        <dsp:cNvSpPr/>
      </dsp:nvSpPr>
      <dsp:spPr bwMode="white">
        <a:xfrm>
          <a:off x="1030224" y="2758219"/>
          <a:ext cx="4120896" cy="0"/>
        </a:xfrm>
        <a:prstGeom prst="line">
          <a:avLst/>
        </a:prstGeom>
        <a:ln>
          <a:noFill/>
        </a:ln>
      </dsp:spPr>
      <dsp:style>
        <a:lnRef idx="2">
          <a:schemeClr val="accent3">
            <a:tint val="50000"/>
          </a:schemeClr>
        </a:lnRef>
        <a:fillRef idx="1">
          <a:schemeClr val="accent3"/>
        </a:fillRef>
        <a:effectRef idx="0">
          <a:scrgbClr r="0" g="0" b="0"/>
        </a:effectRef>
        <a:fontRef idx="minor"/>
      </dsp:style>
      <dsp:txXfrm>
        <a:off x="1030224" y="2758219"/>
        <a:ext cx="4120896" cy="0"/>
      </dsp:txXfrm>
    </dsp:sp>
    <dsp:sp modelId="{AA995088-DA1E-2B4D-910D-FE8B286E5529}">
      <dsp:nvSpPr>
        <dsp:cNvPr id="11" name="Прямое соединение 10"/>
        <dsp:cNvSpPr/>
      </dsp:nvSpPr>
      <dsp:spPr bwMode="white">
        <a:xfrm>
          <a:off x="0" y="2822363"/>
          <a:ext cx="5151120" cy="0"/>
        </a:xfrm>
        <a:prstGeom prst="line">
          <a:avLst/>
        </a:prstGeom>
        <a:ln w="9525">
          <a:solidFill>
            <a:schemeClr val="accent3"/>
          </a:solidFill>
        </a:ln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0" y="2822363"/>
        <a:ext cx="5151120" cy="0"/>
      </dsp:txXfrm>
    </dsp:sp>
    <dsp:sp modelId="{CE2F30E2-B3AA-EB48-A1A0-0C7E57606251}">
      <dsp:nvSpPr>
        <dsp:cNvPr id="12" name="Прямоугольник 11"/>
        <dsp:cNvSpPr/>
      </dsp:nvSpPr>
      <dsp:spPr bwMode="white">
        <a:xfrm>
          <a:off x="0" y="2822363"/>
          <a:ext cx="1030224" cy="141118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30480" tIns="30480" rIns="30480" bIns="30480" anchor="t"/>
        <a:lstStyle>
          <a:lvl1pPr algn="l">
            <a:defRPr sz="800"/>
          </a:lvl1pPr>
          <a:lvl2pPr marL="57150" indent="-57150" algn="l">
            <a:defRPr sz="600"/>
          </a:lvl2pPr>
          <a:lvl3pPr marL="114300" indent="-57150" algn="l">
            <a:defRPr sz="600"/>
          </a:lvl3pPr>
          <a:lvl4pPr marL="171450" indent="-57150" algn="l">
            <a:defRPr sz="600"/>
          </a:lvl4pPr>
          <a:lvl5pPr marL="228600" indent="-57150" algn="l">
            <a:defRPr sz="600"/>
          </a:lvl5pPr>
          <a:lvl6pPr marL="285750" indent="-57150" algn="l">
            <a:defRPr sz="600"/>
          </a:lvl6pPr>
          <a:lvl7pPr marL="342900" indent="-57150" algn="l">
            <a:defRPr sz="600"/>
          </a:lvl7pPr>
          <a:lvl8pPr marL="400050" indent="-57150" algn="l">
            <a:defRPr sz="600"/>
          </a:lvl8pPr>
          <a:lvl9pPr marL="457200" indent="-57150" algn="l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800" b="1" i="0" dirty="0">
              <a:solidFill>
                <a:schemeClr val="tx1"/>
              </a:solidFill>
              <a:latin typeface="+mn-lt"/>
            </a:rPr>
            <a:t>Создание</a:t>
          </a:r>
          <a:r>
            <a:rPr lang="en-US" altLang="ru-RU" sz="800" b="1" i="0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800" b="1" i="0" dirty="0">
              <a:solidFill>
                <a:schemeClr val="tx1"/>
              </a:solidFill>
              <a:latin typeface="+mn-lt"/>
            </a:rPr>
            <a:t>положительного</a:t>
          </a:r>
          <a:r>
            <a:rPr lang="en-US" altLang="ru-RU" sz="800" b="1" i="0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800" b="1" i="0" dirty="0">
              <a:solidFill>
                <a:schemeClr val="tx1"/>
              </a:solidFill>
              <a:latin typeface="+mn-lt"/>
            </a:rPr>
            <a:t>примера</a:t>
          </a:r>
          <a:r>
            <a:rPr lang="en-US" altLang="ru-RU" sz="800" b="1" i="0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800" b="1" i="0" dirty="0">
              <a:solidFill>
                <a:schemeClr val="tx1"/>
              </a:solidFill>
              <a:latin typeface="+mn-lt"/>
            </a:rPr>
            <a:t>для</a:t>
          </a:r>
          <a:r>
            <a:rPr lang="en-US" altLang="ru-RU" sz="800" b="1" i="0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800" b="1" i="0" dirty="0">
              <a:solidFill>
                <a:schemeClr val="tx1"/>
              </a:solidFill>
              <a:latin typeface="+mn-lt"/>
            </a:rPr>
            <a:t>детей</a:t>
          </a:r>
          <a:endParaRPr lang="en-US" altLang="en-US" sz="800" b="1" i="0" dirty="0">
            <a:solidFill>
              <a:schemeClr val="tx1"/>
            </a:solidFill>
            <a:latin typeface="+mn-lt"/>
          </a:endParaRPr>
        </a:p>
      </dsp:txBody>
      <dsp:txXfrm>
        <a:off x="0" y="2822363"/>
        <a:ext cx="1030224" cy="1411182"/>
      </dsp:txXfrm>
    </dsp:sp>
    <dsp:sp modelId="{AAC58985-9E4F-6C42-B837-2CC50E436168}">
      <dsp:nvSpPr>
        <dsp:cNvPr id="13" name="Прямоугольник 12"/>
        <dsp:cNvSpPr/>
      </dsp:nvSpPr>
      <dsp:spPr bwMode="white">
        <a:xfrm>
          <a:off x="1107491" y="2886508"/>
          <a:ext cx="4043629" cy="128289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600">
              <a:solidFill>
                <a:schemeClr val="tx1"/>
              </a:solidFill>
            </a:rPr>
            <a:t>–</a:t>
          </a:r>
          <a:r>
            <a:rPr lang="en-US" altLang="ru-RU" sz="1600">
              <a:solidFill>
                <a:schemeClr val="tx1"/>
              </a:solidFill>
            </a:rPr>
            <a:t> </a:t>
          </a:r>
          <a:r>
            <a:rPr lang="en-US" altLang="en-US" sz="1600">
              <a:solidFill>
                <a:schemeClr val="tx1"/>
              </a:solidFill>
            </a:rPr>
            <a:t>мамы</a:t>
          </a:r>
          <a:r>
            <a:rPr lang="en-US" altLang="ru-RU" sz="1600">
              <a:solidFill>
                <a:schemeClr val="tx1"/>
              </a:solidFill>
            </a:rPr>
            <a:t> </a:t>
          </a:r>
          <a:r>
            <a:rPr lang="en-US" altLang="en-US" sz="1600">
              <a:solidFill>
                <a:schemeClr val="tx1"/>
              </a:solidFill>
            </a:rPr>
            <a:t>становятся</a:t>
          </a:r>
          <a:r>
            <a:rPr lang="en-US" altLang="ru-RU" sz="1600">
              <a:solidFill>
                <a:schemeClr val="tx1"/>
              </a:solidFill>
            </a:rPr>
            <a:t> </a:t>
          </a:r>
          <a:r>
            <a:rPr lang="en-US" altLang="en-US" sz="1600">
              <a:solidFill>
                <a:schemeClr val="tx1"/>
              </a:solidFill>
            </a:rPr>
            <a:t>вдохновением</a:t>
          </a:r>
          <a:r>
            <a:rPr lang="en-US" altLang="ru-RU" sz="1600">
              <a:solidFill>
                <a:schemeClr val="tx1"/>
              </a:solidFill>
            </a:rPr>
            <a:t> </a:t>
          </a:r>
          <a:r>
            <a:rPr lang="en-US" altLang="en-US" sz="1600">
              <a:solidFill>
                <a:schemeClr val="tx1"/>
              </a:solidFill>
            </a:rPr>
            <a:t>для</a:t>
          </a:r>
          <a:r>
            <a:rPr lang="en-US" altLang="ru-RU" sz="1600">
              <a:solidFill>
                <a:schemeClr val="tx1"/>
              </a:solidFill>
            </a:rPr>
            <a:t> </a:t>
          </a:r>
          <a:r>
            <a:rPr lang="en-US" altLang="en-US" sz="1600">
              <a:solidFill>
                <a:schemeClr val="tx1"/>
              </a:solidFill>
            </a:rPr>
            <a:t>детей</a:t>
          </a:r>
          <a:r>
            <a:rPr lang="en-US" altLang="ru-RU" sz="1600">
              <a:solidFill>
                <a:schemeClr val="tx1"/>
              </a:solidFill>
            </a:rPr>
            <a:t>.</a:t>
          </a:r>
          <a:endParaRPr lang="en-US" altLang="ru-RU" sz="1600">
            <a:solidFill>
              <a:schemeClr val="tx1"/>
            </a:solidFill>
          </a:endParaRPr>
        </a:p>
      </dsp:txBody>
      <dsp:txXfrm>
        <a:off x="1107491" y="2886508"/>
        <a:ext cx="4043629" cy="1282892"/>
      </dsp:txXfrm>
    </dsp:sp>
    <dsp:sp modelId="{3A7658F6-62D7-A840-BD8C-5D607B40A258}">
      <dsp:nvSpPr>
        <dsp:cNvPr id="14" name="Прямое соединение 13"/>
        <dsp:cNvSpPr/>
      </dsp:nvSpPr>
      <dsp:spPr bwMode="white">
        <a:xfrm>
          <a:off x="1030224" y="4169400"/>
          <a:ext cx="4120896" cy="0"/>
        </a:xfrm>
        <a:prstGeom prst="line">
          <a:avLst/>
        </a:prstGeom>
        <a:ln>
          <a:noFill/>
        </a:ln>
      </dsp:spPr>
      <dsp:style>
        <a:lnRef idx="2">
          <a:schemeClr val="accent3">
            <a:tint val="50000"/>
          </a:schemeClr>
        </a:lnRef>
        <a:fillRef idx="1">
          <a:schemeClr val="accent3"/>
        </a:fillRef>
        <a:effectRef idx="0">
          <a:scrgbClr r="0" g="0" b="0"/>
        </a:effectRef>
        <a:fontRef idx="minor"/>
      </dsp:style>
      <dsp:txXfrm>
        <a:off x="1030224" y="4169400"/>
        <a:ext cx="4120896" cy="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151120" cy="4233545"/>
        <a:chOff x="0" y="0"/>
        <a:chExt cx="5151120" cy="4233545"/>
      </a:xfrm>
    </dsp:grpSpPr>
    <dsp:sp modelId="{B8049436-D412-CB44-A80A-809138319192}">
      <dsp:nvSpPr>
        <dsp:cNvPr id="3" name="Прямое соединение 2"/>
        <dsp:cNvSpPr/>
      </dsp:nvSpPr>
      <dsp:spPr bwMode="white">
        <a:xfrm>
          <a:off x="0" y="0"/>
          <a:ext cx="5151120" cy="0"/>
        </a:xfrm>
        <a:prstGeom prst="line">
          <a:avLst/>
        </a:prstGeom>
        <a:ln w="9525">
          <a:solidFill>
            <a:schemeClr val="accent3"/>
          </a:solidFill>
        </a:ln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5151120" cy="0"/>
      </dsp:txXfrm>
    </dsp:sp>
    <dsp:sp modelId="{AA396768-75F4-794B-B102-5B85CD2BD612}">
      <dsp:nvSpPr>
        <dsp:cNvPr id="4" name="Прямоугольник 3"/>
        <dsp:cNvSpPr/>
      </dsp:nvSpPr>
      <dsp:spPr bwMode="white">
        <a:xfrm>
          <a:off x="0" y="0"/>
          <a:ext cx="1030224" cy="141118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45719" tIns="45719" rIns="45719" bIns="45719" anchor="t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b="1">
              <a:solidFill>
                <a:schemeClr val="tx1"/>
              </a:solidFill>
            </a:rPr>
            <a:t>Поддержку</a:t>
          </a:r>
          <a:r>
            <a:rPr lang="en-US" altLang="ru-RU" b="1">
              <a:solidFill>
                <a:schemeClr val="tx1"/>
              </a:solidFill>
            </a:rPr>
            <a:t> </a:t>
          </a:r>
          <a:r>
            <a:rPr lang="en-US" altLang="en-US" b="1">
              <a:solidFill>
                <a:schemeClr val="tx1"/>
              </a:solidFill>
            </a:rPr>
            <a:t>семейных</a:t>
          </a:r>
          <a:r>
            <a:rPr lang="en-US" altLang="ru-RU" b="1">
              <a:solidFill>
                <a:schemeClr val="tx1"/>
              </a:solidFill>
            </a:rPr>
            <a:t> </a:t>
          </a:r>
          <a:r>
            <a:rPr lang="en-US" altLang="en-US" b="1">
              <a:solidFill>
                <a:schemeClr val="tx1"/>
              </a:solidFill>
            </a:rPr>
            <a:t>ценностей</a:t>
          </a:r>
          <a:r>
            <a:rPr lang="en-US" altLang="ru-RU" b="1">
              <a:solidFill>
                <a:schemeClr val="tx1"/>
              </a:solidFill>
            </a:rPr>
            <a:t> </a:t>
          </a:r>
          <a:endParaRPr lang="en-US" altLang="ru-RU" b="1">
            <a:solidFill>
              <a:schemeClr val="tx1"/>
            </a:solidFill>
          </a:endParaRPr>
        </a:p>
      </dsp:txBody>
      <dsp:txXfrm>
        <a:off x="0" y="0"/>
        <a:ext cx="1030224" cy="1411182"/>
      </dsp:txXfrm>
    </dsp:sp>
    <dsp:sp modelId="{6F857676-4FB5-9B49-BE3B-9235C086E17B}">
      <dsp:nvSpPr>
        <dsp:cNvPr id="5" name="Прямоугольник 4"/>
        <dsp:cNvSpPr/>
      </dsp:nvSpPr>
      <dsp:spPr bwMode="white">
        <a:xfrm>
          <a:off x="1107491" y="64145"/>
          <a:ext cx="4043629" cy="128289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53340" tIns="53340" rIns="53340" bIns="5334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400">
              <a:solidFill>
                <a:schemeClr val="tx1"/>
              </a:solidFill>
            </a:rPr>
            <a:t>–</a:t>
          </a:r>
          <a:r>
            <a:rPr lang="en-US" altLang="ru-RU" sz="1400">
              <a:solidFill>
                <a:schemeClr val="tx1"/>
              </a:solidFill>
            </a:rPr>
            <a:t> </a:t>
          </a:r>
          <a:r>
            <a:rPr lang="en-US" altLang="en-US" sz="1400">
              <a:solidFill>
                <a:schemeClr val="tx1"/>
              </a:solidFill>
            </a:rPr>
            <a:t>акцент</a:t>
          </a:r>
          <a:r>
            <a:rPr lang="en-US" altLang="ru-RU" sz="1400">
              <a:solidFill>
                <a:schemeClr val="tx1"/>
              </a:solidFill>
            </a:rPr>
            <a:t> </a:t>
          </a:r>
          <a:r>
            <a:rPr lang="en-US" altLang="en-US" sz="1400">
              <a:solidFill>
                <a:schemeClr val="tx1"/>
              </a:solidFill>
            </a:rPr>
            <a:t>на</a:t>
          </a:r>
          <a:r>
            <a:rPr lang="en-US" altLang="ru-RU" sz="1400">
              <a:solidFill>
                <a:schemeClr val="tx1"/>
              </a:solidFill>
            </a:rPr>
            <a:t> </a:t>
          </a:r>
          <a:r>
            <a:rPr lang="en-US" altLang="en-US" sz="1400">
              <a:solidFill>
                <a:schemeClr val="tx1"/>
              </a:solidFill>
            </a:rPr>
            <a:t>важности</a:t>
          </a:r>
          <a:r>
            <a:rPr lang="en-US" altLang="ru-RU" sz="1400">
              <a:solidFill>
                <a:schemeClr val="tx1"/>
              </a:solidFill>
            </a:rPr>
            <a:t> </a:t>
          </a:r>
          <a:r>
            <a:rPr lang="en-US" altLang="en-US" sz="1400">
              <a:solidFill>
                <a:schemeClr val="tx1"/>
              </a:solidFill>
            </a:rPr>
            <a:t>любви</a:t>
          </a:r>
          <a:r>
            <a:rPr lang="en-US" altLang="ru-RU" sz="1400">
              <a:solidFill>
                <a:schemeClr val="tx1"/>
              </a:solidFill>
            </a:rPr>
            <a:t>, </a:t>
          </a:r>
          <a:r>
            <a:rPr lang="en-US" altLang="en-US" sz="1400">
              <a:solidFill>
                <a:schemeClr val="tx1"/>
              </a:solidFill>
            </a:rPr>
            <a:t>заботы</a:t>
          </a:r>
          <a:r>
            <a:rPr lang="en-US" altLang="ru-RU" sz="1400">
              <a:solidFill>
                <a:schemeClr val="tx1"/>
              </a:solidFill>
            </a:rPr>
            <a:t> </a:t>
          </a:r>
          <a:endParaRPr lang="en-US" altLang="ru-RU" sz="14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>
              <a:solidFill>
                <a:schemeClr val="tx1"/>
              </a:solidFill>
            </a:rPr>
            <a:t>и</a:t>
          </a:r>
          <a:r>
            <a:rPr lang="en-US" altLang="ru-RU" sz="1400">
              <a:solidFill>
                <a:schemeClr val="tx1"/>
              </a:solidFill>
            </a:rPr>
            <a:t> </a:t>
          </a:r>
          <a:r>
            <a:rPr lang="en-US" altLang="en-US" sz="1400">
              <a:solidFill>
                <a:schemeClr val="tx1"/>
              </a:solidFill>
            </a:rPr>
            <a:t>поддержки</a:t>
          </a:r>
          <a:r>
            <a:rPr lang="en-US" altLang="ru-RU" sz="1400">
              <a:solidFill>
                <a:schemeClr val="tx1"/>
              </a:solidFill>
            </a:rPr>
            <a:t> </a:t>
          </a:r>
          <a:r>
            <a:rPr lang="en-US" altLang="en-US" sz="1400">
              <a:solidFill>
                <a:schemeClr val="tx1"/>
              </a:solidFill>
            </a:rPr>
            <a:t>в</a:t>
          </a:r>
          <a:r>
            <a:rPr lang="en-US" altLang="ru-RU" sz="1400">
              <a:solidFill>
                <a:schemeClr val="tx1"/>
              </a:solidFill>
            </a:rPr>
            <a:t> </a:t>
          </a:r>
          <a:r>
            <a:rPr lang="en-US" altLang="en-US" sz="1400">
              <a:solidFill>
                <a:schemeClr val="tx1"/>
              </a:solidFill>
            </a:rPr>
            <a:t>семье</a:t>
          </a:r>
          <a:r>
            <a:rPr lang="en-US" altLang="ru-RU" sz="1400">
              <a:solidFill>
                <a:schemeClr val="tx1"/>
              </a:solidFill>
            </a:rPr>
            <a:t>.</a:t>
          </a:r>
          <a:endParaRPr lang="en-US" altLang="ru-RU" sz="1400">
            <a:solidFill>
              <a:schemeClr val="tx1"/>
            </a:solidFill>
          </a:endParaRPr>
        </a:p>
      </dsp:txBody>
      <dsp:txXfrm>
        <a:off x="1107491" y="64145"/>
        <a:ext cx="4043629" cy="1282892"/>
      </dsp:txXfrm>
    </dsp:sp>
    <dsp:sp modelId="{FF43B681-0EBA-B349-A655-68DBEA111A87}">
      <dsp:nvSpPr>
        <dsp:cNvPr id="6" name="Прямое соединение 5"/>
        <dsp:cNvSpPr/>
      </dsp:nvSpPr>
      <dsp:spPr bwMode="white">
        <a:xfrm>
          <a:off x="1030224" y="1347037"/>
          <a:ext cx="4120896" cy="0"/>
        </a:xfrm>
        <a:prstGeom prst="line">
          <a:avLst/>
        </a:prstGeom>
        <a:ln>
          <a:noFill/>
        </a:ln>
      </dsp:spPr>
      <dsp:style>
        <a:lnRef idx="2">
          <a:schemeClr val="accent3">
            <a:tint val="50000"/>
          </a:schemeClr>
        </a:lnRef>
        <a:fillRef idx="1">
          <a:schemeClr val="accent3"/>
        </a:fillRef>
        <a:effectRef idx="0">
          <a:scrgbClr r="0" g="0" b="0"/>
        </a:effectRef>
        <a:fontRef idx="minor"/>
      </dsp:style>
      <dsp:txXfrm>
        <a:off x="1030224" y="1347037"/>
        <a:ext cx="4120896" cy="0"/>
      </dsp:txXfrm>
    </dsp:sp>
    <dsp:sp modelId="{D8AE3E56-EF92-0348-A99A-20F90C5D7FDD}">
      <dsp:nvSpPr>
        <dsp:cNvPr id="7" name="Прямое соединение 6"/>
        <dsp:cNvSpPr/>
      </dsp:nvSpPr>
      <dsp:spPr bwMode="white">
        <a:xfrm>
          <a:off x="0" y="1411182"/>
          <a:ext cx="5151120" cy="0"/>
        </a:xfrm>
        <a:prstGeom prst="line">
          <a:avLst/>
        </a:prstGeom>
        <a:ln w="9525">
          <a:solidFill>
            <a:schemeClr val="accent3"/>
          </a:solidFill>
        </a:ln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0" y="1411182"/>
        <a:ext cx="5151120" cy="0"/>
      </dsp:txXfrm>
    </dsp:sp>
    <dsp:sp modelId="{34EA1CA4-8854-6341-801E-BBB77F74C579}">
      <dsp:nvSpPr>
        <dsp:cNvPr id="8" name="Прямоугольник 7"/>
        <dsp:cNvSpPr/>
      </dsp:nvSpPr>
      <dsp:spPr bwMode="white">
        <a:xfrm>
          <a:off x="0" y="1411182"/>
          <a:ext cx="1030224" cy="141118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45719" tIns="45719" rIns="45719" bIns="45719" anchor="t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 lv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b="1">
              <a:solidFill>
                <a:schemeClr val="tx1"/>
              </a:solidFill>
            </a:rPr>
            <a:t>Поддержку</a:t>
          </a:r>
          <a:r>
            <a:rPr lang="en-US" altLang="ru-RU" b="1">
              <a:solidFill>
                <a:schemeClr val="tx1"/>
              </a:solidFill>
            </a:rPr>
            <a:t> </a:t>
          </a:r>
          <a:r>
            <a:rPr lang="en-US" altLang="en-US" b="1">
              <a:solidFill>
                <a:schemeClr val="tx1"/>
              </a:solidFill>
            </a:rPr>
            <a:t>женщин</a:t>
          </a:r>
          <a:r>
            <a:rPr lang="en-US" altLang="ru-RU" b="1">
              <a:solidFill>
                <a:schemeClr val="tx1"/>
              </a:solidFill>
            </a:rPr>
            <a:t> </a:t>
          </a:r>
          <a:endParaRPr lang="en-US" altLang="ru-RU" b="1">
            <a:solidFill>
              <a:schemeClr val="tx1"/>
            </a:solidFill>
          </a:endParaRPr>
        </a:p>
        <a:p>
          <a:pPr lv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b="1">
              <a:solidFill>
                <a:schemeClr val="tx1"/>
              </a:solidFill>
            </a:rPr>
            <a:t>и</a:t>
          </a:r>
          <a:r>
            <a:rPr lang="en-US" altLang="ru-RU" b="1">
              <a:solidFill>
                <a:schemeClr val="tx1"/>
              </a:solidFill>
            </a:rPr>
            <a:t> </a:t>
          </a:r>
          <a:r>
            <a:rPr lang="en-US" altLang="en-US" b="1">
              <a:solidFill>
                <a:schemeClr val="tx1"/>
              </a:solidFill>
            </a:rPr>
            <a:t>мам</a:t>
          </a:r>
          <a:endParaRPr lang="en-US" altLang="en-US" b="1">
            <a:solidFill>
              <a:schemeClr val="tx1"/>
            </a:solidFill>
          </a:endParaRPr>
        </a:p>
      </dsp:txBody>
      <dsp:txXfrm>
        <a:off x="0" y="1411182"/>
        <a:ext cx="1030224" cy="1411182"/>
      </dsp:txXfrm>
    </dsp:sp>
    <dsp:sp modelId="{4A19AF2B-9A9C-2D4B-BC2A-61460CAEA18D}">
      <dsp:nvSpPr>
        <dsp:cNvPr id="9" name="Прямоугольник 8"/>
        <dsp:cNvSpPr/>
      </dsp:nvSpPr>
      <dsp:spPr bwMode="white">
        <a:xfrm>
          <a:off x="1107491" y="1475326"/>
          <a:ext cx="4043629" cy="128289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53340" tIns="53340" rIns="53340" bIns="5334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400">
              <a:solidFill>
                <a:schemeClr val="tx1"/>
              </a:solidFill>
            </a:rPr>
            <a:t>–</a:t>
          </a:r>
          <a:r>
            <a:rPr lang="en-US" altLang="ru-RU" sz="1400">
              <a:solidFill>
                <a:schemeClr val="tx1"/>
              </a:solidFill>
            </a:rPr>
            <a:t> </a:t>
          </a:r>
          <a:r>
            <a:rPr lang="en-US" altLang="en-US" sz="1800">
              <a:solidFill>
                <a:schemeClr val="tx1"/>
              </a:solidFill>
            </a:rPr>
            <a:t>возможность</a:t>
          </a:r>
          <a:r>
            <a:rPr lang="en-US" altLang="ru-RU" sz="1800">
              <a:solidFill>
                <a:schemeClr val="tx1"/>
              </a:solidFill>
            </a:rPr>
            <a:t> </a:t>
          </a:r>
          <a:r>
            <a:rPr lang="en-US" altLang="en-US" sz="1800">
              <a:solidFill>
                <a:schemeClr val="tx1"/>
              </a:solidFill>
            </a:rPr>
            <a:t>раскрыть</a:t>
          </a:r>
          <a:r>
            <a:rPr lang="en-US" altLang="ru-RU" sz="1800">
              <a:solidFill>
                <a:schemeClr val="tx1"/>
              </a:solidFill>
            </a:rPr>
            <a:t> </a:t>
          </a:r>
          <a:r>
            <a:rPr lang="en-US" altLang="en-US" sz="1800">
              <a:solidFill>
                <a:schemeClr val="tx1"/>
              </a:solidFill>
            </a:rPr>
            <a:t>таланты</a:t>
          </a:r>
          <a:r>
            <a:rPr lang="en-US" altLang="ru-RU" sz="1800">
              <a:solidFill>
                <a:schemeClr val="tx1"/>
              </a:solidFill>
            </a:rPr>
            <a:t>, </a:t>
          </a:r>
          <a:r>
            <a:rPr lang="en-US" altLang="en-US" sz="1800">
              <a:solidFill>
                <a:schemeClr val="tx1"/>
              </a:solidFill>
            </a:rPr>
            <a:t>повысить</a:t>
          </a:r>
          <a:r>
            <a:rPr lang="en-US" altLang="ru-RU" sz="1800">
              <a:solidFill>
                <a:schemeClr val="tx1"/>
              </a:solidFill>
            </a:rPr>
            <a:t> </a:t>
          </a:r>
          <a:r>
            <a:rPr lang="en-US" altLang="en-US" sz="1800">
              <a:solidFill>
                <a:schemeClr val="tx1"/>
              </a:solidFill>
            </a:rPr>
            <a:t>уверенность</a:t>
          </a:r>
          <a:r>
            <a:rPr lang="en-US" altLang="ru-RU" sz="1800">
              <a:solidFill>
                <a:schemeClr val="tx1"/>
              </a:solidFill>
            </a:rPr>
            <a:t>.</a:t>
          </a:r>
          <a:endParaRPr lang="en-US" altLang="ru-RU" sz="1800">
            <a:solidFill>
              <a:schemeClr val="tx1"/>
            </a:solidFill>
          </a:endParaRPr>
        </a:p>
      </dsp:txBody>
      <dsp:txXfrm>
        <a:off x="1107491" y="1475326"/>
        <a:ext cx="4043629" cy="1282892"/>
      </dsp:txXfrm>
    </dsp:sp>
    <dsp:sp modelId="{E80AF0D1-650F-3341-BBAE-8A0BF215F712}">
      <dsp:nvSpPr>
        <dsp:cNvPr id="10" name="Прямое соединение 9"/>
        <dsp:cNvSpPr/>
      </dsp:nvSpPr>
      <dsp:spPr bwMode="white">
        <a:xfrm>
          <a:off x="1030224" y="2758219"/>
          <a:ext cx="4120896" cy="0"/>
        </a:xfrm>
        <a:prstGeom prst="line">
          <a:avLst/>
        </a:prstGeom>
        <a:ln>
          <a:noFill/>
        </a:ln>
      </dsp:spPr>
      <dsp:style>
        <a:lnRef idx="2">
          <a:schemeClr val="accent3">
            <a:tint val="50000"/>
          </a:schemeClr>
        </a:lnRef>
        <a:fillRef idx="1">
          <a:schemeClr val="accent3"/>
        </a:fillRef>
        <a:effectRef idx="0">
          <a:scrgbClr r="0" g="0" b="0"/>
        </a:effectRef>
        <a:fontRef idx="minor"/>
      </dsp:style>
      <dsp:txXfrm>
        <a:off x="1030224" y="2758219"/>
        <a:ext cx="4120896" cy="0"/>
      </dsp:txXfrm>
    </dsp:sp>
    <dsp:sp modelId="{AA995088-DA1E-2B4D-910D-FE8B286E5529}">
      <dsp:nvSpPr>
        <dsp:cNvPr id="11" name="Прямое соединение 10"/>
        <dsp:cNvSpPr/>
      </dsp:nvSpPr>
      <dsp:spPr bwMode="white">
        <a:xfrm>
          <a:off x="0" y="2822363"/>
          <a:ext cx="5151120" cy="0"/>
        </a:xfrm>
        <a:prstGeom prst="line">
          <a:avLst/>
        </a:prstGeom>
        <a:ln w="9525">
          <a:solidFill>
            <a:schemeClr val="accent3"/>
          </a:solidFill>
        </a:ln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0" y="2822363"/>
        <a:ext cx="5151120" cy="0"/>
      </dsp:txXfrm>
    </dsp:sp>
    <dsp:sp modelId="{CE2F30E2-B3AA-EB48-A1A0-0C7E57606251}">
      <dsp:nvSpPr>
        <dsp:cNvPr id="12" name="Прямоугольник 11"/>
        <dsp:cNvSpPr/>
      </dsp:nvSpPr>
      <dsp:spPr bwMode="white">
        <a:xfrm>
          <a:off x="0" y="2822363"/>
          <a:ext cx="1030224" cy="141118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38100" tIns="38100" rIns="38100" bIns="38100" anchor="t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00" b="1">
              <a:solidFill>
                <a:schemeClr val="tx1"/>
              </a:solidFill>
            </a:rPr>
            <a:t>Социальное</a:t>
          </a:r>
          <a:r>
            <a:rPr lang="en-US" altLang="ru-RU" sz="1000" b="1">
              <a:solidFill>
                <a:schemeClr val="tx1"/>
              </a:solidFill>
            </a:rPr>
            <a:t> </a:t>
          </a:r>
          <a:r>
            <a:rPr lang="en-US" altLang="en-US" sz="1000" b="1">
              <a:solidFill>
                <a:schemeClr val="tx1"/>
              </a:solidFill>
            </a:rPr>
            <a:t>взаимодей</a:t>
          </a:r>
          <a:r>
            <a:rPr lang="ru-RU" altLang="en-US" sz="1000" b="1">
              <a:solidFill>
                <a:schemeClr val="tx1"/>
              </a:solidFill>
            </a:rPr>
            <a:t>-</a:t>
          </a:r>
          <a:r>
            <a:rPr lang="en-US" altLang="en-US" sz="1000" b="1">
              <a:solidFill>
                <a:schemeClr val="tx1"/>
              </a:solidFill>
            </a:rPr>
            <a:t>ствие</a:t>
          </a:r>
          <a:r>
            <a:rPr lang="en-US" altLang="ru-RU" sz="600">
              <a:solidFill>
                <a:schemeClr val="tx1"/>
              </a:solidFill>
            </a:rPr>
            <a:t> </a:t>
          </a:r>
          <a:endParaRPr lang="en-US" altLang="ru-RU" sz="600">
            <a:solidFill>
              <a:schemeClr val="tx1"/>
            </a:solidFill>
          </a:endParaRPr>
        </a:p>
      </dsp:txBody>
      <dsp:txXfrm>
        <a:off x="0" y="2822363"/>
        <a:ext cx="1030224" cy="1411182"/>
      </dsp:txXfrm>
    </dsp:sp>
    <dsp:sp modelId="{AAC58985-9E4F-6C42-B837-2CC50E436168}">
      <dsp:nvSpPr>
        <dsp:cNvPr id="13" name="Прямоугольник 12"/>
        <dsp:cNvSpPr/>
      </dsp:nvSpPr>
      <dsp:spPr bwMode="white">
        <a:xfrm>
          <a:off x="1107491" y="2886508"/>
          <a:ext cx="4043629" cy="128289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600">
              <a:solidFill>
                <a:schemeClr val="tx1"/>
              </a:solidFill>
            </a:rPr>
            <a:t>–</a:t>
          </a:r>
          <a:r>
            <a:rPr lang="en-US" altLang="ru-RU" sz="1600">
              <a:solidFill>
                <a:schemeClr val="tx1"/>
              </a:solidFill>
            </a:rPr>
            <a:t> </a:t>
          </a:r>
          <a:r>
            <a:rPr lang="en-US" altLang="en-US" sz="1600">
              <a:solidFill>
                <a:schemeClr val="tx1"/>
              </a:solidFill>
            </a:rPr>
            <a:t>улучшение</a:t>
          </a:r>
          <a:r>
            <a:rPr lang="en-US" altLang="ru-RU" sz="1600">
              <a:solidFill>
                <a:schemeClr val="tx1"/>
              </a:solidFill>
            </a:rPr>
            <a:t> </a:t>
          </a:r>
          <a:r>
            <a:rPr lang="en-US" altLang="en-US" sz="1600">
              <a:solidFill>
                <a:schemeClr val="tx1"/>
              </a:solidFill>
            </a:rPr>
            <a:t>общения</a:t>
          </a:r>
          <a:r>
            <a:rPr lang="en-US" altLang="ru-RU" sz="1600">
              <a:solidFill>
                <a:schemeClr val="tx1"/>
              </a:solidFill>
            </a:rPr>
            <a:t> </a:t>
          </a:r>
          <a:r>
            <a:rPr lang="en-US" altLang="en-US" sz="1600">
              <a:solidFill>
                <a:schemeClr val="tx1"/>
              </a:solidFill>
            </a:rPr>
            <a:t>между</a:t>
          </a:r>
          <a:r>
            <a:rPr lang="en-US" altLang="ru-RU" sz="1600">
              <a:solidFill>
                <a:schemeClr val="tx1"/>
              </a:solidFill>
            </a:rPr>
            <a:t> </a:t>
          </a:r>
          <a:r>
            <a:rPr lang="en-US" altLang="en-US" sz="1600">
              <a:solidFill>
                <a:schemeClr val="tx1"/>
              </a:solidFill>
            </a:rPr>
            <a:t>мамами</a:t>
          </a:r>
          <a:r>
            <a:rPr lang="en-US" altLang="ru-RU" sz="1600">
              <a:solidFill>
                <a:schemeClr val="tx1"/>
              </a:solidFill>
            </a:rPr>
            <a:t>, </a:t>
          </a:r>
          <a:r>
            <a:rPr lang="en-US" altLang="en-US" sz="1600">
              <a:solidFill>
                <a:schemeClr val="tx1"/>
              </a:solidFill>
            </a:rPr>
            <a:t>укрепление</a:t>
          </a:r>
          <a:r>
            <a:rPr lang="en-US" altLang="ru-RU" sz="1600">
              <a:solidFill>
                <a:schemeClr val="tx1"/>
              </a:solidFill>
            </a:rPr>
            <a:t> </a:t>
          </a:r>
          <a:r>
            <a:rPr lang="en-US" altLang="en-US" sz="1600">
              <a:solidFill>
                <a:schemeClr val="tx1"/>
              </a:solidFill>
            </a:rPr>
            <a:t>связей</a:t>
          </a:r>
          <a:r>
            <a:rPr lang="en-US" altLang="ru-RU" sz="1600">
              <a:solidFill>
                <a:schemeClr val="tx1"/>
              </a:solidFill>
            </a:rPr>
            <a:t> </a:t>
          </a:r>
          <a:r>
            <a:rPr lang="en-US" altLang="en-US" sz="1600">
              <a:solidFill>
                <a:schemeClr val="tx1"/>
              </a:solidFill>
            </a:rPr>
            <a:t>внутри</a:t>
          </a:r>
          <a:r>
            <a:rPr lang="en-US" altLang="ru-RU" sz="1600">
              <a:solidFill>
                <a:schemeClr val="tx1"/>
              </a:solidFill>
            </a:rPr>
            <a:t> </a:t>
          </a:r>
          <a:r>
            <a:rPr lang="en-US" altLang="en-US" sz="1600">
              <a:solidFill>
                <a:schemeClr val="tx1"/>
              </a:solidFill>
            </a:rPr>
            <a:t>сообщества</a:t>
          </a:r>
          <a:r>
            <a:rPr lang="en-US" altLang="ru-RU" sz="1600">
              <a:solidFill>
                <a:schemeClr val="tx1"/>
              </a:solidFill>
            </a:rPr>
            <a:t>.</a:t>
          </a:r>
          <a:endParaRPr lang="en-US" altLang="ru-RU" sz="1600">
            <a:solidFill>
              <a:schemeClr val="tx1"/>
            </a:solidFill>
          </a:endParaRPr>
        </a:p>
      </dsp:txBody>
      <dsp:txXfrm>
        <a:off x="1107491" y="2886508"/>
        <a:ext cx="4043629" cy="1282892"/>
      </dsp:txXfrm>
    </dsp:sp>
    <dsp:sp modelId="{3A7658F6-62D7-A840-BD8C-5D607B40A258}">
      <dsp:nvSpPr>
        <dsp:cNvPr id="14" name="Прямое соединение 13"/>
        <dsp:cNvSpPr/>
      </dsp:nvSpPr>
      <dsp:spPr bwMode="white">
        <a:xfrm>
          <a:off x="1030224" y="4169400"/>
          <a:ext cx="4120896" cy="0"/>
        </a:xfrm>
        <a:prstGeom prst="line">
          <a:avLst/>
        </a:prstGeom>
        <a:ln>
          <a:noFill/>
        </a:ln>
      </dsp:spPr>
      <dsp:style>
        <a:lnRef idx="2">
          <a:schemeClr val="accent3">
            <a:tint val="50000"/>
          </a:schemeClr>
        </a:lnRef>
        <a:fillRef idx="1">
          <a:schemeClr val="accent3"/>
        </a:fillRef>
        <a:effectRef idx="0">
          <a:scrgbClr r="0" g="0" b="0"/>
        </a:effectRef>
        <a:fontRef idx="minor"/>
      </dsp:style>
      <dsp:txXfrm>
        <a:off x="1030224" y="4169400"/>
        <a:ext cx="4120896" cy="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712B4-1AE0-734B-BD0B-ED5EB8FC3B80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Add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09567-0710-7949-BFB0-34B4188750EB}" type="datetime1">
              <a:rPr lang="en-US" noProof="0" smtClean="0"/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noProof="0" dirty="0"/>
              <a:t>Add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svg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svg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996696"/>
            <a:ext cx="10689336" cy="3383280"/>
          </a:xfrm>
        </p:spPr>
        <p:txBody>
          <a:bodyPr lIns="91440" tIns="45720" rIns="91440" bIns="45720" anchor="t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9048" y="4718304"/>
            <a:ext cx="5367528" cy="1371600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pic>
        <p:nvPicPr>
          <p:cNvPr id="19" name="Graphic 18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77" r="47068" b="26177"/>
          <a:stretch>
            <a:fillRect/>
          </a:stretch>
        </p:blipFill>
        <p:spPr>
          <a:xfrm rot="5400000" flipH="1" flipV="1">
            <a:off x="8037001" y="-183083"/>
            <a:ext cx="3971922" cy="4338081"/>
          </a:xfrm>
          <a:prstGeom prst="rect">
            <a:avLst/>
          </a:prstGeom>
        </p:spPr>
      </p:pic>
      <p:pic>
        <p:nvPicPr>
          <p:cNvPr id="17" name="Graphic 16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1" r="26660" b="31913"/>
          <a:stretch>
            <a:fillRect/>
          </a:stretch>
        </p:blipFill>
        <p:spPr>
          <a:xfrm flipH="1">
            <a:off x="-2" y="2786671"/>
            <a:ext cx="2626743" cy="4071330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9606"/>
          <a:stretch>
            <a:fillRect/>
          </a:stretch>
        </p:blipFill>
        <p:spPr>
          <a:xfrm flipH="1">
            <a:off x="1634272" y="4519948"/>
            <a:ext cx="3527989" cy="23380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8096" y="2176272"/>
            <a:ext cx="10652760" cy="39593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996696"/>
            <a:ext cx="8668512" cy="2432304"/>
          </a:xfrm>
        </p:spPr>
        <p:txBody>
          <a:bodyPr lIns="91440" tIns="45720" rIns="91440" bIns="45720" anchor="t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9048" y="3429000"/>
            <a:ext cx="5340096" cy="2660904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22" r="19404" b="26232"/>
          <a:stretch>
            <a:fillRect/>
          </a:stretch>
        </p:blipFill>
        <p:spPr>
          <a:xfrm rot="5400000" flipH="1" flipV="1">
            <a:off x="8651875" y="625473"/>
            <a:ext cx="4165601" cy="2914652"/>
          </a:xfrm>
          <a:prstGeom prst="rect">
            <a:avLst/>
          </a:prstGeom>
        </p:spPr>
      </p:pic>
      <p:pic>
        <p:nvPicPr>
          <p:cNvPr id="8" name="Graphic 7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33" t="-8495" r="43883" b="25558"/>
          <a:stretch>
            <a:fillRect/>
          </a:stretch>
        </p:blipFill>
        <p:spPr>
          <a:xfrm>
            <a:off x="10201275" y="1898651"/>
            <a:ext cx="1990725" cy="4959349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7" t="1169" r="27094" b="32980"/>
          <a:stretch>
            <a:fillRect/>
          </a:stretch>
        </p:blipFill>
        <p:spPr>
          <a:xfrm rot="10800000" flipV="1">
            <a:off x="-1" y="2988379"/>
            <a:ext cx="5335584" cy="38696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519672" y="2130552"/>
            <a:ext cx="4910328" cy="3959352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92040" y="996696"/>
            <a:ext cx="6528816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996950"/>
            <a:ext cx="3971925" cy="5857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19472" y="2130552"/>
            <a:ext cx="6510528" cy="3959352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19B51A1E-902D-48AF-9020-955120F399B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1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296" y="1691640"/>
            <a:ext cx="7708392" cy="2916936"/>
          </a:xfrm>
        </p:spPr>
        <p:txBody>
          <a:bodyPr lIns="91440" tIns="45720" rIns="91440" bIns="45720"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25296" y="5001768"/>
            <a:ext cx="7251192" cy="1088136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5397" b="35439"/>
          <a:stretch>
            <a:fillRect/>
          </a:stretch>
        </p:blipFill>
        <p:spPr>
          <a:xfrm rot="16200000">
            <a:off x="8573175" y="595473"/>
            <a:ext cx="3527989" cy="3709665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157" b="13214"/>
          <a:stretch>
            <a:fillRect/>
          </a:stretch>
        </p:blipFill>
        <p:spPr>
          <a:xfrm>
            <a:off x="8329613" y="3429000"/>
            <a:ext cx="3862387" cy="3429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r="47260" b="26651"/>
          <a:stretch>
            <a:fillRect/>
          </a:stretch>
        </p:blipFill>
        <p:spPr>
          <a:xfrm rot="16200000" flipV="1">
            <a:off x="197728" y="-197735"/>
            <a:ext cx="3914776" cy="4310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8096" y="2130552"/>
            <a:ext cx="4910328" cy="3959352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048" y="996696"/>
            <a:ext cx="5641848" cy="4855464"/>
          </a:xfrm>
        </p:spPr>
        <p:txBody>
          <a:bodyPr lIns="91440" tIns="45720" rIns="91440" bIns="45720"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927" name="Picture Placeholder 926"/>
          <p:cNvSpPr>
            <a:spLocks noGrp="1"/>
          </p:cNvSpPr>
          <p:nvPr>
            <p:ph type="pic" sz="quarter" idx="13"/>
          </p:nvPr>
        </p:nvSpPr>
        <p:spPr>
          <a:xfrm>
            <a:off x="1078992" y="0"/>
            <a:ext cx="3971925" cy="5857875"/>
          </a:xfrm>
          <a:custGeom>
            <a:avLst/>
            <a:gdLst>
              <a:gd name="connsiteX0" fmla="*/ 0 w 3971925"/>
              <a:gd name="connsiteY0" fmla="*/ 0 h 5857875"/>
              <a:gd name="connsiteX1" fmla="*/ 3971925 w 3971925"/>
              <a:gd name="connsiteY1" fmla="*/ 0 h 5857875"/>
              <a:gd name="connsiteX2" fmla="*/ 3971925 w 3971925"/>
              <a:gd name="connsiteY2" fmla="*/ 5857875 h 5857875"/>
              <a:gd name="connsiteX3" fmla="*/ 1972187 w 3971925"/>
              <a:gd name="connsiteY3" fmla="*/ 5857875 h 5857875"/>
              <a:gd name="connsiteX4" fmla="*/ 1978760 w 3971925"/>
              <a:gd name="connsiteY4" fmla="*/ 5848548 h 5857875"/>
              <a:gd name="connsiteX5" fmla="*/ 2015275 w 3971925"/>
              <a:gd name="connsiteY5" fmla="*/ 5713664 h 5857875"/>
              <a:gd name="connsiteX6" fmla="*/ 2015275 w 3971925"/>
              <a:gd name="connsiteY6" fmla="*/ 5713663 h 5857875"/>
              <a:gd name="connsiteX7" fmla="*/ 2010932 w 3971925"/>
              <a:gd name="connsiteY7" fmla="*/ 5713083 h 5857875"/>
              <a:gd name="connsiteX8" fmla="*/ 2010064 w 3971925"/>
              <a:gd name="connsiteY8" fmla="*/ 5713083 h 5857875"/>
              <a:gd name="connsiteX9" fmla="*/ 1871116 w 3971925"/>
              <a:gd name="connsiteY9" fmla="*/ 5759476 h 5857875"/>
              <a:gd name="connsiteX10" fmla="*/ 1753300 w 3971925"/>
              <a:gd name="connsiteY10" fmla="*/ 5793691 h 5857875"/>
              <a:gd name="connsiteX11" fmla="*/ 1717404 w 3971925"/>
              <a:gd name="connsiteY11" fmla="*/ 5835082 h 5857875"/>
              <a:gd name="connsiteX12" fmla="*/ 1704691 w 3971925"/>
              <a:gd name="connsiteY12" fmla="*/ 5857875 h 5857875"/>
              <a:gd name="connsiteX13" fmla="*/ 0 w 3971925"/>
              <a:gd name="connsiteY13" fmla="*/ 5857875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71925" h="5857875">
                <a:moveTo>
                  <a:pt x="0" y="0"/>
                </a:moveTo>
                <a:lnTo>
                  <a:pt x="3971925" y="0"/>
                </a:lnTo>
                <a:lnTo>
                  <a:pt x="3971925" y="5857875"/>
                </a:lnTo>
                <a:lnTo>
                  <a:pt x="1972187" y="5857875"/>
                </a:lnTo>
                <a:lnTo>
                  <a:pt x="1978760" y="5848548"/>
                </a:lnTo>
                <a:cubicBezTo>
                  <a:pt x="2003551" y="5807990"/>
                  <a:pt x="2018531" y="5763681"/>
                  <a:pt x="2015275" y="5713664"/>
                </a:cubicBezTo>
                <a:lnTo>
                  <a:pt x="2015275" y="5713663"/>
                </a:lnTo>
                <a:cubicBezTo>
                  <a:pt x="2015275" y="5711343"/>
                  <a:pt x="2011801" y="5711343"/>
                  <a:pt x="2010932" y="5713083"/>
                </a:cubicBezTo>
                <a:cubicBezTo>
                  <a:pt x="2010643" y="5713083"/>
                  <a:pt x="2010354" y="5713083"/>
                  <a:pt x="2010064" y="5713083"/>
                </a:cubicBezTo>
                <a:cubicBezTo>
                  <a:pt x="1966643" y="5741499"/>
                  <a:pt x="1921774" y="5751937"/>
                  <a:pt x="1871116" y="5759476"/>
                </a:cubicBezTo>
                <a:cubicBezTo>
                  <a:pt x="1832326" y="5765275"/>
                  <a:pt x="1786010" y="5769045"/>
                  <a:pt x="1753300" y="5793691"/>
                </a:cubicBezTo>
                <a:cubicBezTo>
                  <a:pt x="1738970" y="5804419"/>
                  <a:pt x="1727463" y="5819134"/>
                  <a:pt x="1717404" y="5835082"/>
                </a:cubicBezTo>
                <a:lnTo>
                  <a:pt x="1704691" y="5857875"/>
                </a:lnTo>
                <a:lnTo>
                  <a:pt x="0" y="58578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2" b="34005"/>
          <a:stretch>
            <a:fillRect/>
          </a:stretch>
        </p:blipFill>
        <p:spPr>
          <a:xfrm rot="5400000" flipH="1" flipV="1">
            <a:off x="9278992" y="3944992"/>
            <a:ext cx="2764120" cy="3061895"/>
          </a:xfrm>
          <a:prstGeom prst="rect">
            <a:avLst/>
          </a:prstGeom>
        </p:spPr>
      </p:pic>
      <p:pic>
        <p:nvPicPr>
          <p:cNvPr id="876" name="Graphic 875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3805" b="26651"/>
          <a:stretch>
            <a:fillRect/>
          </a:stretch>
        </p:blipFill>
        <p:spPr>
          <a:xfrm rot="5400000">
            <a:off x="440621" y="2988379"/>
            <a:ext cx="3428999" cy="4310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130552"/>
            <a:ext cx="5641848" cy="39593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519672" y="2130552"/>
            <a:ext cx="4910328" cy="3959352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3"/>
          </p:nvPr>
        </p:nvSpPr>
        <p:spPr>
          <a:xfrm>
            <a:off x="768096" y="2130552"/>
            <a:ext cx="4910328" cy="39593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519672" y="2130552"/>
            <a:ext cx="4910328" cy="39593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3"/>
          </p:nvPr>
        </p:nvSpPr>
        <p:spPr>
          <a:xfrm>
            <a:off x="768096" y="2130552"/>
            <a:ext cx="4206240" cy="3959352"/>
          </a:xfrm>
        </p:spPr>
        <p:txBody>
          <a:bodyPr anchor="t"/>
          <a:lstStyle>
            <a:lvl1pPr marL="347345">
              <a:defRPr/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513832" y="2176272"/>
            <a:ext cx="5907024" cy="39593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page title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450591"/>
            <a:ext cx="10652761" cy="348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200" b="1" i="0" smtClean="0">
                <a:solidFill>
                  <a:schemeClr val="accent3"/>
                </a:solidFill>
                <a:latin typeface="+mn-lt"/>
              </a:defRPr>
            </a:lvl1pPr>
          </a:lstStyle>
          <a:p>
            <a:fld id="{19B51A1E-902D-48AF-9020-955120F399B6}" type="slidenum">
              <a:rPr lang="en-US" smtClean="0"/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41419" y="-1537"/>
            <a:ext cx="4572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0" dirty="0">
                <a:solidFill>
                  <a:schemeClr val="accent3"/>
                </a:solidFill>
                <a:latin typeface="+mn-lt"/>
                <a:ea typeface="BIZ UDPGothic" panose="020B0400000000000000" pitchFamily="34" charset="-128"/>
              </a:rPr>
              <a:t>*</a:t>
            </a:r>
            <a:endParaRPr lang="en-US" sz="4000" b="0" dirty="0">
              <a:solidFill>
                <a:schemeClr val="accent3"/>
              </a:solidFill>
              <a:latin typeface="+mn-lt"/>
              <a:ea typeface="BIZ UDPGothic" panose="020B0400000000000000" pitchFamily="34" charset="-128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457200"/>
            <a:ext cx="121920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1734800" y="0"/>
            <a:ext cx="0" cy="6858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 rot="5400000">
            <a:off x="8991601" y="3200399"/>
            <a:ext cx="5943596" cy="457199"/>
          </a:xfrm>
          <a:prstGeom prst="rect">
            <a:avLst/>
          </a:prstGeom>
        </p:spPr>
        <p:txBody>
          <a:bodyPr anchor="ctr"/>
          <a:lstStyle>
            <a:lvl1pPr algn="ctr">
              <a:defRPr sz="1200" b="1" i="0" spc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Add Footer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4000" b="1" kern="1200" spc="-15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7345" indent="-347345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347345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97280" indent="-347345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63040" indent="-347345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-347345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6.GIF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1" Type="http://schemas.openxmlformats.org/officeDocument/2006/relationships/slideLayout" Target="../slideLayouts/slideLayout9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996696"/>
            <a:ext cx="10689336" cy="3383280"/>
          </a:xfrm>
        </p:spPr>
        <p:txBody>
          <a:bodyPr/>
          <a:lstStyle/>
          <a:p>
            <a:r>
              <a:rPr lang="ru-RU" altLang="en-US" dirty="0"/>
              <a:t>Её Величество Мама</a:t>
            </a:r>
            <a:endParaRPr lang="ru-R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9048" y="4718304"/>
            <a:ext cx="5367528" cy="1371600"/>
          </a:xfrm>
        </p:spPr>
        <p:txBody>
          <a:bodyPr>
            <a:normAutofit fontScale="70000"/>
          </a:bodyPr>
          <a:lstStyle/>
          <a:p>
            <a:r>
              <a:rPr lang="en-US" altLang="en-US" dirty="0"/>
              <a:t>Яркие</a:t>
            </a:r>
            <a:r>
              <a:rPr lang="en-US" altLang="ru-RU" dirty="0"/>
              <a:t> </a:t>
            </a:r>
            <a:r>
              <a:rPr lang="en-US" altLang="en-US" dirty="0"/>
              <a:t>софиты</a:t>
            </a:r>
            <a:r>
              <a:rPr lang="en-US" altLang="ru-RU" dirty="0"/>
              <a:t>, </a:t>
            </a:r>
            <a:r>
              <a:rPr lang="en-US" altLang="en-US" dirty="0"/>
              <a:t>волнение</a:t>
            </a:r>
            <a:r>
              <a:rPr lang="en-US" altLang="ru-RU" dirty="0"/>
              <a:t> </a:t>
            </a:r>
            <a:r>
              <a:rPr lang="en-US" altLang="en-US" dirty="0"/>
              <a:t>за</a:t>
            </a:r>
            <a:r>
              <a:rPr lang="en-US" altLang="ru-RU" dirty="0"/>
              <a:t> </a:t>
            </a:r>
            <a:r>
              <a:rPr lang="en-US" altLang="en-US" dirty="0"/>
              <a:t>кулисами</a:t>
            </a:r>
            <a:r>
              <a:rPr lang="en-US" altLang="ru-RU" dirty="0"/>
              <a:t>, </a:t>
            </a:r>
            <a:r>
              <a:rPr lang="en-US" altLang="en-US" dirty="0"/>
              <a:t>предвкушение</a:t>
            </a:r>
            <a:r>
              <a:rPr lang="en-US" altLang="ru-RU" dirty="0"/>
              <a:t> </a:t>
            </a:r>
            <a:r>
              <a:rPr lang="en-US" altLang="en-US" dirty="0"/>
              <a:t>праздника</a:t>
            </a:r>
            <a:r>
              <a:rPr lang="en-US" altLang="ru-RU" dirty="0"/>
              <a:t> – </a:t>
            </a:r>
            <a:r>
              <a:rPr lang="en-US" altLang="en-US" dirty="0"/>
              <a:t>все</a:t>
            </a:r>
            <a:r>
              <a:rPr lang="en-US" altLang="ru-RU" dirty="0"/>
              <a:t> </a:t>
            </a:r>
            <a:r>
              <a:rPr lang="en-US" altLang="en-US" dirty="0"/>
              <a:t>это</a:t>
            </a:r>
            <a:r>
              <a:rPr lang="en-US" altLang="ru-RU" dirty="0"/>
              <a:t> </a:t>
            </a:r>
            <a:r>
              <a:rPr lang="en-US" altLang="en-US" dirty="0"/>
              <a:t>царило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зале</a:t>
            </a:r>
            <a:r>
              <a:rPr lang="en-US" altLang="ru-RU" dirty="0"/>
              <a:t>, </a:t>
            </a:r>
            <a:r>
              <a:rPr lang="en-US" altLang="en-US" dirty="0"/>
              <a:t>когда</a:t>
            </a:r>
            <a:r>
              <a:rPr lang="en-US" altLang="ru-RU" dirty="0"/>
              <a:t> </a:t>
            </a:r>
            <a:r>
              <a:rPr lang="en-US" altLang="en-US" dirty="0"/>
              <a:t>на</a:t>
            </a:r>
            <a:r>
              <a:rPr lang="en-US" altLang="ru-RU" dirty="0"/>
              <a:t> </a:t>
            </a:r>
            <a:r>
              <a:rPr lang="en-US" altLang="en-US" dirty="0"/>
              <a:t>сцену</a:t>
            </a:r>
            <a:r>
              <a:rPr lang="en-US" altLang="ru-RU" dirty="0"/>
              <a:t> </a:t>
            </a:r>
            <a:r>
              <a:rPr lang="en-US" altLang="en-US" dirty="0"/>
              <a:t>вышли</a:t>
            </a:r>
            <a:r>
              <a:rPr lang="en-US" altLang="ru-RU" dirty="0"/>
              <a:t> </a:t>
            </a:r>
            <a:r>
              <a:rPr lang="en-US" altLang="en-US" dirty="0"/>
              <a:t>восемь</a:t>
            </a:r>
            <a:r>
              <a:rPr lang="en-US" altLang="ru-RU" dirty="0"/>
              <a:t> </a:t>
            </a:r>
            <a:r>
              <a:rPr lang="en-US" altLang="en-US" dirty="0"/>
              <a:t>прекрасных</a:t>
            </a:r>
            <a:r>
              <a:rPr lang="en-US" altLang="ru-RU" dirty="0"/>
              <a:t> </a:t>
            </a:r>
            <a:r>
              <a:rPr lang="en-US" altLang="en-US" dirty="0"/>
              <a:t>мам</a:t>
            </a:r>
            <a:r>
              <a:rPr lang="en-US" altLang="ru-RU" dirty="0"/>
              <a:t>, </a:t>
            </a:r>
            <a:r>
              <a:rPr lang="en-US" altLang="en-US" dirty="0"/>
              <a:t>участниц</a:t>
            </a:r>
            <a:r>
              <a:rPr lang="en-US" altLang="ru-RU" dirty="0"/>
              <a:t> </a:t>
            </a:r>
            <a:r>
              <a:rPr lang="en-US" altLang="en-US" dirty="0"/>
              <a:t>конкурса</a:t>
            </a:r>
            <a:r>
              <a:rPr lang="en-US" altLang="ru-RU" dirty="0"/>
              <a:t> "</a:t>
            </a:r>
            <a:r>
              <a:rPr lang="en-US" altLang="en-US" dirty="0"/>
              <a:t>Ее</a:t>
            </a:r>
            <a:r>
              <a:rPr lang="en-US" altLang="ru-RU" dirty="0"/>
              <a:t> </a:t>
            </a:r>
            <a:r>
              <a:rPr lang="en-US" altLang="en-US" dirty="0"/>
              <a:t>Величество</a:t>
            </a:r>
            <a:r>
              <a:rPr lang="en-US" altLang="ru-RU" dirty="0"/>
              <a:t> </a:t>
            </a:r>
            <a:r>
              <a:rPr lang="en-US" altLang="en-US" dirty="0"/>
              <a:t>Мама</a:t>
            </a:r>
            <a:r>
              <a:rPr lang="en-US" altLang="ru-RU" dirty="0"/>
              <a:t>". </a:t>
            </a:r>
            <a:r>
              <a:rPr lang="en-US" altLang="en-US" dirty="0"/>
              <a:t>Каждая</a:t>
            </a:r>
            <a:r>
              <a:rPr lang="en-US" altLang="ru-RU" dirty="0"/>
              <a:t> </a:t>
            </a:r>
            <a:r>
              <a:rPr lang="en-US" altLang="en-US" dirty="0"/>
              <a:t>из</a:t>
            </a:r>
            <a:r>
              <a:rPr lang="en-US" altLang="ru-RU" dirty="0"/>
              <a:t> </a:t>
            </a:r>
            <a:r>
              <a:rPr lang="en-US" altLang="en-US" dirty="0"/>
              <a:t>них</a:t>
            </a:r>
            <a:r>
              <a:rPr lang="en-US" altLang="ru-RU" dirty="0"/>
              <a:t>, </a:t>
            </a:r>
            <a:r>
              <a:rPr lang="en-US" altLang="en-US" dirty="0"/>
              <a:t>словно</a:t>
            </a:r>
            <a:r>
              <a:rPr lang="en-US" altLang="ru-RU" dirty="0"/>
              <a:t> </a:t>
            </a:r>
            <a:r>
              <a:rPr lang="en-US" altLang="en-US" dirty="0"/>
              <a:t>драгоценный</a:t>
            </a:r>
            <a:r>
              <a:rPr lang="en-US" altLang="ru-RU" dirty="0"/>
              <a:t> </a:t>
            </a:r>
            <a:r>
              <a:rPr lang="en-US" altLang="en-US" dirty="0"/>
              <a:t>камень</a:t>
            </a:r>
            <a:r>
              <a:rPr lang="en-US" altLang="ru-RU" dirty="0"/>
              <a:t>, </a:t>
            </a:r>
            <a:r>
              <a:rPr lang="en-US" altLang="en-US" dirty="0"/>
              <a:t>сияла</a:t>
            </a:r>
            <a:r>
              <a:rPr lang="en-US" altLang="ru-RU" dirty="0"/>
              <a:t> </a:t>
            </a:r>
            <a:r>
              <a:rPr lang="en-US" altLang="en-US" dirty="0"/>
              <a:t>своей</a:t>
            </a:r>
            <a:r>
              <a:rPr lang="en-US" altLang="ru-RU" dirty="0"/>
              <a:t> </a:t>
            </a:r>
            <a:r>
              <a:rPr lang="en-US" altLang="en-US" dirty="0"/>
              <a:t>уникальной</a:t>
            </a:r>
            <a:r>
              <a:rPr lang="en-US" altLang="ru-RU" dirty="0"/>
              <a:t> </a:t>
            </a:r>
            <a:r>
              <a:rPr lang="en-US" altLang="en-US" dirty="0"/>
              <a:t>красотой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талантом</a:t>
            </a:r>
            <a:r>
              <a:rPr lang="en-US" altLang="ru-RU" dirty="0"/>
              <a:t>.</a:t>
            </a:r>
            <a:endParaRPr lang="en-US" alt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r>
              <a:rPr lang="ru-RU" altLang="en-US" dirty="0"/>
              <a:t>Её Величество Мама 2024 </a:t>
            </a:r>
            <a:br>
              <a:rPr lang="ru-RU" altLang="en-US" dirty="0"/>
            </a:br>
            <a:br>
              <a:rPr lang="ru-RU" altLang="en-US" dirty="0"/>
            </a:br>
            <a:r>
              <a:rPr lang="ru-RU" altLang="en-US" sz="1400" dirty="0"/>
              <a:t>реализация  прошлых  лет 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</a:fld>
            <a:endParaRPr lang="en-US" dirty="0"/>
          </a:p>
        </p:txBody>
      </p:sp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895350" y="2460625"/>
            <a:ext cx="4781550" cy="3940810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2"/>
          <a:stretch>
            <a:fillRect/>
          </a:stretch>
        </p:blipFill>
        <p:spPr>
          <a:xfrm>
            <a:off x="7920990" y="3072130"/>
            <a:ext cx="1409700" cy="140970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7607300" y="460565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dirty="0">
                <a:sym typeface="+mn-ea"/>
              </a:rPr>
              <a:t>Видеоотчёт </a:t>
            </a:r>
            <a:r>
              <a:rPr lang="ru-RU" dirty="0">
                <a:sym typeface="+mn-ea"/>
              </a:rPr>
              <a:t> </a:t>
            </a:r>
            <a:endParaRPr lang="en-US" dirty="0"/>
          </a:p>
          <a:p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096" y="996696"/>
            <a:ext cx="8668512" cy="2432304"/>
          </a:xfrm>
        </p:spPr>
        <p:txBody>
          <a:bodyPr/>
          <a:lstStyle/>
          <a:p>
            <a:r>
              <a:rPr lang="ru-RU" altLang="en-US" dirty="0"/>
              <a:t>Видеотчёт реализации проекта </a:t>
            </a:r>
            <a:endParaRPr lang="ru-RU" altLang="en-US" dirty="0"/>
          </a:p>
        </p:txBody>
      </p:sp>
      <p:pic>
        <p:nvPicPr>
          <p:cNvPr id="5" name="Изображение 4"/>
          <p:cNvPicPr/>
          <p:nvPr/>
        </p:nvPicPr>
        <p:blipFill>
          <a:blip r:embed="rId1"/>
          <a:stretch>
            <a:fillRect/>
          </a:stretch>
        </p:blipFill>
        <p:spPr>
          <a:xfrm>
            <a:off x="768350" y="2721610"/>
            <a:ext cx="21717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r>
              <a:rPr lang="ru-RU" altLang="en-US" dirty="0"/>
              <a:t>Цель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202815" y="996950"/>
            <a:ext cx="4910455" cy="310896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Проект</a:t>
            </a:r>
            <a:r>
              <a:rPr lang="en-US" altLang="ru-RU" dirty="0"/>
              <a:t> </a:t>
            </a:r>
            <a:r>
              <a:rPr lang="en-US" altLang="en-US" dirty="0"/>
              <a:t>проводится</a:t>
            </a:r>
            <a:r>
              <a:rPr lang="en-US" altLang="ru-RU" dirty="0"/>
              <a:t> </a:t>
            </a:r>
            <a:r>
              <a:rPr lang="en-US" altLang="en-US" dirty="0"/>
              <a:t>с</a:t>
            </a:r>
            <a:r>
              <a:rPr lang="en-US" altLang="ru-RU" dirty="0"/>
              <a:t> </a:t>
            </a:r>
            <a:r>
              <a:rPr lang="en-US" altLang="en-US" dirty="0"/>
              <a:t>целью</a:t>
            </a:r>
            <a:r>
              <a:rPr lang="en-US" altLang="ru-RU" dirty="0"/>
              <a:t> </a:t>
            </a:r>
            <a:r>
              <a:rPr lang="en-US" altLang="en-US" dirty="0"/>
              <a:t>сохранения</a:t>
            </a:r>
            <a:r>
              <a:rPr lang="en-US" altLang="ru-RU" dirty="0"/>
              <a:t> </a:t>
            </a:r>
            <a:r>
              <a:rPr lang="en-US" altLang="en-US" dirty="0"/>
              <a:t>этнокультурной</a:t>
            </a:r>
            <a:r>
              <a:rPr lang="en-US" altLang="ru-RU" dirty="0"/>
              <a:t> </a:t>
            </a:r>
            <a:r>
              <a:rPr lang="en-US" altLang="en-US" dirty="0"/>
              <a:t>самобытности</a:t>
            </a:r>
            <a:r>
              <a:rPr lang="en-US" altLang="ru-RU" dirty="0"/>
              <a:t>, </a:t>
            </a:r>
            <a:r>
              <a:rPr lang="en-US" altLang="en-US" dirty="0"/>
              <a:t>привлечение</a:t>
            </a:r>
            <a:r>
              <a:rPr lang="en-US" altLang="ru-RU" dirty="0"/>
              <a:t> </a:t>
            </a:r>
            <a:r>
              <a:rPr lang="en-US" altLang="en-US" dirty="0"/>
              <a:t>интереса</a:t>
            </a:r>
            <a:r>
              <a:rPr lang="en-US" altLang="ru-RU" dirty="0"/>
              <a:t> </a:t>
            </a:r>
            <a:r>
              <a:rPr lang="en-US" altLang="en-US" dirty="0"/>
              <a:t>к</a:t>
            </a:r>
            <a:r>
              <a:rPr lang="en-US" altLang="ru-RU" dirty="0"/>
              <a:t> </a:t>
            </a:r>
            <a:r>
              <a:rPr lang="en-US" altLang="en-US" dirty="0"/>
              <a:t>их</a:t>
            </a:r>
            <a:r>
              <a:rPr lang="en-US" altLang="ru-RU" dirty="0"/>
              <a:t> </a:t>
            </a:r>
            <a:r>
              <a:rPr lang="en-US" altLang="en-US" dirty="0"/>
              <a:t>культуре</a:t>
            </a:r>
            <a:r>
              <a:rPr lang="en-US" altLang="ru-RU" dirty="0"/>
              <a:t>, </a:t>
            </a:r>
            <a:r>
              <a:rPr lang="en-US" altLang="en-US" dirty="0"/>
              <a:t>истории</a:t>
            </a:r>
            <a:r>
              <a:rPr lang="en-US" altLang="ru-RU" dirty="0"/>
              <a:t>, </a:t>
            </a:r>
            <a:r>
              <a:rPr lang="en-US" altLang="en-US" dirty="0"/>
              <a:t>традициям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формирования</a:t>
            </a:r>
            <a:r>
              <a:rPr lang="en-US" altLang="ru-RU" dirty="0"/>
              <a:t> </a:t>
            </a:r>
            <a:r>
              <a:rPr lang="en-US" altLang="en-US" dirty="0"/>
              <a:t>эффективных</a:t>
            </a:r>
            <a:r>
              <a:rPr lang="en-US" altLang="ru-RU" dirty="0"/>
              <a:t> </a:t>
            </a:r>
            <a:r>
              <a:rPr lang="en-US" altLang="en-US" dirty="0"/>
              <a:t>механизмов</a:t>
            </a:r>
            <a:r>
              <a:rPr lang="en-US" altLang="ru-RU" dirty="0"/>
              <a:t> </a:t>
            </a:r>
            <a:r>
              <a:rPr lang="en-US" altLang="en-US" dirty="0"/>
              <a:t>социальной</a:t>
            </a:r>
            <a:r>
              <a:rPr lang="en-US" altLang="ru-RU" dirty="0"/>
              <a:t> </a:t>
            </a:r>
            <a:r>
              <a:rPr lang="en-US" altLang="en-US" dirty="0"/>
              <a:t>интеграции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культурной</a:t>
            </a:r>
            <a:r>
              <a:rPr lang="en-US" altLang="ru-RU" dirty="0"/>
              <a:t> </a:t>
            </a:r>
            <a:r>
              <a:rPr lang="en-US" altLang="en-US" dirty="0"/>
              <a:t>адаптации</a:t>
            </a:r>
            <a:r>
              <a:rPr lang="en-US" altLang="ru-RU" dirty="0"/>
              <a:t> </a:t>
            </a:r>
            <a:r>
              <a:rPr lang="en-US" altLang="en-US" dirty="0"/>
              <a:t>молодых</a:t>
            </a:r>
            <a:r>
              <a:rPr lang="en-US" altLang="ru-RU" dirty="0"/>
              <a:t> </a:t>
            </a:r>
            <a:r>
              <a:rPr lang="en-US" altLang="en-US" dirty="0"/>
              <a:t>семей</a:t>
            </a:r>
            <a:r>
              <a:rPr lang="en-US" altLang="ru-RU" dirty="0"/>
              <a:t>, </a:t>
            </a:r>
            <a:r>
              <a:rPr lang="en-US" altLang="en-US" dirty="0"/>
              <a:t>матерей</a:t>
            </a:r>
            <a:r>
              <a:rPr lang="en-US" altLang="ru-RU" dirty="0"/>
              <a:t>. </a:t>
            </a:r>
            <a:r>
              <a:rPr lang="en-US" altLang="en-US" dirty="0"/>
              <a:t>Сохранение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популяризация</a:t>
            </a:r>
            <a:r>
              <a:rPr lang="en-US" altLang="ru-RU" dirty="0"/>
              <a:t> </a:t>
            </a:r>
            <a:r>
              <a:rPr lang="en-US" altLang="en-US" dirty="0"/>
              <a:t>традиционных</a:t>
            </a:r>
            <a:r>
              <a:rPr lang="en-US" altLang="ru-RU" dirty="0"/>
              <a:t> </a:t>
            </a:r>
            <a:r>
              <a:rPr lang="en-US" altLang="en-US" dirty="0"/>
              <a:t>семейных</a:t>
            </a:r>
            <a:r>
              <a:rPr lang="en-US" altLang="ru-RU" dirty="0"/>
              <a:t> </a:t>
            </a:r>
            <a:r>
              <a:rPr lang="en-US" altLang="en-US" dirty="0"/>
              <a:t>ценностей</a:t>
            </a:r>
            <a:r>
              <a:rPr lang="en-US" altLang="ru-RU" dirty="0"/>
              <a:t>.  </a:t>
            </a:r>
            <a:endParaRPr lang="en-US" altLang="ru-RU" dirty="0"/>
          </a:p>
          <a:p>
            <a:pPr marL="0" indent="0">
              <a:buNone/>
            </a:pPr>
            <a:endParaRPr lang="en-US" alt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/>
        </p:nvSpPr>
        <p:spPr>
          <a:xfrm>
            <a:off x="895096" y="4382516"/>
            <a:ext cx="1065276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1" kern="1200" spc="-15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en-US" dirty="0"/>
              <a:t>Задачи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5334000" y="4382770"/>
            <a:ext cx="4466590" cy="2099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marL="347345" indent="-347345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1520" indent="-347345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347345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63040" indent="-347345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47345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dirty="0"/>
              <a:t> </a:t>
            </a:r>
            <a:r>
              <a:rPr lang="en-US" altLang="en-US" dirty="0"/>
              <a:t>создание</a:t>
            </a:r>
            <a:r>
              <a:rPr lang="en-US" altLang="ru-RU" dirty="0"/>
              <a:t> </a:t>
            </a:r>
            <a:r>
              <a:rPr lang="en-US" altLang="en-US" dirty="0"/>
              <a:t>условий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развития</a:t>
            </a:r>
            <a:r>
              <a:rPr lang="en-US" altLang="ru-RU" dirty="0"/>
              <a:t> </a:t>
            </a:r>
            <a:r>
              <a:rPr lang="en-US" altLang="en-US" dirty="0"/>
              <a:t>творческих</a:t>
            </a:r>
            <a:r>
              <a:rPr lang="en-US" altLang="ru-RU" dirty="0"/>
              <a:t> </a:t>
            </a:r>
            <a:r>
              <a:rPr lang="en-US" altLang="en-US" dirty="0"/>
              <a:t>инициатив</a:t>
            </a:r>
            <a:r>
              <a:rPr lang="en-US" altLang="ru-RU" dirty="0"/>
              <a:t> </a:t>
            </a:r>
            <a:r>
              <a:rPr lang="en-US" altLang="en-US" dirty="0"/>
              <a:t>молодых</a:t>
            </a:r>
            <a:r>
              <a:rPr lang="en-US" altLang="ru-RU" dirty="0"/>
              <a:t> </a:t>
            </a:r>
            <a:r>
              <a:rPr lang="en-US" altLang="en-US" dirty="0"/>
              <a:t>семей</a:t>
            </a:r>
            <a:r>
              <a:rPr lang="en-US" altLang="ru-RU" dirty="0"/>
              <a:t>;</a:t>
            </a:r>
            <a:endParaRPr lang="en-US" altLang="ru-RU" dirty="0"/>
          </a:p>
          <a:p>
            <a:r>
              <a:rPr lang="en-US" altLang="en-US" dirty="0"/>
              <a:t>формирование</a:t>
            </a:r>
            <a:r>
              <a:rPr lang="en-US" altLang="ru-RU" dirty="0"/>
              <a:t> </a:t>
            </a:r>
            <a:r>
              <a:rPr lang="en-US" altLang="en-US" dirty="0"/>
              <a:t>целостного</a:t>
            </a:r>
            <a:r>
              <a:rPr lang="en-US" altLang="ru-RU" dirty="0"/>
              <a:t> </a:t>
            </a:r>
            <a:r>
              <a:rPr lang="en-US" altLang="en-US" dirty="0"/>
              <a:t>восприятия</a:t>
            </a:r>
            <a:r>
              <a:rPr lang="en-US" altLang="ru-RU" dirty="0"/>
              <a:t> </a:t>
            </a:r>
            <a:r>
              <a:rPr lang="en-US" altLang="en-US" dirty="0"/>
              <a:t>образа</a:t>
            </a:r>
            <a:r>
              <a:rPr lang="en-US" altLang="ru-RU" dirty="0"/>
              <a:t> </a:t>
            </a:r>
            <a:r>
              <a:rPr lang="en-US" altLang="en-US" dirty="0"/>
              <a:t>женской</a:t>
            </a:r>
            <a:r>
              <a:rPr lang="en-US" altLang="ru-RU" dirty="0"/>
              <a:t> </a:t>
            </a:r>
            <a:r>
              <a:rPr lang="en-US" altLang="en-US" dirty="0"/>
              <a:t>красоты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материнства</a:t>
            </a:r>
            <a:r>
              <a:rPr lang="en-US" altLang="ru-RU" dirty="0"/>
              <a:t>;</a:t>
            </a:r>
            <a:endParaRPr lang="en-US" altLang="ru-RU" dirty="0"/>
          </a:p>
          <a:p>
            <a:r>
              <a:rPr lang="en-US" altLang="ru-RU" dirty="0"/>
              <a:t> </a:t>
            </a:r>
            <a:r>
              <a:rPr lang="en-US" altLang="en-US" dirty="0"/>
              <a:t>воспитание</a:t>
            </a:r>
            <a:r>
              <a:rPr lang="en-US" altLang="ru-RU" dirty="0"/>
              <a:t> </a:t>
            </a:r>
            <a:r>
              <a:rPr lang="en-US" altLang="en-US" dirty="0"/>
              <a:t>нравственных</a:t>
            </a:r>
            <a:r>
              <a:rPr lang="en-US" altLang="ru-RU" dirty="0"/>
              <a:t>, </a:t>
            </a:r>
            <a:r>
              <a:rPr lang="en-US" altLang="en-US" dirty="0"/>
              <a:t>этнических</a:t>
            </a:r>
            <a:r>
              <a:rPr lang="en-US" altLang="ru-RU" dirty="0"/>
              <a:t>, </a:t>
            </a:r>
            <a:r>
              <a:rPr lang="en-US" altLang="en-US" dirty="0"/>
              <a:t>физических</a:t>
            </a:r>
            <a:r>
              <a:rPr lang="en-US" altLang="ru-RU" dirty="0"/>
              <a:t> </a:t>
            </a:r>
            <a:r>
              <a:rPr lang="en-US" altLang="en-US" dirty="0"/>
              <a:t>ценностей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молодежи</a:t>
            </a:r>
            <a:r>
              <a:rPr lang="en-US" altLang="ru-RU" dirty="0"/>
              <a:t>;</a:t>
            </a:r>
            <a:endParaRPr lang="en-US" altLang="ru-RU" dirty="0"/>
          </a:p>
          <a:p>
            <a:pPr marL="0" indent="0">
              <a:buNone/>
            </a:pPr>
            <a:endParaRPr lang="en-US" altLang="ru-RU" dirty="0"/>
          </a:p>
        </p:txBody>
      </p:sp>
      <p:pic>
        <p:nvPicPr>
          <p:cNvPr id="8" name="Изображение 7"/>
          <p:cNvPicPr/>
          <p:nvPr/>
        </p:nvPicPr>
        <p:blipFill>
          <a:blip r:embed="rId1"/>
          <a:stretch>
            <a:fillRect/>
          </a:stretch>
        </p:blipFill>
        <p:spPr>
          <a:xfrm>
            <a:off x="7214870" y="-938530"/>
            <a:ext cx="3383915" cy="5044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92040" y="890016"/>
            <a:ext cx="6528816" cy="914400"/>
          </a:xfrm>
        </p:spPr>
        <p:txBody>
          <a:bodyPr/>
          <a:lstStyle/>
          <a:p>
            <a:r>
              <a:rPr lang="ru-RU" altLang="en-US" dirty="0"/>
              <a:t>Суть проекта </a:t>
            </a:r>
            <a:endParaRPr lang="ru-RU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919472" y="2583942"/>
            <a:ext cx="6510528" cy="3959352"/>
          </a:xfrm>
        </p:spPr>
        <p:txBody>
          <a:bodyPr>
            <a:noAutofit/>
          </a:bodyPr>
          <a:lstStyle/>
          <a:p>
            <a:r>
              <a:rPr lang="" altLang="en-US" sz="1200" b="1" dirty="0"/>
              <a:t>«</a:t>
            </a:r>
            <a:r>
              <a:rPr lang="en-US" altLang="en-US" sz="1200" b="1" dirty="0"/>
              <a:t>Её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Величество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Мама</a:t>
            </a:r>
            <a:r>
              <a:rPr lang="" altLang="en-US" sz="1200" b="1" dirty="0"/>
              <a:t>»</a:t>
            </a:r>
            <a:r>
              <a:rPr lang="en-US" altLang="ru-RU" sz="1200" dirty="0"/>
              <a:t> –  </a:t>
            </a:r>
            <a:r>
              <a:rPr lang="en-US" altLang="en-US" sz="1200" dirty="0"/>
              <a:t>муниципальное</a:t>
            </a:r>
            <a:r>
              <a:rPr lang="en-US" altLang="ru-RU" sz="1200" dirty="0"/>
              <a:t> </a:t>
            </a:r>
            <a:r>
              <a:rPr lang="en-US" altLang="en-US" sz="1200" dirty="0"/>
              <a:t>конкурсное</a:t>
            </a:r>
            <a:r>
              <a:rPr lang="en-US" altLang="ru-RU" sz="1200" dirty="0"/>
              <a:t> </a:t>
            </a:r>
            <a:r>
              <a:rPr lang="en-US" altLang="en-US" sz="1200" dirty="0"/>
              <a:t>мероприятие</a:t>
            </a:r>
            <a:r>
              <a:rPr lang="en-US" altLang="ru-RU" sz="1200" dirty="0"/>
              <a:t>, </a:t>
            </a:r>
            <a:r>
              <a:rPr lang="en-US" altLang="en-US" sz="1200" dirty="0"/>
              <a:t>направленное</a:t>
            </a:r>
            <a:r>
              <a:rPr lang="en-US" altLang="ru-RU" sz="1200" dirty="0"/>
              <a:t> </a:t>
            </a:r>
            <a:r>
              <a:rPr lang="en-US" altLang="en-US" sz="1200" dirty="0"/>
              <a:t>на</a:t>
            </a:r>
            <a:r>
              <a:rPr lang="en-US" altLang="ru-RU" sz="1200" dirty="0"/>
              <a:t> </a:t>
            </a:r>
            <a:r>
              <a:rPr lang="en-US" altLang="en-US" sz="1200" dirty="0"/>
              <a:t>раскрытие</a:t>
            </a:r>
            <a:r>
              <a:rPr lang="en-US" altLang="ru-RU" sz="1200" dirty="0"/>
              <a:t> </a:t>
            </a:r>
            <a:r>
              <a:rPr lang="en-US" altLang="en-US" sz="1200" dirty="0"/>
              <a:t>многогранности</a:t>
            </a:r>
            <a:r>
              <a:rPr lang="en-US" altLang="ru-RU" sz="1200" dirty="0"/>
              <a:t> </a:t>
            </a:r>
            <a:r>
              <a:rPr lang="en-US" altLang="en-US" sz="1200" dirty="0"/>
              <a:t>женской</a:t>
            </a:r>
            <a:r>
              <a:rPr lang="en-US" altLang="ru-RU" sz="1200" dirty="0"/>
              <a:t> </a:t>
            </a:r>
            <a:r>
              <a:rPr lang="en-US" altLang="en-US" sz="1200" dirty="0"/>
              <a:t>природы</a:t>
            </a:r>
            <a:r>
              <a:rPr lang="en-US" altLang="ru-RU" sz="1200" dirty="0"/>
              <a:t>, </a:t>
            </a:r>
            <a:r>
              <a:rPr lang="en-US" altLang="en-US" sz="1200" dirty="0"/>
              <a:t>где</a:t>
            </a:r>
            <a:r>
              <a:rPr lang="en-US" altLang="ru-RU" sz="1200" dirty="0"/>
              <a:t> </a:t>
            </a:r>
            <a:r>
              <a:rPr lang="en-US" altLang="en-US" sz="1200" dirty="0"/>
              <a:t>мамы</a:t>
            </a:r>
            <a:r>
              <a:rPr lang="en-US" altLang="ru-RU" sz="1200" dirty="0"/>
              <a:t> </a:t>
            </a:r>
            <a:r>
              <a:rPr lang="en-US" altLang="en-US" sz="1200" dirty="0"/>
              <a:t>демонстрируют</a:t>
            </a:r>
            <a:r>
              <a:rPr lang="en-US" altLang="ru-RU" sz="1200" dirty="0"/>
              <a:t> </a:t>
            </a:r>
            <a:r>
              <a:rPr lang="en-US" altLang="en-US" sz="1200" dirty="0"/>
              <a:t>не</a:t>
            </a:r>
            <a:r>
              <a:rPr lang="en-US" altLang="ru-RU" sz="1200" dirty="0"/>
              <a:t> </a:t>
            </a:r>
            <a:r>
              <a:rPr lang="en-US" altLang="en-US" sz="1200" dirty="0"/>
              <a:t>только</a:t>
            </a:r>
            <a:r>
              <a:rPr lang="en-US" altLang="ru-RU" sz="1200" dirty="0"/>
              <a:t> </a:t>
            </a:r>
            <a:r>
              <a:rPr lang="en-US" altLang="en-US" sz="1200" dirty="0"/>
              <a:t>внешнюю</a:t>
            </a:r>
            <a:r>
              <a:rPr lang="en-US" altLang="ru-RU" sz="1200" dirty="0"/>
              <a:t> </a:t>
            </a:r>
            <a:r>
              <a:rPr lang="en-US" altLang="en-US" sz="1200" dirty="0"/>
              <a:t>красоту</a:t>
            </a:r>
            <a:r>
              <a:rPr lang="en-US" altLang="ru-RU" sz="1200" dirty="0"/>
              <a:t>, </a:t>
            </a:r>
            <a:r>
              <a:rPr lang="en-US" altLang="en-US" sz="1200" dirty="0"/>
              <a:t>но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интеллект</a:t>
            </a:r>
            <a:r>
              <a:rPr lang="en-US" altLang="ru-RU" sz="1200" dirty="0"/>
              <a:t>, </a:t>
            </a:r>
            <a:r>
              <a:rPr lang="en-US" altLang="en-US" sz="1200" dirty="0"/>
              <a:t>творческие</a:t>
            </a:r>
            <a:r>
              <a:rPr lang="en-US" altLang="ru-RU" sz="1200" dirty="0"/>
              <a:t> </a:t>
            </a:r>
            <a:r>
              <a:rPr lang="en-US" altLang="en-US" sz="1200" dirty="0"/>
              <a:t>способности</a:t>
            </a:r>
            <a:r>
              <a:rPr lang="en-US" altLang="ru-RU" sz="1200" dirty="0"/>
              <a:t>, </a:t>
            </a:r>
            <a:r>
              <a:rPr lang="en-US" altLang="en-US" sz="1200" dirty="0"/>
              <a:t>харизму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внутреннюю</a:t>
            </a:r>
            <a:r>
              <a:rPr lang="en-US" altLang="ru-RU" sz="1200" dirty="0"/>
              <a:t> </a:t>
            </a:r>
            <a:r>
              <a:rPr lang="en-US" altLang="en-US" sz="1200" dirty="0"/>
              <a:t>силу</a:t>
            </a:r>
            <a:r>
              <a:rPr lang="en-US" altLang="ru-RU" sz="1200" dirty="0"/>
              <a:t>.</a:t>
            </a:r>
            <a:endParaRPr lang="en-US" altLang="ru-RU" sz="1200" dirty="0"/>
          </a:p>
          <a:p>
            <a:endParaRPr lang="en-US" altLang="ru-RU" sz="1200" dirty="0"/>
          </a:p>
          <a:p>
            <a:r>
              <a:rPr lang="en-US" altLang="en-US" sz="1200" b="1" dirty="0"/>
              <a:t>Конкурс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состоит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из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нескольких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этапов</a:t>
            </a:r>
            <a:r>
              <a:rPr lang="en-US" altLang="ru-RU" sz="1200" b="1" dirty="0"/>
              <a:t>:</a:t>
            </a:r>
            <a:endParaRPr lang="en-US" altLang="ru-RU" sz="1200" b="1" dirty="0"/>
          </a:p>
          <a:p>
            <a:r>
              <a:rPr lang="en-US" altLang="en-US" sz="1200" dirty="0"/>
              <a:t>Интеллектуальный</a:t>
            </a:r>
            <a:r>
              <a:rPr lang="en-US" altLang="ru-RU" sz="1200" dirty="0"/>
              <a:t> </a:t>
            </a:r>
            <a:r>
              <a:rPr lang="en-US" altLang="en-US" sz="1200" dirty="0"/>
              <a:t>тур</a:t>
            </a:r>
            <a:r>
              <a:rPr lang="en-US" altLang="ru-RU" sz="1200" dirty="0"/>
              <a:t> – </a:t>
            </a:r>
            <a:r>
              <a:rPr lang="en-US" altLang="en-US" sz="1200" dirty="0"/>
              <a:t>проверка</a:t>
            </a:r>
            <a:r>
              <a:rPr lang="en-US" altLang="ru-RU" sz="1200" dirty="0"/>
              <a:t> </a:t>
            </a:r>
            <a:r>
              <a:rPr lang="en-US" altLang="en-US" sz="1200" dirty="0"/>
              <a:t>эрудиции</a:t>
            </a:r>
            <a:r>
              <a:rPr lang="en-US" altLang="ru-RU" sz="1200" dirty="0"/>
              <a:t>, </a:t>
            </a:r>
            <a:r>
              <a:rPr lang="en-US" altLang="en-US" sz="1200" dirty="0"/>
              <a:t>быстрой</a:t>
            </a:r>
            <a:r>
              <a:rPr lang="en-US" altLang="ru-RU" sz="1200" dirty="0"/>
              <a:t> </a:t>
            </a:r>
            <a:r>
              <a:rPr lang="en-US" altLang="en-US" sz="1200" dirty="0"/>
              <a:t>реакции</a:t>
            </a:r>
            <a:r>
              <a:rPr lang="en-US" altLang="ru-RU" sz="1200" dirty="0"/>
              <a:t>, </a:t>
            </a:r>
            <a:r>
              <a:rPr lang="en-US" altLang="en-US" sz="1200" dirty="0"/>
              <a:t>умения</a:t>
            </a:r>
            <a:r>
              <a:rPr lang="en-US" altLang="ru-RU" sz="1200" dirty="0"/>
              <a:t> </a:t>
            </a:r>
            <a:r>
              <a:rPr lang="en-US" altLang="en-US" sz="1200" dirty="0"/>
              <a:t>импровизировать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находить</a:t>
            </a:r>
            <a:r>
              <a:rPr lang="en-US" altLang="ru-RU" sz="1200" dirty="0"/>
              <a:t> </a:t>
            </a:r>
            <a:r>
              <a:rPr lang="en-US" altLang="en-US" sz="1200" dirty="0"/>
              <a:t>нестандартные</a:t>
            </a:r>
            <a:r>
              <a:rPr lang="en-US" altLang="ru-RU" sz="1200" dirty="0"/>
              <a:t> </a:t>
            </a:r>
            <a:r>
              <a:rPr lang="en-US" altLang="en-US" sz="1200" dirty="0"/>
              <a:t>решения</a:t>
            </a:r>
            <a:r>
              <a:rPr lang="en-US" altLang="ru-RU" sz="1200" dirty="0"/>
              <a:t>.</a:t>
            </a:r>
            <a:endParaRPr lang="en-US" altLang="ru-RU" sz="1200" dirty="0"/>
          </a:p>
          <a:p>
            <a:endParaRPr lang="en-US" altLang="ru-RU" sz="1200" dirty="0"/>
          </a:p>
          <a:p>
            <a:r>
              <a:rPr lang="en-US" altLang="en-US" sz="1200" b="1" dirty="0"/>
              <a:t>Дефиле</a:t>
            </a:r>
            <a:r>
              <a:rPr lang="en-US" altLang="ru-RU" sz="1200" dirty="0"/>
              <a:t> – </a:t>
            </a:r>
            <a:r>
              <a:rPr lang="en-US" altLang="en-US" sz="1200" dirty="0"/>
              <a:t>грациозность</a:t>
            </a:r>
            <a:r>
              <a:rPr lang="en-US" altLang="ru-RU" sz="1200" dirty="0"/>
              <a:t>, </a:t>
            </a:r>
            <a:r>
              <a:rPr lang="en-US" altLang="en-US" sz="1200" dirty="0"/>
              <a:t>уверенность</a:t>
            </a:r>
            <a:r>
              <a:rPr lang="en-US" altLang="ru-RU" sz="1200" dirty="0"/>
              <a:t>, </a:t>
            </a:r>
            <a:r>
              <a:rPr lang="en-US" altLang="en-US" sz="1200" dirty="0"/>
              <a:t>умение</a:t>
            </a:r>
            <a:r>
              <a:rPr lang="en-US" altLang="ru-RU" sz="1200" dirty="0"/>
              <a:t> </a:t>
            </a:r>
            <a:r>
              <a:rPr lang="en-US" altLang="en-US" sz="1200" dirty="0"/>
              <a:t>держаться</a:t>
            </a:r>
            <a:r>
              <a:rPr lang="en-US" altLang="ru-RU" sz="1200" dirty="0"/>
              <a:t> </a:t>
            </a:r>
            <a:r>
              <a:rPr lang="en-US" altLang="en-US" sz="1200" dirty="0"/>
              <a:t>на</a:t>
            </a:r>
            <a:r>
              <a:rPr lang="en-US" altLang="ru-RU" sz="1200" dirty="0"/>
              <a:t> </a:t>
            </a:r>
            <a:r>
              <a:rPr lang="en-US" altLang="en-US" sz="1200" dirty="0"/>
              <a:t>сцене</a:t>
            </a:r>
            <a:r>
              <a:rPr lang="en-US" altLang="ru-RU" sz="1200" dirty="0"/>
              <a:t>, </a:t>
            </a:r>
            <a:r>
              <a:rPr lang="en-US" altLang="en-US" sz="1200" dirty="0"/>
              <a:t>выражение</a:t>
            </a:r>
            <a:r>
              <a:rPr lang="en-US" altLang="ru-RU" sz="1200" dirty="0"/>
              <a:t> </a:t>
            </a:r>
            <a:r>
              <a:rPr lang="en-US" altLang="en-US" sz="1200" dirty="0"/>
              <a:t>своей</a:t>
            </a:r>
            <a:r>
              <a:rPr lang="en-US" altLang="ru-RU" sz="1200" dirty="0"/>
              <a:t> </a:t>
            </a:r>
            <a:r>
              <a:rPr lang="en-US" altLang="en-US" sz="1200" dirty="0"/>
              <a:t>индивидуальности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стиля</a:t>
            </a:r>
            <a:r>
              <a:rPr lang="en-US" altLang="ru-RU" sz="1200" dirty="0"/>
              <a:t>.</a:t>
            </a:r>
            <a:endParaRPr lang="en-US" altLang="ru-RU" sz="1200" dirty="0"/>
          </a:p>
          <a:p>
            <a:endParaRPr lang="en-US" altLang="ru-RU" sz="1200" dirty="0"/>
          </a:p>
          <a:p>
            <a:r>
              <a:rPr lang="en-US" altLang="en-US" sz="1200" b="1" dirty="0"/>
              <a:t>Творческий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конкурс</a:t>
            </a:r>
            <a:r>
              <a:rPr lang="en-US" altLang="ru-RU" sz="1200" dirty="0"/>
              <a:t> – </a:t>
            </a:r>
            <a:r>
              <a:rPr lang="en-US" altLang="en-US" sz="1200" dirty="0"/>
              <a:t>свободное</a:t>
            </a:r>
            <a:r>
              <a:rPr lang="en-US" altLang="ru-RU" sz="1200" dirty="0"/>
              <a:t> </a:t>
            </a:r>
            <a:r>
              <a:rPr lang="en-US" altLang="en-US" sz="1200" dirty="0"/>
              <a:t>самовыражение</a:t>
            </a:r>
            <a:r>
              <a:rPr lang="en-US" altLang="ru-RU" sz="1200" dirty="0"/>
              <a:t> </a:t>
            </a:r>
            <a:r>
              <a:rPr lang="en-US" altLang="en-US" sz="1200" dirty="0"/>
              <a:t>через</a:t>
            </a:r>
            <a:r>
              <a:rPr lang="en-US" altLang="ru-RU" sz="1200" dirty="0"/>
              <a:t> </a:t>
            </a:r>
            <a:r>
              <a:rPr lang="en-US" altLang="en-US" sz="1200" dirty="0"/>
              <a:t>музыку</a:t>
            </a:r>
            <a:r>
              <a:rPr lang="en-US" altLang="ru-RU" sz="1200" dirty="0"/>
              <a:t>, </a:t>
            </a:r>
            <a:r>
              <a:rPr lang="en-US" altLang="en-US" sz="1200" dirty="0"/>
              <a:t>танец</a:t>
            </a:r>
            <a:r>
              <a:rPr lang="en-US" altLang="ru-RU" sz="1200" dirty="0"/>
              <a:t>, </a:t>
            </a:r>
            <a:r>
              <a:rPr lang="en-US" altLang="en-US" sz="1200" dirty="0"/>
              <a:t>поэзию</a:t>
            </a:r>
            <a:r>
              <a:rPr lang="en-US" altLang="ru-RU" sz="1200" dirty="0"/>
              <a:t>, </a:t>
            </a:r>
            <a:r>
              <a:rPr lang="en-US" altLang="en-US" sz="1200" dirty="0"/>
              <a:t>прикладное</a:t>
            </a:r>
            <a:r>
              <a:rPr lang="en-US" altLang="ru-RU" sz="1200" dirty="0"/>
              <a:t> </a:t>
            </a:r>
            <a:r>
              <a:rPr lang="en-US" altLang="en-US" sz="1200" dirty="0"/>
              <a:t>искусство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другие</a:t>
            </a:r>
            <a:r>
              <a:rPr lang="en-US" altLang="ru-RU" sz="1200" dirty="0"/>
              <a:t> </a:t>
            </a:r>
            <a:r>
              <a:rPr lang="en-US" altLang="en-US" sz="1200" dirty="0"/>
              <a:t>формы</a:t>
            </a:r>
            <a:r>
              <a:rPr lang="en-US" altLang="ru-RU" sz="1200" dirty="0"/>
              <a:t>, </a:t>
            </a:r>
            <a:r>
              <a:rPr lang="en-US" altLang="en-US" sz="1200" dirty="0"/>
              <a:t>позволяющие</a:t>
            </a:r>
            <a:r>
              <a:rPr lang="en-US" altLang="ru-RU" sz="1200" dirty="0"/>
              <a:t> </a:t>
            </a:r>
            <a:r>
              <a:rPr lang="en-US" altLang="en-US" sz="1200" dirty="0"/>
              <a:t>участницам</a:t>
            </a:r>
            <a:r>
              <a:rPr lang="en-US" altLang="ru-RU" sz="1200" dirty="0"/>
              <a:t> </a:t>
            </a:r>
            <a:r>
              <a:rPr lang="en-US" altLang="en-US" sz="1200" dirty="0"/>
              <a:t>вдохновить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тронуть</a:t>
            </a:r>
            <a:r>
              <a:rPr lang="en-US" altLang="ru-RU" sz="1200" dirty="0"/>
              <a:t> </a:t>
            </a:r>
            <a:r>
              <a:rPr lang="en-US" altLang="en-US" sz="1200" dirty="0"/>
              <a:t>зрителей</a:t>
            </a:r>
            <a:r>
              <a:rPr lang="en-US" altLang="ru-RU" sz="1200" dirty="0"/>
              <a:t>.</a:t>
            </a:r>
            <a:endParaRPr lang="en-US" altLang="ru-RU" sz="1200" dirty="0"/>
          </a:p>
          <a:p>
            <a:endParaRPr lang="en-US" altLang="ru-RU" sz="1200" dirty="0"/>
          </a:p>
          <a:p>
            <a:r>
              <a:rPr lang="en-US" altLang="en-US" sz="1200" dirty="0"/>
              <a:t>Особое</a:t>
            </a:r>
            <a:r>
              <a:rPr lang="en-US" altLang="ru-RU" sz="1200" dirty="0"/>
              <a:t> </a:t>
            </a:r>
            <a:r>
              <a:rPr lang="en-US" altLang="en-US" sz="1200" dirty="0"/>
              <a:t>внимание</a:t>
            </a:r>
            <a:r>
              <a:rPr lang="en-US" altLang="ru-RU" sz="1200" dirty="0"/>
              <a:t> </a:t>
            </a:r>
            <a:r>
              <a:rPr lang="en-US" altLang="en-US" sz="1200" dirty="0"/>
              <a:t>в</a:t>
            </a:r>
            <a:r>
              <a:rPr lang="en-US" altLang="ru-RU" sz="1200" dirty="0"/>
              <a:t> </a:t>
            </a:r>
            <a:r>
              <a:rPr lang="en-US" altLang="en-US" sz="1200" dirty="0"/>
              <a:t>проекте</a:t>
            </a:r>
            <a:r>
              <a:rPr lang="en-US" altLang="ru-RU" sz="1200" dirty="0"/>
              <a:t> </a:t>
            </a:r>
            <a:r>
              <a:rPr lang="en-US" altLang="en-US" sz="1200" dirty="0"/>
              <a:t>уделяется</a:t>
            </a:r>
            <a:r>
              <a:rPr lang="en-US" altLang="ru-RU" sz="1200" dirty="0"/>
              <a:t> </a:t>
            </a:r>
            <a:r>
              <a:rPr lang="en-US" altLang="en-US" sz="1200" dirty="0"/>
              <a:t>психологическому</a:t>
            </a:r>
            <a:r>
              <a:rPr lang="en-US" altLang="ru-RU" sz="1200" dirty="0"/>
              <a:t> </a:t>
            </a:r>
            <a:r>
              <a:rPr lang="en-US" altLang="en-US" sz="1200" dirty="0"/>
              <a:t>комфорту</a:t>
            </a:r>
            <a:r>
              <a:rPr lang="en-US" altLang="ru-RU" sz="1200" dirty="0"/>
              <a:t>, </a:t>
            </a:r>
            <a:r>
              <a:rPr lang="en-US" altLang="en-US" sz="1200" dirty="0"/>
              <a:t>ментальному</a:t>
            </a:r>
            <a:r>
              <a:rPr lang="en-US" altLang="ru-RU" sz="1200" dirty="0"/>
              <a:t> </a:t>
            </a:r>
            <a:r>
              <a:rPr lang="en-US" altLang="en-US" sz="1200" dirty="0"/>
              <a:t>здоровью</a:t>
            </a:r>
            <a:r>
              <a:rPr lang="en-US" altLang="ru-RU" sz="1200" dirty="0"/>
              <a:t> </a:t>
            </a:r>
            <a:r>
              <a:rPr lang="en-US" altLang="en-US" sz="1200" dirty="0"/>
              <a:t>участниц</a:t>
            </a:r>
            <a:r>
              <a:rPr lang="en-US" altLang="ru-RU" sz="1200" dirty="0"/>
              <a:t>, </a:t>
            </a:r>
            <a:r>
              <a:rPr lang="en-US" altLang="en-US" sz="1200" dirty="0"/>
              <a:t>поддержке</a:t>
            </a:r>
            <a:r>
              <a:rPr lang="en-US" altLang="ru-RU" sz="1200" dirty="0"/>
              <a:t> </a:t>
            </a:r>
            <a:r>
              <a:rPr lang="en-US" altLang="en-US" sz="1200" dirty="0"/>
              <a:t>атмосферы</a:t>
            </a:r>
            <a:r>
              <a:rPr lang="en-US" altLang="ru-RU" sz="1200" dirty="0"/>
              <a:t> </a:t>
            </a:r>
            <a:r>
              <a:rPr lang="en-US" altLang="en-US" sz="1200" dirty="0"/>
              <a:t>принятия</a:t>
            </a:r>
            <a:r>
              <a:rPr lang="en-US" altLang="ru-RU" sz="1200" dirty="0"/>
              <a:t>. </a:t>
            </a:r>
            <a:r>
              <a:rPr lang="en-US" altLang="en-US" sz="1200" dirty="0"/>
              <a:t>Конкурс</a:t>
            </a:r>
            <a:r>
              <a:rPr lang="en-US" altLang="ru-RU" sz="1200" dirty="0"/>
              <a:t> – </a:t>
            </a:r>
            <a:r>
              <a:rPr lang="en-US" altLang="en-US" sz="1200" dirty="0"/>
              <a:t>это</a:t>
            </a:r>
            <a:r>
              <a:rPr lang="en-US" altLang="ru-RU" sz="1200" dirty="0"/>
              <a:t> </a:t>
            </a:r>
            <a:r>
              <a:rPr lang="en-US" altLang="en-US" sz="1200" dirty="0"/>
              <a:t>не</a:t>
            </a:r>
            <a:r>
              <a:rPr lang="en-US" altLang="ru-RU" sz="1200" dirty="0"/>
              <a:t> </a:t>
            </a:r>
            <a:r>
              <a:rPr lang="en-US" altLang="en-US" sz="1200" dirty="0"/>
              <a:t>только</a:t>
            </a:r>
            <a:r>
              <a:rPr lang="en-US" altLang="ru-RU" sz="1200" dirty="0"/>
              <a:t> </a:t>
            </a:r>
            <a:r>
              <a:rPr lang="en-US" altLang="en-US" sz="1200" dirty="0"/>
              <a:t>шоу</a:t>
            </a:r>
            <a:r>
              <a:rPr lang="en-US" altLang="ru-RU" sz="1200" dirty="0"/>
              <a:t>, </a:t>
            </a:r>
            <a:r>
              <a:rPr lang="en-US" altLang="en-US" sz="1200" dirty="0"/>
              <a:t>но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пространство</a:t>
            </a:r>
            <a:r>
              <a:rPr lang="en-US" altLang="ru-RU" sz="1200" dirty="0"/>
              <a:t>, </a:t>
            </a:r>
            <a:r>
              <a:rPr lang="en-US" altLang="en-US" sz="1200" dirty="0"/>
              <a:t>где</a:t>
            </a:r>
            <a:r>
              <a:rPr lang="en-US" altLang="ru-RU" sz="1200" dirty="0"/>
              <a:t> </a:t>
            </a:r>
            <a:r>
              <a:rPr lang="en-US" altLang="en-US" sz="1200" dirty="0"/>
              <a:t>каждая</a:t>
            </a:r>
            <a:r>
              <a:rPr lang="en-US" altLang="ru-RU" sz="1200" dirty="0"/>
              <a:t> </a:t>
            </a:r>
            <a:r>
              <a:rPr lang="en-US" altLang="en-US" sz="1200" dirty="0"/>
              <a:t>женщина</a:t>
            </a:r>
            <a:r>
              <a:rPr lang="en-US" altLang="ru-RU" sz="1200" dirty="0"/>
              <a:t> </a:t>
            </a:r>
            <a:r>
              <a:rPr lang="en-US" altLang="en-US" sz="1200" dirty="0"/>
              <a:t>может</a:t>
            </a:r>
            <a:r>
              <a:rPr lang="en-US" altLang="ru-RU" sz="1200" dirty="0"/>
              <a:t> </a:t>
            </a:r>
            <a:r>
              <a:rPr lang="en-US" altLang="en-US" sz="1200" dirty="0"/>
              <a:t>почувствовать</a:t>
            </a:r>
            <a:r>
              <a:rPr lang="en-US" altLang="ru-RU" sz="1200" dirty="0"/>
              <a:t> </a:t>
            </a:r>
            <a:r>
              <a:rPr lang="en-US" altLang="en-US" sz="1200" dirty="0"/>
              <a:t>себя</a:t>
            </a:r>
            <a:r>
              <a:rPr lang="en-US" altLang="ru-RU" sz="1200" dirty="0"/>
              <a:t> </a:t>
            </a:r>
            <a:r>
              <a:rPr lang="en-US" altLang="en-US" sz="1200" dirty="0"/>
              <a:t>значимой</a:t>
            </a:r>
            <a:r>
              <a:rPr lang="en-US" altLang="ru-RU" sz="1200" dirty="0"/>
              <a:t>, </a:t>
            </a:r>
            <a:r>
              <a:rPr lang="en-US" altLang="en-US" sz="1200" dirty="0"/>
              <a:t>ценной</a:t>
            </a:r>
            <a:r>
              <a:rPr lang="en-US" altLang="ru-RU" sz="1200" dirty="0"/>
              <a:t>, </a:t>
            </a:r>
            <a:r>
              <a:rPr lang="en-US" altLang="en-US" sz="1200" dirty="0"/>
              <a:t>красивой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услышанной</a:t>
            </a:r>
            <a:r>
              <a:rPr lang="en-US" altLang="ru-RU" sz="1200" dirty="0"/>
              <a:t>.</a:t>
            </a:r>
            <a:endParaRPr lang="en-US" altLang="ru-RU" sz="1200" dirty="0"/>
          </a:p>
          <a:p>
            <a:endParaRPr lang="en-US" altLang="ru-RU" sz="1200" dirty="0"/>
          </a:p>
          <a:p>
            <a:r>
              <a:rPr lang="" altLang="en-US" sz="1200" b="1" dirty="0"/>
              <a:t>«</a:t>
            </a:r>
            <a:r>
              <a:rPr lang="en-US" altLang="en-US" sz="1200" b="1" dirty="0"/>
              <a:t>Её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Величество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Мама</a:t>
            </a:r>
            <a:r>
              <a:rPr lang="" altLang="en-US" sz="1200" b="1" dirty="0"/>
              <a:t>»</a:t>
            </a:r>
            <a:r>
              <a:rPr lang="en-US" altLang="ru-RU" sz="1200" b="1" dirty="0"/>
              <a:t> — </a:t>
            </a:r>
            <a:r>
              <a:rPr lang="en-US" altLang="en-US" sz="1200" b="1" dirty="0"/>
              <a:t>это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праздник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женственности</a:t>
            </a:r>
            <a:r>
              <a:rPr lang="en-US" altLang="ru-RU" sz="1200" b="1" dirty="0"/>
              <a:t>, </a:t>
            </a:r>
            <a:r>
              <a:rPr lang="en-US" altLang="en-US" sz="1200" b="1" dirty="0"/>
              <a:t>материнства</a:t>
            </a:r>
            <a:r>
              <a:rPr lang="en-US" altLang="ru-RU" sz="1200" b="1" dirty="0"/>
              <a:t>, </a:t>
            </a:r>
            <a:r>
              <a:rPr lang="en-US" altLang="en-US" sz="1200" b="1" dirty="0"/>
              <a:t>силы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духа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и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традиционных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семейных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ценностей</a:t>
            </a:r>
            <a:r>
              <a:rPr lang="en-US" altLang="ru-RU" sz="1200" b="1" dirty="0"/>
              <a:t>.</a:t>
            </a:r>
            <a:endParaRPr lang="en-US" altLang="ru-RU" sz="1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</a:fld>
            <a:endParaRPr lang="en-US" dirty="0"/>
          </a:p>
        </p:txBody>
      </p:sp>
      <p:pic>
        <p:nvPicPr>
          <p:cNvPr id="7" name="Изображение 6"/>
          <p:cNvPicPr/>
          <p:nvPr/>
        </p:nvPicPr>
        <p:blipFill>
          <a:blip r:embed="rId1"/>
          <a:stretch>
            <a:fillRect/>
          </a:stretch>
        </p:blipFill>
        <p:spPr>
          <a:xfrm>
            <a:off x="118110" y="0"/>
            <a:ext cx="2694305" cy="4083685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2"/>
          <a:stretch>
            <a:fillRect/>
          </a:stretch>
        </p:blipFill>
        <p:spPr>
          <a:xfrm>
            <a:off x="597535" y="4274185"/>
            <a:ext cx="4321810" cy="25838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5296" y="1691640"/>
            <a:ext cx="7708392" cy="2916936"/>
          </a:xfrm>
        </p:spPr>
        <p:txBody>
          <a:bodyPr/>
          <a:lstStyle/>
          <a:p>
            <a:r>
              <a:rPr lang="ru-RU" altLang="en-US" dirty="0"/>
              <a:t>Результат </a:t>
            </a:r>
            <a:endParaRPr lang="ru-RU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25550" y="5339715"/>
            <a:ext cx="7835900" cy="1088390"/>
          </a:xfrm>
        </p:spPr>
        <p:txBody>
          <a:bodyPr>
            <a:noAutofit/>
          </a:bodyPr>
          <a:lstStyle/>
          <a:p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результате</a:t>
            </a:r>
            <a:r>
              <a:rPr lang="en-US" altLang="ru-RU" dirty="0"/>
              <a:t> </a:t>
            </a:r>
            <a:r>
              <a:rPr lang="en-US" altLang="en-US" dirty="0"/>
              <a:t>проекта</a:t>
            </a:r>
            <a:r>
              <a:rPr lang="en-US" altLang="ru-RU" dirty="0"/>
              <a:t> </a:t>
            </a:r>
            <a:r>
              <a:rPr lang="" altLang="en-US" dirty="0"/>
              <a:t>«</a:t>
            </a:r>
            <a:r>
              <a:rPr lang="en-US" altLang="en-US" dirty="0"/>
              <a:t>Её</a:t>
            </a:r>
            <a:r>
              <a:rPr lang="en-US" altLang="ru-RU" dirty="0"/>
              <a:t> </a:t>
            </a:r>
            <a:r>
              <a:rPr lang="en-US" altLang="en-US" dirty="0"/>
              <a:t>величество</a:t>
            </a:r>
            <a:r>
              <a:rPr lang="en-US" altLang="ru-RU" dirty="0"/>
              <a:t> </a:t>
            </a:r>
            <a:r>
              <a:rPr lang="en-US" altLang="en-US" dirty="0"/>
              <a:t>Мама</a:t>
            </a:r>
            <a:r>
              <a:rPr lang="" altLang="en-US" dirty="0"/>
              <a:t>»</a:t>
            </a:r>
            <a:r>
              <a:rPr lang="en-US" altLang="ru-RU" dirty="0"/>
              <a:t> </a:t>
            </a:r>
            <a:r>
              <a:rPr lang="ru-RU" altLang="en-US" dirty="0"/>
              <a:t>в 2025 году </a:t>
            </a:r>
            <a:r>
              <a:rPr lang="en-US" altLang="en-US" dirty="0"/>
              <a:t>было</a:t>
            </a:r>
            <a:r>
              <a:rPr lang="en-US" altLang="ru-RU" dirty="0"/>
              <a:t> </a:t>
            </a:r>
            <a:r>
              <a:rPr lang="en-US" altLang="en-US" dirty="0"/>
              <a:t>задействовано</a:t>
            </a:r>
            <a:r>
              <a:rPr lang="en-US" altLang="ru-RU" dirty="0"/>
              <a:t> </a:t>
            </a:r>
            <a:r>
              <a:rPr lang="en-US" altLang="ru-RU" b="1" dirty="0"/>
              <a:t>8 </a:t>
            </a:r>
            <a:r>
              <a:rPr lang="en-US" altLang="en-US" b="1" dirty="0"/>
              <a:t>участниц</a:t>
            </a:r>
            <a:r>
              <a:rPr lang="en-US" altLang="ru-RU" dirty="0"/>
              <a:t>, </a:t>
            </a:r>
            <a:r>
              <a:rPr lang="en-US" altLang="en-US" dirty="0"/>
              <a:t>мероприятие</a:t>
            </a:r>
            <a:r>
              <a:rPr lang="en-US" altLang="ru-RU" dirty="0"/>
              <a:t> </a:t>
            </a:r>
            <a:r>
              <a:rPr lang="en-US" altLang="en-US" dirty="0"/>
              <a:t>посетили</a:t>
            </a:r>
            <a:r>
              <a:rPr lang="en-US" altLang="ru-RU" dirty="0"/>
              <a:t> 70 </a:t>
            </a:r>
            <a:r>
              <a:rPr lang="en-US" altLang="en-US" dirty="0"/>
              <a:t>зрителей</a:t>
            </a:r>
            <a:r>
              <a:rPr lang="en-US" altLang="ru-RU" dirty="0"/>
              <a:t>. </a:t>
            </a:r>
            <a:endParaRPr lang="en-US" altLang="ru-RU" dirty="0"/>
          </a:p>
          <a:p>
            <a:r>
              <a:rPr lang="en-US" altLang="en-US" dirty="0"/>
              <a:t>К</a:t>
            </a:r>
            <a:r>
              <a:rPr lang="en-US" altLang="ru-RU" dirty="0"/>
              <a:t> </a:t>
            </a:r>
            <a:r>
              <a:rPr lang="en-US" altLang="en-US" dirty="0"/>
              <a:t>сотрудничеству</a:t>
            </a:r>
            <a:r>
              <a:rPr lang="en-US" altLang="ru-RU" dirty="0"/>
              <a:t> </a:t>
            </a:r>
            <a:r>
              <a:rPr lang="en-US" altLang="en-US" dirty="0"/>
              <a:t>привлечены</a:t>
            </a:r>
            <a:r>
              <a:rPr lang="en-US" altLang="ru-RU" dirty="0"/>
              <a:t> </a:t>
            </a:r>
            <a:r>
              <a:rPr lang="en-US" altLang="ru-RU" b="1" dirty="0"/>
              <a:t>2 </a:t>
            </a:r>
            <a:r>
              <a:rPr lang="en-US" altLang="en-US" b="1" dirty="0"/>
              <a:t>дизайнерских</a:t>
            </a:r>
            <a:r>
              <a:rPr lang="en-US" altLang="ru-RU" b="1" dirty="0"/>
              <a:t> </a:t>
            </a:r>
            <a:r>
              <a:rPr lang="en-US" altLang="en-US" b="1" dirty="0"/>
              <a:t>дома</a:t>
            </a:r>
            <a:r>
              <a:rPr lang="en-US" altLang="ru-RU" dirty="0"/>
              <a:t>, </a:t>
            </a:r>
            <a:r>
              <a:rPr lang="en-US" altLang="en-US" dirty="0"/>
              <a:t>которые</a:t>
            </a:r>
            <a:r>
              <a:rPr lang="en-US" altLang="ru-RU" dirty="0"/>
              <a:t> </a:t>
            </a:r>
            <a:r>
              <a:rPr lang="en-US" altLang="en-US" dirty="0"/>
              <a:t>предоставили</a:t>
            </a:r>
            <a:r>
              <a:rPr lang="en-US" altLang="ru-RU" dirty="0"/>
              <a:t> </a:t>
            </a:r>
            <a:r>
              <a:rPr lang="en-US" altLang="en-US" dirty="0"/>
              <a:t>платья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конкурсанток</a:t>
            </a:r>
            <a:r>
              <a:rPr lang="en-US" altLang="ru-RU" dirty="0"/>
              <a:t>. </a:t>
            </a:r>
            <a:r>
              <a:rPr lang="en-US" altLang="en-US" b="1" dirty="0"/>
              <a:t>Проект</a:t>
            </a:r>
            <a:r>
              <a:rPr lang="en-US" altLang="ru-RU" b="1" dirty="0"/>
              <a:t> </a:t>
            </a:r>
            <a:r>
              <a:rPr lang="en-US" altLang="en-US" b="1" dirty="0"/>
              <a:t>стал</a:t>
            </a:r>
            <a:r>
              <a:rPr lang="en-US" altLang="ru-RU" b="1" dirty="0"/>
              <a:t> </a:t>
            </a:r>
            <a:r>
              <a:rPr lang="en-US" altLang="en-US" b="1" dirty="0"/>
              <a:t>ярким</a:t>
            </a:r>
            <a:r>
              <a:rPr lang="en-US" altLang="ru-RU" b="1" dirty="0"/>
              <a:t> </a:t>
            </a:r>
            <a:r>
              <a:rPr lang="en-US" altLang="en-US" b="1" dirty="0"/>
              <a:t>событием</a:t>
            </a:r>
            <a:r>
              <a:rPr lang="en-US" altLang="ru-RU" b="1" dirty="0"/>
              <a:t>, </a:t>
            </a:r>
            <a:r>
              <a:rPr lang="en-US" altLang="en-US" b="1" dirty="0"/>
              <a:t>объединившим</a:t>
            </a:r>
            <a:r>
              <a:rPr lang="en-US" altLang="ru-RU" b="1" dirty="0"/>
              <a:t> </a:t>
            </a:r>
            <a:r>
              <a:rPr lang="en-US" altLang="en-US" b="1" dirty="0"/>
              <a:t>талантливых</a:t>
            </a:r>
            <a:r>
              <a:rPr lang="en-US" altLang="ru-RU" b="1" dirty="0"/>
              <a:t> </a:t>
            </a:r>
            <a:r>
              <a:rPr lang="en-US" altLang="en-US" b="1" dirty="0"/>
              <a:t>и</a:t>
            </a:r>
            <a:r>
              <a:rPr lang="en-US" altLang="ru-RU" b="1" dirty="0"/>
              <a:t> </a:t>
            </a:r>
            <a:r>
              <a:rPr lang="en-US" altLang="en-US" b="1" dirty="0"/>
              <a:t>вдохновляющих</a:t>
            </a:r>
            <a:r>
              <a:rPr lang="en-US" altLang="ru-RU" b="1" dirty="0"/>
              <a:t> </a:t>
            </a:r>
            <a:r>
              <a:rPr lang="en-US" altLang="en-US" b="1" dirty="0"/>
              <a:t>мам</a:t>
            </a:r>
            <a:r>
              <a:rPr lang="en-US" altLang="ru-RU" b="1" dirty="0"/>
              <a:t>, </a:t>
            </a:r>
            <a:r>
              <a:rPr lang="en-US" altLang="en-US" b="1" dirty="0"/>
              <a:t>зрителей</a:t>
            </a:r>
            <a:r>
              <a:rPr lang="en-US" altLang="ru-RU" b="1" dirty="0"/>
              <a:t> </a:t>
            </a:r>
            <a:r>
              <a:rPr lang="en-US" altLang="en-US" b="1" dirty="0"/>
              <a:t>и</a:t>
            </a:r>
            <a:r>
              <a:rPr lang="en-US" altLang="ru-RU" b="1" dirty="0"/>
              <a:t> </a:t>
            </a:r>
            <a:r>
              <a:rPr lang="en-US" altLang="en-US" b="1" dirty="0"/>
              <a:t>профессионалов</a:t>
            </a:r>
            <a:r>
              <a:rPr lang="en-US" altLang="ru-RU" b="1" dirty="0"/>
              <a:t> </a:t>
            </a:r>
            <a:r>
              <a:rPr lang="en-US" altLang="en-US" b="1" dirty="0"/>
              <a:t>индустрии</a:t>
            </a:r>
            <a:r>
              <a:rPr lang="en-US" altLang="ru-RU" b="1" dirty="0"/>
              <a:t> </a:t>
            </a:r>
            <a:r>
              <a:rPr lang="en-US" altLang="en-US" b="1" dirty="0"/>
              <a:t>моды</a:t>
            </a:r>
            <a:r>
              <a:rPr lang="en-US" altLang="ru-RU" b="1" dirty="0"/>
              <a:t>.</a:t>
            </a:r>
            <a:endParaRPr lang="en-US" alt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рамках</a:t>
            </a:r>
            <a:r>
              <a:rPr lang="en-US" altLang="ru-RU" dirty="0"/>
              <a:t> </a:t>
            </a:r>
            <a:r>
              <a:rPr lang="en-US" altLang="en-US" dirty="0"/>
              <a:t>проекта</a:t>
            </a:r>
            <a:r>
              <a:rPr lang="en-US" altLang="ru-RU" dirty="0"/>
              <a:t> "</a:t>
            </a:r>
            <a:r>
              <a:rPr lang="en-US" altLang="en-US" dirty="0"/>
              <a:t>Её</a:t>
            </a:r>
            <a:r>
              <a:rPr lang="en-US" altLang="ru-RU" dirty="0"/>
              <a:t> </a:t>
            </a:r>
            <a:r>
              <a:rPr lang="en-US" altLang="en-US" dirty="0"/>
              <a:t>величество</a:t>
            </a:r>
            <a:r>
              <a:rPr lang="en-US" altLang="ru-RU" dirty="0"/>
              <a:t> </a:t>
            </a:r>
            <a:r>
              <a:rPr lang="en-US" altLang="en-US" dirty="0"/>
              <a:t>мама</a:t>
            </a:r>
            <a:r>
              <a:rPr lang="en-US" altLang="ru-RU" dirty="0"/>
              <a:t>" </a:t>
            </a:r>
            <a:br>
              <a:rPr lang="en-US" altLang="ru-RU" dirty="0"/>
            </a:br>
            <a:r>
              <a:rPr lang="en-US" altLang="en-US" dirty="0"/>
              <a:t>была</a:t>
            </a:r>
            <a:r>
              <a:rPr lang="en-US" altLang="ru-RU" dirty="0"/>
              <a:t> </a:t>
            </a:r>
            <a:r>
              <a:rPr lang="en-US" altLang="en-US" dirty="0"/>
              <a:t>выполнена</a:t>
            </a:r>
            <a:r>
              <a:rPr lang="en-US" altLang="ru-RU" dirty="0"/>
              <a:t> </a:t>
            </a:r>
            <a:r>
              <a:rPr lang="en-US" altLang="en-US" dirty="0"/>
              <a:t>следующая</a:t>
            </a:r>
            <a:r>
              <a:rPr lang="en-US" altLang="ru-RU" dirty="0"/>
              <a:t> </a:t>
            </a:r>
            <a:r>
              <a:rPr lang="en-US" altLang="en-US" dirty="0"/>
              <a:t>работа</a:t>
            </a:r>
            <a:r>
              <a:rPr lang="en-US" altLang="ru-RU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68096" y="2357247"/>
            <a:ext cx="4910328" cy="3959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ru-RU" sz="1000" b="1" dirty="0"/>
              <a:t>1. </a:t>
            </a:r>
            <a:r>
              <a:rPr lang="en-US" altLang="en-US" sz="1000" b="1" dirty="0"/>
              <a:t>Подготовка</a:t>
            </a:r>
            <a:r>
              <a:rPr lang="en-US" altLang="ru-RU" sz="1000" b="1" dirty="0"/>
              <a:t> 2 </a:t>
            </a:r>
            <a:r>
              <a:rPr lang="en-US" altLang="en-US" sz="1000" b="1" dirty="0"/>
              <a:t>видеороликов</a:t>
            </a:r>
            <a:r>
              <a:rPr lang="en-US" altLang="ru-RU" sz="1000" b="1" dirty="0"/>
              <a:t>:</a:t>
            </a:r>
            <a:endParaRPr lang="en-US" altLang="ru-RU" sz="1000" b="1" dirty="0"/>
          </a:p>
          <a:p>
            <a:pPr marL="0" indent="0">
              <a:buNone/>
            </a:pPr>
            <a:r>
              <a:rPr lang="en-US" altLang="ru-RU" sz="1000" b="1" dirty="0"/>
              <a:t> </a:t>
            </a:r>
            <a:r>
              <a:rPr lang="en-US" altLang="en-US" sz="1000" b="1" dirty="0"/>
              <a:t>Видеоролики</a:t>
            </a:r>
            <a:r>
              <a:rPr lang="en-US" altLang="ru-RU" sz="1000" b="1" dirty="0"/>
              <a:t>  </a:t>
            </a:r>
            <a:r>
              <a:rPr lang="en-US" altLang="en-US" sz="1000" b="1" dirty="0"/>
              <a:t>представляют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моменты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подготовки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проведения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мероприятий</a:t>
            </a:r>
            <a:r>
              <a:rPr lang="en-US" altLang="ru-RU" sz="1000" b="1" dirty="0"/>
              <a:t>, </a:t>
            </a:r>
            <a:r>
              <a:rPr lang="en-US" altLang="en-US" sz="1000" b="1" dirty="0"/>
              <a:t>участие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мам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в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конкурсах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их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взаимодействие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с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детьми</a:t>
            </a:r>
            <a:r>
              <a:rPr lang="en-US" altLang="ru-RU" sz="1000" b="1" dirty="0"/>
              <a:t>, </a:t>
            </a:r>
            <a:r>
              <a:rPr lang="en-US" altLang="en-US" sz="1000" b="1" dirty="0"/>
              <a:t>подчёркивая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значение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культурной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интеграции</a:t>
            </a:r>
            <a:r>
              <a:rPr lang="en-US" altLang="ru-RU" sz="1000" b="1" dirty="0"/>
              <a:t>.</a:t>
            </a:r>
            <a:endParaRPr lang="en-US" altLang="ru-RU" sz="1000" b="1" dirty="0"/>
          </a:p>
          <a:p>
            <a:endParaRPr lang="en-US" altLang="ru-RU" sz="1000" b="1" dirty="0"/>
          </a:p>
          <a:p>
            <a:pPr marL="0" indent="0">
              <a:buNone/>
            </a:pPr>
            <a:r>
              <a:rPr lang="en-US" altLang="ru-RU" sz="1000" b="1" dirty="0"/>
              <a:t>2. </a:t>
            </a:r>
            <a:r>
              <a:rPr lang="en-US" altLang="en-US" sz="1000" b="1" dirty="0"/>
              <a:t>Фотографии</a:t>
            </a:r>
            <a:r>
              <a:rPr lang="en-US" altLang="ru-RU" sz="1000" b="1" dirty="0"/>
              <a:t>:</a:t>
            </a:r>
            <a:endParaRPr lang="en-US" altLang="ru-RU" sz="1000" b="1" dirty="0"/>
          </a:p>
          <a:p>
            <a:pPr marL="0" indent="0">
              <a:buNone/>
            </a:pPr>
            <a:r>
              <a:rPr lang="en-US" altLang="ru-RU" sz="1000" b="1" dirty="0"/>
              <a:t>   - </a:t>
            </a:r>
            <a:r>
              <a:rPr lang="en-US" altLang="en-US" sz="1000" b="1" dirty="0"/>
              <a:t>Были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сделаны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качественные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фотографии</a:t>
            </a:r>
            <a:r>
              <a:rPr lang="en-US" altLang="ru-RU" sz="1000" b="1" dirty="0"/>
              <a:t>, </a:t>
            </a:r>
            <a:r>
              <a:rPr lang="en-US" altLang="en-US" sz="1000" b="1" dirty="0"/>
              <a:t>которые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иллюстрируют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моменты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различных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этапов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проекта</a:t>
            </a:r>
            <a:r>
              <a:rPr lang="en-US" altLang="ru-RU" sz="1000" b="1" dirty="0"/>
              <a:t>, </a:t>
            </a:r>
            <a:r>
              <a:rPr lang="en-US" altLang="en-US" sz="1000" b="1" dirty="0"/>
              <a:t>от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подготовки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до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проведения</a:t>
            </a:r>
            <a:r>
              <a:rPr lang="en-US" altLang="ru-RU" sz="1000" b="1" dirty="0"/>
              <a:t>, </a:t>
            </a:r>
            <a:r>
              <a:rPr lang="en-US" altLang="en-US" sz="1000" b="1" dirty="0"/>
              <a:t>в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том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числе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фотографии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участников</a:t>
            </a:r>
            <a:r>
              <a:rPr lang="en-US" altLang="ru-RU" sz="1000" b="1" dirty="0"/>
              <a:t>, </a:t>
            </a:r>
            <a:r>
              <a:rPr lang="en-US" altLang="en-US" sz="1000" b="1" dirty="0"/>
              <a:t>организаторов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зрителей</a:t>
            </a:r>
            <a:r>
              <a:rPr lang="en-US" altLang="ru-RU" sz="1000" b="1" dirty="0"/>
              <a:t>.</a:t>
            </a:r>
            <a:endParaRPr lang="en-US" altLang="ru-RU" sz="1000" b="1" dirty="0"/>
          </a:p>
          <a:p>
            <a:pPr marL="0" indent="0">
              <a:buNone/>
            </a:pPr>
            <a:r>
              <a:rPr lang="en-US" altLang="ru-RU" sz="1000" b="1" dirty="0"/>
              <a:t>   - </a:t>
            </a:r>
            <a:r>
              <a:rPr lang="en-US" altLang="en-US" sz="1000" b="1" dirty="0"/>
              <a:t>Особое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внимание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уделено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запечатлению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эмоций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участников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атмосферных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моментов</a:t>
            </a:r>
            <a:r>
              <a:rPr lang="en-US" altLang="ru-RU" sz="1000" b="1" dirty="0"/>
              <a:t>, </a:t>
            </a:r>
            <a:r>
              <a:rPr lang="en-US" altLang="en-US" sz="1000" b="1" dirty="0"/>
              <a:t>что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помогает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передать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дух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мероприятия</a:t>
            </a:r>
            <a:r>
              <a:rPr lang="en-US" altLang="ru-RU" sz="1000" b="1" dirty="0"/>
              <a:t>.</a:t>
            </a:r>
            <a:endParaRPr lang="en-US" altLang="ru-RU" sz="1000" b="1" dirty="0"/>
          </a:p>
          <a:p>
            <a:endParaRPr lang="en-US" altLang="ru-RU" sz="1000" b="1" dirty="0"/>
          </a:p>
          <a:p>
            <a:pPr marL="0" indent="0">
              <a:buNone/>
            </a:pPr>
            <a:r>
              <a:rPr lang="en-US" altLang="ru-RU" sz="1000" b="1" dirty="0"/>
              <a:t>3. </a:t>
            </a:r>
            <a:r>
              <a:rPr lang="en-US" altLang="en-US" sz="1000" b="1" dirty="0"/>
              <a:t>Проведение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анализа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для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следующего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года</a:t>
            </a:r>
            <a:r>
              <a:rPr lang="en-US" altLang="ru-RU" sz="1000" b="1" dirty="0"/>
              <a:t>:</a:t>
            </a:r>
            <a:endParaRPr lang="en-US" altLang="ru-RU" sz="1000" b="1" dirty="0"/>
          </a:p>
          <a:p>
            <a:pPr marL="0" indent="0">
              <a:buNone/>
            </a:pPr>
            <a:r>
              <a:rPr lang="en-US" altLang="ru-RU" sz="1000" b="1" dirty="0"/>
              <a:t>   - </a:t>
            </a:r>
            <a:r>
              <a:rPr lang="en-US" altLang="en-US" sz="1000" b="1" dirty="0"/>
              <a:t>Были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собраны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данные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о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текущем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проекте</a:t>
            </a:r>
            <a:r>
              <a:rPr lang="en-US" altLang="ru-RU" sz="1000" b="1" dirty="0"/>
              <a:t>: </a:t>
            </a:r>
            <a:r>
              <a:rPr lang="en-US" altLang="en-US" sz="1000" b="1" dirty="0"/>
              <a:t>отзывы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участников</a:t>
            </a:r>
            <a:r>
              <a:rPr lang="en-US" altLang="ru-RU" sz="1000" b="1" dirty="0"/>
              <a:t>, </a:t>
            </a:r>
            <a:r>
              <a:rPr lang="en-US" altLang="en-US" sz="1000" b="1" dirty="0"/>
              <a:t>зрителей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экспертов</a:t>
            </a:r>
            <a:r>
              <a:rPr lang="en-US" altLang="ru-RU" sz="1000" b="1" dirty="0"/>
              <a:t>.</a:t>
            </a:r>
            <a:endParaRPr lang="en-US" altLang="ru-RU" sz="1000" b="1" dirty="0"/>
          </a:p>
          <a:p>
            <a:pPr marL="0" indent="0">
              <a:buNone/>
            </a:pPr>
            <a:r>
              <a:rPr lang="en-US" altLang="ru-RU" sz="1000" b="1" dirty="0"/>
              <a:t>   - </a:t>
            </a:r>
            <a:r>
              <a:rPr lang="en-US" altLang="en-US" sz="1000" b="1" dirty="0"/>
              <a:t>Проанализированы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успешные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моменты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выявлены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области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для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улучшения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в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организации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проведении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мероприятия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в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следующем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году</a:t>
            </a:r>
            <a:r>
              <a:rPr lang="en-US" altLang="ru-RU" sz="1000" b="1" dirty="0"/>
              <a:t>.</a:t>
            </a:r>
            <a:endParaRPr lang="en-US" altLang="ru-RU" sz="1000" b="1" dirty="0"/>
          </a:p>
          <a:p>
            <a:pPr marL="0" indent="0">
              <a:buNone/>
            </a:pPr>
            <a:r>
              <a:rPr lang="en-US" altLang="ru-RU" sz="1000" b="1" dirty="0"/>
              <a:t>   - </a:t>
            </a:r>
            <a:r>
              <a:rPr lang="en-US" altLang="en-US" sz="1000" b="1" dirty="0"/>
              <a:t>Составлены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рекомендации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для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оптимизации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процесса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повышения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вовлечённости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аудитории</a:t>
            </a:r>
            <a:r>
              <a:rPr lang="en-US" altLang="ru-RU" sz="1000" b="1" dirty="0"/>
              <a:t>.</a:t>
            </a:r>
            <a:endParaRPr lang="en-US" altLang="ru-RU" sz="1000" b="1" dirty="0"/>
          </a:p>
          <a:p>
            <a:pPr marL="0" indent="0">
              <a:buNone/>
            </a:pPr>
            <a:r>
              <a:rPr lang="en-US" altLang="en-US" sz="1000" b="1" dirty="0"/>
              <a:t>Эти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шаги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помогают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улучшить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качество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проекта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делают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его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более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привлекательным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для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будущих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участников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и</a:t>
            </a:r>
            <a:r>
              <a:rPr lang="en-US" altLang="ru-RU" sz="1000" b="1" dirty="0"/>
              <a:t> </a:t>
            </a:r>
            <a:r>
              <a:rPr lang="en-US" altLang="en-US" sz="1000" b="1" dirty="0"/>
              <a:t>партнёров</a:t>
            </a:r>
            <a:r>
              <a:rPr lang="en-US" altLang="ru-RU" sz="1000" b="1" dirty="0"/>
              <a:t>.</a:t>
            </a:r>
            <a:endParaRPr lang="en-US" altLang="ru-RU" sz="1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</a:fld>
            <a:endParaRPr lang="en-US" dirty="0"/>
          </a:p>
        </p:txBody>
      </p:sp>
      <p:pic>
        <p:nvPicPr>
          <p:cNvPr id="5" name="Изображение 4"/>
          <p:cNvPicPr/>
          <p:nvPr/>
        </p:nvPicPr>
        <p:blipFill>
          <a:blip r:embed="rId1"/>
          <a:stretch>
            <a:fillRect/>
          </a:stretch>
        </p:blipFill>
        <p:spPr>
          <a:xfrm>
            <a:off x="6047105" y="2357120"/>
            <a:ext cx="5454015" cy="3959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048" y="996696"/>
            <a:ext cx="5641848" cy="4855464"/>
          </a:xfrm>
        </p:spPr>
        <p:txBody>
          <a:bodyPr/>
          <a:lstStyle/>
          <a:p>
            <a:r>
              <a:rPr lang="en-US" altLang="en-US" dirty="0"/>
              <a:t>РЕАЛИЗАЦИЯ</a:t>
            </a:r>
            <a:r>
              <a:rPr lang="en-US" altLang="ru-RU" dirty="0"/>
              <a:t> </a:t>
            </a:r>
            <a:r>
              <a:rPr lang="en-US" altLang="en-US" dirty="0"/>
              <a:t>ПРОЕКТА</a:t>
            </a:r>
            <a:r>
              <a:rPr lang="en-US" altLang="ru-RU" dirty="0"/>
              <a:t> </a:t>
            </a:r>
            <a:endParaRPr lang="en-US" altLang="ru-RU" dirty="0"/>
          </a:p>
        </p:txBody>
      </p:sp>
      <p:sp>
        <p:nvSpPr>
          <p:cNvPr id="3" name="Замещающая рамка рисунка 2"/>
          <p:cNvSpPr/>
          <p:nvPr>
            <p:ph type="pic" sz="quarter" idx="13"/>
          </p:nvPr>
        </p:nvSpPr>
        <p:spPr/>
      </p:sp>
      <p:pic>
        <p:nvPicPr>
          <p:cNvPr id="5" name="Изображение 4"/>
          <p:cNvPicPr/>
          <p:nvPr/>
        </p:nvPicPr>
        <p:blipFill>
          <a:blip r:embed="rId1"/>
          <a:srcRect l="31722" r="14941"/>
          <a:stretch>
            <a:fillRect/>
          </a:stretch>
        </p:blipFill>
        <p:spPr>
          <a:xfrm>
            <a:off x="799465" y="0"/>
            <a:ext cx="4530725" cy="53206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801116"/>
            <a:ext cx="10652760" cy="914400"/>
          </a:xfrm>
        </p:spPr>
        <p:txBody>
          <a:bodyPr/>
          <a:lstStyle/>
          <a:p>
            <a:r>
              <a:rPr lang="en-US" altLang="en-US" dirty="0"/>
              <a:t>Проект</a:t>
            </a:r>
            <a:r>
              <a:rPr lang="en-US" altLang="ru-RU" dirty="0"/>
              <a:t> </a:t>
            </a:r>
            <a:r>
              <a:rPr lang="en-US" altLang="en-US" dirty="0"/>
              <a:t>конкурса</a:t>
            </a:r>
            <a:r>
              <a:rPr lang="en-US" altLang="ru-RU" dirty="0"/>
              <a:t> "</a:t>
            </a:r>
            <a:r>
              <a:rPr lang="en-US" altLang="en-US" dirty="0"/>
              <a:t>Её</a:t>
            </a:r>
            <a:r>
              <a:rPr lang="en-US" altLang="ru-RU" dirty="0"/>
              <a:t> </a:t>
            </a:r>
            <a:r>
              <a:rPr lang="en-US" altLang="en-US" dirty="0"/>
              <a:t>величество</a:t>
            </a:r>
            <a:r>
              <a:rPr lang="en-US" altLang="ru-RU" dirty="0"/>
              <a:t> </a:t>
            </a:r>
            <a:r>
              <a:rPr lang="en-US" altLang="en-US" dirty="0"/>
              <a:t>Мама</a:t>
            </a:r>
            <a:r>
              <a:rPr lang="en-US" altLang="ru-RU" dirty="0"/>
              <a:t>" </a:t>
            </a:r>
            <a:r>
              <a:rPr lang="en-US" altLang="en-US" dirty="0"/>
              <a:t>был</a:t>
            </a:r>
            <a:r>
              <a:rPr lang="en-US" altLang="ru-RU" dirty="0"/>
              <a:t> </a:t>
            </a:r>
            <a:r>
              <a:rPr lang="en-US" altLang="en-US" dirty="0"/>
              <a:t>организован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несколько</a:t>
            </a:r>
            <a:r>
              <a:rPr lang="en-US" altLang="ru-RU" dirty="0"/>
              <a:t> </a:t>
            </a:r>
            <a:r>
              <a:rPr lang="en-US" altLang="en-US" dirty="0"/>
              <a:t>этапов</a:t>
            </a:r>
            <a:r>
              <a:rPr lang="en-US" altLang="ru-RU" dirty="0"/>
              <a:t>, </a:t>
            </a:r>
            <a:r>
              <a:rPr lang="en-US" altLang="en-US" dirty="0"/>
              <a:t>каждый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en-US" altLang="en-US" dirty="0"/>
              <a:t>из</a:t>
            </a:r>
            <a:r>
              <a:rPr lang="en-US" altLang="ru-RU" dirty="0"/>
              <a:t> </a:t>
            </a:r>
            <a:r>
              <a:rPr lang="en-US" altLang="en-US" dirty="0"/>
              <a:t>которых</a:t>
            </a:r>
            <a:r>
              <a:rPr lang="en-US" altLang="ru-RU" dirty="0"/>
              <a:t> </a:t>
            </a:r>
            <a:r>
              <a:rPr lang="en-US" altLang="en-US" dirty="0"/>
              <a:t>включал</a:t>
            </a:r>
            <a:r>
              <a:rPr lang="en-US" altLang="ru-RU" dirty="0"/>
              <a:t> </a:t>
            </a:r>
            <a:r>
              <a:rPr lang="en-US" altLang="en-US" dirty="0"/>
              <a:t>подготовку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само</a:t>
            </a:r>
            <a:r>
              <a:rPr lang="en-US" altLang="ru-RU" dirty="0"/>
              <a:t> </a:t>
            </a:r>
            <a:r>
              <a:rPr lang="en-US" altLang="en-US" dirty="0"/>
              <a:t>проведение</a:t>
            </a:r>
            <a:r>
              <a:rPr lang="en-US" altLang="ru-RU" dirty="0"/>
              <a:t> </a:t>
            </a:r>
            <a:r>
              <a:rPr lang="en-US" altLang="en-US" dirty="0"/>
              <a:t>мероприятия</a:t>
            </a:r>
            <a:r>
              <a:rPr lang="en-US" altLang="ru-RU" dirty="0"/>
              <a:t>.</a:t>
            </a:r>
            <a:endParaRPr lang="en-US" alt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462270" y="2545715"/>
            <a:ext cx="5958840" cy="3959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ru-RU" sz="1200" b="1" dirty="0"/>
              <a:t>1. </a:t>
            </a:r>
            <a:r>
              <a:rPr lang="en-US" altLang="en-US" sz="1200" b="1" dirty="0"/>
              <a:t>Подготовка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и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планирование</a:t>
            </a:r>
            <a:r>
              <a:rPr lang="en-US" altLang="ru-RU" sz="1200" b="1" dirty="0"/>
              <a:t> – </a:t>
            </a:r>
            <a:r>
              <a:rPr lang="en-US" altLang="en-US" sz="1200" b="1" dirty="0"/>
              <a:t>согласование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дат</a:t>
            </a:r>
            <a:r>
              <a:rPr lang="en-US" altLang="ru-RU" sz="1200" b="1" dirty="0"/>
              <a:t>, </a:t>
            </a:r>
            <a:r>
              <a:rPr lang="en-US" altLang="en-US" sz="1200" b="1" dirty="0"/>
              <a:t>разработка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вопросов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для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интеллектуального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этапа</a:t>
            </a:r>
            <a:r>
              <a:rPr lang="en-US" altLang="ru-RU" sz="1200" b="1" dirty="0"/>
              <a:t>, </a:t>
            </a:r>
            <a:r>
              <a:rPr lang="en-US" altLang="en-US" sz="1200" b="1" dirty="0"/>
              <a:t>создание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рекламных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материалов</a:t>
            </a:r>
            <a:r>
              <a:rPr lang="en-US" altLang="ru-RU" sz="1200" b="1" dirty="0"/>
              <a:t>.</a:t>
            </a:r>
            <a:endParaRPr lang="en-US" altLang="ru-RU" sz="1200" b="1" dirty="0"/>
          </a:p>
          <a:p>
            <a:pPr marL="0" indent="0">
              <a:buNone/>
            </a:pPr>
            <a:r>
              <a:rPr lang="en-US" altLang="ru-RU" sz="1200" b="1" dirty="0"/>
              <a:t>2. </a:t>
            </a:r>
            <a:r>
              <a:rPr lang="en-US" altLang="en-US" sz="1200" b="1" dirty="0"/>
              <a:t>Рекламная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кампания</a:t>
            </a:r>
            <a:r>
              <a:rPr lang="en-US" altLang="ru-RU" sz="1200" b="1" dirty="0"/>
              <a:t> – </a:t>
            </a:r>
            <a:r>
              <a:rPr lang="en-US" altLang="en-US" sz="1200" b="1" dirty="0"/>
              <a:t>активное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продвижение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через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социальные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сети</a:t>
            </a:r>
            <a:r>
              <a:rPr lang="en-US" altLang="ru-RU" sz="1200" b="1" dirty="0"/>
              <a:t>, </a:t>
            </a:r>
            <a:r>
              <a:rPr lang="en-US" altLang="en-US" sz="1200" b="1" dirty="0"/>
              <a:t>СМИ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и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объявления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в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общественных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местах</a:t>
            </a:r>
            <a:r>
              <a:rPr lang="en-US" altLang="ru-RU" sz="1200" b="1" dirty="0"/>
              <a:t>.</a:t>
            </a:r>
            <a:endParaRPr lang="en-US" altLang="ru-RU" sz="1200" b="1" dirty="0"/>
          </a:p>
          <a:p>
            <a:pPr marL="0" indent="0">
              <a:buNone/>
            </a:pPr>
            <a:r>
              <a:rPr lang="en-US" altLang="ru-RU" sz="1200" b="1" dirty="0"/>
              <a:t>3. </a:t>
            </a:r>
            <a:r>
              <a:rPr lang="en-US" altLang="en-US" sz="1200" b="1" dirty="0"/>
              <a:t>Подготовка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к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конкурсу</a:t>
            </a:r>
            <a:r>
              <a:rPr lang="en-US" altLang="ru-RU" sz="1200" b="1" dirty="0"/>
              <a:t> – </a:t>
            </a:r>
            <a:r>
              <a:rPr lang="en-US" altLang="en-US" sz="1200" b="1" dirty="0"/>
              <a:t>распределение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обязанностей</a:t>
            </a:r>
            <a:r>
              <a:rPr lang="en-US" altLang="ru-RU" sz="1200" b="1" dirty="0"/>
              <a:t>, </a:t>
            </a:r>
            <a:r>
              <a:rPr lang="en-US" altLang="en-US" sz="1200" b="1" dirty="0"/>
              <a:t>подготовка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сцены</a:t>
            </a:r>
            <a:r>
              <a:rPr lang="en-US" altLang="ru-RU" sz="1200" b="1" dirty="0"/>
              <a:t>, </a:t>
            </a:r>
            <a:r>
              <a:rPr lang="en-US" altLang="en-US" sz="1200" b="1" dirty="0"/>
              <a:t>реквизита</a:t>
            </a:r>
            <a:r>
              <a:rPr lang="en-US" altLang="ru-RU" sz="1200" b="1" dirty="0"/>
              <a:t>, </a:t>
            </a:r>
            <a:r>
              <a:rPr lang="en-US" altLang="en-US" sz="1200" b="1" dirty="0"/>
              <a:t>музыкального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сопровождения</a:t>
            </a:r>
            <a:r>
              <a:rPr lang="en-US" altLang="ru-RU" sz="1200" b="1" dirty="0"/>
              <a:t>.</a:t>
            </a:r>
            <a:endParaRPr lang="en-US" altLang="ru-RU" sz="1200" b="1" dirty="0"/>
          </a:p>
          <a:p>
            <a:pPr marL="0" indent="0">
              <a:buNone/>
            </a:pPr>
            <a:r>
              <a:rPr lang="en-US" altLang="ru-RU" sz="1200" b="1" dirty="0"/>
              <a:t>4. </a:t>
            </a:r>
            <a:r>
              <a:rPr lang="en-US" altLang="en-US" sz="1200" b="1" dirty="0"/>
              <a:t>Проведение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конкурса</a:t>
            </a:r>
            <a:r>
              <a:rPr lang="en-US" altLang="ru-RU" sz="1200" b="1" dirty="0"/>
              <a:t> (13 </a:t>
            </a:r>
            <a:r>
              <a:rPr lang="en-US" altLang="en-US" sz="1200" b="1" dirty="0"/>
              <a:t>марта</a:t>
            </a:r>
            <a:r>
              <a:rPr lang="en-US" altLang="ru-RU" sz="1200" b="1" dirty="0"/>
              <a:t>) – </a:t>
            </a:r>
            <a:r>
              <a:rPr lang="en-US" altLang="en-US" sz="1200" b="1" dirty="0"/>
              <a:t>каждый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этап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прошел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по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сценарию</a:t>
            </a:r>
            <a:r>
              <a:rPr lang="en-US" altLang="ru-RU" sz="1200" b="1" dirty="0"/>
              <a:t>:</a:t>
            </a:r>
            <a:endParaRPr lang="en-US" altLang="ru-RU" sz="1200" b="1" dirty="0"/>
          </a:p>
          <a:p>
            <a:pPr marL="0" indent="0">
              <a:buNone/>
            </a:pPr>
            <a:r>
              <a:rPr lang="en-US" altLang="ru-RU" sz="1200" b="1" dirty="0"/>
              <a:t>   - </a:t>
            </a:r>
            <a:r>
              <a:rPr lang="en-US" altLang="en-US" sz="1200" b="1" dirty="0"/>
              <a:t>Дефиле</a:t>
            </a:r>
            <a:r>
              <a:rPr lang="en-US" altLang="ru-RU" sz="1200" b="1" dirty="0"/>
              <a:t> – </a:t>
            </a:r>
            <a:r>
              <a:rPr lang="en-US" altLang="en-US" sz="1200" b="1" dirty="0"/>
              <a:t>элегантные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наряды</a:t>
            </a:r>
            <a:r>
              <a:rPr lang="en-US" altLang="ru-RU" sz="1200" b="1" dirty="0"/>
              <a:t>, </a:t>
            </a:r>
            <a:r>
              <a:rPr lang="en-US" altLang="en-US" sz="1200" b="1" dirty="0"/>
              <a:t>уверенность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на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сцене</a:t>
            </a:r>
            <a:r>
              <a:rPr lang="en-US" altLang="ru-RU" sz="1200" b="1" dirty="0"/>
              <a:t>.</a:t>
            </a:r>
            <a:endParaRPr lang="en-US" altLang="ru-RU" sz="1200" b="1" dirty="0"/>
          </a:p>
          <a:p>
            <a:pPr marL="0" indent="0">
              <a:buNone/>
            </a:pPr>
            <a:r>
              <a:rPr lang="en-US" altLang="ru-RU" sz="1200" b="1" dirty="0"/>
              <a:t>   - </a:t>
            </a:r>
            <a:r>
              <a:rPr lang="en-US" altLang="en-US" sz="1200" b="1" dirty="0"/>
              <a:t>Творческий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конкурс</a:t>
            </a:r>
            <a:r>
              <a:rPr lang="en-US" altLang="ru-RU" sz="1200" b="1" dirty="0"/>
              <a:t> – </a:t>
            </a:r>
            <a:r>
              <a:rPr lang="en-US" altLang="en-US" sz="1200" b="1" dirty="0"/>
              <a:t>пение</a:t>
            </a:r>
            <a:r>
              <a:rPr lang="en-US" altLang="ru-RU" sz="1200" b="1" dirty="0"/>
              <a:t>, </a:t>
            </a:r>
            <a:r>
              <a:rPr lang="en-US" altLang="en-US" sz="1200" b="1" dirty="0"/>
              <a:t>танцы</a:t>
            </a:r>
            <a:r>
              <a:rPr lang="en-US" altLang="ru-RU" sz="1200" b="1" dirty="0"/>
              <a:t>, </a:t>
            </a:r>
            <a:r>
              <a:rPr lang="en-US" altLang="en-US" sz="1200" b="1" dirty="0"/>
              <a:t>стихи</a:t>
            </a:r>
            <a:r>
              <a:rPr lang="en-US" altLang="ru-RU" sz="1200" b="1" dirty="0"/>
              <a:t>.</a:t>
            </a:r>
            <a:endParaRPr lang="en-US" altLang="ru-RU" sz="1200" b="1" dirty="0"/>
          </a:p>
          <a:p>
            <a:pPr marL="0" indent="0">
              <a:buNone/>
            </a:pPr>
            <a:r>
              <a:rPr lang="en-US" altLang="ru-RU" sz="1200" b="1" dirty="0"/>
              <a:t>   - </a:t>
            </a:r>
            <a:r>
              <a:rPr lang="en-US" altLang="en-US" sz="1200" b="1" dirty="0"/>
              <a:t>Интеллектуальный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конкурс</a:t>
            </a:r>
            <a:r>
              <a:rPr lang="en-US" altLang="ru-RU" sz="1200" b="1" dirty="0"/>
              <a:t> – </a:t>
            </a:r>
            <a:r>
              <a:rPr lang="en-US" altLang="en-US" sz="1200" b="1" dirty="0"/>
              <a:t>смекалка</a:t>
            </a:r>
            <a:r>
              <a:rPr lang="en-US" altLang="ru-RU" sz="1200" b="1" dirty="0"/>
              <a:t>, </a:t>
            </a:r>
            <a:r>
              <a:rPr lang="en-US" altLang="en-US" sz="1200" b="1" dirty="0"/>
              <a:t>быстрое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решение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задач</a:t>
            </a:r>
            <a:r>
              <a:rPr lang="en-US" altLang="ru-RU" sz="1200" b="1" dirty="0"/>
              <a:t>.</a:t>
            </a:r>
            <a:endParaRPr lang="en-US" altLang="ru-RU" sz="1200" b="1" dirty="0"/>
          </a:p>
          <a:p>
            <a:pPr marL="0" indent="0">
              <a:buNone/>
            </a:pPr>
            <a:r>
              <a:rPr lang="en-US" altLang="ru-RU" sz="1200" b="1" dirty="0"/>
              <a:t>5. </a:t>
            </a:r>
            <a:r>
              <a:rPr lang="en-US" altLang="en-US" sz="1200" b="1" dirty="0"/>
              <a:t>Оценка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и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награждение</a:t>
            </a:r>
            <a:r>
              <a:rPr lang="en-US" altLang="ru-RU" sz="1200" b="1" dirty="0"/>
              <a:t> – </a:t>
            </a:r>
            <a:r>
              <a:rPr lang="en-US" altLang="en-US" sz="1200" b="1" dirty="0"/>
              <a:t>победительница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Наталья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Высоцкая</a:t>
            </a:r>
            <a:r>
              <a:rPr lang="en-US" altLang="ru-RU" sz="1200" b="1" dirty="0"/>
              <a:t>, </a:t>
            </a:r>
            <a:r>
              <a:rPr lang="en-US" altLang="en-US" sz="1200" b="1" dirty="0"/>
              <a:t>все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участницы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награждены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дипломами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и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подарками</a:t>
            </a:r>
            <a:r>
              <a:rPr lang="en-US" altLang="ru-RU" sz="1200" b="1" dirty="0"/>
              <a:t>.</a:t>
            </a:r>
            <a:endParaRPr lang="en-US" altLang="ru-RU" sz="1200" b="1" dirty="0"/>
          </a:p>
          <a:p>
            <a:pPr marL="0" indent="0">
              <a:buNone/>
            </a:pPr>
            <a:r>
              <a:rPr lang="en-US" altLang="ru-RU" sz="1200" b="1" dirty="0"/>
              <a:t>6. </a:t>
            </a:r>
            <a:r>
              <a:rPr lang="en-US" altLang="en-US" sz="1200" b="1" dirty="0"/>
              <a:t>Завершение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проекта</a:t>
            </a:r>
            <a:r>
              <a:rPr lang="en-US" altLang="ru-RU" sz="1200" b="1" dirty="0"/>
              <a:t> – </a:t>
            </a:r>
            <a:r>
              <a:rPr lang="en-US" altLang="en-US" sz="1200" b="1" dirty="0"/>
              <a:t>встреча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организаторов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для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обсуждения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улучшений</a:t>
            </a:r>
            <a:r>
              <a:rPr lang="en-US" altLang="ru-RU" sz="1200" b="1" dirty="0"/>
              <a:t>, </a:t>
            </a:r>
            <a:r>
              <a:rPr lang="en-US" altLang="en-US" sz="1200" b="1" dirty="0"/>
              <a:t>сбор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отзывов</a:t>
            </a:r>
            <a:r>
              <a:rPr lang="en-US" altLang="ru-RU" sz="1200" b="1" dirty="0"/>
              <a:t>.</a:t>
            </a:r>
            <a:endParaRPr lang="en-US" altLang="ru-RU" sz="1200" b="1" dirty="0"/>
          </a:p>
          <a:p>
            <a:pPr marL="0" indent="0">
              <a:buNone/>
            </a:pPr>
            <a:r>
              <a:rPr lang="en-US" altLang="ru-RU" sz="1200" b="1" dirty="0"/>
              <a:t>7. </a:t>
            </a:r>
            <a:r>
              <a:rPr lang="en-US" altLang="en-US" sz="1200" b="1" dirty="0"/>
              <a:t>Репортаж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и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дальнейшие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действия</a:t>
            </a:r>
            <a:r>
              <a:rPr lang="en-US" altLang="ru-RU" sz="1200" b="1" dirty="0"/>
              <a:t> – </a:t>
            </a:r>
            <a:r>
              <a:rPr lang="en-US" altLang="en-US" sz="1200" b="1" dirty="0"/>
              <a:t>сотрудничество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с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местными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СМИ</a:t>
            </a:r>
            <a:r>
              <a:rPr lang="en-US" altLang="ru-RU" sz="1200" b="1" dirty="0"/>
              <a:t>, </a:t>
            </a:r>
            <a:r>
              <a:rPr lang="en-US" altLang="en-US" sz="1200" b="1" dirty="0"/>
              <a:t>репортаж</a:t>
            </a:r>
            <a:r>
              <a:rPr lang="en-US" altLang="ru-RU" sz="1200" b="1" dirty="0"/>
              <a:t> </a:t>
            </a:r>
            <a:r>
              <a:rPr lang="en-US" altLang="en-US" sz="1200" b="1" dirty="0"/>
              <a:t>от</a:t>
            </a:r>
            <a:r>
              <a:rPr lang="en-US" altLang="ru-RU" sz="1200" b="1" dirty="0"/>
              <a:t> #</a:t>
            </a:r>
            <a:r>
              <a:rPr lang="en-US" altLang="en-US" sz="1200" b="1" dirty="0"/>
              <a:t>БуМТВ</a:t>
            </a:r>
            <a:r>
              <a:rPr lang="en-US" altLang="ru-RU" sz="1200" b="1" dirty="0"/>
              <a:t>.</a:t>
            </a:r>
            <a:endParaRPr lang="en-US" altLang="ru-RU" sz="1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</a:fld>
            <a:endParaRPr lang="en-US" dirty="0"/>
          </a:p>
        </p:txBody>
      </p:sp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306705" y="3014980"/>
            <a:ext cx="4841875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r>
              <a:rPr lang="ru-RU" altLang="en-US" dirty="0"/>
              <a:t>ПОМОЩЬ ПРОЕКТА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4" descr="Lined list SmartArt graphic"/>
          <p:cNvGraphicFramePr>
            <a:graphicFrameLocks noGrp="1"/>
          </p:cNvGraphicFramePr>
          <p:nvPr>
            <p:ph sz="quarter" idx="12"/>
          </p:nvPr>
        </p:nvGraphicFramePr>
        <p:xfrm>
          <a:off x="6363970" y="2072640"/>
          <a:ext cx="5151120" cy="4233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</a:fld>
            <a:endParaRPr lang="en-US" dirty="0"/>
          </a:p>
        </p:txBody>
      </p:sp>
      <p:graphicFrame>
        <p:nvGraphicFramePr>
          <p:cNvPr id="6" name="Content Placeholder 4" descr="Lined list SmartArt graphic"/>
          <p:cNvGraphicFramePr>
            <a:graphicFrameLocks noGrp="1"/>
          </p:cNvGraphicFramePr>
          <p:nvPr/>
        </p:nvGraphicFramePr>
        <p:xfrm>
          <a:off x="672465" y="2072640"/>
          <a:ext cx="5151120" cy="4233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Текстовое поле 7"/>
          <p:cNvSpPr txBox="1"/>
          <p:nvPr/>
        </p:nvSpPr>
        <p:spPr>
          <a:xfrm>
            <a:off x="5891530" y="112458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/>
              <a:t>Проект</a:t>
            </a:r>
            <a:r>
              <a:rPr lang="en-US" altLang="ru-RU"/>
              <a:t> </a:t>
            </a:r>
            <a:r>
              <a:rPr lang="en-US" altLang="en-US"/>
              <a:t>оказывает</a:t>
            </a:r>
            <a:r>
              <a:rPr lang="en-US" altLang="ru-RU"/>
              <a:t> </a:t>
            </a:r>
            <a:r>
              <a:rPr lang="en-US" altLang="en-US"/>
              <a:t>влияние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:</a:t>
            </a:r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r>
              <a:rPr lang="ru-RU" altLang="en-US" dirty="0"/>
              <a:t>Польза проекта 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57810" y="1653540"/>
            <a:ext cx="6936740" cy="2656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ru-RU" sz="1400" b="1" dirty="0"/>
              <a:t>1. </a:t>
            </a:r>
            <a:r>
              <a:rPr lang="en-US" altLang="en-US" sz="1400" b="1" dirty="0"/>
              <a:t>Укрепление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семейных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и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общественных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связей</a:t>
            </a:r>
            <a:r>
              <a:rPr lang="en-US" altLang="ru-RU" sz="1400" b="1" dirty="0"/>
              <a:t> – </a:t>
            </a:r>
            <a:r>
              <a:rPr lang="en-US" altLang="en-US" sz="1400" b="1" dirty="0"/>
              <a:t>улучшение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взаимодействия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внутри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семей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и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сообщества</a:t>
            </a:r>
            <a:r>
              <a:rPr lang="en-US" altLang="ru-RU" sz="1400" b="1" dirty="0"/>
              <a:t>.</a:t>
            </a:r>
            <a:endParaRPr lang="en-US" altLang="ru-RU" sz="1400" b="1" dirty="0"/>
          </a:p>
          <a:p>
            <a:pPr marL="0" indent="0">
              <a:buNone/>
            </a:pPr>
            <a:r>
              <a:rPr lang="en-US" altLang="ru-RU" sz="1400" b="1" dirty="0"/>
              <a:t>2. </a:t>
            </a:r>
            <a:r>
              <a:rPr lang="en-US" altLang="en-US" sz="1400" b="1" dirty="0"/>
              <a:t>Поднятие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самооценки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участников</a:t>
            </a:r>
            <a:r>
              <a:rPr lang="en-US" altLang="ru-RU" sz="1400" b="1" dirty="0"/>
              <a:t> – </a:t>
            </a:r>
            <a:r>
              <a:rPr lang="en-US" altLang="en-US" sz="1400" b="1" dirty="0"/>
              <a:t>развитие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уверенности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в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себе</a:t>
            </a:r>
            <a:r>
              <a:rPr lang="en-US" altLang="ru-RU" sz="1400" b="1" dirty="0"/>
              <a:t>, </a:t>
            </a:r>
            <a:r>
              <a:rPr lang="en-US" altLang="en-US" sz="1400" b="1" dirty="0"/>
              <a:t>позитивное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восприятие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роли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в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обществе</a:t>
            </a:r>
            <a:r>
              <a:rPr lang="en-US" altLang="ru-RU" sz="1400" b="1" dirty="0"/>
              <a:t>.</a:t>
            </a:r>
            <a:endParaRPr lang="en-US" altLang="ru-RU" sz="1400" b="1" dirty="0"/>
          </a:p>
          <a:p>
            <a:pPr marL="0" indent="0">
              <a:buNone/>
            </a:pPr>
            <a:r>
              <a:rPr lang="en-US" altLang="ru-RU" sz="1400" b="1" dirty="0"/>
              <a:t>3. </a:t>
            </a:r>
            <a:r>
              <a:rPr lang="en-US" altLang="en-US" sz="1400" b="1" dirty="0"/>
              <a:t>Популяризация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и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сохранение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традиционных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ценностей</a:t>
            </a:r>
            <a:r>
              <a:rPr lang="en-US" altLang="ru-RU" sz="1400" b="1" dirty="0"/>
              <a:t> – </a:t>
            </a:r>
            <a:r>
              <a:rPr lang="en-US" altLang="en-US" sz="1400" b="1" dirty="0"/>
              <a:t>поддержка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здоровых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семейных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ориентиров</a:t>
            </a:r>
            <a:r>
              <a:rPr lang="en-US" altLang="ru-RU" sz="1400" b="1" dirty="0"/>
              <a:t>.</a:t>
            </a:r>
            <a:endParaRPr lang="en-US" altLang="ru-RU" sz="1400" b="1" dirty="0"/>
          </a:p>
          <a:p>
            <a:pPr marL="0" indent="0">
              <a:buNone/>
            </a:pPr>
            <a:r>
              <a:rPr lang="en-US" altLang="ru-RU" sz="1400" b="1" dirty="0"/>
              <a:t>4. </a:t>
            </a:r>
            <a:r>
              <a:rPr lang="en-US" altLang="en-US" sz="1400" b="1" dirty="0"/>
              <a:t>Развитие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культурных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и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образовательных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аспектов</a:t>
            </a:r>
            <a:r>
              <a:rPr lang="en-US" altLang="ru-RU" sz="1400" b="1" dirty="0"/>
              <a:t> – </a:t>
            </a:r>
            <a:r>
              <a:rPr lang="en-US" altLang="en-US" sz="1400" b="1" dirty="0"/>
              <a:t>раскрытие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талантов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участников</a:t>
            </a:r>
            <a:r>
              <a:rPr lang="en-US" altLang="ru-RU" sz="1400" b="1" dirty="0"/>
              <a:t>, </a:t>
            </a:r>
            <a:r>
              <a:rPr lang="en-US" altLang="en-US" sz="1400" b="1" dirty="0"/>
              <a:t>повышение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вовлеченности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в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культурную</a:t>
            </a:r>
            <a:r>
              <a:rPr lang="en-US" altLang="ru-RU" sz="1400" b="1" dirty="0"/>
              <a:t> </a:t>
            </a:r>
            <a:r>
              <a:rPr lang="en-US" altLang="en-US" sz="1400" b="1" dirty="0"/>
              <a:t>жизнь</a:t>
            </a:r>
            <a:r>
              <a:rPr lang="en-US" altLang="ru-RU" sz="1400" b="1" dirty="0"/>
              <a:t>.</a:t>
            </a:r>
            <a:endParaRPr lang="en-US" altLang="ru-RU" sz="1400" b="1" dirty="0"/>
          </a:p>
          <a:p>
            <a:pPr marL="0" indent="0">
              <a:buNone/>
            </a:pPr>
            <a:endParaRPr lang="en-US" altLang="ru-RU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/>
        </p:nvSpPr>
        <p:spPr>
          <a:xfrm>
            <a:off x="4815205" y="3899535"/>
            <a:ext cx="7247890" cy="2787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7345" indent="-347345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1520" indent="-347345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347345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63040" indent="-347345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47345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b="1" dirty="0"/>
              <a:t>5. </a:t>
            </a:r>
            <a:r>
              <a:rPr lang="en-US" altLang="en-US" b="1" dirty="0"/>
              <a:t>Психологическая</a:t>
            </a:r>
            <a:r>
              <a:rPr lang="en-US" altLang="ru-RU" b="1" dirty="0"/>
              <a:t> </a:t>
            </a:r>
            <a:r>
              <a:rPr lang="en-US" altLang="en-US" b="1" dirty="0"/>
              <a:t>поддержка</a:t>
            </a:r>
            <a:r>
              <a:rPr lang="en-US" altLang="ru-RU" b="1" dirty="0"/>
              <a:t> </a:t>
            </a:r>
            <a:r>
              <a:rPr lang="en-US" altLang="en-US" b="1" dirty="0"/>
              <a:t>женщин</a:t>
            </a:r>
            <a:r>
              <a:rPr lang="en-US" altLang="ru-RU" b="1" dirty="0"/>
              <a:t> – </a:t>
            </a:r>
            <a:r>
              <a:rPr lang="en-US" altLang="en-US" b="1" dirty="0"/>
              <a:t>создание</a:t>
            </a:r>
            <a:r>
              <a:rPr lang="en-US" altLang="ru-RU" b="1" dirty="0"/>
              <a:t> </a:t>
            </a:r>
            <a:r>
              <a:rPr lang="en-US" altLang="en-US" b="1" dirty="0"/>
              <a:t>платформы</a:t>
            </a:r>
            <a:r>
              <a:rPr lang="en-US" altLang="ru-RU" b="1" dirty="0"/>
              <a:t> </a:t>
            </a:r>
            <a:r>
              <a:rPr lang="en-US" altLang="en-US" b="1" dirty="0"/>
              <a:t>для</a:t>
            </a:r>
            <a:r>
              <a:rPr lang="en-US" altLang="ru-RU" b="1" dirty="0"/>
              <a:t> </a:t>
            </a:r>
            <a:r>
              <a:rPr lang="en-US" altLang="en-US" b="1" dirty="0"/>
              <a:t>эмоциональной</a:t>
            </a:r>
            <a:r>
              <a:rPr lang="en-US" altLang="ru-RU" b="1" dirty="0"/>
              <a:t> </a:t>
            </a:r>
            <a:r>
              <a:rPr lang="en-US" altLang="en-US" b="1" dirty="0"/>
              <a:t>стабильности</a:t>
            </a:r>
            <a:r>
              <a:rPr lang="en-US" altLang="ru-RU" b="1" dirty="0"/>
              <a:t> </a:t>
            </a:r>
            <a:r>
              <a:rPr lang="en-US" altLang="en-US" b="1" dirty="0"/>
              <a:t>и</a:t>
            </a:r>
            <a:r>
              <a:rPr lang="en-US" altLang="ru-RU" b="1" dirty="0"/>
              <a:t> </a:t>
            </a:r>
            <a:r>
              <a:rPr lang="en-US" altLang="en-US" b="1" dirty="0"/>
              <a:t>удовлетворения</a:t>
            </a:r>
            <a:r>
              <a:rPr lang="en-US" altLang="ru-RU" b="1" dirty="0"/>
              <a:t>.</a:t>
            </a:r>
            <a:endParaRPr lang="en-US" altLang="ru-RU" b="1" dirty="0"/>
          </a:p>
          <a:p>
            <a:pPr marL="0" indent="0">
              <a:buNone/>
            </a:pPr>
            <a:r>
              <a:rPr lang="en-US" altLang="ru-RU" b="1" dirty="0"/>
              <a:t>6. </a:t>
            </a:r>
            <a:r>
              <a:rPr lang="en-US" altLang="en-US" b="1" dirty="0"/>
              <a:t>Создание</a:t>
            </a:r>
            <a:r>
              <a:rPr lang="en-US" altLang="ru-RU" b="1" dirty="0"/>
              <a:t> </a:t>
            </a:r>
            <a:r>
              <a:rPr lang="en-US" altLang="en-US" b="1" dirty="0"/>
              <a:t>положительного</a:t>
            </a:r>
            <a:r>
              <a:rPr lang="en-US" altLang="ru-RU" b="1" dirty="0"/>
              <a:t> </a:t>
            </a:r>
            <a:r>
              <a:rPr lang="en-US" altLang="en-US" b="1" dirty="0"/>
              <a:t>примера</a:t>
            </a:r>
            <a:r>
              <a:rPr lang="en-US" altLang="ru-RU" b="1" dirty="0"/>
              <a:t> </a:t>
            </a:r>
            <a:r>
              <a:rPr lang="en-US" altLang="en-US" b="1" dirty="0"/>
              <a:t>для</a:t>
            </a:r>
            <a:r>
              <a:rPr lang="en-US" altLang="ru-RU" b="1" dirty="0"/>
              <a:t> </a:t>
            </a:r>
            <a:r>
              <a:rPr lang="en-US" altLang="en-US" b="1" dirty="0"/>
              <a:t>подражания</a:t>
            </a:r>
            <a:r>
              <a:rPr lang="en-US" altLang="ru-RU" b="1" dirty="0"/>
              <a:t> – </a:t>
            </a:r>
            <a:r>
              <a:rPr lang="en-US" altLang="en-US" b="1" dirty="0"/>
              <a:t>влияние</a:t>
            </a:r>
            <a:r>
              <a:rPr lang="en-US" altLang="ru-RU" b="1" dirty="0"/>
              <a:t> </a:t>
            </a:r>
            <a:r>
              <a:rPr lang="en-US" altLang="en-US" b="1" dirty="0"/>
              <a:t>на</a:t>
            </a:r>
            <a:r>
              <a:rPr lang="en-US" altLang="ru-RU" b="1" dirty="0"/>
              <a:t> </a:t>
            </a:r>
            <a:r>
              <a:rPr lang="en-US" altLang="en-US" b="1" dirty="0"/>
              <a:t>воспитание</a:t>
            </a:r>
            <a:r>
              <a:rPr lang="en-US" altLang="ru-RU" b="1" dirty="0"/>
              <a:t> </a:t>
            </a:r>
            <a:r>
              <a:rPr lang="en-US" altLang="en-US" b="1" dirty="0"/>
              <a:t>будущих</a:t>
            </a:r>
            <a:r>
              <a:rPr lang="en-US" altLang="ru-RU" b="1" dirty="0"/>
              <a:t> </a:t>
            </a:r>
            <a:r>
              <a:rPr lang="en-US" altLang="en-US" b="1" dirty="0"/>
              <a:t>поколений</a:t>
            </a:r>
            <a:r>
              <a:rPr lang="en-US" altLang="ru-RU" b="1" dirty="0"/>
              <a:t>.</a:t>
            </a:r>
            <a:endParaRPr lang="en-US" altLang="ru-RU" b="1" dirty="0"/>
          </a:p>
          <a:p>
            <a:pPr marL="0" indent="0">
              <a:buNone/>
            </a:pPr>
            <a:r>
              <a:rPr lang="en-US" altLang="ru-RU" b="1" dirty="0"/>
              <a:t>7. </a:t>
            </a:r>
            <a:r>
              <a:rPr lang="en-US" altLang="en-US" b="1" dirty="0"/>
              <a:t>Активизация</a:t>
            </a:r>
            <a:r>
              <a:rPr lang="en-US" altLang="ru-RU" b="1" dirty="0"/>
              <a:t> </a:t>
            </a:r>
            <a:r>
              <a:rPr lang="en-US" altLang="en-US" b="1" dirty="0"/>
              <a:t>культурной</a:t>
            </a:r>
            <a:r>
              <a:rPr lang="en-US" altLang="ru-RU" b="1" dirty="0"/>
              <a:t> </a:t>
            </a:r>
            <a:r>
              <a:rPr lang="en-US" altLang="en-US" b="1" dirty="0"/>
              <a:t>жизни</a:t>
            </a:r>
            <a:r>
              <a:rPr lang="en-US" altLang="ru-RU" b="1" dirty="0"/>
              <a:t> </a:t>
            </a:r>
            <a:r>
              <a:rPr lang="en-US" altLang="en-US" b="1" dirty="0"/>
              <a:t>сообщества</a:t>
            </a:r>
            <a:r>
              <a:rPr lang="en-US" altLang="ru-RU" b="1" dirty="0"/>
              <a:t> – </a:t>
            </a:r>
            <a:r>
              <a:rPr lang="en-US" altLang="en-US" b="1" dirty="0"/>
              <a:t>развитие</a:t>
            </a:r>
            <a:r>
              <a:rPr lang="en-US" altLang="ru-RU" b="1" dirty="0"/>
              <a:t> </a:t>
            </a:r>
            <a:r>
              <a:rPr lang="en-US" altLang="en-US" b="1" dirty="0"/>
              <a:t>местных</a:t>
            </a:r>
            <a:r>
              <a:rPr lang="en-US" altLang="ru-RU" b="1" dirty="0"/>
              <a:t> </a:t>
            </a:r>
            <a:r>
              <a:rPr lang="en-US" altLang="en-US" b="1" dirty="0"/>
              <a:t>традиций</a:t>
            </a:r>
            <a:r>
              <a:rPr lang="en-US" altLang="ru-RU" b="1" dirty="0"/>
              <a:t>, </a:t>
            </a:r>
            <a:r>
              <a:rPr lang="en-US" altLang="en-US" b="1" dirty="0"/>
              <a:t>позитивный</a:t>
            </a:r>
            <a:r>
              <a:rPr lang="en-US" altLang="ru-RU" b="1" dirty="0"/>
              <a:t> </a:t>
            </a:r>
            <a:r>
              <a:rPr lang="en-US" altLang="en-US" b="1" dirty="0"/>
              <a:t>имидж</a:t>
            </a:r>
            <a:r>
              <a:rPr lang="en-US" altLang="ru-RU" b="1" dirty="0"/>
              <a:t> </a:t>
            </a:r>
            <a:r>
              <a:rPr lang="en-US" altLang="en-US" b="1" dirty="0"/>
              <a:t>поселения</a:t>
            </a:r>
            <a:r>
              <a:rPr lang="en-US" altLang="ru-RU" b="1" dirty="0"/>
              <a:t>.</a:t>
            </a:r>
            <a:endParaRPr lang="en-US" alt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4537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682B"/>
      </a:accent1>
      <a:accent2>
        <a:srgbClr val="EFEAE7"/>
      </a:accent2>
      <a:accent3>
        <a:srgbClr val="CD1711"/>
      </a:accent3>
      <a:accent4>
        <a:srgbClr val="651B51"/>
      </a:accent4>
      <a:accent5>
        <a:srgbClr val="2C3A2E"/>
      </a:accent5>
      <a:accent6>
        <a:srgbClr val="B6A650"/>
      </a:accent6>
      <a:hlink>
        <a:srgbClr val="029B2D"/>
      </a:hlink>
      <a:folHlink>
        <a:srgbClr val="029B2D"/>
      </a:folHlink>
    </a:clrScheme>
    <a:fontScheme name="Custom 36">
      <a:majorFont>
        <a:latin typeface="Batang"/>
        <a:ea typeface=""/>
        <a:cs typeface=""/>
      </a:majorFont>
      <a:minorFont>
        <a:latin typeface="Batan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B38E9C-53F4-45B7-BB77-8539BB7040F8}">
  <ds:schemaRefs/>
</ds:datastoreItem>
</file>

<file path=customXml/itemProps2.xml><?xml version="1.0" encoding="utf-8"?>
<ds:datastoreItem xmlns:ds="http://schemas.openxmlformats.org/officeDocument/2006/customXml" ds:itemID="{0E111B19-7283-4751-B1F8-E7CC95678A87}">
  <ds:schemaRefs/>
</ds:datastoreItem>
</file>

<file path=customXml/itemProps3.xml><?xml version="1.0" encoding="utf-8"?>
<ds:datastoreItem xmlns:ds="http://schemas.openxmlformats.org/officeDocument/2006/customXml" ds:itemID="{D98FB304-576D-448B-AE91-D8EB9D49555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5094</Words>
  <Application>WPS Presentation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BIZ UDPGothic</vt:lpstr>
      <vt:lpstr>Yu Gothic UI Semilight</vt:lpstr>
      <vt:lpstr>Batang</vt:lpstr>
      <vt:lpstr>Constantia</vt:lpstr>
      <vt:lpstr>Microsoft YaHei</vt:lpstr>
      <vt:lpstr>Arial Unicode MS</vt:lpstr>
      <vt:lpstr>Calibri</vt:lpstr>
      <vt:lpstr>Custom</vt:lpstr>
      <vt:lpstr>Partnership  pitch deck</vt:lpstr>
      <vt:lpstr>Цель </vt:lpstr>
      <vt:lpstr>About us </vt:lpstr>
      <vt:lpstr>Product overview</vt:lpstr>
      <vt:lpstr>Product benefits </vt:lpstr>
      <vt:lpstr>Market overview</vt:lpstr>
      <vt:lpstr>Market comparison </vt:lpstr>
      <vt:lpstr>Growth strategy </vt:lpstr>
      <vt:lpstr>Traction </vt:lpstr>
      <vt:lpstr>Financials 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Её Величество Мама</dc:title>
  <dc:creator/>
  <cp:lastModifiedBy>Жанна Анатольевна</cp:lastModifiedBy>
  <cp:revision>6</cp:revision>
  <dcterms:created xsi:type="dcterms:W3CDTF">2025-04-10T10:18:41Z</dcterms:created>
  <dcterms:modified xsi:type="dcterms:W3CDTF">2025-04-10T18:07:06Z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Office Theme:7</vt:lpwstr>
  </property>
  <property fmtid="{D5CDD505-2E9C-101B-9397-08002B2CF9AE}" pid="5" name="ClassificationContentMarkingFooterText">
    <vt:lpwstr>Classified as Microsoft Confidential</vt:lpwstr>
  </property>
  <property fmtid="{D5CDD505-2E9C-101B-9397-08002B2CF9AE}" pid="6" name="ICV">
    <vt:lpwstr>0C281A6DDA0449B9A674B566783FAC30_13</vt:lpwstr>
  </property>
  <property fmtid="{D5CDD505-2E9C-101B-9397-08002B2CF9AE}" pid="7" name="KSOProductBuildVer">
    <vt:lpwstr>1049-12.2.0.20782</vt:lpwstr>
  </property>
</Properties>
</file>