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2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9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1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8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3425-163F-46A0-82F4-DD17D829FF8E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0745-585E-475D-8031-0C784A4A1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597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82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150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842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613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175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3"/>
            <a:ext cx="12114590" cy="68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42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</cp:revision>
  <dcterms:created xsi:type="dcterms:W3CDTF">2023-03-05T21:24:32Z</dcterms:created>
  <dcterms:modified xsi:type="dcterms:W3CDTF">2023-03-06T19:46:04Z</dcterms:modified>
</cp:coreProperties>
</file>