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2BCFD-D394-40E2-915A-D51D4AFE29BE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76980-E6F3-4B25-986C-D052B1A67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214422"/>
            <a:ext cx="7386662" cy="35004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Тема: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ПТСР у участников СВО как актуальная проблема в ближайшее десятилетие и её влияние на образование детей.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29124" y="4857760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Катышева Екатерина Александровна</a:t>
            </a:r>
          </a:p>
          <a:p>
            <a:pPr algn="r"/>
            <a:r>
              <a:rPr lang="ru-RU" dirty="0" smtClean="0"/>
              <a:t> педагог-психолог </a:t>
            </a:r>
          </a:p>
          <a:p>
            <a:pPr algn="r"/>
            <a:r>
              <a:rPr lang="ru-RU" dirty="0" smtClean="0"/>
              <a:t>МБДОУ ЦРР детский сад «Солнышко» Республика Хакасия, г. Сорск</a:t>
            </a:r>
            <a:endParaRPr lang="ru-RU" dirty="0"/>
          </a:p>
        </p:txBody>
      </p:sp>
      <p:pic>
        <p:nvPicPr>
          <p:cNvPr id="5122" name="Picture 2" descr="https://www.pravmir.ru/wp-content/uploads/2022/07/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738456" cy="1643074"/>
          </a:xfrm>
          <a:prstGeom prst="rect">
            <a:avLst/>
          </a:prstGeom>
          <a:noFill/>
        </p:spPr>
      </p:pic>
      <p:pic>
        <p:nvPicPr>
          <p:cNvPr id="5124" name="Picture 4" descr="https://www.pravmir.ru/wp-content/uploads/2022/07/istock-490224698-5838d3ff5f9b58d5b1285ae6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14289"/>
            <a:ext cx="2809907" cy="1685945"/>
          </a:xfrm>
          <a:prstGeom prst="rect">
            <a:avLst/>
          </a:prstGeom>
          <a:noFill/>
        </p:spPr>
      </p:pic>
      <p:pic>
        <p:nvPicPr>
          <p:cNvPr id="5126" name="Picture 6" descr="https://www.pravmir.ru/wp-content/uploads/2022/07/0de04eb56c4b1891eec1586f0368c718cdc5bec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929198"/>
            <a:ext cx="2881266" cy="17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2000240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Проблема</a:t>
            </a:r>
            <a:r>
              <a:rPr lang="ru-RU" dirty="0" smtClean="0"/>
              <a:t>      </a:t>
            </a:r>
            <a:r>
              <a:rPr lang="ru-RU" sz="3600" dirty="0" smtClean="0"/>
              <a:t>ПТСР у военных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b="1" dirty="0" smtClean="0">
                <a:solidFill>
                  <a:srgbClr val="FF0000"/>
                </a:solidFill>
              </a:rPr>
              <a:t>Негативные последствия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214810" y="357166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1571604" y="1857364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357554" y="1857364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43570" y="1928802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643834" y="1928802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143117"/>
            <a:ext cx="2571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Напряжение в семьях, разрушение отношений.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2143117"/>
            <a:ext cx="2071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Передача </a:t>
            </a:r>
            <a:r>
              <a:rPr lang="ru-RU" b="1" dirty="0" err="1" smtClean="0"/>
              <a:t>посттравмы</a:t>
            </a:r>
            <a:r>
              <a:rPr lang="ru-RU" b="1" dirty="0" smtClean="0"/>
              <a:t> родным.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00562" y="214311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Умопомешательство, суицидальный итог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15140" y="2143116"/>
            <a:ext cx="2428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Алкоголизм , запрещенные вещества</a:t>
            </a:r>
            <a:endParaRPr lang="ru-RU" b="1" dirty="0"/>
          </a:p>
        </p:txBody>
      </p:sp>
      <p:sp>
        <p:nvSpPr>
          <p:cNvPr id="15" name="Правая фигурная скобка 14"/>
          <p:cNvSpPr/>
          <p:nvPr/>
        </p:nvSpPr>
        <p:spPr>
          <a:xfrm rot="5400000">
            <a:off x="3962633" y="-1105169"/>
            <a:ext cx="747718" cy="8387296"/>
          </a:xfrm>
          <a:prstGeom prst="rightBrace">
            <a:avLst>
              <a:gd name="adj1" fmla="val 8333"/>
              <a:gd name="adj2" fmla="val 49384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14282" y="3929066"/>
            <a:ext cx="68580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Неблагополучная семейная обстановка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+</a:t>
            </a:r>
            <a:r>
              <a:rPr lang="ru-RU" sz="2400" b="1" dirty="0" smtClean="0"/>
              <a:t>дисгармония семейных отношений </a:t>
            </a:r>
            <a:r>
              <a:rPr lang="ru-RU" sz="2400" b="1" dirty="0" smtClean="0">
                <a:solidFill>
                  <a:srgbClr val="FF0000"/>
                </a:solidFill>
              </a:rPr>
              <a:t>+</a:t>
            </a:r>
            <a:r>
              <a:rPr lang="ru-RU" sz="2400" b="1" dirty="0" smtClean="0"/>
              <a:t>авторитарный стиль воспитания для ребенка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=</a:t>
            </a:r>
          </a:p>
          <a:p>
            <a:r>
              <a:rPr lang="ru-RU" sz="3200" b="1" u="sng" dirty="0" smtClean="0">
                <a:solidFill>
                  <a:srgbClr val="FF0000"/>
                </a:solidFill>
              </a:rPr>
              <a:t>Причины глубокого и общего отставания ребенка в образовании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7620" y="3571876"/>
            <a:ext cx="114300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u="sng" dirty="0" smtClean="0"/>
              <a:t>В итоге: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357298"/>
            <a:ext cx="86439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Создание информационно-обучающих кейсов квалифицированными специалистами  «Мой папа защитник», «Вместе» и др. затрагивающих тему ПТСР, для детей  в соответствии с возрастом для использования на уроках  ОРКСЭ в школе, нравственно-патриотических занятиях в ДОУ.  </a:t>
            </a:r>
          </a:p>
          <a:p>
            <a:r>
              <a:rPr lang="ru-RU" sz="2800" dirty="0" smtClean="0"/>
              <a:t>Внедрение обязательного </a:t>
            </a:r>
            <a:r>
              <a:rPr lang="ru-RU" sz="2800" dirty="0" smtClean="0"/>
              <a:t>инструмента для </a:t>
            </a:r>
            <a:r>
              <a:rPr lang="ru-RU" sz="2800" dirty="0" smtClean="0"/>
              <a:t>педагогов-психологов</a:t>
            </a:r>
            <a:r>
              <a:rPr lang="ru-RU" sz="2800" dirty="0" smtClean="0"/>
              <a:t>: комната </a:t>
            </a:r>
            <a:r>
              <a:rPr lang="ru-RU" sz="2800" dirty="0" smtClean="0"/>
              <a:t>психологической </a:t>
            </a:r>
            <a:r>
              <a:rPr lang="ru-RU" sz="2800" dirty="0" smtClean="0"/>
              <a:t>разгрузки для сопровождения  </a:t>
            </a:r>
            <a:r>
              <a:rPr lang="ru-RU" sz="2800" dirty="0" smtClean="0"/>
              <a:t>семей </a:t>
            </a:r>
            <a:r>
              <a:rPr lang="ru-RU" sz="2800" dirty="0" smtClean="0"/>
              <a:t>СВО. </a:t>
            </a:r>
            <a:r>
              <a:rPr lang="ru-RU" sz="2800" dirty="0" smtClean="0"/>
              <a:t>Включение детей этих семей в «группу риска», </a:t>
            </a:r>
            <a:r>
              <a:rPr lang="ru-RU" sz="2800" dirty="0" smtClean="0"/>
              <a:t>обязательный контроль </a:t>
            </a:r>
            <a:r>
              <a:rPr lang="ru-RU" sz="2800" dirty="0" smtClean="0"/>
              <a:t>семьи через </a:t>
            </a:r>
            <a:r>
              <a:rPr lang="ru-RU" sz="2800" dirty="0" err="1" smtClean="0"/>
              <a:t>психоэмоциональное</a:t>
            </a:r>
            <a:r>
              <a:rPr lang="ru-RU" sz="2800" dirty="0" smtClean="0"/>
              <a:t> состояние ребенка и  результаты обучения.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214290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Вариант решения негативных последствий </a:t>
            </a:r>
            <a:r>
              <a:rPr lang="ru-RU" sz="3200" b="1" u="sng" dirty="0" smtClean="0">
                <a:solidFill>
                  <a:srgbClr val="FF0000"/>
                </a:solidFill>
              </a:rPr>
              <a:t>проблемы: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142844" y="4143380"/>
            <a:ext cx="285752" cy="28575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рдце 6"/>
          <p:cNvSpPr/>
          <p:nvPr/>
        </p:nvSpPr>
        <p:spPr>
          <a:xfrm>
            <a:off x="142844" y="1571612"/>
            <a:ext cx="285752" cy="28575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2860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Что должны знать и понимать дети участников СВО для минимизации страха и шока при проявлении признаков ПТСР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43372" y="2428868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786058"/>
            <a:ext cx="885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Участники военных действий могут видеть сны, связанные с боевыми действиями и травматическими событиями. Они могут быть настолько реалистичными, что человек просыпается в поту, с чувством панического страха, крика и т. д.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143372" y="3714752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07194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Постоянное ощущение опасности, повышенная тревожность и нервозность, острая реакция на громкие звуки. </a:t>
            </a:r>
            <a:r>
              <a:rPr lang="ru-RU" dirty="0" err="1" smtClean="0"/>
              <a:t>Гипервозбудимость</a:t>
            </a:r>
            <a:r>
              <a:rPr lang="ru-RU" dirty="0" smtClean="0"/>
              <a:t> часто сопровождается раздражительностью, внезапными вспышками гнева и неспособностью расслабиться, постоянным напряжением мышц.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>
            <a:off x="4000496" y="214290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5714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Специфические триггеры. Конкретные запахи (горючего, пороха), виды транспорта (танки, вертолеты), или даже определенные типы пейзажей (например, пустынные районы) вызывают воспоминания о травматических событиях. Эти триггеры могут внезапно напомнить о пережитом стрессе и вызвать приступы паники/сильного страха.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071934" y="1714488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07167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Эмоциональная онемелость. Утрата способности испытывать радость, чувство изолированности, проблемы с установлением эмоциональных связей. Человек ощущает себя оторванным от окружающих, не в состоянии наслаждаться теми вещами, которые раньше приносили удовольствие.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143372" y="3214686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50043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Проблемы с возвращением в гражданскую жизнь. Трудности в общении с близкими и друзьями, потеря цели и смысла, невозможность устроиться на работу. Все это усугубляет состояние военных с посттравматическим стрессовым расстройством.</a:t>
            </a:r>
            <a:endParaRPr lang="ru-RU" dirty="0"/>
          </a:p>
        </p:txBody>
      </p:sp>
      <p:pic>
        <p:nvPicPr>
          <p:cNvPr id="5122" name="Picture 2" descr="https://www.miloserdie.ru/wp-content/uploads/2023/11/zahodnaya-2-1024x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500570"/>
            <a:ext cx="3320209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142852"/>
            <a:ext cx="87868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Из личного опыта: </a:t>
            </a:r>
          </a:p>
          <a:p>
            <a:r>
              <a:rPr lang="ru-RU" sz="2800" dirty="0" smtClean="0"/>
              <a:t>Привлечение семьи в образовательный процесс благотворно может влиять на </a:t>
            </a:r>
            <a:r>
              <a:rPr lang="ru-RU" sz="2800" dirty="0" err="1" smtClean="0"/>
              <a:t>психоэмоциональное</a:t>
            </a:r>
            <a:r>
              <a:rPr lang="ru-RU" sz="2800" dirty="0" smtClean="0"/>
              <a:t> состояние родителей, в особенности на пап, дает жизненный ресурс. Ведь дети это то, ради чего хочется жить. Именно этот ресурс  дает душевное равновесие и благополучие в семье, позволяет ребенку полноценно получать образование  а не отвлекаться на недетские проблемы.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ew\Downloads\2025-01-19_00-45-2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8849" y="214290"/>
            <a:ext cx="9162849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Таким образом, внести в Стратегию развития образования: </a:t>
            </a:r>
          </a:p>
          <a:p>
            <a:pPr lvl="0"/>
            <a:r>
              <a:rPr lang="ru-RU" dirty="0" smtClean="0"/>
              <a:t>Создание </a:t>
            </a:r>
            <a:r>
              <a:rPr lang="ru-RU" dirty="0" smtClean="0"/>
              <a:t>специалистами  </a:t>
            </a:r>
            <a:r>
              <a:rPr lang="ru-RU" dirty="0" smtClean="0"/>
              <a:t>информационно-обучающих кейсов </a:t>
            </a:r>
            <a:r>
              <a:rPr lang="ru-RU" dirty="0" smtClean="0"/>
              <a:t>в соответствии с возрастом.</a:t>
            </a:r>
          </a:p>
          <a:p>
            <a:pPr lvl="0"/>
            <a:r>
              <a:rPr lang="ru-RU" dirty="0" smtClean="0"/>
              <a:t>Обязательное оснащение </a:t>
            </a:r>
            <a:r>
              <a:rPr lang="ru-RU" dirty="0" smtClean="0"/>
              <a:t>образовательных учреждений </a:t>
            </a:r>
            <a:r>
              <a:rPr lang="ru-RU" dirty="0" smtClean="0"/>
              <a:t>комнатами психологической разгрузки.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BD5B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437</Words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Тема:  ПТСР у участников СВО как актуальная проблема в ближайшее десятилетие и её влияние на образование детей. </vt:lpstr>
      <vt:lpstr>Проблема      ПТСР у военных  Негативные последствия </vt:lpstr>
      <vt:lpstr>Слайд 3</vt:lpstr>
      <vt:lpstr>Что должны знать и понимать дети участников СВО для минимизации страха и шока при проявлении признаков ПТСР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ПТСР у участников СВО как актуальная проблема в ближайшее десятилетие и её влияние на образование детей. </dc:title>
  <dc:creator>New</dc:creator>
  <cp:lastModifiedBy>User Windows</cp:lastModifiedBy>
  <cp:revision>22</cp:revision>
  <dcterms:created xsi:type="dcterms:W3CDTF">2025-01-18T14:53:26Z</dcterms:created>
  <dcterms:modified xsi:type="dcterms:W3CDTF">2025-01-20T06:44:55Z</dcterms:modified>
</cp:coreProperties>
</file>