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4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537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994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50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8648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166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0485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1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62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154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0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564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298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628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3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026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43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35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85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7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31718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.vk.com/wall-53026066_12684?from=gro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vk.com/wall-113062280_515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vk.com/wall-113062280_5036" TargetMode="External"/><Relationship Id="rId5" Type="http://schemas.openxmlformats.org/officeDocument/2006/relationships/hyperlink" Target="https://vk.com/wall-210831013_46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3564610"/>
            <a:ext cx="16960500" cy="2991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проект «Активное долголетие»: ключевые темы и задачи
</a:t>
            </a:r>
            <a:r>
              <a:rPr lang="en-US" sz="6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4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03" dirty="0"/>
          </a:p>
        </p:txBody>
      </p:sp>
      <p:sp>
        <p:nvSpPr>
          <p:cNvPr id="5" name="TextBox 4"/>
          <p:cNvSpPr txBox="1"/>
          <p:nvPr/>
        </p:nvSpPr>
        <p:spPr>
          <a:xfrm>
            <a:off x="10817817" y="6555783"/>
            <a:ext cx="6555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Рявкина Алена Геннадьевна, Сухоложский филиал </a:t>
            </a:r>
            <a:r>
              <a:rPr lang="ru-RU" sz="32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ГБПОУ «СОМК», заведующий учебной частью, преподаватель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28420" y="247974"/>
            <a:ext cx="16225230" cy="221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Результаты и перспективы развития проекта</a:t>
            </a: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Проект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способствует снижению заболеваний и укрепляет навыки самостоятельного ухода за здоровьем, планируется расширение и внедрение новых профилактических тем.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618"/>
            <a:ext cx="4409268" cy="330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9353"/>
            <a:ext cx="5668074" cy="2550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98" y="3120052"/>
            <a:ext cx="5759525" cy="3239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64" y="6751647"/>
            <a:ext cx="4272367" cy="320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53" y="3191299"/>
            <a:ext cx="4181636" cy="6764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104" y="3180836"/>
            <a:ext cx="3599481" cy="269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025" y="6349767"/>
            <a:ext cx="3866497" cy="35353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Результаты образовательного проекта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Проведено 9 лекций, посвящённых здоровому образу жизни и профилактике возрастных заболеваний, с активным вовлечением пожилых участников из Сухого Лога и окрестностей.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Проведено 2 практических занятия по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скандинавской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ходьбе,что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способствует их физической активности и улучшению качества жизни.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Организованы 6 мастер-классов по практическим навыкам: измерение давления, использование глюкометра и составление тарелки здорового питания для поддержания здоровья пожилых людей.
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10724150" y="6834753"/>
            <a:ext cx="6416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охват составил 293 человека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85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3564610"/>
            <a:ext cx="16960500" cy="2991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странице ВК партнеров, Сухоложского филиала ГБПОУ «СОМК», странице Сухоложского отделения РКК:</a:t>
            </a:r>
          </a:p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https://vk.com/wall-210831013_468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https://vk.com/wall-113062280_5036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https://vk.com/wall-113062280_5154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https://m.vk.com/wall-53026066_12684?from=group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230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03" dirty="0"/>
          </a:p>
        </p:txBody>
      </p:sp>
    </p:spTree>
    <p:extLst>
      <p:ext uri="{BB962C8B-B14F-4D97-AF65-F5344CB8AC3E}">
        <p14:creationId xmlns:p14="http://schemas.microsoft.com/office/powerpoint/2010/main" val="10751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Демографическая ситуация и вызовы старения в Свердловской области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2024 году более миллиона жителей региона — пенсионеры и пожилые люди. Возрастающая заболеваемость требует новых решений для улучшения качества жизни и сохранения независимости.
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Повышение знаний о здоровом образе жизни
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Программа ориентирована на распространение информации об основах правильного питания, физической активности и важности профилактики заболеваний среди пожилых людей.
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Развитие навыков самоконтроля и профилактики
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Обучение самостоятельному мониторингу здоровья и внедрение немедикаментозных способов снижения рисков способствует укреплению здоровья и предупреждению осложнений.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Мотивация к ответственному отношению к здоровью
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Проект стимулирует сознательный подход к образу жизни, помогая сохранять активность и качество жизни на долгие годы.
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Цели проекта «Активное долголетие»: ключевые направления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Структура проекта и образовательные модули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Модуль «Здоровое долголетие» включает лекции и упражнения для поддержки физического и ментального здоровья пожилых участников.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Практический модуль обучает навыкам самоконтроля — измерению давления, использованию глюкометра и формированию здоровых привычек.
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Модуль по профилактике хронических заболеваний охватывает темы правильного питания и предупреждения диабета, туберкулёза и других проблем.
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0" y="1888728"/>
            <a:ext cx="10121400" cy="635564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4" y="-7695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Основные задачи проекта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2800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Комплексный подход — от просвещения до практической реализации профилактических мер для пожилых граждан.
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Комплексный подход проекта способствует укреплению здоровья и самоподдержке пожилых людей.
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«Продолжительная и активная жизнь»,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7" y="-154983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57" y="2730091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547" y="2661841"/>
            <a:ext cx="444563" cy="711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100" y="3031411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5706" y="2977081"/>
            <a:ext cx="622388" cy="711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19077" y="2788680"/>
            <a:ext cx="711300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Ключевые мероприятия образовательного проекта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Беседа «ЗОЖ – путь к долголетию»
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Интерактивное общение, мотивирующее на здоровые привычки и осознанное отношение к своему здоровью.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Обучение скандинавской ходьбе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Популяризация безопасной и эффективной физической нагрузки, укрепляющей сердце и мышцы.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Лекции и школы здоровья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Углубленные занятия по питанию, профилактике диабета и других хронических болезней.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Мастер-классы по питанию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050498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Практические советы и демонстрации «Тарелки здорового питания» для ежедневного использования.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Обучение пользованию глюкометром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Навыки самостоятельного контроля уровня сахара в крови для предотвращения осложнений.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Женщины составляют большинство, что отражает активную роль женщин в поддержании здоровья пожилых.
Проект ориентирован на те группы, которые наиболее активно вовлечены в заботу о здоровье и социальную поддержку.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Структура участников проекта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статистика проекта, </a:t>
            </a:r>
            <a:r>
              <a:rPr lang="en-US" sz="1454" i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</a:t>
            </a:r>
            <a:r>
              <a:rPr lang="ru-RU" sz="1454" i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Роль волонтеров и специалистов здравоохранения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Студенты-медики проводят занятия, помогая донести информацию доступно и понятно.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Методическая поддержка обеспечивает единый стандарт проведения мероприятий и ответов на вопросы участников.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Опытные врачи участвуют в разработке и контроле качества образовательных материалов.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Распространение санитарно-просветительских материалов помогает участникам и их семьям применять знания на практике.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9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Методические материалы для самостоятельной работы</a:t>
            </a:r>
            <a:r>
              <a:rPr lang="en-US" sz="3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716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Разработка материалов
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Создание памяток и брошюр с простыми алгоритмами самоконтроля и профилактики, адаптированных для пожилых.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Обновление контента
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Регулярное актуализирование информации согласно новым научным рекомендациям и отзывам пользователей.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Распространение
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Передача материалов участникам проекта и социальным работникам для поддержки вне занятий.
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Поддержка и консультации
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Организация доступа к онлайн и очным консультациям по использованию материалов и практическим вопросам.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</TotalTime>
  <Words>434</Words>
  <Application>Microsoft Office PowerPoint</Application>
  <PresentationFormat>Произвольный</PresentationFormat>
  <Paragraphs>71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10</cp:revision>
  <dcterms:created xsi:type="dcterms:W3CDTF">2026-03-07T17:23:52Z</dcterms:created>
  <dcterms:modified xsi:type="dcterms:W3CDTF">2026-03-07T17:58:45Z</dcterms:modified>
</cp:coreProperties>
</file>