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60" r:id="rId3"/>
    <p:sldId id="259" r:id="rId4"/>
    <p:sldId id="261" r:id="rId5"/>
    <p:sldId id="263" r:id="rId6"/>
    <p:sldId id="264" r:id="rId7"/>
    <p:sldId id="262" r:id="rId8"/>
    <p:sldId id="269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3074A-BEBB-49F4-A4CD-D12F981BA65D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67CB1-EE7A-4699-BF49-0C61A2037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40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D5624-F3DB-49F7-904F-592D7DB1F8EF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D5624-F3DB-49F7-904F-592D7DB1F8EF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D5624-F3DB-49F7-904F-592D7DB1F8EF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D5624-F3DB-49F7-904F-592D7DB1F8EF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D5624-F3DB-49F7-904F-592D7DB1F8EF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D5624-F3DB-49F7-904F-592D7DB1F8EF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D5624-F3DB-49F7-904F-592D7DB1F8EF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D5624-F3DB-49F7-904F-592D7DB1F8EF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D5624-F3DB-49F7-904F-592D7DB1F8EF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D5624-F3DB-49F7-904F-592D7DB1F8EF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5596-2156-451E-8BDD-9C2F523ED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4CD3-BC5C-4373-8656-C85FF7CA4C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5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5596-2156-451E-8BDD-9C2F523ED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4CD3-BC5C-4373-8656-C85FF7CA4C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5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5596-2156-451E-8BDD-9C2F523ED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4CD3-BC5C-4373-8656-C85FF7CA4C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23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5596-2156-451E-8BDD-9C2F523ED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4CD3-BC5C-4373-8656-C85FF7CA4C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21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5596-2156-451E-8BDD-9C2F523ED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4CD3-BC5C-4373-8656-C85FF7CA4C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22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5596-2156-451E-8BDD-9C2F523ED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4CD3-BC5C-4373-8656-C85FF7CA4C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41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5596-2156-451E-8BDD-9C2F523ED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4CD3-BC5C-4373-8656-C85FF7CA4C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25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5596-2156-451E-8BDD-9C2F523ED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4CD3-BC5C-4373-8656-C85FF7CA4C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06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5596-2156-451E-8BDD-9C2F523ED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4CD3-BC5C-4373-8656-C85FF7CA4C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18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5596-2156-451E-8BDD-9C2F523ED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4CD3-BC5C-4373-8656-C85FF7CA4C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5596-2156-451E-8BDD-9C2F523ED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4CD3-BC5C-4373-8656-C85FF7CA4C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9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5596-2156-451E-8BDD-9C2F523ED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4CD3-BC5C-4373-8656-C85FF7CA4C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87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5596-2156-451E-8BDD-9C2F523ED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4CD3-BC5C-4373-8656-C85FF7CA4C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20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5596-2156-451E-8BDD-9C2F523ED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4CD3-BC5C-4373-8656-C85FF7CA4C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43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5596-2156-451E-8BDD-9C2F523ED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4CD3-BC5C-4373-8656-C85FF7CA4C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2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5596-2156-451E-8BDD-9C2F523ED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4CD3-BC5C-4373-8656-C85FF7CA4C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2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5596-2156-451E-8BDD-9C2F523ED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4CD3-BC5C-4373-8656-C85FF7CA4C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6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5596-2156-451E-8BDD-9C2F523ED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4CD3-BC5C-4373-8656-C85FF7CA4C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4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5596-2156-451E-8BDD-9C2F523ED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4CD3-BC5C-4373-8656-C85FF7CA4C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6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5596-2156-451E-8BDD-9C2F523ED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4CD3-BC5C-4373-8656-C85FF7CA4C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4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5596-2156-451E-8BDD-9C2F523ED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4CD3-BC5C-4373-8656-C85FF7CA4C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5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5596-2156-451E-8BDD-9C2F523ED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4CD3-BC5C-4373-8656-C85FF7CA4C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6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75596-2156-451E-8BDD-9C2F523ED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14CD3-BC5C-4373-8656-C85FF7CA4C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1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75596-2156-451E-8BDD-9C2F523ED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14CD3-BC5C-4373-8656-C85FF7CA4C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2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"/>
            <a:ext cx="8712968" cy="126875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программы 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«Здоровье на кончиках пальцев»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user\Desktop\соц сети\Здоровье на кончиках пальце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33" y="1196753"/>
            <a:ext cx="8239125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09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данного направления помогает людям пожилого возраста не только развитию и сохранению мелкой моторики, но поддержанию мозга в тонусе, что позволяет избежать ухудшения памяти, которое приходит с возрастом, а также поддерживать способность самообслуживания.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благоприятного психологического климата, создание положительного эмоционального фона, формирование позитивного образа старения и адаптация к особенностям пожилого возраста.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715" y="3984"/>
            <a:ext cx="91232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341741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340768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реализации программы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жизни граждан пожилого возраста посредством проведения занятий по развитию и сохранению мелкой моторики, направленных на профилактику и поддержание когнитивного резерва у получателей социальных услуг.</a:t>
            </a:r>
          </a:p>
        </p:txBody>
      </p:sp>
    </p:spTree>
    <p:extLst>
      <p:ext uri="{BB962C8B-B14F-4D97-AF65-F5344CB8AC3E}">
        <p14:creationId xmlns:p14="http://schemas.microsoft.com/office/powerpoint/2010/main" val="347476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836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616624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комплекса упражнений самомассажа с использованием сосновых шишек для развития и сохранения мелкой моторики у получателей социальных услуг;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обучение социальных работников и сиделок проведению занятий;  по развитию и сохранению мелкой моторики с использованием сосновых шишек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занятий с получателями социальных услуг, по развитию и сохранению мелкой моторики, направленных на профилактику и поддержание когнитивного резерва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83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реализации программы ожидается следующее: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позитивного образа старения и навыков социального взаимодействия;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и сохранение на возможном уровне мелкой моторики у получателей социальных услуг;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и сохранность на возможном уровне когнитивных процессов у получателей социальных услуг  память, внимание).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6632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</a:t>
            </a:r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514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5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занятия, проводимые социальными работниками и сиделками в процессе оказания социальных услуг на дому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4624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работы:</a:t>
            </a:r>
          </a:p>
        </p:txBody>
      </p:sp>
      <p:pic>
        <p:nvPicPr>
          <p:cNvPr id="3074" name="Picture 2" descr="C:\Users\user\Desktop\мои  документы\Интересные истории еженедельно по пятницам\18.11.2022\фото статья\шпилевская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01" y="3429000"/>
            <a:ext cx="2127983" cy="294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мои  документы\Интересные истории еженедельно по пятницам\18.11.2022\фото статья\татарино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29808"/>
            <a:ext cx="2205084" cy="294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мои  документы\Интересные истории еженедельно по пятницам\18.11.2022\фото статья\Рудачев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522996" cy="294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80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самомассаж шишками сосны с элементами пальчиковой гимнастики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</a:p>
        </p:txBody>
      </p:sp>
      <p:pic>
        <p:nvPicPr>
          <p:cNvPr id="4098" name="Picture 2" descr="C:\Users\user\Desktop\соц сети\5ac719e97b227c69a41a4de7e37e34a5-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89" y="1650125"/>
            <a:ext cx="7317622" cy="517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7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самомассаж шишками сосны с элементами пальчиковой гимнастики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189" y="1650125"/>
            <a:ext cx="7317622" cy="5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2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62068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Этапы: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90465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Подготовительный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сбор сосновых шишек получателями социальных услуг отделения дневного пребывания;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обучение социальных работников, сиделок проведению занятий по развитию мелкой моторики с использованием сосновых шишек;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шишек сосны социальным работникам и сиделкам для проведения занятий по развитию мелкой моторики с получателями социальных услуг.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Основной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занятий с получателями социальных услуг, по развитию мелкой моторики, направленных на профилактику и поддержание когнитивного резерва ПСУ;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оформление альбома в фотографиями, отражающие занятия по развитию мелкой моторики пальцев рук с получателями социальных услуг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Заключительный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диагностика, подведение итогов, анализ внедрения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73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реализации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90465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проводится поэтапно и начинается со сбора расходного материала (сосновые шишки), для чего организуется выезд получателей социальных услуг дневного отделения на базу отдыха. Следующим этапом является обучение социальных работников и сиделок проведению занятий по развитию и сохранению мелкой моторики, направленных на развитие и поддержание когнитивного резерва у получателей социальных услуг. Для каждого ПСУ формируется набор, состоящий из 7 шишек сосны и буклета с комплексом упражнений. В течении двух месяцев 2 раза в неделю социальные работники и сиделки проводят занятия с ПСУ. В процессе проведения занятий формируется альбом с фотографиями, отражающими занятия по развитию мелкой моторики пальцев рук с получателями социальных услуг. В дальнейшем получатель социальных услуг осуществляет занятия самостоятельно.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Реализации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программы не ограничена временными рамками и количеством участников.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4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208</Words>
  <Application>Microsoft Office PowerPoint</Application>
  <PresentationFormat>Экран (4:3)</PresentationFormat>
  <Paragraphs>52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1_Тема Office</vt:lpstr>
      <vt:lpstr>2_Тема Office</vt:lpstr>
      <vt:lpstr>Презентация PowerPoint</vt:lpstr>
      <vt:lpstr> Цель реализации программы</vt:lpstr>
      <vt:lpstr>  Задачи: </vt:lpstr>
      <vt:lpstr>   </vt:lpstr>
      <vt:lpstr>   </vt:lpstr>
      <vt:lpstr>   </vt:lpstr>
      <vt:lpstr>   </vt:lpstr>
      <vt:lpstr>  Этапы: </vt:lpstr>
      <vt:lpstr>Механизм реализации</vt:lpstr>
      <vt:lpstr> 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2024-05-29T09:38:17Z</dcterms:created>
  <dcterms:modified xsi:type="dcterms:W3CDTF">2024-07-15T07:57:55Z</dcterms:modified>
</cp:coreProperties>
</file>