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034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39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56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01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58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45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111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80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01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66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594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50FF6-0C5C-44D5-B954-7D51860D3DC2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B1465-3AC7-4C6E-A5B0-2D03CAEBF6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62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55976" y="1268760"/>
            <a:ext cx="4302571" cy="1470025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Comic Sans MS" panose="030F0702030302020204" pitchFamily="66" charset="0"/>
                <a:cs typeface="Courier New" panose="02070309020205020404" pitchFamily="49" charset="0"/>
              </a:rPr>
              <a:t>МЫШИНЫЕ</a:t>
            </a:r>
            <a:r>
              <a:rPr lang="ru-RU" sz="5400" dirty="0" smtClean="0">
                <a:latin typeface="Comic Sans MS" panose="030F0702030302020204" pitchFamily="66" charset="0"/>
                <a:cs typeface="Courier New" panose="02070309020205020404" pitchFamily="49" charset="0"/>
              </a:rPr>
              <a:t> </a:t>
            </a:r>
            <a:r>
              <a:rPr lang="ru-RU" sz="5400" b="1" dirty="0" smtClean="0">
                <a:latin typeface="Comic Sans MS" panose="030F0702030302020204" pitchFamily="66" charset="0"/>
                <a:cs typeface="Courier New" panose="02070309020205020404" pitchFamily="49" charset="0"/>
              </a:rPr>
              <a:t>СКАЗКИ</a:t>
            </a:r>
            <a:endParaRPr lang="ru-RU" sz="5400" b="1" dirty="0">
              <a:latin typeface="Comic Sans MS" panose="030F0702030302020204" pitchFamily="66" charset="0"/>
              <a:cs typeface="Courier New" panose="02070309020205020404" pitchFamily="49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3284984"/>
            <a:ext cx="3344416" cy="1752600"/>
          </a:xfrm>
        </p:spPr>
        <p:txBody>
          <a:bodyPr/>
          <a:lstStyle/>
          <a:p>
            <a:r>
              <a:rPr lang="ru-RU" dirty="0" err="1" smtClean="0">
                <a:latin typeface="Comic Sans MS" panose="030F0702030302020204" pitchFamily="66" charset="0"/>
              </a:rPr>
              <a:t>Сказкотерапия</a:t>
            </a:r>
            <a:r>
              <a:rPr lang="ru-RU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ru-RU" dirty="0" smtClean="0">
                <a:latin typeface="Comic Sans MS" panose="030F0702030302020204" pitchFamily="66" charset="0"/>
              </a:rPr>
              <a:t>вне времени и возраста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234137"/>
            <a:ext cx="4048125" cy="57340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788024" y="5433545"/>
            <a:ext cx="3969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Автор: Ирина Крупко-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Мартинцова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01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Важный подарок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42493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95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Однажды мама мышонка </a:t>
            </a:r>
            <a:r>
              <a:rPr lang="ru-RU" sz="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Платоши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присела возле него и слегка волнуясь, произнесла.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Я хочу рассказать тебе один маленький секрет.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Ух ты! – обрадовался </a:t>
            </a:r>
            <a:r>
              <a:rPr lang="ru-RU" sz="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Ты мне что-то подаришь?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 мышонка загадочно улыбнулась и сказала.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Да. Но этот подарок не совсем обычный. Возможно, ты не сразу его оценишь, но со временем он станет твоим самым лучшим другом.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Как здорово! И когда я его получу?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Совсем скоро!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 что же это?!  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Скоро у тебя появится братик!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Услышав, какой мама приготовила подарок, </a:t>
            </a:r>
            <a:r>
              <a:rPr lang="ru-RU" sz="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 расстроился, что чуть было не заплакал. Опустив ушки, дрожащим голосом, едва сдерживая слёзы, он тихо произнёс.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Значит, теперь ты перестанешь меня любить?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 мышонка строго посмотрела на </a:t>
            </a:r>
            <a:r>
              <a:rPr lang="ru-RU" sz="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Платошу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сказала.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Как я могу разлюбить собственного сыночка?!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Но раз у меня будет братик, значит, меня будут меньше любить!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Пойдём со мной, – ответила мама и, взяв малыша за руку, вышла с ним на крыльцо домика.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Смотри, как ярко светит луна! Но если бы не звёзды, её свет был бы не таким ярким. Осветить всё небо ей помогают звёзды. И чем их больше, тем ярче и светлее звёздная ночь.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 причём здесь мой братик и я? – не понял мышонок.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Хорошо, попробую объяснить иначе, – решила мама и повела </a:t>
            </a:r>
            <a:r>
              <a:rPr lang="ru-RU" sz="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Платошу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тёмную комнату.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Смотри как здесь темно! – воскликнула мама.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 страшно, – поёжился мышонок.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Вот так и в жизни, без семьи всё вокруг мрачно и страшно. Когда появляется ребёнок, у мамы с папой в сердце зажигается свет, – сказала мама и зажгла свечу. Яркое пламя осветило стол, отодвинув страшные тени. Мышонок с удивлением осмотрелся.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Но комната ещё тёмная…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Правильно. А что случится, если зажжётся вторая свеча? – и с этими словами мама достала ещё одну свечу и зажгла фитиль. 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 комнате стало намного светлее, – воскликнул </a:t>
            </a:r>
            <a:r>
              <a:rPr lang="ru-RU" sz="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Конечно! – ответила с улыбкой мама. – И света, и тепла стало больше. Вот так и с появлением второго малыша в семье преумножается любовь и счастье.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А если зажечь ещё одну свечу, то…</a:t>
            </a:r>
          </a:p>
          <a:p>
            <a:pPr marL="0" indent="0">
              <a:buNone/>
            </a:pP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Правильно! Света и любви только прибавиться. Чем больше членов семьи – тем больше счастья и света. Поэтому, появление братика сделает нашу любовь к тебе ещё сильнее и ярче! </a:t>
            </a:r>
          </a:p>
          <a:p>
            <a:pPr marL="0" indent="0">
              <a:buNone/>
            </a:pPr>
            <a:r>
              <a:rPr lang="ru-RU" sz="95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9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малыша в семье, всегда страшно и волнительно для старшего ребёнка, но именно благодаря этому событию в семье преумножаются счастье и любовь! </a:t>
            </a:r>
          </a:p>
          <a:p>
            <a:pPr marL="0" indent="0">
              <a:buNone/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90078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Бумеранг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5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играл со своим братиком в футбол, но что-то постоянно шло не так: мяч упорно летел в ворота мышонка. В очередной раз пропустив «гол»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рассердился и сказал, что больше не будет играть, потому, что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Мироша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жульничает. Услышав такое обвинения, братик расплакался и убежал в свою комнату, а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решил пойти в гости к другу бельчонку. «Алёша точно не будет жульничать!» – подумал мышонок и пошёл по знакомой тропинке. Но на сердце у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Платоши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было не радостно. Где-то в глубине души он понимал, что сам пропускал мячи и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Мироша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этом совершенно не виноват. Но как согласиться с тем, что младший братик оказался проворнее и быстрее?! 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Погружённый в свои мысли, он брёл по тропинке и не заметил камень, лежащий ровно на его пути. Зацепившись за него лапкой, он больно ударился и едва не упал. Разозлившись ещё больше,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сердцах пнул камень и, не заботясь о его дальнейшей судьбе, засунув лапки в карманы коротких брючек, медленно побрёл дальше. Но запущенный камушек решил притвориться бумерангом. С громким стуком ударившись о двери домика дядюшки бобра Бориса, он изменил траекторию и полетел в сторону мышонка, аккуратно приземлившись о его затылок. 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Ай! – воскликнул от боли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потирая синяк. – За что?!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Но оглянувшись по сторонам, он увидел только стоящего в дверях дядюшку Бориса, так же удивлённо смотрящего на тропинку. 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Ты стучал? – грозно спросил бобёр. – Зачем беспокоил если сразу уходишь?! 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Нет, я не стучал, – испугался мышонок, но взглянув на лежащий у его ног булыжник, сразу понял, что произошло. – Это всё камень!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Какой-такой камень? – удивлённо спросил дядюшка Борис. 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Я пнул камень и он постучался к Вам, – начал оправдываться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Эх, молодёжь, – вздохнул бобр. – А затылок зачем трёшь?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Так камень обратно вернулся! – воскликнул мышонок.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Вот видишь, – заметил дядюшка Борис, – когда не думаешь о последствиях, любая глупость возвращается бумерангом!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Так я расстроен был, вот и пнул, не глядя! </a:t>
            </a:r>
          </a:p>
          <a:p>
            <a:pPr marL="0" indent="0"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А камушек хоть и мал, да сдачи тебе дал, – сказал бобр.</a:t>
            </a:r>
          </a:p>
          <a:p>
            <a:pPr marL="0" indent="0">
              <a:buNone/>
            </a:pPr>
            <a:r>
              <a:rPr lang="ru-RU" sz="5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5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поступок, плохой или хороший, обязательно вернётся, причём так, как ты не ожидаешь. Поэтому всегда нужно думать о последствиях и совершать только добрые дела. </a:t>
            </a: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10410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Сокровищница 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Мне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ску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-у-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учно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– хриплым голосом пропищал мышонок, сидя на уютном диванчике.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но ты же сам знаешь, кому бывает скучно! – строго посмотрев на внука, заявил дедушка.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Лентя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-я-я-м… – обречённо вздохнув, ответил мышонок. Сегодня он совсем разболелся, и семья оставила его с дедушкой, пока остальные домочадцы разбежались по делам.  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Правильно! Ты сам всё знаешь! – воскликнул дедушка. Но вздох малыша всё же заставил его отложить в сторону газету, которую он до этого увлечённо читал. 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Знаешь,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– задумчиво произнёс дедушка, – пока мы одни, я могу показать тебе одну тайную сокровищницу. Да, думаю, ты уже готов…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Сокровищницу?! – воскликнул потрясённый мышонок. 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Да. 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То есть это настоящий клад?!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Хм, я думаю, там больше сокровищ, чем на любом пиратском острове!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восторгом смотрел на дедушку.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 где же этот клад всё время скрывался?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Но ведь не зря же говорят: «Если хочешь что-то спрятать, положи его на самое видное место». Я так и сделал!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Сокровище что, прямо в этой комнате?! 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Конечно! Хочешь его увидеть? – заговорщицки подмигнул мышонку дедушка.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Ещё как! – восторженно пропищал мышонок.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Тогда идём со мной! – и с этими словами, дедушка встал с любимого кресла-качалки и направился к… шкафу.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радостно распахнул дверцы, а там, ровными рядками стояли…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Книги?! Тайные сокровища – это обычные книги?! – разочаровано пропищал мышонок.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Что значит «обычные»? – строго воскликнул дедушка. – Перед тобой не простые картон и бумага! Ну-ка, посмотри внимательнее! Это же маленькие волшебные домики, в которых живут удивительные истории! Стоит приоткрыть дверцу, как сразу попадаешь в увлекательное приключение, которое живёт на каждой странице!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Дедушка с таким воодушевлением рассказывал о книгах, что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невольно посмотрел на полки с разноцветными корешками совершенно другими глазами…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 знаешь, что самое интересное в чтении? В отличие от всех других, в путешествие по страницам лучше всего отправляться в одиночестве! Поэтому тем, кто читает книги, никогда не скучно! – и с этими словами дедушка достал с полки красивую книгу, где на обложке был нарисован волшебный замок.</a:t>
            </a:r>
          </a:p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Готов отправиться в путешествие! – воскликнул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Платоша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раскрывая первую страницу…</a:t>
            </a:r>
          </a:p>
          <a:p>
            <a:pPr marL="0" indent="0">
              <a:buNone/>
            </a:pPr>
            <a:r>
              <a:rPr lang="ru-RU" sz="1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Кто-то из мудрых сказал: «Мы сделаны из книг, которые читали». А всё потому, что они расширяют кругозор,  определяют мировоззрение и даже формируют характер. Ведь вместе с героями произведений мы проживаем целую жизнь, чему-то учимся и вдохновляемся. Поэтому мир принадлежит тем, кто читает книги!</a:t>
            </a:r>
          </a:p>
          <a:p>
            <a:pPr marL="0" indent="0">
              <a:buNone/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07766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8104" y="620688"/>
            <a:ext cx="3178696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«Мышиные сказки» насчитывает 20 коротких психологических сказок (полностью написанных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задепонированых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содержащих основную историю, включающую в себя какую-либо проблему и вариант её решения, а также вывод, в котором подводится итог и мораль. Произведение рассчитано не только на малышей, но так же и на подростков и даже родителей. А потому, сборник непременно станет добрым помощником для каждой семьи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688"/>
            <a:ext cx="5250567" cy="537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5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856</Words>
  <Application>Microsoft Office PowerPoint</Application>
  <PresentationFormat>Экран (4:3)</PresentationFormat>
  <Paragraphs>73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МЫШИНЫЕ СКАЗКИ</vt:lpstr>
      <vt:lpstr>Важный подарок</vt:lpstr>
      <vt:lpstr>Бумеранг</vt:lpstr>
      <vt:lpstr>Сокровищница 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МЫШИНЫЕ СКАЗКИ</dc:title>
  <dc:creator>Ирина</dc:creator>
  <cp:lastModifiedBy>Ирина</cp:lastModifiedBy>
  <cp:revision>6</cp:revision>
  <dcterms:created xsi:type="dcterms:W3CDTF">2025-04-12T16:29:28Z</dcterms:created>
  <dcterms:modified xsi:type="dcterms:W3CDTF">2025-04-12T16:54:23Z</dcterms:modified>
</cp:coreProperties>
</file>