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4" r:id="rId5"/>
    <p:sldId id="263" r:id="rId6"/>
    <p:sldId id="261" r:id="rId7"/>
    <p:sldId id="266" r:id="rId8"/>
    <p:sldId id="265" r:id="rId9"/>
    <p:sldId id="262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9" d="100"/>
          <a:sy n="79" d="100"/>
        </p:scale>
        <p:origin x="541" y="7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40AFB-895A-4928-A9DE-F07878AB33D1}" type="datetimeFigureOut">
              <a:rPr lang="ru-RU" smtClean="0"/>
              <a:t>11.02.2026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68A5E-DDA2-483B-A0E0-DD45E140E6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99183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40AFB-895A-4928-A9DE-F07878AB33D1}" type="datetimeFigureOut">
              <a:rPr lang="ru-RU" smtClean="0"/>
              <a:t>11.02.2026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68A5E-DDA2-483B-A0E0-DD45E140E6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5814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40AFB-895A-4928-A9DE-F07878AB33D1}" type="datetimeFigureOut">
              <a:rPr lang="ru-RU" smtClean="0"/>
              <a:t>11.02.2026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68A5E-DDA2-483B-A0E0-DD45E140E6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45169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40AFB-895A-4928-A9DE-F07878AB33D1}" type="datetimeFigureOut">
              <a:rPr lang="ru-RU" smtClean="0"/>
              <a:t>11.02.2026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68A5E-DDA2-483B-A0E0-DD45E140E6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11894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40AFB-895A-4928-A9DE-F07878AB33D1}" type="datetimeFigureOut">
              <a:rPr lang="ru-RU" smtClean="0"/>
              <a:t>11.02.2026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68A5E-DDA2-483B-A0E0-DD45E140E6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49688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40AFB-895A-4928-A9DE-F07878AB33D1}" type="datetimeFigureOut">
              <a:rPr lang="ru-RU" smtClean="0"/>
              <a:t>11.02.2026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68A5E-DDA2-483B-A0E0-DD45E140E6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37234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40AFB-895A-4928-A9DE-F07878AB33D1}" type="datetimeFigureOut">
              <a:rPr lang="ru-RU" smtClean="0"/>
              <a:t>11.02.2026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68A5E-DDA2-483B-A0E0-DD45E140E6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03176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40AFB-895A-4928-A9DE-F07878AB33D1}" type="datetimeFigureOut">
              <a:rPr lang="ru-RU" smtClean="0"/>
              <a:t>11.02.2026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68A5E-DDA2-483B-A0E0-DD45E140E6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49765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40AFB-895A-4928-A9DE-F07878AB33D1}" type="datetimeFigureOut">
              <a:rPr lang="ru-RU" smtClean="0"/>
              <a:t>11.02.2026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68A5E-DDA2-483B-A0E0-DD45E140E6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68958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40AFB-895A-4928-A9DE-F07878AB33D1}" type="datetimeFigureOut">
              <a:rPr lang="ru-RU" smtClean="0"/>
              <a:t>11.02.2026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68A5E-DDA2-483B-A0E0-DD45E140E6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28423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40AFB-895A-4928-A9DE-F07878AB33D1}" type="datetimeFigureOut">
              <a:rPr lang="ru-RU" smtClean="0"/>
              <a:t>11.02.2026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68A5E-DDA2-483B-A0E0-DD45E140E6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76459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440AFB-895A-4928-A9DE-F07878AB33D1}" type="datetimeFigureOut">
              <a:rPr lang="ru-RU" smtClean="0"/>
              <a:t>11.02.2026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468A5E-DDA2-483B-A0E0-DD45E140E6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22419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2971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0177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9185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9910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5987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7494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9098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5779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48831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Office PowerPoint</Application>
  <PresentationFormat>Широкоэкранный</PresentationFormat>
  <Paragraphs>0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JL20411</dc:creator>
  <cp:lastModifiedBy>JL20411</cp:lastModifiedBy>
  <cp:revision>1</cp:revision>
  <dcterms:created xsi:type="dcterms:W3CDTF">2026-02-10T22:16:45Z</dcterms:created>
  <dcterms:modified xsi:type="dcterms:W3CDTF">2026-02-10T22:24:25Z</dcterms:modified>
</cp:coreProperties>
</file>