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18" roundtripDataSignature="AMtx7miX0DOV8ahcTQ9iLB/SIZHq8c6y/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18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681fcdee38e4fe9a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681fcdee38e4fe9a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" name="Google Shape;7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5" name="Google Shape;75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681fcdee38e4fe9a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681fcdee38e4fe9a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9" name="Google Shape;89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4" name="Google Shape;9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9" name="Google Shape;10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681fcdee38e4fe9a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681fcdee38e4fe9a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7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17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7" name="Google Shape;17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0" name="Google Shape;20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1" name="Google Shape;21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4" name="Google Shape;24;p21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21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9" name="Google Shape;29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3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2" name="Google Shape;32;p23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4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6" name="Google Shape;36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5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39;p25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0" name="Google Shape;40;p25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1" name="Google Shape;41;p25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2" name="Google Shape;4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6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5" name="Google Shape;45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7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8" name="Google Shape;48;p27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Relationship Id="rId4" Type="http://schemas.openxmlformats.org/officeDocument/2006/relationships/image" Target="../media/image1.jpg"/><Relationship Id="rId5" Type="http://schemas.openxmlformats.org/officeDocument/2006/relationships/image" Target="../media/image3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Relationship Id="rId4" Type="http://schemas.openxmlformats.org/officeDocument/2006/relationships/image" Target="../media/image9.jpg"/><Relationship Id="rId5" Type="http://schemas.openxmlformats.org/officeDocument/2006/relationships/image" Target="../media/image6.jpg"/><Relationship Id="rId6" Type="http://schemas.openxmlformats.org/officeDocument/2006/relationships/image" Target="../media/image19.jpg"/><Relationship Id="rId7" Type="http://schemas.openxmlformats.org/officeDocument/2006/relationships/image" Target="../media/image18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4412" y="-137792"/>
            <a:ext cx="3076726" cy="3076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Google Shape;60;g681fcdee38e4fe9a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94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8132" y="4271408"/>
            <a:ext cx="747724" cy="74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306825" y="4271400"/>
            <a:ext cx="747725" cy="71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Google Shape;7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6675"/>
            <a:ext cx="9144000" cy="5086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22500" y="109375"/>
            <a:ext cx="2536601" cy="2707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92217" y="3051455"/>
            <a:ext cx="2793475" cy="19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108775" y="1851908"/>
            <a:ext cx="2536601" cy="2413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68450" y="1851900"/>
            <a:ext cx="2409799" cy="2413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g681fcdee38e4fe9a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87250"/>
            <a:ext cx="9144000" cy="476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Google Shape;91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4085"/>
            <a:ext cx="9143999" cy="51394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89916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34501"/>
            <a:ext cx="9144000" cy="517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15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g681fcdee38e4fe9a_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2" cy="44142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