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8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 snapToGrid="0">
      <p:cViewPr varScale="1">
        <p:scale>
          <a:sx n="81" d="100"/>
          <a:sy n="81" d="100"/>
        </p:scale>
        <p:origin x="6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AA43E-494C-4591-BE22-FF31A8C3D14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632816-C965-4D7C-AB81-75A901B8DDBB}">
      <dgm:prSet phldrT="[Текст]" custT="1"/>
      <dgm:spPr/>
      <dgm:t>
        <a:bodyPr/>
        <a:lstStyle/>
        <a:p>
          <a:r>
            <a:rPr lang="ru-RU" sz="2000" dirty="0" smtClean="0"/>
            <a:t>Активные читательницы</a:t>
          </a:r>
          <a:endParaRPr lang="ru-RU" sz="2000" dirty="0"/>
        </a:p>
      </dgm:t>
    </dgm:pt>
    <dgm:pt modelId="{BEA68647-AF45-4647-A9A9-88E5B5DA0CA1}" type="parTrans" cxnId="{2BC703B9-CAFA-4614-84CE-6615289AC645}">
      <dgm:prSet/>
      <dgm:spPr/>
      <dgm:t>
        <a:bodyPr/>
        <a:lstStyle/>
        <a:p>
          <a:endParaRPr lang="ru-RU"/>
        </a:p>
      </dgm:t>
    </dgm:pt>
    <dgm:pt modelId="{56442D41-0060-48B7-B678-A8418D5069F8}" type="sibTrans" cxnId="{2BC703B9-CAFA-4614-84CE-6615289AC645}">
      <dgm:prSet/>
      <dgm:spPr/>
      <dgm:t>
        <a:bodyPr/>
        <a:lstStyle/>
        <a:p>
          <a:endParaRPr lang="ru-RU"/>
        </a:p>
      </dgm:t>
    </dgm:pt>
    <dgm:pt modelId="{39EF7D07-4A47-4DB5-AF66-3BD1E3709C82}">
      <dgm:prSet phldrT="[Текст]"/>
      <dgm:spPr/>
      <dgm:t>
        <a:bodyPr/>
        <a:lstStyle/>
        <a:p>
          <a:r>
            <a:rPr lang="ru-RU" dirty="0" smtClean="0"/>
            <a:t>Домохозяйки</a:t>
          </a:r>
          <a:endParaRPr lang="ru-RU" dirty="0"/>
        </a:p>
      </dgm:t>
    </dgm:pt>
    <dgm:pt modelId="{A33B380E-4226-4D5A-86F9-F6F09467FED0}" type="parTrans" cxnId="{EBEDCCBF-1A94-4B9A-B882-66AFBC6ADE73}">
      <dgm:prSet/>
      <dgm:spPr/>
      <dgm:t>
        <a:bodyPr/>
        <a:lstStyle/>
        <a:p>
          <a:endParaRPr lang="ru-RU"/>
        </a:p>
      </dgm:t>
    </dgm:pt>
    <dgm:pt modelId="{6D5233CA-73B2-4172-A1EF-5DB4E1E080B9}" type="sibTrans" cxnId="{EBEDCCBF-1A94-4B9A-B882-66AFBC6ADE73}">
      <dgm:prSet/>
      <dgm:spPr/>
      <dgm:t>
        <a:bodyPr/>
        <a:lstStyle/>
        <a:p>
          <a:endParaRPr lang="ru-RU"/>
        </a:p>
      </dgm:t>
    </dgm:pt>
    <dgm:pt modelId="{2E542FB4-F530-41B3-B1C6-82A51033B739}">
      <dgm:prSet phldrT="[Текст]"/>
      <dgm:spPr/>
      <dgm:t>
        <a:bodyPr/>
        <a:lstStyle/>
        <a:p>
          <a:r>
            <a:rPr lang="ru-RU" dirty="0" smtClean="0"/>
            <a:t>Студентки</a:t>
          </a:r>
          <a:endParaRPr lang="ru-RU" dirty="0"/>
        </a:p>
      </dgm:t>
    </dgm:pt>
    <dgm:pt modelId="{8E623ED2-886E-43F2-BCC4-7B03DB544192}" type="parTrans" cxnId="{A54D75B1-0854-4C38-A29D-129787C831CC}">
      <dgm:prSet/>
      <dgm:spPr/>
      <dgm:t>
        <a:bodyPr/>
        <a:lstStyle/>
        <a:p>
          <a:endParaRPr lang="ru-RU"/>
        </a:p>
      </dgm:t>
    </dgm:pt>
    <dgm:pt modelId="{797926BC-50CC-402E-886D-C068035CA68B}" type="sibTrans" cxnId="{A54D75B1-0854-4C38-A29D-129787C831CC}">
      <dgm:prSet/>
      <dgm:spPr/>
      <dgm:t>
        <a:bodyPr/>
        <a:lstStyle/>
        <a:p>
          <a:endParaRPr lang="ru-RU"/>
        </a:p>
      </dgm:t>
    </dgm:pt>
    <dgm:pt modelId="{F84DA513-2EAB-49E1-A590-3C74652B11BD}">
      <dgm:prSet phldrT="[Текст]"/>
      <dgm:spPr/>
      <dgm:t>
        <a:bodyPr/>
        <a:lstStyle/>
        <a:p>
          <a:r>
            <a:rPr lang="ru-RU" dirty="0" smtClean="0"/>
            <a:t>Работающие женщины</a:t>
          </a:r>
          <a:endParaRPr lang="ru-RU" dirty="0"/>
        </a:p>
      </dgm:t>
    </dgm:pt>
    <dgm:pt modelId="{8DB9D028-CFA0-4B80-AC99-657C154B156D}" type="parTrans" cxnId="{EE02BC59-BE59-4242-8FB8-68B1922FBAF6}">
      <dgm:prSet/>
      <dgm:spPr/>
      <dgm:t>
        <a:bodyPr/>
        <a:lstStyle/>
        <a:p>
          <a:endParaRPr lang="ru-RU"/>
        </a:p>
      </dgm:t>
    </dgm:pt>
    <dgm:pt modelId="{99FDAE9A-999D-44B3-8514-56AA40DE7042}" type="sibTrans" cxnId="{EE02BC59-BE59-4242-8FB8-68B1922FBAF6}">
      <dgm:prSet/>
      <dgm:spPr/>
      <dgm:t>
        <a:bodyPr/>
        <a:lstStyle/>
        <a:p>
          <a:endParaRPr lang="ru-RU"/>
        </a:p>
      </dgm:t>
    </dgm:pt>
    <dgm:pt modelId="{3FC07A48-ADAB-46A6-88A0-FC94123A50E4}">
      <dgm:prSet phldrT="[Текст]" custT="1"/>
      <dgm:spPr/>
      <dgm:t>
        <a:bodyPr/>
        <a:lstStyle/>
        <a:p>
          <a:r>
            <a:rPr lang="ru-RU" sz="2000" dirty="0" smtClean="0"/>
            <a:t>Молодые мамы</a:t>
          </a:r>
          <a:endParaRPr lang="ru-RU" sz="2000" dirty="0"/>
        </a:p>
      </dgm:t>
    </dgm:pt>
    <dgm:pt modelId="{475149B1-B5FF-41E3-AA6E-BE749AA5AE8D}" type="parTrans" cxnId="{EFB4DF5E-74DE-4E0D-9203-A669A5C0E6D7}">
      <dgm:prSet/>
      <dgm:spPr/>
      <dgm:t>
        <a:bodyPr/>
        <a:lstStyle/>
        <a:p>
          <a:endParaRPr lang="ru-RU"/>
        </a:p>
      </dgm:t>
    </dgm:pt>
    <dgm:pt modelId="{37D70FBB-118D-412F-8E4F-F7BD97970F82}" type="sibTrans" cxnId="{EFB4DF5E-74DE-4E0D-9203-A669A5C0E6D7}">
      <dgm:prSet/>
      <dgm:spPr/>
      <dgm:t>
        <a:bodyPr/>
        <a:lstStyle/>
        <a:p>
          <a:endParaRPr lang="ru-RU"/>
        </a:p>
      </dgm:t>
    </dgm:pt>
    <dgm:pt modelId="{11EBDA8E-54B7-4463-8B6C-AFD7A39543E5}" type="pres">
      <dgm:prSet presAssocID="{D11AA43E-494C-4591-BE22-FF31A8C3D149}" presName="cycle" presStyleCnt="0">
        <dgm:presLayoutVars>
          <dgm:dir/>
          <dgm:resizeHandles val="exact"/>
        </dgm:presLayoutVars>
      </dgm:prSet>
      <dgm:spPr/>
    </dgm:pt>
    <dgm:pt modelId="{98397E1F-DB64-4AA8-8E5E-1AC8628AC64C}" type="pres">
      <dgm:prSet presAssocID="{66632816-C965-4D7C-AB81-75A901B8DDBB}" presName="node" presStyleLbl="node1" presStyleIdx="0" presStyleCnt="5" custScaleX="172219" custRadScaleRad="146984" custRadScaleInc="-219673">
        <dgm:presLayoutVars>
          <dgm:bulletEnabled val="1"/>
        </dgm:presLayoutVars>
      </dgm:prSet>
      <dgm:spPr/>
    </dgm:pt>
    <dgm:pt modelId="{F52A9B2D-DC88-4396-95A8-CE4C785DBB3D}" type="pres">
      <dgm:prSet presAssocID="{56442D41-0060-48B7-B678-A8418D5069F8}" presName="sibTrans" presStyleLbl="sibTrans2D1" presStyleIdx="0" presStyleCnt="5" custAng="912060" custFlipHor="0" custScaleX="31467" custLinFactX="-31237" custLinFactY="100000" custLinFactNeighborX="-100000" custLinFactNeighborY="106358"/>
      <dgm:spPr/>
    </dgm:pt>
    <dgm:pt modelId="{3302D53D-96C5-406B-B3E1-7BFF82349D94}" type="pres">
      <dgm:prSet presAssocID="{56442D41-0060-48B7-B678-A8418D5069F8}" presName="connectorText" presStyleLbl="sibTrans2D1" presStyleIdx="0" presStyleCnt="5"/>
      <dgm:spPr/>
    </dgm:pt>
    <dgm:pt modelId="{D902E819-F590-4171-A246-6BC4D6DD62F8}" type="pres">
      <dgm:prSet presAssocID="{39EF7D07-4A47-4DB5-AF66-3BD1E3709C82}" presName="node" presStyleLbl="node1" presStyleIdx="1" presStyleCnt="5" custScaleX="165532" custRadScaleRad="154373" custRadScaleInc="24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8F5E8-9BD5-4D17-BEEE-A97E788B969D}" type="pres">
      <dgm:prSet presAssocID="{6D5233CA-73B2-4172-A1EF-5DB4E1E080B9}" presName="sibTrans" presStyleLbl="sibTrans2D1" presStyleIdx="1" presStyleCnt="5" custScaleX="115263"/>
      <dgm:spPr/>
    </dgm:pt>
    <dgm:pt modelId="{E0DCEB0D-79E0-4963-B733-DA212B70323B}" type="pres">
      <dgm:prSet presAssocID="{6D5233CA-73B2-4172-A1EF-5DB4E1E080B9}" presName="connectorText" presStyleLbl="sibTrans2D1" presStyleIdx="1" presStyleCnt="5"/>
      <dgm:spPr/>
    </dgm:pt>
    <dgm:pt modelId="{081D23A7-87CA-4BF3-8C37-EB84DDAD6C45}" type="pres">
      <dgm:prSet presAssocID="{2E542FB4-F530-41B3-B1C6-82A51033B739}" presName="node" presStyleLbl="node1" presStyleIdx="2" presStyleCnt="5" custScaleX="177167" custRadScaleRad="132682" custRadScaleInc="-51967">
        <dgm:presLayoutVars>
          <dgm:bulletEnabled val="1"/>
        </dgm:presLayoutVars>
      </dgm:prSet>
      <dgm:spPr/>
    </dgm:pt>
    <dgm:pt modelId="{E7C43A2E-FB54-473B-A862-E63998BEB0FC}" type="pres">
      <dgm:prSet presAssocID="{797926BC-50CC-402E-886D-C068035CA68B}" presName="sibTrans" presStyleLbl="sibTrans2D1" presStyleIdx="2" presStyleCnt="5"/>
      <dgm:spPr/>
    </dgm:pt>
    <dgm:pt modelId="{646E96FC-C40A-42D0-B985-E2894739DAB6}" type="pres">
      <dgm:prSet presAssocID="{797926BC-50CC-402E-886D-C068035CA68B}" presName="connectorText" presStyleLbl="sibTrans2D1" presStyleIdx="2" presStyleCnt="5"/>
      <dgm:spPr/>
    </dgm:pt>
    <dgm:pt modelId="{179C382F-5869-4B83-BE51-6FBA68ABB88A}" type="pres">
      <dgm:prSet presAssocID="{F84DA513-2EAB-49E1-A590-3C74652B11BD}" presName="node" presStyleLbl="node1" presStyleIdx="3" presStyleCnt="5" custScaleX="187946" custRadScaleRad="123342" custRadScaleInc="29991">
        <dgm:presLayoutVars>
          <dgm:bulletEnabled val="1"/>
        </dgm:presLayoutVars>
      </dgm:prSet>
      <dgm:spPr/>
    </dgm:pt>
    <dgm:pt modelId="{DF9699B9-6C28-466D-AD97-B64A6373165E}" type="pres">
      <dgm:prSet presAssocID="{99FDAE9A-999D-44B3-8514-56AA40DE7042}" presName="sibTrans" presStyleLbl="sibTrans2D1" presStyleIdx="3" presStyleCnt="5" custAng="4046707" custScaleX="42072" custLinFactX="100000" custLinFactY="-100000" custLinFactNeighborX="127172" custLinFactNeighborY="-149236"/>
      <dgm:spPr/>
    </dgm:pt>
    <dgm:pt modelId="{DC5AF8C7-1001-48CA-AD35-F715ED1F4829}" type="pres">
      <dgm:prSet presAssocID="{99FDAE9A-999D-44B3-8514-56AA40DE7042}" presName="connectorText" presStyleLbl="sibTrans2D1" presStyleIdx="3" presStyleCnt="5"/>
      <dgm:spPr/>
    </dgm:pt>
    <dgm:pt modelId="{21EFD8DF-87F1-4F03-B809-7D2559263DD4}" type="pres">
      <dgm:prSet presAssocID="{3FC07A48-ADAB-46A6-88A0-FC94123A50E4}" presName="node" presStyleLbl="node1" presStyleIdx="4" presStyleCnt="5" custScaleX="186767" custRadScaleRad="92991" custRadScaleInc="217143">
        <dgm:presLayoutVars>
          <dgm:bulletEnabled val="1"/>
        </dgm:presLayoutVars>
      </dgm:prSet>
      <dgm:spPr/>
    </dgm:pt>
    <dgm:pt modelId="{1C961F14-9564-4393-8BDD-64FC92B0E55C}" type="pres">
      <dgm:prSet presAssocID="{37D70FBB-118D-412F-8E4F-F7BD97970F82}" presName="sibTrans" presStyleLbl="sibTrans2D1" presStyleIdx="4" presStyleCnt="5"/>
      <dgm:spPr/>
    </dgm:pt>
    <dgm:pt modelId="{431E58C6-2981-4A8A-B2C4-812741FBE39F}" type="pres">
      <dgm:prSet presAssocID="{37D70FBB-118D-412F-8E4F-F7BD97970F82}" presName="connectorText" presStyleLbl="sibTrans2D1" presStyleIdx="4" presStyleCnt="5"/>
      <dgm:spPr/>
    </dgm:pt>
  </dgm:ptLst>
  <dgm:cxnLst>
    <dgm:cxn modelId="{D9BBEE83-F2B6-48B7-AF62-617B602DC4E1}" type="presOf" srcId="{797926BC-50CC-402E-886D-C068035CA68B}" destId="{646E96FC-C40A-42D0-B985-E2894739DAB6}" srcOrd="1" destOrd="0" presId="urn:microsoft.com/office/officeart/2005/8/layout/cycle2"/>
    <dgm:cxn modelId="{9DC71299-0EDB-4CBF-ADD4-4F784AE1CFAB}" type="presOf" srcId="{66632816-C965-4D7C-AB81-75A901B8DDBB}" destId="{98397E1F-DB64-4AA8-8E5E-1AC8628AC64C}" srcOrd="0" destOrd="0" presId="urn:microsoft.com/office/officeart/2005/8/layout/cycle2"/>
    <dgm:cxn modelId="{93A62371-E586-440A-AD78-9F4550D76538}" type="presOf" srcId="{39EF7D07-4A47-4DB5-AF66-3BD1E3709C82}" destId="{D902E819-F590-4171-A246-6BC4D6DD62F8}" srcOrd="0" destOrd="0" presId="urn:microsoft.com/office/officeart/2005/8/layout/cycle2"/>
    <dgm:cxn modelId="{EFB4DF5E-74DE-4E0D-9203-A669A5C0E6D7}" srcId="{D11AA43E-494C-4591-BE22-FF31A8C3D149}" destId="{3FC07A48-ADAB-46A6-88A0-FC94123A50E4}" srcOrd="4" destOrd="0" parTransId="{475149B1-B5FF-41E3-AA6E-BE749AA5AE8D}" sibTransId="{37D70FBB-118D-412F-8E4F-F7BD97970F82}"/>
    <dgm:cxn modelId="{457F7167-B776-4D51-88A8-0C2593D18473}" type="presOf" srcId="{6D5233CA-73B2-4172-A1EF-5DB4E1E080B9}" destId="{E0DCEB0D-79E0-4963-B733-DA212B70323B}" srcOrd="1" destOrd="0" presId="urn:microsoft.com/office/officeart/2005/8/layout/cycle2"/>
    <dgm:cxn modelId="{B30FCF72-8404-45C7-AC3C-CB32005050BF}" type="presOf" srcId="{3FC07A48-ADAB-46A6-88A0-FC94123A50E4}" destId="{21EFD8DF-87F1-4F03-B809-7D2559263DD4}" srcOrd="0" destOrd="0" presId="urn:microsoft.com/office/officeart/2005/8/layout/cycle2"/>
    <dgm:cxn modelId="{A54D75B1-0854-4C38-A29D-129787C831CC}" srcId="{D11AA43E-494C-4591-BE22-FF31A8C3D149}" destId="{2E542FB4-F530-41B3-B1C6-82A51033B739}" srcOrd="2" destOrd="0" parTransId="{8E623ED2-886E-43F2-BCC4-7B03DB544192}" sibTransId="{797926BC-50CC-402E-886D-C068035CA68B}"/>
    <dgm:cxn modelId="{EE02BC59-BE59-4242-8FB8-68B1922FBAF6}" srcId="{D11AA43E-494C-4591-BE22-FF31A8C3D149}" destId="{F84DA513-2EAB-49E1-A590-3C74652B11BD}" srcOrd="3" destOrd="0" parTransId="{8DB9D028-CFA0-4B80-AC99-657C154B156D}" sibTransId="{99FDAE9A-999D-44B3-8514-56AA40DE7042}"/>
    <dgm:cxn modelId="{2DD9A98D-F161-415B-A018-1D448E0459CF}" type="presOf" srcId="{2E542FB4-F530-41B3-B1C6-82A51033B739}" destId="{081D23A7-87CA-4BF3-8C37-EB84DDAD6C45}" srcOrd="0" destOrd="0" presId="urn:microsoft.com/office/officeart/2005/8/layout/cycle2"/>
    <dgm:cxn modelId="{527B4AC2-04D7-48B3-AFAD-D16A6C74019F}" type="presOf" srcId="{37D70FBB-118D-412F-8E4F-F7BD97970F82}" destId="{1C961F14-9564-4393-8BDD-64FC92B0E55C}" srcOrd="0" destOrd="0" presId="urn:microsoft.com/office/officeart/2005/8/layout/cycle2"/>
    <dgm:cxn modelId="{EBEDCCBF-1A94-4B9A-B882-66AFBC6ADE73}" srcId="{D11AA43E-494C-4591-BE22-FF31A8C3D149}" destId="{39EF7D07-4A47-4DB5-AF66-3BD1E3709C82}" srcOrd="1" destOrd="0" parTransId="{A33B380E-4226-4D5A-86F9-F6F09467FED0}" sibTransId="{6D5233CA-73B2-4172-A1EF-5DB4E1E080B9}"/>
    <dgm:cxn modelId="{731FF284-4903-427F-810A-68C4C616AA75}" type="presOf" srcId="{99FDAE9A-999D-44B3-8514-56AA40DE7042}" destId="{DF9699B9-6C28-466D-AD97-B64A6373165E}" srcOrd="0" destOrd="0" presId="urn:microsoft.com/office/officeart/2005/8/layout/cycle2"/>
    <dgm:cxn modelId="{5D13E33C-83AF-4020-A088-066A02379459}" type="presOf" srcId="{D11AA43E-494C-4591-BE22-FF31A8C3D149}" destId="{11EBDA8E-54B7-4463-8B6C-AFD7A39543E5}" srcOrd="0" destOrd="0" presId="urn:microsoft.com/office/officeart/2005/8/layout/cycle2"/>
    <dgm:cxn modelId="{66523737-E8E4-4055-B4F1-3324FBBDF0CB}" type="presOf" srcId="{797926BC-50CC-402E-886D-C068035CA68B}" destId="{E7C43A2E-FB54-473B-A862-E63998BEB0FC}" srcOrd="0" destOrd="0" presId="urn:microsoft.com/office/officeart/2005/8/layout/cycle2"/>
    <dgm:cxn modelId="{C0A2EC5C-F2BA-42C5-8928-F88AA1136E97}" type="presOf" srcId="{99FDAE9A-999D-44B3-8514-56AA40DE7042}" destId="{DC5AF8C7-1001-48CA-AD35-F715ED1F4829}" srcOrd="1" destOrd="0" presId="urn:microsoft.com/office/officeart/2005/8/layout/cycle2"/>
    <dgm:cxn modelId="{2BC703B9-CAFA-4614-84CE-6615289AC645}" srcId="{D11AA43E-494C-4591-BE22-FF31A8C3D149}" destId="{66632816-C965-4D7C-AB81-75A901B8DDBB}" srcOrd="0" destOrd="0" parTransId="{BEA68647-AF45-4647-A9A9-88E5B5DA0CA1}" sibTransId="{56442D41-0060-48B7-B678-A8418D5069F8}"/>
    <dgm:cxn modelId="{F49FFC02-215B-433B-9D6B-FAB2CADF090F}" type="presOf" srcId="{6D5233CA-73B2-4172-A1EF-5DB4E1E080B9}" destId="{2F28F5E8-9BD5-4D17-BEEE-A97E788B969D}" srcOrd="0" destOrd="0" presId="urn:microsoft.com/office/officeart/2005/8/layout/cycle2"/>
    <dgm:cxn modelId="{9BED7C91-8770-45F9-91AA-766F94022100}" type="presOf" srcId="{56442D41-0060-48B7-B678-A8418D5069F8}" destId="{3302D53D-96C5-406B-B3E1-7BFF82349D94}" srcOrd="1" destOrd="0" presId="urn:microsoft.com/office/officeart/2005/8/layout/cycle2"/>
    <dgm:cxn modelId="{65582485-A333-4416-A56E-C9F10B7CD676}" type="presOf" srcId="{F84DA513-2EAB-49E1-A590-3C74652B11BD}" destId="{179C382F-5869-4B83-BE51-6FBA68ABB88A}" srcOrd="0" destOrd="0" presId="urn:microsoft.com/office/officeart/2005/8/layout/cycle2"/>
    <dgm:cxn modelId="{C96AABBA-A038-44B2-9560-1390BE349C8F}" type="presOf" srcId="{37D70FBB-118D-412F-8E4F-F7BD97970F82}" destId="{431E58C6-2981-4A8A-B2C4-812741FBE39F}" srcOrd="1" destOrd="0" presId="urn:microsoft.com/office/officeart/2005/8/layout/cycle2"/>
    <dgm:cxn modelId="{E37FECBA-18E5-44B5-BCBD-C8ED630CF3D0}" type="presOf" srcId="{56442D41-0060-48B7-B678-A8418D5069F8}" destId="{F52A9B2D-DC88-4396-95A8-CE4C785DBB3D}" srcOrd="0" destOrd="0" presId="urn:microsoft.com/office/officeart/2005/8/layout/cycle2"/>
    <dgm:cxn modelId="{9F214B2F-524C-4E5E-BFF4-D5601792BF98}" type="presParOf" srcId="{11EBDA8E-54B7-4463-8B6C-AFD7A39543E5}" destId="{98397E1F-DB64-4AA8-8E5E-1AC8628AC64C}" srcOrd="0" destOrd="0" presId="urn:microsoft.com/office/officeart/2005/8/layout/cycle2"/>
    <dgm:cxn modelId="{95454647-B0BE-4F91-84BD-84BAD5D5D539}" type="presParOf" srcId="{11EBDA8E-54B7-4463-8B6C-AFD7A39543E5}" destId="{F52A9B2D-DC88-4396-95A8-CE4C785DBB3D}" srcOrd="1" destOrd="0" presId="urn:microsoft.com/office/officeart/2005/8/layout/cycle2"/>
    <dgm:cxn modelId="{22325C3B-0926-4C0D-9762-A93D73B16180}" type="presParOf" srcId="{F52A9B2D-DC88-4396-95A8-CE4C785DBB3D}" destId="{3302D53D-96C5-406B-B3E1-7BFF82349D94}" srcOrd="0" destOrd="0" presId="urn:microsoft.com/office/officeart/2005/8/layout/cycle2"/>
    <dgm:cxn modelId="{CD388158-718E-4282-A8E7-B1A6F5C13B3E}" type="presParOf" srcId="{11EBDA8E-54B7-4463-8B6C-AFD7A39543E5}" destId="{D902E819-F590-4171-A246-6BC4D6DD62F8}" srcOrd="2" destOrd="0" presId="urn:microsoft.com/office/officeart/2005/8/layout/cycle2"/>
    <dgm:cxn modelId="{78BB7560-4E35-481B-A81A-DAB6497E3F06}" type="presParOf" srcId="{11EBDA8E-54B7-4463-8B6C-AFD7A39543E5}" destId="{2F28F5E8-9BD5-4D17-BEEE-A97E788B969D}" srcOrd="3" destOrd="0" presId="urn:microsoft.com/office/officeart/2005/8/layout/cycle2"/>
    <dgm:cxn modelId="{688D122C-A679-4AFE-A281-DD31D85F7A5E}" type="presParOf" srcId="{2F28F5E8-9BD5-4D17-BEEE-A97E788B969D}" destId="{E0DCEB0D-79E0-4963-B733-DA212B70323B}" srcOrd="0" destOrd="0" presId="urn:microsoft.com/office/officeart/2005/8/layout/cycle2"/>
    <dgm:cxn modelId="{D0478F5B-D7FC-4036-B10F-C0469E818173}" type="presParOf" srcId="{11EBDA8E-54B7-4463-8B6C-AFD7A39543E5}" destId="{081D23A7-87CA-4BF3-8C37-EB84DDAD6C45}" srcOrd="4" destOrd="0" presId="urn:microsoft.com/office/officeart/2005/8/layout/cycle2"/>
    <dgm:cxn modelId="{BA6CEBEF-A6FD-4C65-9AF8-7DF9AA17C3E2}" type="presParOf" srcId="{11EBDA8E-54B7-4463-8B6C-AFD7A39543E5}" destId="{E7C43A2E-FB54-473B-A862-E63998BEB0FC}" srcOrd="5" destOrd="0" presId="urn:microsoft.com/office/officeart/2005/8/layout/cycle2"/>
    <dgm:cxn modelId="{689A96FB-1434-4266-883B-C15644D07760}" type="presParOf" srcId="{E7C43A2E-FB54-473B-A862-E63998BEB0FC}" destId="{646E96FC-C40A-42D0-B985-E2894739DAB6}" srcOrd="0" destOrd="0" presId="urn:microsoft.com/office/officeart/2005/8/layout/cycle2"/>
    <dgm:cxn modelId="{FBFA2472-3C3E-452A-A8ED-CD519EB17FB5}" type="presParOf" srcId="{11EBDA8E-54B7-4463-8B6C-AFD7A39543E5}" destId="{179C382F-5869-4B83-BE51-6FBA68ABB88A}" srcOrd="6" destOrd="0" presId="urn:microsoft.com/office/officeart/2005/8/layout/cycle2"/>
    <dgm:cxn modelId="{FA7E90AC-359A-4DE4-BE90-36EBF60A0447}" type="presParOf" srcId="{11EBDA8E-54B7-4463-8B6C-AFD7A39543E5}" destId="{DF9699B9-6C28-466D-AD97-B64A6373165E}" srcOrd="7" destOrd="0" presId="urn:microsoft.com/office/officeart/2005/8/layout/cycle2"/>
    <dgm:cxn modelId="{CAD7E72B-DFB9-413A-9491-51641F704511}" type="presParOf" srcId="{DF9699B9-6C28-466D-AD97-B64A6373165E}" destId="{DC5AF8C7-1001-48CA-AD35-F715ED1F4829}" srcOrd="0" destOrd="0" presId="urn:microsoft.com/office/officeart/2005/8/layout/cycle2"/>
    <dgm:cxn modelId="{9F238C10-CBD5-4FF9-9EF2-5286496C6699}" type="presParOf" srcId="{11EBDA8E-54B7-4463-8B6C-AFD7A39543E5}" destId="{21EFD8DF-87F1-4F03-B809-7D2559263DD4}" srcOrd="8" destOrd="0" presId="urn:microsoft.com/office/officeart/2005/8/layout/cycle2"/>
    <dgm:cxn modelId="{EEE34ECD-D437-40BB-A4C3-9CD84DF8E25D}" type="presParOf" srcId="{11EBDA8E-54B7-4463-8B6C-AFD7A39543E5}" destId="{1C961F14-9564-4393-8BDD-64FC92B0E55C}" srcOrd="9" destOrd="0" presId="urn:microsoft.com/office/officeart/2005/8/layout/cycle2"/>
    <dgm:cxn modelId="{D69AA845-D7DB-4051-A1BD-AE6AD2CC04D0}" type="presParOf" srcId="{1C961F14-9564-4393-8BDD-64FC92B0E55C}" destId="{431E58C6-2981-4A8A-B2C4-812741FBE39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97E1F-DB64-4AA8-8E5E-1AC8628AC64C}">
      <dsp:nvSpPr>
        <dsp:cNvPr id="0" name=""/>
        <dsp:cNvSpPr/>
      </dsp:nvSpPr>
      <dsp:spPr>
        <a:xfrm>
          <a:off x="1292566" y="1212201"/>
          <a:ext cx="2261118" cy="131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Активные читательницы</a:t>
          </a:r>
          <a:endParaRPr lang="ru-RU" sz="2000" kern="1200" dirty="0"/>
        </a:p>
      </dsp:txBody>
      <dsp:txXfrm>
        <a:off x="1623699" y="1404475"/>
        <a:ext cx="1598852" cy="928383"/>
      </dsp:txXfrm>
    </dsp:sp>
    <dsp:sp modelId="{F52A9B2D-DC88-4396-95A8-CE4C785DBB3D}">
      <dsp:nvSpPr>
        <dsp:cNvPr id="0" name=""/>
        <dsp:cNvSpPr/>
      </dsp:nvSpPr>
      <dsp:spPr>
        <a:xfrm rot="950340">
          <a:off x="2740865" y="2589027"/>
          <a:ext cx="461004" cy="443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743389" y="2659509"/>
        <a:ext cx="328070" cy="265868"/>
      </dsp:txXfrm>
    </dsp:sp>
    <dsp:sp modelId="{D902E819-F590-4171-A246-6BC4D6DD62F8}">
      <dsp:nvSpPr>
        <dsp:cNvPr id="0" name=""/>
        <dsp:cNvSpPr/>
      </dsp:nvSpPr>
      <dsp:spPr>
        <a:xfrm>
          <a:off x="6317351" y="1267667"/>
          <a:ext cx="2173322" cy="131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Домохозяйки</a:t>
          </a:r>
          <a:endParaRPr lang="ru-RU" sz="2000" kern="1200" dirty="0"/>
        </a:p>
      </dsp:txBody>
      <dsp:txXfrm>
        <a:off x="6635627" y="1459941"/>
        <a:ext cx="1536770" cy="928383"/>
      </dsp:txXfrm>
    </dsp:sp>
    <dsp:sp modelId="{2F28F5E8-9BD5-4D17-BEEE-A97E788B969D}">
      <dsp:nvSpPr>
        <dsp:cNvPr id="0" name=""/>
        <dsp:cNvSpPr/>
      </dsp:nvSpPr>
      <dsp:spPr>
        <a:xfrm rot="6813271">
          <a:off x="6895099" y="2544139"/>
          <a:ext cx="284077" cy="443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6954739" y="2593701"/>
        <a:ext cx="198854" cy="265868"/>
      </dsp:txXfrm>
    </dsp:sp>
    <dsp:sp modelId="{081D23A7-87CA-4BF3-8C37-EB84DDAD6C45}">
      <dsp:nvSpPr>
        <dsp:cNvPr id="0" name=""/>
        <dsp:cNvSpPr/>
      </dsp:nvSpPr>
      <dsp:spPr>
        <a:xfrm>
          <a:off x="5500500" y="2966213"/>
          <a:ext cx="2326081" cy="131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Студентки</a:t>
          </a:r>
          <a:endParaRPr lang="ru-RU" sz="2000" kern="1200" dirty="0"/>
        </a:p>
      </dsp:txBody>
      <dsp:txXfrm>
        <a:off x="5841147" y="3158487"/>
        <a:ext cx="1644787" cy="928383"/>
      </dsp:txXfrm>
    </dsp:sp>
    <dsp:sp modelId="{E7C43A2E-FB54-473B-A862-E63998BEB0FC}">
      <dsp:nvSpPr>
        <dsp:cNvPr id="0" name=""/>
        <dsp:cNvSpPr/>
      </dsp:nvSpPr>
      <dsp:spPr>
        <a:xfrm rot="10725416">
          <a:off x="4802264" y="3436149"/>
          <a:ext cx="494102" cy="443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4935182" y="3523330"/>
        <a:ext cx="361168" cy="265868"/>
      </dsp:txXfrm>
    </dsp:sp>
    <dsp:sp modelId="{179C382F-5869-4B83-BE51-6FBA68ABB88A}">
      <dsp:nvSpPr>
        <dsp:cNvPr id="0" name=""/>
        <dsp:cNvSpPr/>
      </dsp:nvSpPr>
      <dsp:spPr>
        <a:xfrm>
          <a:off x="2102732" y="3038406"/>
          <a:ext cx="2467602" cy="131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Работающие женщины</a:t>
          </a:r>
          <a:endParaRPr lang="ru-RU" sz="2000" kern="1200" dirty="0"/>
        </a:p>
      </dsp:txBody>
      <dsp:txXfrm>
        <a:off x="2464104" y="3230680"/>
        <a:ext cx="1744858" cy="928383"/>
      </dsp:txXfrm>
    </dsp:sp>
    <dsp:sp modelId="{DF9699B9-6C28-466D-AD97-B64A6373165E}">
      <dsp:nvSpPr>
        <dsp:cNvPr id="0" name=""/>
        <dsp:cNvSpPr/>
      </dsp:nvSpPr>
      <dsp:spPr>
        <a:xfrm rot="443538">
          <a:off x="6248600" y="938189"/>
          <a:ext cx="426115" cy="443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249131" y="1018588"/>
        <a:ext cx="298281" cy="265868"/>
      </dsp:txXfrm>
    </dsp:sp>
    <dsp:sp modelId="{21EFD8DF-87F1-4F03-B809-7D2559263DD4}">
      <dsp:nvSpPr>
        <dsp:cNvPr id="0" name=""/>
        <dsp:cNvSpPr/>
      </dsp:nvSpPr>
      <dsp:spPr>
        <a:xfrm>
          <a:off x="3787437" y="127622"/>
          <a:ext cx="2452123" cy="131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Молодые мамы</a:t>
          </a:r>
          <a:endParaRPr lang="ru-RU" sz="2000" kern="1200" dirty="0"/>
        </a:p>
      </dsp:txBody>
      <dsp:txXfrm>
        <a:off x="4146542" y="319896"/>
        <a:ext cx="1733913" cy="928383"/>
      </dsp:txXfrm>
    </dsp:sp>
    <dsp:sp modelId="{1C961F14-9564-4393-8BDD-64FC92B0E55C}">
      <dsp:nvSpPr>
        <dsp:cNvPr id="0" name=""/>
        <dsp:cNvSpPr/>
      </dsp:nvSpPr>
      <dsp:spPr>
        <a:xfrm rot="9436867">
          <a:off x="3501257" y="1110593"/>
          <a:ext cx="406534" cy="443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618486" y="1175665"/>
        <a:ext cx="284574" cy="26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81066-15A7-4BA4-AEE9-DFC0E6BFA4D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8534F-77ED-44FD-8B38-A10A4C07D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9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534F-77ED-44FD-8B38-A10A4C07DD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7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534F-77ED-44FD-8B38-A10A4C07DD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7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3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5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9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4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1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5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2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5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7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3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C5BA-6622-41A4-BD8B-A5A41811BBC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BC47-8C2F-4219-A40D-20DE1FBB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8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01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12720" y="1844022"/>
            <a:ext cx="73818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«Крути-читай»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3635" y="2967335"/>
            <a:ext cx="49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283" y="3967682"/>
            <a:ext cx="6591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</a:t>
            </a:r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оциальный проект </a:t>
            </a: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базе библиотеки </a:t>
            </a:r>
            <a:endParaRPr lang="ru-RU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09" y="0"/>
            <a:ext cx="12210309" cy="6854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255" y="525707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Цель проекта: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063" y="1810575"/>
            <a:ext cx="6191992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создать </a:t>
            </a:r>
            <a:r>
              <a:rPr lang="ru-RU" dirty="0">
                <a:solidFill>
                  <a:schemeClr val="bg1"/>
                </a:solidFill>
              </a:rPr>
              <a:t>единое пространство для комплексного развития </a:t>
            </a:r>
            <a:r>
              <a:rPr lang="ru-RU" dirty="0" smtClean="0">
                <a:solidFill>
                  <a:schemeClr val="bg1"/>
                </a:solidFill>
              </a:rPr>
              <a:t>женщин, </a:t>
            </a:r>
            <a:r>
              <a:rPr lang="ru-RU" dirty="0">
                <a:solidFill>
                  <a:schemeClr val="bg1"/>
                </a:solidFill>
              </a:rPr>
              <a:t>объединяя чтение литературы и занятия спортом, что будет способствовать повышению уровня образования, развитию коммуникационных навыков, поддержке здорового образа жизни и психологической устойчивости.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316" y="2113808"/>
            <a:ext cx="5121560" cy="309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8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203" y="-24808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Задачи проекта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083" y="733094"/>
            <a:ext cx="9552710" cy="435133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1. Способствовать развитию читательского интереса.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2. Организовать комфортные условия для коллективного чтения и анализа произведений художественной литературы.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3. Активизировать физическую активность участников через проведение систематических занятий спортом (фитнес, йога, танцы).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4. Создать дружественное сообщество единомышленников, поощряющее совместные досуговые мероприятия и общение вне занятий.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5. Пропагандировать здоровый образ жизни и поддерживать физическое здоровье молодых людей.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6. Совершенствовать коммуникативные способности участниц, способствовать формированию положительных эмоций и снижению уровня стресса.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7. Оказывать поддержку молодому поколению в формировании гармоничного баланса между духовным развитием и физическим благополучием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8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078" y="476311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</a:t>
            </a: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Целевая аудитория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095622"/>
              </p:ext>
            </p:extLst>
          </p:nvPr>
        </p:nvGraphicFramePr>
        <p:xfrm>
          <a:off x="1320006" y="1801874"/>
          <a:ext cx="95519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09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078" y="91993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              </a:t>
            </a: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Календарный план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86978"/>
              </p:ext>
            </p:extLst>
          </p:nvPr>
        </p:nvGraphicFramePr>
        <p:xfrm>
          <a:off x="249382" y="1113106"/>
          <a:ext cx="11637817" cy="5476267"/>
        </p:xfrm>
        <a:graphic>
          <a:graphicData uri="http://schemas.openxmlformats.org/drawingml/2006/table">
            <a:tbl>
              <a:tblPr/>
              <a:tblGrid>
                <a:gridCol w="7151731"/>
                <a:gridCol w="1807437"/>
                <a:gridCol w="2678649"/>
              </a:tblGrid>
              <a:tr h="56968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Мероприятие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Возраст.</a:t>
                      </a:r>
                      <a:endParaRPr lang="ru-RU" sz="2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огр.</a:t>
                      </a:r>
                      <a:endParaRPr lang="ru-RU" sz="2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Дата проведения</a:t>
                      </a:r>
                      <a:endParaRPr lang="ru-RU" sz="2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«Новогодний старт» - открытие клуба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18+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23.01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2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«Литературная разминка» - фитнес-класс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(физические упражнения с чтением классических произведений)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18+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февраль-март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6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«На коврике с книгой» - читательская йога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(сочетания практик йоги и чтения)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18+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апрель-май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6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«Стартуем со страницы» - литературный </a:t>
                      </a:r>
                      <a:r>
                        <a:rPr lang="ru-RU" sz="2400" kern="120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велозабег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(обсуждение прочитанных произведений)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18+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июнь-июль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«С книгой на лужайке» - библиопикник</a:t>
                      </a:r>
                      <a:endParaRPr lang="ru-RU" sz="2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18+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август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6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«СпортивнаЯ книга» - книжный кросс-фит</a:t>
                      </a:r>
                      <a:endParaRPr lang="ru-RU" sz="2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(интенсивные тренировки с перерывами на чтение)</a:t>
                      </a:r>
                      <a:endParaRPr lang="ru-RU" sz="2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18+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сентябрь-октябрь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«Библиострейчинг» - час тишины и растяжки</a:t>
                      </a:r>
                      <a:endParaRPr lang="ru-RU" sz="2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18+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ноябрь-декабрь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721" marR="52721" marT="7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3513138" y="3711575"/>
            <a:ext cx="11366500" cy="55768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Ожидаемые результаты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37" y="1504992"/>
            <a:ext cx="7165769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. Увеличение числа читателей библиотеки, повышение уровня осведомленности о лучших произведениях отечественной и мировой литературы.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2. Укрепление здоровья участников за счёт регулярного участия в спортивных мероприятиях.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3. Улучшение качества межличностного общения, усиление социальных связей внутри группы.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4. Возрастание популярности библиотеки среди молодого поколения, увеличение количества постоянных пользователей.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5. Освоение новых форматов досуга, позволяющих гармонично сочетать умственный труд и физическую активность.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 t="13525" r="38607"/>
          <a:stretch/>
        </p:blipFill>
        <p:spPr>
          <a:xfrm>
            <a:off x="7688896" y="1504992"/>
            <a:ext cx="4366913" cy="386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8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352</Words>
  <Application>Microsoft Office PowerPoint</Application>
  <PresentationFormat>Широкоэкранный</PresentationFormat>
  <Paragraphs>57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Цель проекта:</vt:lpstr>
      <vt:lpstr>               Задачи проекта</vt:lpstr>
      <vt:lpstr>               Целевая аудитория</vt:lpstr>
      <vt:lpstr>              Календарный план</vt:lpstr>
      <vt:lpstr>Ожидаемые результаты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12</cp:revision>
  <dcterms:created xsi:type="dcterms:W3CDTF">2026-03-02T09:37:41Z</dcterms:created>
  <dcterms:modified xsi:type="dcterms:W3CDTF">2026-03-04T05:06:10Z</dcterms:modified>
</cp:coreProperties>
</file>