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9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Default Extension="mp4" ContentType="video/mp4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277" r:id="rId5"/>
    <p:sldId id="270" r:id="rId6"/>
    <p:sldId id="271" r:id="rId7"/>
    <p:sldId id="272" r:id="rId8"/>
    <p:sldId id="260" r:id="rId9"/>
    <p:sldId id="261" r:id="rId10"/>
    <p:sldId id="262" r:id="rId11"/>
    <p:sldId id="278" r:id="rId12"/>
    <p:sldId id="263" r:id="rId13"/>
    <p:sldId id="274" r:id="rId14"/>
    <p:sldId id="275" r:id="rId15"/>
    <p:sldId id="265" r:id="rId16"/>
    <p:sldId id="273" r:id="rId17"/>
    <p:sldId id="279" r:id="rId18"/>
    <p:sldId id="267" r:id="rId19"/>
  </p:sldIdLst>
  <p:sldSz cx="11518900" cy="6483350"/>
  <p:notesSz cx="11518900" cy="648335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5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5"/>
            <a:ext cx="11519279" cy="647997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544A3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defPPr/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5"/>
            <a:ext cx="11519279" cy="6479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275" y="2567036"/>
            <a:ext cx="9820699" cy="1286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544A3"/>
                </a:solidFill>
                <a:latin typeface="Montserrat ExtraBold"/>
                <a:cs typeface="Montserrat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347" y="974128"/>
            <a:ext cx="10516554" cy="1523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defPPr/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defPPr/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1.mp4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7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jpe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3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38" Type="http://schemas.openxmlformats.org/officeDocument/2006/relationships/image" Target="../media/image9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37" Type="http://schemas.openxmlformats.org/officeDocument/2006/relationships/image" Target="../media/image39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image" Target="../media/image2.jpe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image" Target="../media/image9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image" Target="../media/image21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image" Target="../media/image2.jpe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image" Target="../media/image20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19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image" Target="../media/image43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42.jpe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44.png"/><Relationship Id="rId10" Type="http://schemas.openxmlformats.org/officeDocument/2006/relationships/tags" Target="../tags/tag9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29710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4227" y="25"/>
            <a:ext cx="1525270" cy="1796414"/>
          </a:xfrm>
          <a:custGeom>
            <a:avLst/>
            <a:gdLst/>
            <a:ahLst/>
            <a:cxnLst/>
            <a:rect l="l" t="t" r="r" b="b"/>
            <a:pathLst>
              <a:path w="1525270" h="1796414">
                <a:moveTo>
                  <a:pt x="358330" y="0"/>
                </a:moveTo>
                <a:lnTo>
                  <a:pt x="52536" y="529653"/>
                </a:lnTo>
                <a:lnTo>
                  <a:pt x="29551" y="576360"/>
                </a:lnTo>
                <a:lnTo>
                  <a:pt x="13134" y="625046"/>
                </a:lnTo>
                <a:lnTo>
                  <a:pt x="3283" y="675052"/>
                </a:lnTo>
                <a:lnTo>
                  <a:pt x="0" y="725717"/>
                </a:lnTo>
                <a:lnTo>
                  <a:pt x="3283" y="776382"/>
                </a:lnTo>
                <a:lnTo>
                  <a:pt x="13134" y="826388"/>
                </a:lnTo>
                <a:lnTo>
                  <a:pt x="29551" y="875073"/>
                </a:lnTo>
                <a:lnTo>
                  <a:pt x="52536" y="921779"/>
                </a:lnTo>
                <a:lnTo>
                  <a:pt x="443983" y="1599792"/>
                </a:lnTo>
                <a:lnTo>
                  <a:pt x="472940" y="1643050"/>
                </a:lnTo>
                <a:lnTo>
                  <a:pt x="506895" y="1681611"/>
                </a:lnTo>
                <a:lnTo>
                  <a:pt x="545276" y="1715144"/>
                </a:lnTo>
                <a:lnTo>
                  <a:pt x="587513" y="1743320"/>
                </a:lnTo>
                <a:lnTo>
                  <a:pt x="633032" y="1765810"/>
                </a:lnTo>
                <a:lnTo>
                  <a:pt x="681264" y="1782282"/>
                </a:lnTo>
                <a:lnTo>
                  <a:pt x="731636" y="1792407"/>
                </a:lnTo>
                <a:lnTo>
                  <a:pt x="783577" y="1795856"/>
                </a:lnTo>
                <a:lnTo>
                  <a:pt x="1525051" y="1795856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773790"/>
            <a:ext cx="1447165" cy="758190"/>
          </a:xfrm>
          <a:custGeom>
            <a:avLst/>
            <a:gdLst/>
            <a:ahLst/>
            <a:cxnLst/>
            <a:rect l="l" t="t" r="r" b="b"/>
            <a:pathLst>
              <a:path w="1447165" h="758189">
                <a:moveTo>
                  <a:pt x="1446825" y="0"/>
                </a:moveTo>
                <a:lnTo>
                  <a:pt x="663926" y="0"/>
                </a:lnTo>
                <a:lnTo>
                  <a:pt x="611985" y="3448"/>
                </a:lnTo>
                <a:lnTo>
                  <a:pt x="561612" y="13573"/>
                </a:lnTo>
                <a:lnTo>
                  <a:pt x="513381" y="30046"/>
                </a:lnTo>
                <a:lnTo>
                  <a:pt x="467861" y="52535"/>
                </a:lnTo>
                <a:lnTo>
                  <a:pt x="425625" y="80711"/>
                </a:lnTo>
                <a:lnTo>
                  <a:pt x="387243" y="114245"/>
                </a:lnTo>
                <a:lnTo>
                  <a:pt x="353288" y="152805"/>
                </a:lnTo>
                <a:lnTo>
                  <a:pt x="324331" y="196063"/>
                </a:lnTo>
                <a:lnTo>
                  <a:pt x="0" y="757826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56236"/>
            <a:ext cx="187325" cy="323850"/>
          </a:xfrm>
          <a:custGeom>
            <a:avLst/>
            <a:gdLst/>
            <a:ahLst/>
            <a:cxnLst/>
            <a:rect l="l" t="t" r="r" b="b"/>
            <a:pathLst>
              <a:path w="187325" h="323850">
                <a:moveTo>
                  <a:pt x="0" y="0"/>
                </a:moveTo>
                <a:lnTo>
                  <a:pt x="186922" y="323763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6825" y="4773790"/>
            <a:ext cx="783590" cy="1706245"/>
          </a:xfrm>
          <a:custGeom>
            <a:avLst/>
            <a:gdLst/>
            <a:ahLst/>
            <a:cxnLst/>
            <a:rect l="l" t="t" r="r" b="b"/>
            <a:pathLst>
              <a:path w="783589" h="1706245">
                <a:moveTo>
                  <a:pt x="477002" y="1706209"/>
                </a:moveTo>
                <a:lnTo>
                  <a:pt x="731041" y="1266198"/>
                </a:lnTo>
                <a:lnTo>
                  <a:pt x="754025" y="1219493"/>
                </a:lnTo>
                <a:lnTo>
                  <a:pt x="770443" y="1170807"/>
                </a:lnTo>
                <a:lnTo>
                  <a:pt x="780293" y="1120802"/>
                </a:lnTo>
                <a:lnTo>
                  <a:pt x="783577" y="1070137"/>
                </a:lnTo>
                <a:lnTo>
                  <a:pt x="780293" y="1019472"/>
                </a:lnTo>
                <a:lnTo>
                  <a:pt x="770443" y="969466"/>
                </a:lnTo>
                <a:lnTo>
                  <a:pt x="754025" y="920779"/>
                </a:lnTo>
                <a:lnTo>
                  <a:pt x="731041" y="874072"/>
                </a:lnTo>
                <a:lnTo>
                  <a:pt x="339591" y="196063"/>
                </a:lnTo>
                <a:lnTo>
                  <a:pt x="310634" y="152805"/>
                </a:lnTo>
                <a:lnTo>
                  <a:pt x="276679" y="114245"/>
                </a:lnTo>
                <a:lnTo>
                  <a:pt x="238298" y="80711"/>
                </a:lnTo>
                <a:lnTo>
                  <a:pt x="196062" y="52535"/>
                </a:lnTo>
                <a:lnTo>
                  <a:pt x="150543" y="30046"/>
                </a:lnTo>
                <a:lnTo>
                  <a:pt x="102312" y="13573"/>
                </a:lnTo>
                <a:lnTo>
                  <a:pt x="51940" y="3448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7521" y="5143117"/>
            <a:ext cx="2464435" cy="1337310"/>
          </a:xfrm>
          <a:custGeom>
            <a:avLst/>
            <a:gdLst/>
            <a:ahLst/>
            <a:cxnLst/>
            <a:rect l="l" t="t" r="r" b="b"/>
            <a:pathLst>
              <a:path w="2464434" h="1337310">
                <a:moveTo>
                  <a:pt x="2463922" y="0"/>
                </a:moveTo>
                <a:lnTo>
                  <a:pt x="1151399" y="0"/>
                </a:lnTo>
                <a:lnTo>
                  <a:pt x="1101373" y="1900"/>
                </a:lnTo>
                <a:lnTo>
                  <a:pt x="1052072" y="7533"/>
                </a:lnTo>
                <a:lnTo>
                  <a:pt x="1003675" y="16796"/>
                </a:lnTo>
                <a:lnTo>
                  <a:pt x="956360" y="29584"/>
                </a:lnTo>
                <a:lnTo>
                  <a:pt x="910306" y="45795"/>
                </a:lnTo>
                <a:lnTo>
                  <a:pt x="865693" y="65326"/>
                </a:lnTo>
                <a:lnTo>
                  <a:pt x="822698" y="88074"/>
                </a:lnTo>
                <a:lnTo>
                  <a:pt x="781500" y="113934"/>
                </a:lnTo>
                <a:lnTo>
                  <a:pt x="742279" y="142805"/>
                </a:lnTo>
                <a:lnTo>
                  <a:pt x="705213" y="174583"/>
                </a:lnTo>
                <a:lnTo>
                  <a:pt x="670480" y="209164"/>
                </a:lnTo>
                <a:lnTo>
                  <a:pt x="638260" y="246446"/>
                </a:lnTo>
                <a:lnTo>
                  <a:pt x="608732" y="286325"/>
                </a:lnTo>
                <a:lnTo>
                  <a:pt x="582073" y="328698"/>
                </a:lnTo>
                <a:lnTo>
                  <a:pt x="0" y="1336882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21444" y="5143117"/>
            <a:ext cx="798195" cy="724535"/>
          </a:xfrm>
          <a:custGeom>
            <a:avLst/>
            <a:gdLst/>
            <a:ahLst/>
            <a:cxnLst/>
            <a:rect l="l" t="t" r="r" b="b"/>
            <a:pathLst>
              <a:path w="798195" h="724535">
                <a:moveTo>
                  <a:pt x="797835" y="724492"/>
                </a:moveTo>
                <a:lnTo>
                  <a:pt x="569325" y="328698"/>
                </a:lnTo>
                <a:lnTo>
                  <a:pt x="542666" y="286325"/>
                </a:lnTo>
                <a:lnTo>
                  <a:pt x="513137" y="246446"/>
                </a:lnTo>
                <a:lnTo>
                  <a:pt x="480917" y="209164"/>
                </a:lnTo>
                <a:lnTo>
                  <a:pt x="446184" y="174583"/>
                </a:lnTo>
                <a:lnTo>
                  <a:pt x="409118" y="142805"/>
                </a:lnTo>
                <a:lnTo>
                  <a:pt x="369897" y="113934"/>
                </a:lnTo>
                <a:lnTo>
                  <a:pt x="328699" y="88074"/>
                </a:lnTo>
                <a:lnTo>
                  <a:pt x="285705" y="65326"/>
                </a:lnTo>
                <a:lnTo>
                  <a:pt x="241091" y="45795"/>
                </a:lnTo>
                <a:lnTo>
                  <a:pt x="195038" y="29584"/>
                </a:lnTo>
                <a:lnTo>
                  <a:pt x="147723" y="16796"/>
                </a:lnTo>
                <a:lnTo>
                  <a:pt x="99326" y="7533"/>
                </a:lnTo>
                <a:lnTo>
                  <a:pt x="50025" y="1900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21556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870" y="0"/>
                </a:move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21556"/>
            <a:ext cx="998219" cy="1792605"/>
          </a:xfrm>
          <a:custGeom>
            <a:avLst/>
            <a:gdLst/>
            <a:ahLst/>
            <a:cxnLst/>
            <a:rect l="l" t="t" r="r" b="b"/>
            <a:pathLst>
              <a:path w="998219" h="1792605">
                <a:moveTo>
                  <a:pt x="0" y="1792475"/>
                </a:moveTo>
                <a:lnTo>
                  <a:pt x="342870" y="1792475"/>
                </a:lnTo>
                <a:lnTo>
                  <a:pt x="392490" y="1788711"/>
                </a:lnTo>
                <a:lnTo>
                  <a:pt x="440304" y="1777695"/>
                </a:lnTo>
                <a:lnTo>
                  <a:pt x="485597" y="1759840"/>
                </a:lnTo>
                <a:lnTo>
                  <a:pt x="527655" y="1735557"/>
                </a:lnTo>
                <a:lnTo>
                  <a:pt x="565764" y="1705260"/>
                </a:lnTo>
                <a:lnTo>
                  <a:pt x="599210" y="1669361"/>
                </a:lnTo>
                <a:lnTo>
                  <a:pt x="627278" y="1628273"/>
                </a:lnTo>
                <a:lnTo>
                  <a:pt x="955116" y="1060441"/>
                </a:lnTo>
                <a:lnTo>
                  <a:pt x="976666" y="1015587"/>
                </a:lnTo>
                <a:lnTo>
                  <a:pt x="991033" y="968672"/>
                </a:lnTo>
                <a:lnTo>
                  <a:pt x="998217" y="920520"/>
                </a:lnTo>
                <a:lnTo>
                  <a:pt x="998217" y="871955"/>
                </a:lnTo>
                <a:lnTo>
                  <a:pt x="991033" y="823802"/>
                </a:lnTo>
                <a:lnTo>
                  <a:pt x="976666" y="776887"/>
                </a:lnTo>
                <a:lnTo>
                  <a:pt x="955116" y="732034"/>
                </a:lnTo>
                <a:lnTo>
                  <a:pt x="627278" y="164203"/>
                </a:lnTo>
                <a:lnTo>
                  <a:pt x="599210" y="123113"/>
                </a:lnTo>
                <a:lnTo>
                  <a:pt x="565764" y="87214"/>
                </a:lnTo>
                <a:lnTo>
                  <a:pt x="527655" y="56916"/>
                </a:lnTo>
                <a:lnTo>
                  <a:pt x="485597" y="32634"/>
                </a:lnTo>
                <a:lnTo>
                  <a:pt x="440304" y="14779"/>
                </a:lnTo>
                <a:lnTo>
                  <a:pt x="392490" y="3763"/>
                </a:lnTo>
                <a:lnTo>
                  <a:pt x="34287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6101" y="5789829"/>
            <a:ext cx="1243965" cy="690245"/>
          </a:xfrm>
          <a:custGeom>
            <a:avLst/>
            <a:gdLst/>
            <a:ahLst/>
            <a:cxnLst/>
            <a:rect l="l" t="t" r="r" b="b"/>
            <a:pathLst>
              <a:path w="1243964" h="690245">
                <a:moveTo>
                  <a:pt x="1243750" y="0"/>
                </a:moveTo>
                <a:lnTo>
                  <a:pt x="588075" y="0"/>
                </a:lnTo>
                <a:lnTo>
                  <a:pt x="538456" y="3763"/>
                </a:lnTo>
                <a:lnTo>
                  <a:pt x="490643" y="14779"/>
                </a:lnTo>
                <a:lnTo>
                  <a:pt x="445351" y="32634"/>
                </a:lnTo>
                <a:lnTo>
                  <a:pt x="403293" y="56916"/>
                </a:lnTo>
                <a:lnTo>
                  <a:pt x="365183" y="87214"/>
                </a:lnTo>
                <a:lnTo>
                  <a:pt x="331736" y="123113"/>
                </a:lnTo>
                <a:lnTo>
                  <a:pt x="303667" y="164203"/>
                </a:lnTo>
                <a:lnTo>
                  <a:pt x="0" y="69017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9851" y="5789829"/>
            <a:ext cx="588645" cy="690245"/>
          </a:xfrm>
          <a:custGeom>
            <a:avLst/>
            <a:gdLst/>
            <a:ahLst/>
            <a:cxnLst/>
            <a:rect l="l" t="t" r="r" b="b"/>
            <a:pathLst>
              <a:path w="588645" h="690245">
                <a:moveTo>
                  <a:pt x="588073" y="690170"/>
                </a:moveTo>
                <a:lnTo>
                  <a:pt x="284406" y="164203"/>
                </a:lnTo>
                <a:lnTo>
                  <a:pt x="256338" y="123113"/>
                </a:lnTo>
                <a:lnTo>
                  <a:pt x="222893" y="87214"/>
                </a:lnTo>
                <a:lnTo>
                  <a:pt x="184784" y="56916"/>
                </a:lnTo>
                <a:lnTo>
                  <a:pt x="142725" y="32634"/>
                </a:lnTo>
                <a:lnTo>
                  <a:pt x="97432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550035" marR="1548765" algn="ctr">
              <a:lnSpc>
                <a:spcPct val="115000"/>
              </a:lnSpc>
              <a:spcBef>
                <a:spcPts val="100"/>
              </a:spcBef>
            </a:pPr>
            <a:r>
              <a:rPr spc="-35"/>
              <a:t>ОРГАНИЗАЦИЯ </a:t>
            </a:r>
            <a:r>
              <a:rPr spc="-10"/>
              <a:t>МЕДИКО-СОЦИАЛЬНОЙ  </a:t>
            </a:r>
            <a:r>
              <a:rPr/>
              <a:t>ПОМОЩИ </a:t>
            </a:r>
            <a:r>
              <a:rPr spc="-10"/>
              <a:t>ЖЕНЩИНАМ </a:t>
            </a:r>
            <a:r>
              <a:rPr/>
              <a:t>В</a:t>
            </a:r>
            <a:r>
              <a:rPr spc="-15"/>
              <a:t> </a:t>
            </a:r>
            <a:r>
              <a:rPr spc="-25"/>
              <a:t>СИТУАЦИИ</a:t>
            </a: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pc="-25"/>
              <a:t>РЕПРОДУКТИВНОГО </a:t>
            </a:r>
            <a:r>
              <a:rPr spc="-20"/>
              <a:t>ВЫБОРА </a:t>
            </a:r>
            <a:r>
              <a:rPr/>
              <a:t>В </a:t>
            </a:r>
            <a:r>
              <a:rPr spc="-15"/>
              <a:t>РЕСПУБЛИКЕ</a:t>
            </a:r>
            <a:r>
              <a:rPr spc="5"/>
              <a:t> </a:t>
            </a:r>
            <a:r>
              <a:rPr spc="-30"/>
              <a:t>ТАТАРСТАН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12973" y="4435538"/>
            <a:ext cx="4487545" cy="5867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>
            <a:defPPr/>
          </a:lstStyle>
          <a:p>
            <a:pPr marL="63500">
              <a:lnSpc>
                <a:spcPct val="100000"/>
              </a:lnSpc>
              <a:spcBef>
                <a:spcPts val="385"/>
              </a:spcBef>
            </a:pPr>
            <a:r>
              <a:rPr sz="1600" spc="100">
                <a:solidFill>
                  <a:srgbClr val="3544A3"/>
                </a:solidFill>
                <a:latin typeface="Arial Unicode MS"/>
                <a:cs typeface="Arial Unicode MS"/>
              </a:rPr>
              <a:t>Заместитель </a:t>
            </a:r>
            <a:r>
              <a:rPr sz="1600" spc="125">
                <a:solidFill>
                  <a:srgbClr val="3544A3"/>
                </a:solidFill>
                <a:latin typeface="Arial Unicode MS"/>
                <a:cs typeface="Arial Unicode MS"/>
              </a:rPr>
              <a:t>главного </a:t>
            </a:r>
            <a:r>
              <a:rPr sz="1600" spc="110">
                <a:solidFill>
                  <a:srgbClr val="3544A3"/>
                </a:solidFill>
                <a:latin typeface="Arial Unicode MS"/>
                <a:cs typeface="Arial Unicode MS"/>
              </a:rPr>
              <a:t>врача</a:t>
            </a:r>
            <a:r>
              <a:rPr sz="1600" spc="-30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600" spc="5">
                <a:solidFill>
                  <a:srgbClr val="3544A3"/>
                </a:solidFill>
                <a:latin typeface="Arial Unicode MS"/>
                <a:cs typeface="Arial Unicode MS"/>
              </a:rPr>
              <a:t>ГАУЗ </a:t>
            </a:r>
            <a:r>
              <a:rPr sz="1600" spc="50">
                <a:solidFill>
                  <a:srgbClr val="3544A3"/>
                </a:solidFill>
                <a:latin typeface="Arial Unicode MS"/>
                <a:cs typeface="Arial Unicode MS"/>
              </a:rPr>
              <a:t>«КМУ»</a:t>
            </a:r>
            <a:endParaRPr sz="16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b="1" spc="-15">
                <a:solidFill>
                  <a:srgbClr val="3544A3"/>
                </a:solidFill>
                <a:latin typeface="Montserrat ExtraBold"/>
                <a:cs typeface="Montserrat ExtraBold"/>
              </a:rPr>
              <a:t>Светлана </a:t>
            </a:r>
            <a:r>
              <a:rPr sz="1600" b="1">
                <a:solidFill>
                  <a:srgbClr val="3544A3"/>
                </a:solidFill>
                <a:latin typeface="Montserrat ExtraBold"/>
                <a:cs typeface="Montserrat ExtraBold"/>
              </a:rPr>
              <a:t>Владимировна </a:t>
            </a:r>
            <a:r>
              <a:rPr sz="1600" b="1" spc="-15">
                <a:solidFill>
                  <a:srgbClr val="3544A3"/>
                </a:solidFill>
                <a:latin typeface="Montserrat ExtraBold"/>
                <a:cs typeface="Montserrat ExtraBold"/>
              </a:rPr>
              <a:t>Губайдуллина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2805" y="6063479"/>
            <a:ext cx="128270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90">
                <a:solidFill>
                  <a:srgbClr val="FFFFFF"/>
                </a:solidFill>
                <a:latin typeface="Arial Unicode MS"/>
                <a:cs typeface="Arial Unicode MS"/>
              </a:rPr>
              <a:t>КАЗАНЬ,</a:t>
            </a:r>
            <a:r>
              <a:rPr sz="1350" spc="-8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350" spc="60">
                <a:solidFill>
                  <a:srgbClr val="FFFFFF"/>
                </a:solidFill>
                <a:latin typeface="Arial Unicode MS"/>
                <a:cs typeface="Arial Unicode MS"/>
              </a:rPr>
              <a:t>2025</a:t>
            </a:r>
            <a:endParaRPr sz="135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59007" y="1284065"/>
            <a:ext cx="590015" cy="589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7156" y="1282197"/>
            <a:ext cx="1906811" cy="5935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2315" y="1283266"/>
            <a:ext cx="900654" cy="67870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9808" y="1142152"/>
            <a:ext cx="321945" cy="678180"/>
          </a:xfrm>
          <a:custGeom>
            <a:avLst/>
            <a:gdLst/>
            <a:ahLst/>
            <a:cxnLst/>
            <a:rect l="l" t="t" r="r" b="b"/>
            <a:pathLst>
              <a:path w="321945" h="678180">
                <a:moveTo>
                  <a:pt x="56768" y="252729"/>
                </a:moveTo>
                <a:lnTo>
                  <a:pt x="29984" y="252729"/>
                </a:lnTo>
                <a:lnTo>
                  <a:pt x="30514" y="255269"/>
                </a:lnTo>
                <a:lnTo>
                  <a:pt x="30805" y="260350"/>
                </a:lnTo>
                <a:lnTo>
                  <a:pt x="31709" y="267969"/>
                </a:lnTo>
                <a:lnTo>
                  <a:pt x="32771" y="271779"/>
                </a:lnTo>
                <a:lnTo>
                  <a:pt x="34001" y="276859"/>
                </a:lnTo>
                <a:lnTo>
                  <a:pt x="35993" y="281939"/>
                </a:lnTo>
                <a:lnTo>
                  <a:pt x="38973" y="284479"/>
                </a:lnTo>
                <a:lnTo>
                  <a:pt x="38163" y="285750"/>
                </a:lnTo>
                <a:lnTo>
                  <a:pt x="37001" y="287019"/>
                </a:lnTo>
                <a:lnTo>
                  <a:pt x="31744" y="297179"/>
                </a:lnTo>
                <a:lnTo>
                  <a:pt x="33901" y="303529"/>
                </a:lnTo>
                <a:lnTo>
                  <a:pt x="35794" y="307339"/>
                </a:lnTo>
                <a:lnTo>
                  <a:pt x="36407" y="308609"/>
                </a:lnTo>
                <a:lnTo>
                  <a:pt x="37119" y="309879"/>
                </a:lnTo>
                <a:lnTo>
                  <a:pt x="37886" y="311150"/>
                </a:lnTo>
                <a:lnTo>
                  <a:pt x="36489" y="317500"/>
                </a:lnTo>
                <a:lnTo>
                  <a:pt x="34013" y="327659"/>
                </a:lnTo>
                <a:lnTo>
                  <a:pt x="31586" y="340359"/>
                </a:lnTo>
                <a:lnTo>
                  <a:pt x="32076" y="349250"/>
                </a:lnTo>
                <a:lnTo>
                  <a:pt x="32965" y="355600"/>
                </a:lnTo>
                <a:lnTo>
                  <a:pt x="33185" y="358139"/>
                </a:lnTo>
                <a:lnTo>
                  <a:pt x="33585" y="360679"/>
                </a:lnTo>
                <a:lnTo>
                  <a:pt x="34232" y="363219"/>
                </a:lnTo>
                <a:lnTo>
                  <a:pt x="34625" y="364489"/>
                </a:lnTo>
                <a:lnTo>
                  <a:pt x="35086" y="367029"/>
                </a:lnTo>
                <a:lnTo>
                  <a:pt x="39434" y="408939"/>
                </a:lnTo>
                <a:lnTo>
                  <a:pt x="52695" y="450850"/>
                </a:lnTo>
                <a:lnTo>
                  <a:pt x="71205" y="488950"/>
                </a:lnTo>
                <a:lnTo>
                  <a:pt x="82976" y="513079"/>
                </a:lnTo>
                <a:lnTo>
                  <a:pt x="94054" y="538479"/>
                </a:lnTo>
                <a:lnTo>
                  <a:pt x="103542" y="566419"/>
                </a:lnTo>
                <a:lnTo>
                  <a:pt x="110545" y="596900"/>
                </a:lnTo>
                <a:lnTo>
                  <a:pt x="111952" y="622300"/>
                </a:lnTo>
                <a:lnTo>
                  <a:pt x="109701" y="647700"/>
                </a:lnTo>
                <a:lnTo>
                  <a:pt x="106401" y="668019"/>
                </a:lnTo>
                <a:lnTo>
                  <a:pt x="104663" y="675639"/>
                </a:lnTo>
                <a:lnTo>
                  <a:pt x="104176" y="678179"/>
                </a:lnTo>
                <a:lnTo>
                  <a:pt x="305711" y="678179"/>
                </a:lnTo>
                <a:lnTo>
                  <a:pt x="303224" y="671829"/>
                </a:lnTo>
                <a:lnTo>
                  <a:pt x="298153" y="656589"/>
                </a:lnTo>
                <a:lnTo>
                  <a:pt x="294084" y="638809"/>
                </a:lnTo>
                <a:lnTo>
                  <a:pt x="294603" y="624839"/>
                </a:lnTo>
                <a:lnTo>
                  <a:pt x="298930" y="621029"/>
                </a:lnTo>
                <a:lnTo>
                  <a:pt x="306087" y="619759"/>
                </a:lnTo>
                <a:lnTo>
                  <a:pt x="312116" y="617219"/>
                </a:lnTo>
                <a:lnTo>
                  <a:pt x="313060" y="612139"/>
                </a:lnTo>
                <a:lnTo>
                  <a:pt x="304293" y="599439"/>
                </a:lnTo>
                <a:lnTo>
                  <a:pt x="288090" y="577850"/>
                </a:lnTo>
                <a:lnTo>
                  <a:pt x="269934" y="552450"/>
                </a:lnTo>
                <a:lnTo>
                  <a:pt x="255305" y="528319"/>
                </a:lnTo>
                <a:lnTo>
                  <a:pt x="249046" y="516889"/>
                </a:lnTo>
                <a:lnTo>
                  <a:pt x="233656" y="487679"/>
                </a:lnTo>
                <a:lnTo>
                  <a:pt x="213285" y="453389"/>
                </a:lnTo>
                <a:lnTo>
                  <a:pt x="192082" y="424179"/>
                </a:lnTo>
                <a:lnTo>
                  <a:pt x="182744" y="412750"/>
                </a:lnTo>
                <a:lnTo>
                  <a:pt x="171020" y="394969"/>
                </a:lnTo>
                <a:lnTo>
                  <a:pt x="159731" y="378459"/>
                </a:lnTo>
                <a:lnTo>
                  <a:pt x="151700" y="364489"/>
                </a:lnTo>
                <a:lnTo>
                  <a:pt x="148348" y="359409"/>
                </a:lnTo>
                <a:lnTo>
                  <a:pt x="151193" y="358139"/>
                </a:lnTo>
                <a:lnTo>
                  <a:pt x="155481" y="356869"/>
                </a:lnTo>
                <a:lnTo>
                  <a:pt x="165967" y="350519"/>
                </a:lnTo>
                <a:lnTo>
                  <a:pt x="140846" y="350519"/>
                </a:lnTo>
                <a:lnTo>
                  <a:pt x="133757" y="341629"/>
                </a:lnTo>
                <a:lnTo>
                  <a:pt x="128313" y="335279"/>
                </a:lnTo>
                <a:lnTo>
                  <a:pt x="123430" y="331469"/>
                </a:lnTo>
                <a:lnTo>
                  <a:pt x="124059" y="330200"/>
                </a:lnTo>
                <a:lnTo>
                  <a:pt x="125859" y="326389"/>
                </a:lnTo>
                <a:lnTo>
                  <a:pt x="126522" y="320039"/>
                </a:lnTo>
                <a:lnTo>
                  <a:pt x="126410" y="317500"/>
                </a:lnTo>
                <a:lnTo>
                  <a:pt x="125945" y="313689"/>
                </a:lnTo>
                <a:lnTo>
                  <a:pt x="125794" y="309879"/>
                </a:lnTo>
                <a:lnTo>
                  <a:pt x="125125" y="303529"/>
                </a:lnTo>
                <a:lnTo>
                  <a:pt x="128891" y="295909"/>
                </a:lnTo>
                <a:lnTo>
                  <a:pt x="130011" y="294639"/>
                </a:lnTo>
                <a:lnTo>
                  <a:pt x="291671" y="294639"/>
                </a:lnTo>
                <a:lnTo>
                  <a:pt x="289120" y="290829"/>
                </a:lnTo>
                <a:lnTo>
                  <a:pt x="286462" y="290829"/>
                </a:lnTo>
                <a:lnTo>
                  <a:pt x="283903" y="283209"/>
                </a:lnTo>
                <a:lnTo>
                  <a:pt x="288899" y="278129"/>
                </a:lnTo>
                <a:lnTo>
                  <a:pt x="292607" y="274319"/>
                </a:lnTo>
                <a:lnTo>
                  <a:pt x="292914" y="271779"/>
                </a:lnTo>
                <a:lnTo>
                  <a:pt x="292154" y="270509"/>
                </a:lnTo>
                <a:lnTo>
                  <a:pt x="291736" y="267969"/>
                </a:lnTo>
                <a:lnTo>
                  <a:pt x="271503" y="259079"/>
                </a:lnTo>
                <a:lnTo>
                  <a:pt x="267221" y="257809"/>
                </a:lnTo>
                <a:lnTo>
                  <a:pt x="59573" y="257809"/>
                </a:lnTo>
                <a:lnTo>
                  <a:pt x="58431" y="255269"/>
                </a:lnTo>
                <a:lnTo>
                  <a:pt x="56768" y="252729"/>
                </a:lnTo>
                <a:close/>
              </a:path>
              <a:path w="321945" h="678180">
                <a:moveTo>
                  <a:pt x="245610" y="330200"/>
                </a:moveTo>
                <a:lnTo>
                  <a:pt x="171216" y="330200"/>
                </a:lnTo>
                <a:lnTo>
                  <a:pt x="175032" y="334009"/>
                </a:lnTo>
                <a:lnTo>
                  <a:pt x="179460" y="337819"/>
                </a:lnTo>
                <a:lnTo>
                  <a:pt x="184832" y="342900"/>
                </a:lnTo>
                <a:lnTo>
                  <a:pt x="191240" y="346709"/>
                </a:lnTo>
                <a:lnTo>
                  <a:pt x="198777" y="349250"/>
                </a:lnTo>
                <a:lnTo>
                  <a:pt x="208055" y="351789"/>
                </a:lnTo>
                <a:lnTo>
                  <a:pt x="220510" y="353059"/>
                </a:lnTo>
                <a:lnTo>
                  <a:pt x="234101" y="353059"/>
                </a:lnTo>
                <a:lnTo>
                  <a:pt x="267016" y="339089"/>
                </a:lnTo>
                <a:lnTo>
                  <a:pt x="255523" y="339089"/>
                </a:lnTo>
                <a:lnTo>
                  <a:pt x="245610" y="330200"/>
                </a:lnTo>
                <a:close/>
              </a:path>
              <a:path w="321945" h="678180">
                <a:moveTo>
                  <a:pt x="291671" y="294639"/>
                </a:moveTo>
                <a:lnTo>
                  <a:pt x="130011" y="294639"/>
                </a:lnTo>
                <a:lnTo>
                  <a:pt x="130647" y="297179"/>
                </a:lnTo>
                <a:lnTo>
                  <a:pt x="131818" y="309879"/>
                </a:lnTo>
                <a:lnTo>
                  <a:pt x="139329" y="347979"/>
                </a:lnTo>
                <a:lnTo>
                  <a:pt x="140846" y="350519"/>
                </a:lnTo>
                <a:lnTo>
                  <a:pt x="165967" y="350519"/>
                </a:lnTo>
                <a:lnTo>
                  <a:pt x="167803" y="346709"/>
                </a:lnTo>
                <a:lnTo>
                  <a:pt x="164966" y="341629"/>
                </a:lnTo>
                <a:lnTo>
                  <a:pt x="164087" y="332739"/>
                </a:lnTo>
                <a:lnTo>
                  <a:pt x="171216" y="330200"/>
                </a:lnTo>
                <a:lnTo>
                  <a:pt x="245610" y="330200"/>
                </a:lnTo>
                <a:lnTo>
                  <a:pt x="251452" y="325119"/>
                </a:lnTo>
                <a:lnTo>
                  <a:pt x="256157" y="322579"/>
                </a:lnTo>
                <a:lnTo>
                  <a:pt x="261967" y="322579"/>
                </a:lnTo>
                <a:lnTo>
                  <a:pt x="277074" y="314959"/>
                </a:lnTo>
                <a:lnTo>
                  <a:pt x="280583" y="311150"/>
                </a:lnTo>
                <a:lnTo>
                  <a:pt x="284717" y="304800"/>
                </a:lnTo>
                <a:lnTo>
                  <a:pt x="284641" y="303529"/>
                </a:lnTo>
                <a:lnTo>
                  <a:pt x="286884" y="300989"/>
                </a:lnTo>
                <a:lnTo>
                  <a:pt x="291951" y="300989"/>
                </a:lnTo>
                <a:lnTo>
                  <a:pt x="292719" y="298450"/>
                </a:lnTo>
                <a:lnTo>
                  <a:pt x="292521" y="295909"/>
                </a:lnTo>
                <a:lnTo>
                  <a:pt x="291671" y="294639"/>
                </a:lnTo>
                <a:close/>
              </a:path>
              <a:path w="321945" h="678180">
                <a:moveTo>
                  <a:pt x="264391" y="334009"/>
                </a:moveTo>
                <a:lnTo>
                  <a:pt x="255523" y="339089"/>
                </a:lnTo>
                <a:lnTo>
                  <a:pt x="267016" y="339089"/>
                </a:lnTo>
                <a:lnTo>
                  <a:pt x="267530" y="336550"/>
                </a:lnTo>
                <a:lnTo>
                  <a:pt x="264391" y="334009"/>
                </a:lnTo>
                <a:close/>
              </a:path>
              <a:path w="321945" h="678180">
                <a:moveTo>
                  <a:pt x="291951" y="300989"/>
                </a:moveTo>
                <a:lnTo>
                  <a:pt x="286884" y="300989"/>
                </a:lnTo>
                <a:lnTo>
                  <a:pt x="291183" y="303529"/>
                </a:lnTo>
                <a:lnTo>
                  <a:pt x="291951" y="300989"/>
                </a:lnTo>
                <a:close/>
              </a:path>
              <a:path w="321945" h="678180">
                <a:moveTo>
                  <a:pt x="288269" y="289559"/>
                </a:moveTo>
                <a:lnTo>
                  <a:pt x="286462" y="290829"/>
                </a:lnTo>
                <a:lnTo>
                  <a:pt x="289120" y="290829"/>
                </a:lnTo>
                <a:lnTo>
                  <a:pt x="288269" y="289559"/>
                </a:lnTo>
                <a:close/>
              </a:path>
              <a:path w="321945" h="678180">
                <a:moveTo>
                  <a:pt x="64742" y="0"/>
                </a:moveTo>
                <a:lnTo>
                  <a:pt x="58712" y="7619"/>
                </a:lnTo>
                <a:lnTo>
                  <a:pt x="20948" y="209550"/>
                </a:lnTo>
                <a:lnTo>
                  <a:pt x="0" y="214629"/>
                </a:lnTo>
                <a:lnTo>
                  <a:pt x="464" y="223519"/>
                </a:lnTo>
                <a:lnTo>
                  <a:pt x="3326" y="226059"/>
                </a:lnTo>
                <a:lnTo>
                  <a:pt x="10173" y="226059"/>
                </a:lnTo>
                <a:lnTo>
                  <a:pt x="9220" y="227329"/>
                </a:lnTo>
                <a:lnTo>
                  <a:pt x="8971" y="228600"/>
                </a:lnTo>
                <a:lnTo>
                  <a:pt x="8881" y="231139"/>
                </a:lnTo>
                <a:lnTo>
                  <a:pt x="10523" y="232409"/>
                </a:lnTo>
                <a:lnTo>
                  <a:pt x="10843" y="232409"/>
                </a:lnTo>
                <a:lnTo>
                  <a:pt x="9773" y="233679"/>
                </a:lnTo>
                <a:lnTo>
                  <a:pt x="10986" y="237489"/>
                </a:lnTo>
                <a:lnTo>
                  <a:pt x="11804" y="238759"/>
                </a:lnTo>
                <a:lnTo>
                  <a:pt x="10878" y="238759"/>
                </a:lnTo>
                <a:lnTo>
                  <a:pt x="12020" y="242569"/>
                </a:lnTo>
                <a:lnTo>
                  <a:pt x="12733" y="242569"/>
                </a:lnTo>
                <a:lnTo>
                  <a:pt x="11879" y="245109"/>
                </a:lnTo>
                <a:lnTo>
                  <a:pt x="13947" y="247650"/>
                </a:lnTo>
                <a:lnTo>
                  <a:pt x="15872" y="248919"/>
                </a:lnTo>
                <a:lnTo>
                  <a:pt x="15407" y="252729"/>
                </a:lnTo>
                <a:lnTo>
                  <a:pt x="12948" y="254000"/>
                </a:lnTo>
                <a:lnTo>
                  <a:pt x="12373" y="260350"/>
                </a:lnTo>
                <a:lnTo>
                  <a:pt x="15350" y="261619"/>
                </a:lnTo>
                <a:lnTo>
                  <a:pt x="27078" y="262889"/>
                </a:lnTo>
                <a:lnTo>
                  <a:pt x="27702" y="255269"/>
                </a:lnTo>
                <a:lnTo>
                  <a:pt x="26625" y="255269"/>
                </a:lnTo>
                <a:lnTo>
                  <a:pt x="26240" y="254000"/>
                </a:lnTo>
                <a:lnTo>
                  <a:pt x="26297" y="252729"/>
                </a:lnTo>
                <a:lnTo>
                  <a:pt x="56768" y="252729"/>
                </a:lnTo>
                <a:lnTo>
                  <a:pt x="54273" y="248919"/>
                </a:lnTo>
                <a:lnTo>
                  <a:pt x="49683" y="243839"/>
                </a:lnTo>
                <a:lnTo>
                  <a:pt x="45824" y="238759"/>
                </a:lnTo>
                <a:lnTo>
                  <a:pt x="43235" y="234950"/>
                </a:lnTo>
                <a:lnTo>
                  <a:pt x="41619" y="233679"/>
                </a:lnTo>
                <a:lnTo>
                  <a:pt x="40600" y="233679"/>
                </a:lnTo>
                <a:lnTo>
                  <a:pt x="36666" y="231139"/>
                </a:lnTo>
                <a:lnTo>
                  <a:pt x="34823" y="226059"/>
                </a:lnTo>
                <a:lnTo>
                  <a:pt x="53741" y="224789"/>
                </a:lnTo>
                <a:lnTo>
                  <a:pt x="56555" y="217169"/>
                </a:lnTo>
                <a:lnTo>
                  <a:pt x="53240" y="214629"/>
                </a:lnTo>
                <a:lnTo>
                  <a:pt x="36342" y="209550"/>
                </a:lnTo>
                <a:lnTo>
                  <a:pt x="67622" y="7619"/>
                </a:lnTo>
                <a:lnTo>
                  <a:pt x="64742" y="0"/>
                </a:lnTo>
                <a:close/>
              </a:path>
              <a:path w="321945" h="678180">
                <a:moveTo>
                  <a:pt x="99155" y="172719"/>
                </a:moveTo>
                <a:lnTo>
                  <a:pt x="94712" y="173989"/>
                </a:lnTo>
                <a:lnTo>
                  <a:pt x="84236" y="173989"/>
                </a:lnTo>
                <a:lnTo>
                  <a:pt x="77688" y="177800"/>
                </a:lnTo>
                <a:lnTo>
                  <a:pt x="74984" y="181609"/>
                </a:lnTo>
                <a:lnTo>
                  <a:pt x="72296" y="181609"/>
                </a:lnTo>
                <a:lnTo>
                  <a:pt x="69786" y="185419"/>
                </a:lnTo>
                <a:lnTo>
                  <a:pt x="69771" y="186689"/>
                </a:lnTo>
                <a:lnTo>
                  <a:pt x="67255" y="186689"/>
                </a:lnTo>
                <a:lnTo>
                  <a:pt x="65426" y="190500"/>
                </a:lnTo>
                <a:lnTo>
                  <a:pt x="60634" y="191769"/>
                </a:lnTo>
                <a:lnTo>
                  <a:pt x="57163" y="198119"/>
                </a:lnTo>
                <a:lnTo>
                  <a:pt x="55911" y="200659"/>
                </a:lnTo>
                <a:lnTo>
                  <a:pt x="58856" y="207009"/>
                </a:lnTo>
                <a:lnTo>
                  <a:pt x="59522" y="207009"/>
                </a:lnTo>
                <a:lnTo>
                  <a:pt x="58417" y="209550"/>
                </a:lnTo>
                <a:lnTo>
                  <a:pt x="59792" y="215900"/>
                </a:lnTo>
                <a:lnTo>
                  <a:pt x="61106" y="215900"/>
                </a:lnTo>
                <a:lnTo>
                  <a:pt x="61304" y="217169"/>
                </a:lnTo>
                <a:lnTo>
                  <a:pt x="61109" y="217169"/>
                </a:lnTo>
                <a:lnTo>
                  <a:pt x="59943" y="220979"/>
                </a:lnTo>
                <a:lnTo>
                  <a:pt x="63550" y="232409"/>
                </a:lnTo>
                <a:lnTo>
                  <a:pt x="66923" y="232409"/>
                </a:lnTo>
                <a:lnTo>
                  <a:pt x="68169" y="250189"/>
                </a:lnTo>
                <a:lnTo>
                  <a:pt x="68248" y="252729"/>
                </a:lnTo>
                <a:lnTo>
                  <a:pt x="59573" y="257809"/>
                </a:lnTo>
                <a:lnTo>
                  <a:pt x="267221" y="257809"/>
                </a:lnTo>
                <a:lnTo>
                  <a:pt x="262939" y="256539"/>
                </a:lnTo>
                <a:lnTo>
                  <a:pt x="252812" y="252729"/>
                </a:lnTo>
                <a:lnTo>
                  <a:pt x="241611" y="248919"/>
                </a:lnTo>
                <a:lnTo>
                  <a:pt x="175370" y="248919"/>
                </a:lnTo>
                <a:lnTo>
                  <a:pt x="171216" y="240029"/>
                </a:lnTo>
                <a:lnTo>
                  <a:pt x="173748" y="237489"/>
                </a:lnTo>
                <a:lnTo>
                  <a:pt x="179525" y="231139"/>
                </a:lnTo>
                <a:lnTo>
                  <a:pt x="185817" y="223519"/>
                </a:lnTo>
                <a:lnTo>
                  <a:pt x="117356" y="223519"/>
                </a:lnTo>
                <a:lnTo>
                  <a:pt x="116650" y="222250"/>
                </a:lnTo>
                <a:lnTo>
                  <a:pt x="116010" y="218439"/>
                </a:lnTo>
                <a:lnTo>
                  <a:pt x="120712" y="217169"/>
                </a:lnTo>
                <a:lnTo>
                  <a:pt x="129059" y="215900"/>
                </a:lnTo>
                <a:lnTo>
                  <a:pt x="131775" y="213359"/>
                </a:lnTo>
                <a:lnTo>
                  <a:pt x="131734" y="209550"/>
                </a:lnTo>
                <a:lnTo>
                  <a:pt x="130608" y="209550"/>
                </a:lnTo>
                <a:lnTo>
                  <a:pt x="129424" y="205739"/>
                </a:lnTo>
                <a:lnTo>
                  <a:pt x="133635" y="205739"/>
                </a:lnTo>
                <a:lnTo>
                  <a:pt x="134395" y="203200"/>
                </a:lnTo>
                <a:lnTo>
                  <a:pt x="134308" y="201929"/>
                </a:lnTo>
                <a:lnTo>
                  <a:pt x="128203" y="201929"/>
                </a:lnTo>
                <a:lnTo>
                  <a:pt x="127494" y="200659"/>
                </a:lnTo>
                <a:lnTo>
                  <a:pt x="129791" y="198119"/>
                </a:lnTo>
                <a:lnTo>
                  <a:pt x="130313" y="196850"/>
                </a:lnTo>
                <a:lnTo>
                  <a:pt x="115524" y="196850"/>
                </a:lnTo>
                <a:lnTo>
                  <a:pt x="112233" y="194309"/>
                </a:lnTo>
                <a:lnTo>
                  <a:pt x="110589" y="190500"/>
                </a:lnTo>
                <a:lnTo>
                  <a:pt x="103996" y="189229"/>
                </a:lnTo>
                <a:lnTo>
                  <a:pt x="102618" y="186689"/>
                </a:lnTo>
                <a:lnTo>
                  <a:pt x="106117" y="185419"/>
                </a:lnTo>
                <a:lnTo>
                  <a:pt x="109241" y="182879"/>
                </a:lnTo>
                <a:lnTo>
                  <a:pt x="109084" y="182879"/>
                </a:lnTo>
                <a:lnTo>
                  <a:pt x="109590" y="180339"/>
                </a:lnTo>
                <a:lnTo>
                  <a:pt x="109872" y="177800"/>
                </a:lnTo>
                <a:lnTo>
                  <a:pt x="101782" y="177800"/>
                </a:lnTo>
                <a:lnTo>
                  <a:pt x="102467" y="175259"/>
                </a:lnTo>
                <a:lnTo>
                  <a:pt x="101967" y="173989"/>
                </a:lnTo>
                <a:lnTo>
                  <a:pt x="99155" y="172719"/>
                </a:lnTo>
                <a:close/>
              </a:path>
              <a:path w="321945" h="678180">
                <a:moveTo>
                  <a:pt x="210201" y="245109"/>
                </a:moveTo>
                <a:lnTo>
                  <a:pt x="190534" y="245109"/>
                </a:lnTo>
                <a:lnTo>
                  <a:pt x="182293" y="246379"/>
                </a:lnTo>
                <a:lnTo>
                  <a:pt x="177147" y="247650"/>
                </a:lnTo>
                <a:lnTo>
                  <a:pt x="175370" y="248919"/>
                </a:lnTo>
                <a:lnTo>
                  <a:pt x="241611" y="248919"/>
                </a:lnTo>
                <a:lnTo>
                  <a:pt x="210201" y="245109"/>
                </a:lnTo>
                <a:close/>
              </a:path>
              <a:path w="321945" h="678180">
                <a:moveTo>
                  <a:pt x="286787" y="110489"/>
                </a:moveTo>
                <a:lnTo>
                  <a:pt x="281538" y="114300"/>
                </a:lnTo>
                <a:lnTo>
                  <a:pt x="280457" y="114300"/>
                </a:lnTo>
                <a:lnTo>
                  <a:pt x="275532" y="119379"/>
                </a:lnTo>
                <a:lnTo>
                  <a:pt x="272862" y="121919"/>
                </a:lnTo>
                <a:lnTo>
                  <a:pt x="263621" y="125729"/>
                </a:lnTo>
                <a:lnTo>
                  <a:pt x="260276" y="127000"/>
                </a:lnTo>
                <a:lnTo>
                  <a:pt x="256122" y="130809"/>
                </a:lnTo>
                <a:lnTo>
                  <a:pt x="254085" y="134619"/>
                </a:lnTo>
                <a:lnTo>
                  <a:pt x="253447" y="135889"/>
                </a:lnTo>
                <a:lnTo>
                  <a:pt x="252061" y="137159"/>
                </a:lnTo>
                <a:lnTo>
                  <a:pt x="245545" y="142239"/>
                </a:lnTo>
                <a:lnTo>
                  <a:pt x="231743" y="151129"/>
                </a:lnTo>
                <a:lnTo>
                  <a:pt x="212199" y="162559"/>
                </a:lnTo>
                <a:lnTo>
                  <a:pt x="209646" y="163829"/>
                </a:lnTo>
                <a:lnTo>
                  <a:pt x="207409" y="165100"/>
                </a:lnTo>
                <a:lnTo>
                  <a:pt x="202247" y="168909"/>
                </a:lnTo>
                <a:lnTo>
                  <a:pt x="195385" y="172719"/>
                </a:lnTo>
                <a:lnTo>
                  <a:pt x="188050" y="177800"/>
                </a:lnTo>
                <a:lnTo>
                  <a:pt x="185136" y="180339"/>
                </a:lnTo>
                <a:lnTo>
                  <a:pt x="175254" y="187959"/>
                </a:lnTo>
                <a:lnTo>
                  <a:pt x="173239" y="190500"/>
                </a:lnTo>
                <a:lnTo>
                  <a:pt x="167594" y="194309"/>
                </a:lnTo>
                <a:lnTo>
                  <a:pt x="154851" y="203200"/>
                </a:lnTo>
                <a:lnTo>
                  <a:pt x="153438" y="204469"/>
                </a:lnTo>
                <a:lnTo>
                  <a:pt x="149590" y="205739"/>
                </a:lnTo>
                <a:lnTo>
                  <a:pt x="141317" y="210819"/>
                </a:lnTo>
                <a:lnTo>
                  <a:pt x="128598" y="218439"/>
                </a:lnTo>
                <a:lnTo>
                  <a:pt x="121191" y="222250"/>
                </a:lnTo>
                <a:lnTo>
                  <a:pt x="118080" y="223519"/>
                </a:lnTo>
                <a:lnTo>
                  <a:pt x="185817" y="223519"/>
                </a:lnTo>
                <a:lnTo>
                  <a:pt x="189892" y="218439"/>
                </a:lnTo>
                <a:lnTo>
                  <a:pt x="192643" y="214629"/>
                </a:lnTo>
                <a:lnTo>
                  <a:pt x="193287" y="213359"/>
                </a:lnTo>
                <a:lnTo>
                  <a:pt x="204109" y="204469"/>
                </a:lnTo>
                <a:lnTo>
                  <a:pt x="208473" y="203200"/>
                </a:lnTo>
                <a:lnTo>
                  <a:pt x="213047" y="200659"/>
                </a:lnTo>
                <a:lnTo>
                  <a:pt x="219273" y="196850"/>
                </a:lnTo>
                <a:lnTo>
                  <a:pt x="225712" y="191769"/>
                </a:lnTo>
                <a:lnTo>
                  <a:pt x="230925" y="187959"/>
                </a:lnTo>
                <a:lnTo>
                  <a:pt x="241466" y="176529"/>
                </a:lnTo>
                <a:lnTo>
                  <a:pt x="246828" y="170179"/>
                </a:lnTo>
                <a:lnTo>
                  <a:pt x="250798" y="166369"/>
                </a:lnTo>
                <a:lnTo>
                  <a:pt x="254668" y="162559"/>
                </a:lnTo>
                <a:lnTo>
                  <a:pt x="261943" y="156209"/>
                </a:lnTo>
                <a:lnTo>
                  <a:pt x="264424" y="153669"/>
                </a:lnTo>
                <a:lnTo>
                  <a:pt x="269502" y="151129"/>
                </a:lnTo>
                <a:lnTo>
                  <a:pt x="276242" y="149859"/>
                </a:lnTo>
                <a:lnTo>
                  <a:pt x="286257" y="144779"/>
                </a:lnTo>
                <a:lnTo>
                  <a:pt x="291405" y="143509"/>
                </a:lnTo>
                <a:lnTo>
                  <a:pt x="297411" y="142239"/>
                </a:lnTo>
                <a:lnTo>
                  <a:pt x="308768" y="138429"/>
                </a:lnTo>
                <a:lnTo>
                  <a:pt x="319337" y="134619"/>
                </a:lnTo>
                <a:lnTo>
                  <a:pt x="321536" y="134619"/>
                </a:lnTo>
                <a:lnTo>
                  <a:pt x="321622" y="133350"/>
                </a:lnTo>
                <a:lnTo>
                  <a:pt x="308256" y="133350"/>
                </a:lnTo>
                <a:lnTo>
                  <a:pt x="311698" y="132079"/>
                </a:lnTo>
                <a:lnTo>
                  <a:pt x="313780" y="130809"/>
                </a:lnTo>
                <a:lnTo>
                  <a:pt x="283140" y="130809"/>
                </a:lnTo>
                <a:lnTo>
                  <a:pt x="280365" y="129539"/>
                </a:lnTo>
                <a:lnTo>
                  <a:pt x="279068" y="129539"/>
                </a:lnTo>
                <a:lnTo>
                  <a:pt x="280750" y="125729"/>
                </a:lnTo>
                <a:lnTo>
                  <a:pt x="284933" y="121919"/>
                </a:lnTo>
                <a:lnTo>
                  <a:pt x="289454" y="118109"/>
                </a:lnTo>
                <a:lnTo>
                  <a:pt x="289857" y="118109"/>
                </a:lnTo>
                <a:lnTo>
                  <a:pt x="291420" y="116839"/>
                </a:lnTo>
                <a:lnTo>
                  <a:pt x="291171" y="115569"/>
                </a:lnTo>
                <a:lnTo>
                  <a:pt x="290887" y="113029"/>
                </a:lnTo>
                <a:lnTo>
                  <a:pt x="290318" y="111759"/>
                </a:lnTo>
                <a:lnTo>
                  <a:pt x="286787" y="110489"/>
                </a:lnTo>
                <a:close/>
              </a:path>
              <a:path w="321945" h="678180">
                <a:moveTo>
                  <a:pt x="131663" y="200659"/>
                </a:moveTo>
                <a:lnTo>
                  <a:pt x="131004" y="200659"/>
                </a:lnTo>
                <a:lnTo>
                  <a:pt x="128203" y="201929"/>
                </a:lnTo>
                <a:lnTo>
                  <a:pt x="134308" y="201929"/>
                </a:lnTo>
                <a:lnTo>
                  <a:pt x="131663" y="200659"/>
                </a:lnTo>
                <a:close/>
              </a:path>
              <a:path w="321945" h="678180">
                <a:moveTo>
                  <a:pt x="122843" y="194309"/>
                </a:moveTo>
                <a:lnTo>
                  <a:pt x="117194" y="194309"/>
                </a:lnTo>
                <a:lnTo>
                  <a:pt x="115524" y="196850"/>
                </a:lnTo>
                <a:lnTo>
                  <a:pt x="130313" y="196850"/>
                </a:lnTo>
                <a:lnTo>
                  <a:pt x="129867" y="195579"/>
                </a:lnTo>
                <a:lnTo>
                  <a:pt x="123477" y="195579"/>
                </a:lnTo>
                <a:lnTo>
                  <a:pt x="122843" y="194309"/>
                </a:lnTo>
                <a:close/>
              </a:path>
              <a:path w="321945" h="678180">
                <a:moveTo>
                  <a:pt x="129420" y="194309"/>
                </a:moveTo>
                <a:lnTo>
                  <a:pt x="126875" y="194309"/>
                </a:lnTo>
                <a:lnTo>
                  <a:pt x="126295" y="195579"/>
                </a:lnTo>
                <a:lnTo>
                  <a:pt x="129867" y="195579"/>
                </a:lnTo>
                <a:lnTo>
                  <a:pt x="129420" y="194309"/>
                </a:lnTo>
                <a:close/>
              </a:path>
              <a:path w="321945" h="678180">
                <a:moveTo>
                  <a:pt x="110153" y="175259"/>
                </a:moveTo>
                <a:lnTo>
                  <a:pt x="107014" y="176529"/>
                </a:lnTo>
                <a:lnTo>
                  <a:pt x="104821" y="177800"/>
                </a:lnTo>
                <a:lnTo>
                  <a:pt x="109872" y="177800"/>
                </a:lnTo>
                <a:lnTo>
                  <a:pt x="110153" y="175259"/>
                </a:lnTo>
                <a:close/>
              </a:path>
              <a:path w="321945" h="678180">
                <a:moveTo>
                  <a:pt x="321536" y="134619"/>
                </a:moveTo>
                <a:lnTo>
                  <a:pt x="319337" y="134619"/>
                </a:lnTo>
                <a:lnTo>
                  <a:pt x="321450" y="135889"/>
                </a:lnTo>
                <a:lnTo>
                  <a:pt x="321536" y="134619"/>
                </a:lnTo>
                <a:close/>
              </a:path>
              <a:path w="321945" h="678180">
                <a:moveTo>
                  <a:pt x="321880" y="129539"/>
                </a:moveTo>
                <a:lnTo>
                  <a:pt x="309913" y="133350"/>
                </a:lnTo>
                <a:lnTo>
                  <a:pt x="321622" y="133350"/>
                </a:lnTo>
                <a:lnTo>
                  <a:pt x="321880" y="129539"/>
                </a:lnTo>
                <a:close/>
              </a:path>
              <a:path w="321945" h="678180">
                <a:moveTo>
                  <a:pt x="298543" y="121919"/>
                </a:moveTo>
                <a:lnTo>
                  <a:pt x="297986" y="121919"/>
                </a:lnTo>
                <a:lnTo>
                  <a:pt x="295984" y="123189"/>
                </a:lnTo>
                <a:lnTo>
                  <a:pt x="293493" y="124459"/>
                </a:lnTo>
                <a:lnTo>
                  <a:pt x="288742" y="129539"/>
                </a:lnTo>
                <a:lnTo>
                  <a:pt x="288504" y="129539"/>
                </a:lnTo>
                <a:lnTo>
                  <a:pt x="287686" y="130809"/>
                </a:lnTo>
                <a:lnTo>
                  <a:pt x="313780" y="130809"/>
                </a:lnTo>
                <a:lnTo>
                  <a:pt x="315619" y="129539"/>
                </a:lnTo>
                <a:lnTo>
                  <a:pt x="319572" y="128269"/>
                </a:lnTo>
                <a:lnTo>
                  <a:pt x="295955" y="128269"/>
                </a:lnTo>
                <a:lnTo>
                  <a:pt x="297564" y="125729"/>
                </a:lnTo>
                <a:lnTo>
                  <a:pt x="298029" y="125729"/>
                </a:lnTo>
                <a:lnTo>
                  <a:pt x="299563" y="123189"/>
                </a:lnTo>
                <a:lnTo>
                  <a:pt x="298543" y="121919"/>
                </a:lnTo>
                <a:close/>
              </a:path>
              <a:path w="321945" h="678180">
                <a:moveTo>
                  <a:pt x="311468" y="124459"/>
                </a:moveTo>
                <a:lnTo>
                  <a:pt x="305503" y="124459"/>
                </a:lnTo>
                <a:lnTo>
                  <a:pt x="299477" y="127000"/>
                </a:lnTo>
                <a:lnTo>
                  <a:pt x="296597" y="128269"/>
                </a:lnTo>
                <a:lnTo>
                  <a:pt x="319572" y="128269"/>
                </a:lnTo>
                <a:lnTo>
                  <a:pt x="320450" y="127000"/>
                </a:lnTo>
                <a:lnTo>
                  <a:pt x="311641" y="127000"/>
                </a:lnTo>
                <a:lnTo>
                  <a:pt x="311468" y="124459"/>
                </a:lnTo>
                <a:close/>
              </a:path>
              <a:path w="321945" h="678180">
                <a:moveTo>
                  <a:pt x="317592" y="123189"/>
                </a:moveTo>
                <a:lnTo>
                  <a:pt x="311641" y="127000"/>
                </a:lnTo>
                <a:lnTo>
                  <a:pt x="320450" y="127000"/>
                </a:lnTo>
                <a:lnTo>
                  <a:pt x="321144" y="125729"/>
                </a:lnTo>
                <a:lnTo>
                  <a:pt x="320608" y="124459"/>
                </a:lnTo>
                <a:lnTo>
                  <a:pt x="317592" y="123189"/>
                </a:lnTo>
                <a:close/>
              </a:path>
            </a:pathLst>
          </a:custGeom>
          <a:solidFill>
            <a:srgbClr val="FCE4C3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98064" y="1142152"/>
            <a:ext cx="393623" cy="81863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97967" y="1820579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237" y="0"/>
                </a:lnTo>
              </a:path>
            </a:pathLst>
          </a:custGeom>
          <a:ln w="6281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97967" y="1826862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237" y="0"/>
                </a:lnTo>
              </a:path>
            </a:pathLst>
          </a:custGeom>
          <a:ln w="6285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97967" y="1839432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237" y="0"/>
                </a:lnTo>
              </a:path>
            </a:pathLst>
          </a:custGeom>
          <a:ln w="6281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97967" y="1833146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237" y="0"/>
                </a:lnTo>
              </a:path>
            </a:pathLst>
          </a:custGeom>
          <a:ln w="6282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97967" y="1845715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237" y="0"/>
                </a:lnTo>
              </a:path>
            </a:pathLst>
          </a:custGeom>
          <a:ln w="6285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04072"/>
            <a:ext cx="547370" cy="975994"/>
          </a:xfrm>
          <a:custGeom>
            <a:avLst/>
            <a:gdLst/>
            <a:ahLst/>
            <a:cxnLst/>
            <a:rect l="l" t="t" r="r" b="b"/>
            <a:pathLst>
              <a:path w="547370" h="975994">
                <a:moveTo>
                  <a:pt x="547139" y="975926"/>
                </a:moveTo>
                <a:lnTo>
                  <a:pt x="535003" y="890661"/>
                </a:lnTo>
                <a:lnTo>
                  <a:pt x="518585" y="841975"/>
                </a:lnTo>
                <a:lnTo>
                  <a:pt x="495600" y="795267"/>
                </a:lnTo>
                <a:lnTo>
                  <a:pt x="104151" y="117258"/>
                </a:lnTo>
                <a:lnTo>
                  <a:pt x="75194" y="74000"/>
                </a:lnTo>
                <a:lnTo>
                  <a:pt x="41239" y="35440"/>
                </a:lnTo>
                <a:lnTo>
                  <a:pt x="2858" y="1906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5522" y="5980168"/>
            <a:ext cx="3094355" cy="500380"/>
          </a:xfrm>
          <a:custGeom>
            <a:avLst/>
            <a:gdLst/>
            <a:ahLst/>
            <a:cxnLst/>
            <a:rect l="l" t="t" r="r" b="b"/>
            <a:pathLst>
              <a:path w="3094354" h="500379">
                <a:moveTo>
                  <a:pt x="3093757" y="0"/>
                </a:moveTo>
                <a:lnTo>
                  <a:pt x="947539" y="0"/>
                </a:lnTo>
                <a:lnTo>
                  <a:pt x="898463" y="1045"/>
                </a:lnTo>
                <a:lnTo>
                  <a:pt x="849741" y="4160"/>
                </a:lnTo>
                <a:lnTo>
                  <a:pt x="801428" y="9313"/>
                </a:lnTo>
                <a:lnTo>
                  <a:pt x="753579" y="16472"/>
                </a:lnTo>
                <a:lnTo>
                  <a:pt x="706249" y="25606"/>
                </a:lnTo>
                <a:lnTo>
                  <a:pt x="659492" y="36683"/>
                </a:lnTo>
                <a:lnTo>
                  <a:pt x="613363" y="49671"/>
                </a:lnTo>
                <a:lnTo>
                  <a:pt x="567917" y="64539"/>
                </a:lnTo>
                <a:lnTo>
                  <a:pt x="523209" y="81255"/>
                </a:lnTo>
                <a:lnTo>
                  <a:pt x="479294" y="99787"/>
                </a:lnTo>
                <a:lnTo>
                  <a:pt x="436227" y="120103"/>
                </a:lnTo>
                <a:lnTo>
                  <a:pt x="394062" y="142173"/>
                </a:lnTo>
                <a:lnTo>
                  <a:pt x="352854" y="165964"/>
                </a:lnTo>
                <a:lnTo>
                  <a:pt x="312659" y="191445"/>
                </a:lnTo>
                <a:lnTo>
                  <a:pt x="273530" y="218584"/>
                </a:lnTo>
                <a:lnTo>
                  <a:pt x="235523" y="247350"/>
                </a:lnTo>
                <a:lnTo>
                  <a:pt x="198693" y="277710"/>
                </a:lnTo>
                <a:lnTo>
                  <a:pt x="163094" y="309633"/>
                </a:lnTo>
                <a:lnTo>
                  <a:pt x="128781" y="343087"/>
                </a:lnTo>
                <a:lnTo>
                  <a:pt x="95810" y="378041"/>
                </a:lnTo>
                <a:lnTo>
                  <a:pt x="64234" y="414463"/>
                </a:lnTo>
                <a:lnTo>
                  <a:pt x="34109" y="452322"/>
                </a:lnTo>
                <a:lnTo>
                  <a:pt x="5490" y="491585"/>
                </a:lnTo>
                <a:lnTo>
                  <a:pt x="0" y="499831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11515"/>
            <a:ext cx="392430" cy="1526540"/>
          </a:xfrm>
          <a:custGeom>
            <a:avLst/>
            <a:gdLst/>
            <a:ahLst/>
            <a:cxnLst/>
            <a:rect l="l" t="t" r="r" b="b"/>
            <a:pathLst>
              <a:path w="392430" h="1526539">
                <a:moveTo>
                  <a:pt x="0" y="1526266"/>
                </a:moveTo>
                <a:lnTo>
                  <a:pt x="349081" y="927336"/>
                </a:lnTo>
                <a:lnTo>
                  <a:pt x="370631" y="882483"/>
                </a:lnTo>
                <a:lnTo>
                  <a:pt x="384998" y="835568"/>
                </a:lnTo>
                <a:lnTo>
                  <a:pt x="392181" y="787415"/>
                </a:lnTo>
                <a:lnTo>
                  <a:pt x="392181" y="738851"/>
                </a:lnTo>
                <a:lnTo>
                  <a:pt x="384998" y="690698"/>
                </a:lnTo>
                <a:lnTo>
                  <a:pt x="370631" y="643783"/>
                </a:lnTo>
                <a:lnTo>
                  <a:pt x="349081" y="598930"/>
                </a:lnTo>
                <a:lnTo>
                  <a:pt x="21243" y="31099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6054" y="25"/>
            <a:ext cx="1966595" cy="1185545"/>
          </a:xfrm>
          <a:custGeom>
            <a:avLst/>
            <a:gdLst/>
            <a:ahLst/>
            <a:cxnLst/>
            <a:rect l="l" t="t" r="r" b="b"/>
            <a:pathLst>
              <a:path w="1966595" h="1185545">
                <a:moveTo>
                  <a:pt x="115012" y="0"/>
                </a:moveTo>
                <a:lnTo>
                  <a:pt x="43098" y="124559"/>
                </a:lnTo>
                <a:lnTo>
                  <a:pt x="21549" y="169412"/>
                </a:lnTo>
                <a:lnTo>
                  <a:pt x="7183" y="216327"/>
                </a:lnTo>
                <a:lnTo>
                  <a:pt x="0" y="264479"/>
                </a:lnTo>
                <a:lnTo>
                  <a:pt x="0" y="313044"/>
                </a:lnTo>
                <a:lnTo>
                  <a:pt x="7183" y="361197"/>
                </a:lnTo>
                <a:lnTo>
                  <a:pt x="21549" y="408112"/>
                </a:lnTo>
                <a:lnTo>
                  <a:pt x="43098" y="452965"/>
                </a:lnTo>
                <a:lnTo>
                  <a:pt x="370935" y="1020798"/>
                </a:lnTo>
                <a:lnTo>
                  <a:pt x="399005" y="1061886"/>
                </a:lnTo>
                <a:lnTo>
                  <a:pt x="432451" y="1097785"/>
                </a:lnTo>
                <a:lnTo>
                  <a:pt x="470561" y="1128082"/>
                </a:lnTo>
                <a:lnTo>
                  <a:pt x="512619" y="1152365"/>
                </a:lnTo>
                <a:lnTo>
                  <a:pt x="557912" y="1170220"/>
                </a:lnTo>
                <a:lnTo>
                  <a:pt x="605725" y="1181236"/>
                </a:lnTo>
                <a:lnTo>
                  <a:pt x="655343" y="1185000"/>
                </a:lnTo>
                <a:lnTo>
                  <a:pt x="1311019" y="1185000"/>
                </a:lnTo>
                <a:lnTo>
                  <a:pt x="1360638" y="1181236"/>
                </a:lnTo>
                <a:lnTo>
                  <a:pt x="1408452" y="1170220"/>
                </a:lnTo>
                <a:lnTo>
                  <a:pt x="1453745" y="1152365"/>
                </a:lnTo>
                <a:lnTo>
                  <a:pt x="1495803" y="1128082"/>
                </a:lnTo>
                <a:lnTo>
                  <a:pt x="1533912" y="1097785"/>
                </a:lnTo>
                <a:lnTo>
                  <a:pt x="1567357" y="1061886"/>
                </a:lnTo>
                <a:lnTo>
                  <a:pt x="1595425" y="1020798"/>
                </a:lnTo>
                <a:lnTo>
                  <a:pt x="1923263" y="452965"/>
                </a:lnTo>
                <a:lnTo>
                  <a:pt x="1944813" y="408112"/>
                </a:lnTo>
                <a:lnTo>
                  <a:pt x="1959180" y="361197"/>
                </a:lnTo>
                <a:lnTo>
                  <a:pt x="1966364" y="313044"/>
                </a:lnTo>
                <a:lnTo>
                  <a:pt x="1966364" y="264479"/>
                </a:lnTo>
                <a:lnTo>
                  <a:pt x="1959180" y="216327"/>
                </a:lnTo>
                <a:lnTo>
                  <a:pt x="1944813" y="169412"/>
                </a:lnTo>
                <a:lnTo>
                  <a:pt x="1923263" y="124559"/>
                </a:lnTo>
                <a:lnTo>
                  <a:pt x="1851348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558" y="1807329"/>
            <a:ext cx="4214495" cy="1072515"/>
          </a:xfrm>
          <a:custGeom>
            <a:avLst/>
            <a:gdLst/>
            <a:ahLst/>
            <a:cxnLst/>
            <a:rect l="l" t="t" r="r" b="b"/>
            <a:pathLst>
              <a:path w="4214495" h="1072514">
                <a:moveTo>
                  <a:pt x="3821781" y="0"/>
                </a:moveTo>
                <a:lnTo>
                  <a:pt x="392428" y="0"/>
                </a:lnTo>
                <a:lnTo>
                  <a:pt x="341189" y="6798"/>
                </a:lnTo>
                <a:lnTo>
                  <a:pt x="294239" y="26311"/>
                </a:lnTo>
                <a:lnTo>
                  <a:pt x="253864" y="57217"/>
                </a:lnTo>
                <a:lnTo>
                  <a:pt x="222353" y="98193"/>
                </a:lnTo>
                <a:lnTo>
                  <a:pt x="26309" y="437763"/>
                </a:lnTo>
                <a:lnTo>
                  <a:pt x="6577" y="485536"/>
                </a:lnTo>
                <a:lnTo>
                  <a:pt x="0" y="535952"/>
                </a:lnTo>
                <a:lnTo>
                  <a:pt x="6577" y="586370"/>
                </a:lnTo>
                <a:lnTo>
                  <a:pt x="26309" y="634146"/>
                </a:lnTo>
                <a:lnTo>
                  <a:pt x="222353" y="973710"/>
                </a:lnTo>
                <a:lnTo>
                  <a:pt x="253864" y="1014686"/>
                </a:lnTo>
                <a:lnTo>
                  <a:pt x="294239" y="1045592"/>
                </a:lnTo>
                <a:lnTo>
                  <a:pt x="341189" y="1065105"/>
                </a:lnTo>
                <a:lnTo>
                  <a:pt x="392428" y="1071904"/>
                </a:lnTo>
                <a:lnTo>
                  <a:pt x="3821781" y="1071904"/>
                </a:lnTo>
                <a:lnTo>
                  <a:pt x="3873021" y="1065105"/>
                </a:lnTo>
                <a:lnTo>
                  <a:pt x="3919974" y="1045592"/>
                </a:lnTo>
                <a:lnTo>
                  <a:pt x="3960349" y="1014686"/>
                </a:lnTo>
                <a:lnTo>
                  <a:pt x="3991856" y="973710"/>
                </a:lnTo>
                <a:lnTo>
                  <a:pt x="4187908" y="634146"/>
                </a:lnTo>
                <a:lnTo>
                  <a:pt x="4207642" y="586370"/>
                </a:lnTo>
                <a:lnTo>
                  <a:pt x="4214220" y="535952"/>
                </a:lnTo>
                <a:lnTo>
                  <a:pt x="4207642" y="485536"/>
                </a:lnTo>
                <a:lnTo>
                  <a:pt x="4187908" y="437763"/>
                </a:lnTo>
                <a:lnTo>
                  <a:pt x="3991856" y="98193"/>
                </a:lnTo>
                <a:lnTo>
                  <a:pt x="3960349" y="57217"/>
                </a:lnTo>
                <a:lnTo>
                  <a:pt x="3919974" y="26311"/>
                </a:lnTo>
                <a:lnTo>
                  <a:pt x="3873021" y="6798"/>
                </a:lnTo>
                <a:lnTo>
                  <a:pt x="3821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558" y="1807329"/>
            <a:ext cx="4214495" cy="1072515"/>
          </a:xfrm>
          <a:custGeom>
            <a:avLst/>
            <a:gdLst/>
            <a:ahLst/>
            <a:cxnLst/>
            <a:rect l="l" t="t" r="r" b="b"/>
            <a:pathLst>
              <a:path w="4214495" h="1072514">
                <a:moveTo>
                  <a:pt x="3821781" y="0"/>
                </a:moveTo>
                <a:lnTo>
                  <a:pt x="392428" y="0"/>
                </a:lnTo>
                <a:lnTo>
                  <a:pt x="341189" y="6798"/>
                </a:lnTo>
                <a:lnTo>
                  <a:pt x="294239" y="26311"/>
                </a:lnTo>
                <a:lnTo>
                  <a:pt x="253864" y="57217"/>
                </a:lnTo>
                <a:lnTo>
                  <a:pt x="222353" y="98193"/>
                </a:lnTo>
                <a:lnTo>
                  <a:pt x="26309" y="437763"/>
                </a:lnTo>
                <a:lnTo>
                  <a:pt x="6577" y="485536"/>
                </a:lnTo>
                <a:lnTo>
                  <a:pt x="0" y="535952"/>
                </a:lnTo>
                <a:lnTo>
                  <a:pt x="6577" y="586370"/>
                </a:lnTo>
                <a:lnTo>
                  <a:pt x="26309" y="634146"/>
                </a:lnTo>
                <a:lnTo>
                  <a:pt x="222353" y="973710"/>
                </a:lnTo>
                <a:lnTo>
                  <a:pt x="253864" y="1014686"/>
                </a:lnTo>
                <a:lnTo>
                  <a:pt x="294239" y="1045592"/>
                </a:lnTo>
                <a:lnTo>
                  <a:pt x="341189" y="1065105"/>
                </a:lnTo>
                <a:lnTo>
                  <a:pt x="392428" y="1071904"/>
                </a:lnTo>
                <a:lnTo>
                  <a:pt x="3821781" y="1071904"/>
                </a:lnTo>
                <a:lnTo>
                  <a:pt x="3873021" y="1065105"/>
                </a:lnTo>
                <a:lnTo>
                  <a:pt x="3919974" y="1045592"/>
                </a:lnTo>
                <a:lnTo>
                  <a:pt x="3960349" y="1014686"/>
                </a:lnTo>
                <a:lnTo>
                  <a:pt x="3991856" y="973710"/>
                </a:lnTo>
                <a:lnTo>
                  <a:pt x="4187908" y="634146"/>
                </a:lnTo>
                <a:lnTo>
                  <a:pt x="4207642" y="586370"/>
                </a:lnTo>
                <a:lnTo>
                  <a:pt x="4214220" y="535952"/>
                </a:lnTo>
                <a:lnTo>
                  <a:pt x="4207642" y="485536"/>
                </a:lnTo>
                <a:lnTo>
                  <a:pt x="4187908" y="437763"/>
                </a:lnTo>
                <a:lnTo>
                  <a:pt x="3991856" y="98193"/>
                </a:lnTo>
                <a:lnTo>
                  <a:pt x="3960349" y="57217"/>
                </a:lnTo>
                <a:lnTo>
                  <a:pt x="3919974" y="26311"/>
                </a:lnTo>
                <a:lnTo>
                  <a:pt x="3873021" y="6798"/>
                </a:lnTo>
                <a:lnTo>
                  <a:pt x="3821781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558" y="1532451"/>
            <a:ext cx="1568450" cy="417195"/>
          </a:xfrm>
          <a:custGeom>
            <a:avLst/>
            <a:gdLst/>
            <a:ahLst/>
            <a:cxnLst/>
            <a:rect l="l" t="t" r="r" b="b"/>
            <a:pathLst>
              <a:path w="1568450" h="417194">
                <a:moveTo>
                  <a:pt x="1415675" y="0"/>
                </a:moveTo>
                <a:lnTo>
                  <a:pt x="152549" y="0"/>
                </a:lnTo>
                <a:lnTo>
                  <a:pt x="132631" y="2642"/>
                </a:lnTo>
                <a:lnTo>
                  <a:pt x="98685" y="22241"/>
                </a:lnTo>
                <a:lnTo>
                  <a:pt x="10226" y="170171"/>
                </a:lnTo>
                <a:lnTo>
                  <a:pt x="0" y="208340"/>
                </a:lnTo>
                <a:lnTo>
                  <a:pt x="2556" y="227940"/>
                </a:lnTo>
                <a:lnTo>
                  <a:pt x="86435" y="378510"/>
                </a:lnTo>
                <a:lnTo>
                  <a:pt x="114380" y="406453"/>
                </a:lnTo>
                <a:lnTo>
                  <a:pt x="152549" y="416681"/>
                </a:lnTo>
                <a:lnTo>
                  <a:pt x="1415675" y="416681"/>
                </a:lnTo>
                <a:lnTo>
                  <a:pt x="1453845" y="406453"/>
                </a:lnTo>
                <a:lnTo>
                  <a:pt x="1481788" y="378510"/>
                </a:lnTo>
                <a:lnTo>
                  <a:pt x="1558001" y="246513"/>
                </a:lnTo>
                <a:lnTo>
                  <a:pt x="1568228" y="208340"/>
                </a:lnTo>
                <a:lnTo>
                  <a:pt x="1565671" y="188742"/>
                </a:lnTo>
                <a:lnTo>
                  <a:pt x="1481788" y="38169"/>
                </a:lnTo>
                <a:lnTo>
                  <a:pt x="1453845" y="10227"/>
                </a:lnTo>
                <a:lnTo>
                  <a:pt x="1415675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4342" y="999288"/>
            <a:ext cx="465455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/>
              <a:t>ДОАБОРТНОЕ</a:t>
            </a:r>
            <a:r>
              <a:rPr sz="1800" spc="-15"/>
              <a:t> </a:t>
            </a:r>
            <a:r>
              <a:rPr sz="1800" spc="-20"/>
              <a:t>КОНСУЛЬТИРОВАНИЕ</a:t>
            </a:r>
            <a:endParaRPr sz="1800"/>
          </a:p>
          <a:p>
            <a:pPr>
              <a:lnSpc>
                <a:spcPct val="100000"/>
              </a:lnSpc>
            </a:pPr>
            <a:endParaRPr sz="1650"/>
          </a:p>
          <a:p>
            <a:pPr marL="465455">
              <a:lnSpc>
                <a:spcPct val="100000"/>
              </a:lnSpc>
              <a:spcBef>
                <a:spcPts val="5"/>
              </a:spcBef>
            </a:pPr>
            <a:r>
              <a:rPr sz="1800">
                <a:solidFill>
                  <a:srgbClr val="FFFFFF"/>
                </a:solidFill>
              </a:rPr>
              <a:t>ЦЕЛЬ</a:t>
            </a:r>
            <a:endParaRPr sz="1800"/>
          </a:p>
        </p:txBody>
      </p:sp>
      <p:sp>
        <p:nvSpPr>
          <p:cNvPr id="19" name="object 19"/>
          <p:cNvSpPr txBox="1"/>
          <p:nvPr/>
        </p:nvSpPr>
        <p:spPr>
          <a:xfrm>
            <a:off x="866888" y="2027154"/>
            <a:ext cx="3561715" cy="6845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/>
          </a:lstStyle>
          <a:p>
            <a:pPr marL="12065" marR="5080" algn="ctr">
              <a:lnSpc>
                <a:spcPts val="1290"/>
              </a:lnSpc>
              <a:spcBef>
                <a:spcPts val="165"/>
              </a:spcBef>
            </a:pPr>
            <a:r>
              <a:rPr sz="1100" spc="95">
                <a:solidFill>
                  <a:srgbClr val="273A7F"/>
                </a:solidFill>
                <a:latin typeface="Arial Unicode MS"/>
                <a:cs typeface="Arial Unicode MS"/>
              </a:rPr>
              <a:t>Профилактика </a:t>
            </a:r>
            <a:r>
              <a:rPr sz="1100" spc="145">
                <a:solidFill>
                  <a:srgbClr val="273A7F"/>
                </a:solidFill>
                <a:latin typeface="Arial Unicode MS"/>
                <a:cs typeface="Arial Unicode MS"/>
              </a:rPr>
              <a:t>и </a:t>
            </a:r>
            <a:r>
              <a:rPr sz="1100" spc="120">
                <a:solidFill>
                  <a:srgbClr val="273A7F"/>
                </a:solidFill>
                <a:latin typeface="Arial Unicode MS"/>
                <a:cs typeface="Arial Unicode MS"/>
              </a:rPr>
              <a:t>снижение </a:t>
            </a:r>
            <a:r>
              <a:rPr sz="1100" spc="75">
                <a:solidFill>
                  <a:srgbClr val="273A7F"/>
                </a:solidFill>
                <a:latin typeface="Arial Unicode MS"/>
                <a:cs typeface="Arial Unicode MS"/>
              </a:rPr>
              <a:t>абортов </a:t>
            </a:r>
            <a:r>
              <a:rPr sz="1100" spc="85">
                <a:solidFill>
                  <a:srgbClr val="273A7F"/>
                </a:solidFill>
                <a:latin typeface="Arial Unicode MS"/>
                <a:cs typeface="Arial Unicode MS"/>
              </a:rPr>
              <a:t>путем  </a:t>
            </a:r>
            <a:r>
              <a:rPr sz="1100" spc="95">
                <a:solidFill>
                  <a:srgbClr val="273A7F"/>
                </a:solidFill>
                <a:latin typeface="Arial Unicode MS"/>
                <a:cs typeface="Arial Unicode MS"/>
              </a:rPr>
              <a:t>психологического </a:t>
            </a:r>
            <a:r>
              <a:rPr sz="1100" spc="90">
                <a:solidFill>
                  <a:srgbClr val="273A7F"/>
                </a:solidFill>
                <a:latin typeface="Arial Unicode MS"/>
                <a:cs typeface="Arial Unicode MS"/>
              </a:rPr>
              <a:t>консультирования </a:t>
            </a:r>
            <a:r>
              <a:rPr sz="1100" spc="105">
                <a:solidFill>
                  <a:srgbClr val="273A7F"/>
                </a:solidFill>
                <a:latin typeface="Arial Unicode MS"/>
                <a:cs typeface="Arial Unicode MS"/>
              </a:rPr>
              <a:t>женщин,  </a:t>
            </a:r>
            <a:r>
              <a:rPr sz="1100" spc="80">
                <a:solidFill>
                  <a:srgbClr val="273A7F"/>
                </a:solidFill>
                <a:latin typeface="Arial Unicode MS"/>
                <a:cs typeface="Arial Unicode MS"/>
              </a:rPr>
              <a:t>находящихся</a:t>
            </a:r>
            <a:r>
              <a:rPr sz="1100" spc="-15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90">
                <a:solidFill>
                  <a:srgbClr val="273A7F"/>
                </a:solidFill>
                <a:latin typeface="Arial Unicode MS"/>
                <a:cs typeface="Arial Unicode MS"/>
              </a:rPr>
              <a:t>в</a:t>
            </a:r>
            <a:r>
              <a:rPr sz="1100" spc="-15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95">
                <a:solidFill>
                  <a:srgbClr val="273A7F"/>
                </a:solidFill>
                <a:latin typeface="Arial Unicode MS"/>
                <a:cs typeface="Arial Unicode MS"/>
              </a:rPr>
              <a:t>ситуации</a:t>
            </a:r>
            <a:r>
              <a:rPr sz="1100" spc="-15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114">
                <a:solidFill>
                  <a:srgbClr val="273A7F"/>
                </a:solidFill>
                <a:latin typeface="Arial Unicode MS"/>
                <a:cs typeface="Arial Unicode MS"/>
              </a:rPr>
              <a:t>принятия</a:t>
            </a:r>
            <a:r>
              <a:rPr sz="1100" spc="-15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114">
                <a:solidFill>
                  <a:srgbClr val="273A7F"/>
                </a:solidFill>
                <a:latin typeface="Arial Unicode MS"/>
                <a:cs typeface="Arial Unicode MS"/>
              </a:rPr>
              <a:t>решения</a:t>
            </a:r>
            <a:r>
              <a:rPr sz="1100" spc="-1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120">
                <a:solidFill>
                  <a:srgbClr val="273A7F"/>
                </a:solidFill>
                <a:latin typeface="Arial Unicode MS"/>
                <a:cs typeface="Arial Unicode MS"/>
              </a:rPr>
              <a:t>по  </a:t>
            </a:r>
            <a:r>
              <a:rPr sz="1100" spc="100">
                <a:solidFill>
                  <a:srgbClr val="273A7F"/>
                </a:solidFill>
                <a:latin typeface="Arial Unicode MS"/>
                <a:cs typeface="Arial Unicode MS"/>
              </a:rPr>
              <a:t>сохранению/прерыванию</a:t>
            </a:r>
            <a:r>
              <a:rPr sz="1100" spc="-1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90">
                <a:solidFill>
                  <a:srgbClr val="273A7F"/>
                </a:solidFill>
                <a:latin typeface="Arial Unicode MS"/>
                <a:cs typeface="Arial Unicode MS"/>
              </a:rPr>
              <a:t>беременности.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05868" y="1807329"/>
            <a:ext cx="4214495" cy="1072515"/>
          </a:xfrm>
          <a:custGeom>
            <a:avLst/>
            <a:gdLst/>
            <a:ahLst/>
            <a:cxnLst/>
            <a:rect l="l" t="t" r="r" b="b"/>
            <a:pathLst>
              <a:path w="4214495" h="1072514">
                <a:moveTo>
                  <a:pt x="3821781" y="0"/>
                </a:moveTo>
                <a:lnTo>
                  <a:pt x="392429" y="0"/>
                </a:lnTo>
                <a:lnTo>
                  <a:pt x="341190" y="6798"/>
                </a:lnTo>
                <a:lnTo>
                  <a:pt x="294240" y="26311"/>
                </a:lnTo>
                <a:lnTo>
                  <a:pt x="253865" y="57217"/>
                </a:lnTo>
                <a:lnTo>
                  <a:pt x="222353" y="98193"/>
                </a:lnTo>
                <a:lnTo>
                  <a:pt x="26309" y="437763"/>
                </a:lnTo>
                <a:lnTo>
                  <a:pt x="6577" y="485536"/>
                </a:lnTo>
                <a:lnTo>
                  <a:pt x="0" y="535952"/>
                </a:lnTo>
                <a:lnTo>
                  <a:pt x="6577" y="586370"/>
                </a:lnTo>
                <a:lnTo>
                  <a:pt x="26309" y="634146"/>
                </a:lnTo>
                <a:lnTo>
                  <a:pt x="222353" y="973710"/>
                </a:lnTo>
                <a:lnTo>
                  <a:pt x="253865" y="1014686"/>
                </a:lnTo>
                <a:lnTo>
                  <a:pt x="294240" y="1045592"/>
                </a:lnTo>
                <a:lnTo>
                  <a:pt x="341190" y="1065105"/>
                </a:lnTo>
                <a:lnTo>
                  <a:pt x="392429" y="1071904"/>
                </a:lnTo>
                <a:lnTo>
                  <a:pt x="3821781" y="1071904"/>
                </a:lnTo>
                <a:lnTo>
                  <a:pt x="3873022" y="1065105"/>
                </a:lnTo>
                <a:lnTo>
                  <a:pt x="3919975" y="1045592"/>
                </a:lnTo>
                <a:lnTo>
                  <a:pt x="3960350" y="1014686"/>
                </a:lnTo>
                <a:lnTo>
                  <a:pt x="3991857" y="973710"/>
                </a:lnTo>
                <a:lnTo>
                  <a:pt x="4187908" y="634146"/>
                </a:lnTo>
                <a:lnTo>
                  <a:pt x="4207642" y="586370"/>
                </a:lnTo>
                <a:lnTo>
                  <a:pt x="4214220" y="535952"/>
                </a:lnTo>
                <a:lnTo>
                  <a:pt x="4207642" y="485536"/>
                </a:lnTo>
                <a:lnTo>
                  <a:pt x="4187908" y="437763"/>
                </a:lnTo>
                <a:lnTo>
                  <a:pt x="3991857" y="98193"/>
                </a:lnTo>
                <a:lnTo>
                  <a:pt x="3960350" y="57217"/>
                </a:lnTo>
                <a:lnTo>
                  <a:pt x="3919975" y="26311"/>
                </a:lnTo>
                <a:lnTo>
                  <a:pt x="3873022" y="6798"/>
                </a:lnTo>
                <a:lnTo>
                  <a:pt x="3821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05868" y="1807329"/>
            <a:ext cx="4214495" cy="1072515"/>
          </a:xfrm>
          <a:custGeom>
            <a:avLst/>
            <a:gdLst/>
            <a:ahLst/>
            <a:cxnLst/>
            <a:rect l="l" t="t" r="r" b="b"/>
            <a:pathLst>
              <a:path w="4214495" h="1072514">
                <a:moveTo>
                  <a:pt x="3821781" y="0"/>
                </a:moveTo>
                <a:lnTo>
                  <a:pt x="392429" y="0"/>
                </a:lnTo>
                <a:lnTo>
                  <a:pt x="341190" y="6798"/>
                </a:lnTo>
                <a:lnTo>
                  <a:pt x="294240" y="26311"/>
                </a:lnTo>
                <a:lnTo>
                  <a:pt x="253865" y="57217"/>
                </a:lnTo>
                <a:lnTo>
                  <a:pt x="222353" y="98193"/>
                </a:lnTo>
                <a:lnTo>
                  <a:pt x="26309" y="437763"/>
                </a:lnTo>
                <a:lnTo>
                  <a:pt x="6577" y="485536"/>
                </a:lnTo>
                <a:lnTo>
                  <a:pt x="0" y="535952"/>
                </a:lnTo>
                <a:lnTo>
                  <a:pt x="6577" y="586370"/>
                </a:lnTo>
                <a:lnTo>
                  <a:pt x="26309" y="634146"/>
                </a:lnTo>
                <a:lnTo>
                  <a:pt x="222353" y="973710"/>
                </a:lnTo>
                <a:lnTo>
                  <a:pt x="253865" y="1014686"/>
                </a:lnTo>
                <a:lnTo>
                  <a:pt x="294240" y="1045592"/>
                </a:lnTo>
                <a:lnTo>
                  <a:pt x="341190" y="1065105"/>
                </a:lnTo>
                <a:lnTo>
                  <a:pt x="392429" y="1071904"/>
                </a:lnTo>
                <a:lnTo>
                  <a:pt x="3821781" y="1071904"/>
                </a:lnTo>
                <a:lnTo>
                  <a:pt x="3873022" y="1065105"/>
                </a:lnTo>
                <a:lnTo>
                  <a:pt x="3919975" y="1045592"/>
                </a:lnTo>
                <a:lnTo>
                  <a:pt x="3960350" y="1014686"/>
                </a:lnTo>
                <a:lnTo>
                  <a:pt x="3991857" y="973710"/>
                </a:lnTo>
                <a:lnTo>
                  <a:pt x="4187908" y="634146"/>
                </a:lnTo>
                <a:lnTo>
                  <a:pt x="4207642" y="586370"/>
                </a:lnTo>
                <a:lnTo>
                  <a:pt x="4214220" y="535952"/>
                </a:lnTo>
                <a:lnTo>
                  <a:pt x="4207642" y="485536"/>
                </a:lnTo>
                <a:lnTo>
                  <a:pt x="4187908" y="437763"/>
                </a:lnTo>
                <a:lnTo>
                  <a:pt x="3991857" y="98193"/>
                </a:lnTo>
                <a:lnTo>
                  <a:pt x="3960350" y="57217"/>
                </a:lnTo>
                <a:lnTo>
                  <a:pt x="3919975" y="26311"/>
                </a:lnTo>
                <a:lnTo>
                  <a:pt x="3873022" y="6798"/>
                </a:lnTo>
                <a:lnTo>
                  <a:pt x="3821781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68" y="1532451"/>
            <a:ext cx="3126740" cy="417195"/>
          </a:xfrm>
          <a:custGeom>
            <a:avLst/>
            <a:gdLst/>
            <a:ahLst/>
            <a:cxnLst/>
            <a:rect l="l" t="t" r="r" b="b"/>
            <a:pathLst>
              <a:path w="3126740" h="417194">
                <a:moveTo>
                  <a:pt x="2973888" y="0"/>
                </a:moveTo>
                <a:lnTo>
                  <a:pt x="152550" y="0"/>
                </a:lnTo>
                <a:lnTo>
                  <a:pt x="132631" y="2642"/>
                </a:lnTo>
                <a:lnTo>
                  <a:pt x="98685" y="22241"/>
                </a:lnTo>
                <a:lnTo>
                  <a:pt x="10227" y="170171"/>
                </a:lnTo>
                <a:lnTo>
                  <a:pt x="0" y="208340"/>
                </a:lnTo>
                <a:lnTo>
                  <a:pt x="2556" y="227940"/>
                </a:lnTo>
                <a:lnTo>
                  <a:pt x="86435" y="378510"/>
                </a:lnTo>
                <a:lnTo>
                  <a:pt x="114380" y="406453"/>
                </a:lnTo>
                <a:lnTo>
                  <a:pt x="152550" y="416681"/>
                </a:lnTo>
                <a:lnTo>
                  <a:pt x="2973888" y="416681"/>
                </a:lnTo>
                <a:lnTo>
                  <a:pt x="3012058" y="406453"/>
                </a:lnTo>
                <a:lnTo>
                  <a:pt x="3040002" y="378510"/>
                </a:lnTo>
                <a:lnTo>
                  <a:pt x="3116213" y="246513"/>
                </a:lnTo>
                <a:lnTo>
                  <a:pt x="3126441" y="208340"/>
                </a:lnTo>
                <a:lnTo>
                  <a:pt x="3123884" y="188742"/>
                </a:lnTo>
                <a:lnTo>
                  <a:pt x="3040002" y="38169"/>
                </a:lnTo>
                <a:lnTo>
                  <a:pt x="3012058" y="10227"/>
                </a:lnTo>
                <a:lnTo>
                  <a:pt x="2973888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22605" y="1563156"/>
            <a:ext cx="327977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ЭФФЕКТИВНОСТЬ</a:t>
            </a:r>
            <a:endParaRPr sz="1800">
              <a:latin typeface="Montserrat ExtraBold"/>
              <a:cs typeface="Montserrat ExtraBold"/>
            </a:endParaRPr>
          </a:p>
          <a:p>
            <a:pPr marL="190500" marR="1055370">
              <a:lnSpc>
                <a:spcPct val="115000"/>
              </a:lnSpc>
              <a:spcBef>
                <a:spcPts val="1295"/>
              </a:spcBef>
            </a:pPr>
            <a:r>
              <a:rPr sz="1100" spc="85">
                <a:solidFill>
                  <a:srgbClr val="273A7F"/>
                </a:solidFill>
                <a:latin typeface="Arial Unicode MS"/>
                <a:cs typeface="Arial Unicode MS"/>
              </a:rPr>
              <a:t>Сохранение</a:t>
            </a:r>
            <a:r>
              <a:rPr sz="1100" spc="-7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100">
                <a:solidFill>
                  <a:srgbClr val="273A7F"/>
                </a:solidFill>
                <a:latin typeface="Arial Unicode MS"/>
                <a:cs typeface="Arial Unicode MS"/>
              </a:rPr>
              <a:t>беременности  </a:t>
            </a:r>
            <a:r>
              <a:rPr sz="1100" spc="85">
                <a:solidFill>
                  <a:srgbClr val="273A7F"/>
                </a:solidFill>
                <a:latin typeface="Arial Unicode MS"/>
                <a:cs typeface="Arial Unicode MS"/>
              </a:rPr>
              <a:t>Постановка на </a:t>
            </a:r>
            <a:r>
              <a:rPr sz="1100" spc="60">
                <a:solidFill>
                  <a:srgbClr val="273A7F"/>
                </a:solidFill>
                <a:latin typeface="Arial Unicode MS"/>
                <a:cs typeface="Arial Unicode MS"/>
              </a:rPr>
              <a:t>учет  </a:t>
            </a:r>
            <a:r>
              <a:rPr sz="1100" spc="105">
                <a:solidFill>
                  <a:srgbClr val="273A7F"/>
                </a:solidFill>
                <a:latin typeface="Arial Unicode MS"/>
                <a:cs typeface="Arial Unicode MS"/>
              </a:rPr>
              <a:t>Рождение</a:t>
            </a:r>
            <a:r>
              <a:rPr sz="1100" spc="-2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105">
                <a:solidFill>
                  <a:srgbClr val="273A7F"/>
                </a:solidFill>
                <a:latin typeface="Arial Unicode MS"/>
                <a:cs typeface="Arial Unicode MS"/>
              </a:rPr>
              <a:t>ребенка</a:t>
            </a:r>
            <a:endParaRPr sz="1100">
              <a:latin typeface="Arial Unicode MS"/>
              <a:cs typeface="Arial Unicode MS"/>
            </a:endParaRPr>
          </a:p>
          <a:p>
            <a:pPr marL="190500">
              <a:lnSpc>
                <a:spcPct val="100000"/>
              </a:lnSpc>
              <a:spcBef>
                <a:spcPts val="195"/>
              </a:spcBef>
            </a:pPr>
            <a:r>
              <a:rPr sz="1100" spc="95">
                <a:solidFill>
                  <a:srgbClr val="273A7F"/>
                </a:solidFill>
                <a:latin typeface="Arial Unicode MS"/>
                <a:cs typeface="Arial Unicode MS"/>
              </a:rPr>
              <a:t>Выявление </a:t>
            </a:r>
            <a:r>
              <a:rPr sz="1100" spc="110">
                <a:solidFill>
                  <a:srgbClr val="273A7F"/>
                </a:solidFill>
                <a:latin typeface="Arial Unicode MS"/>
                <a:cs typeface="Arial Unicode MS"/>
              </a:rPr>
              <a:t>гинекологической</a:t>
            </a:r>
            <a:r>
              <a:rPr sz="1100" spc="-13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100" spc="95">
                <a:solidFill>
                  <a:srgbClr val="273A7F"/>
                </a:solidFill>
                <a:latin typeface="Arial Unicode MS"/>
                <a:cs typeface="Arial Unicode MS"/>
              </a:rPr>
              <a:t>патологии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9695" y="3139790"/>
            <a:ext cx="3090545" cy="2815590"/>
          </a:xfrm>
          <a:custGeom>
            <a:avLst/>
            <a:gdLst/>
            <a:ahLst/>
            <a:cxnLst/>
            <a:rect l="l" t="t" r="r" b="b"/>
            <a:pathLst>
              <a:path w="3090545" h="2815590">
                <a:moveTo>
                  <a:pt x="2060019" y="0"/>
                </a:moveTo>
                <a:lnTo>
                  <a:pt x="1030169" y="0"/>
                </a:lnTo>
                <a:lnTo>
                  <a:pt x="980305" y="2409"/>
                </a:lnTo>
                <a:lnTo>
                  <a:pt x="931425" y="9527"/>
                </a:lnTo>
                <a:lnTo>
                  <a:pt x="883817" y="21186"/>
                </a:lnTo>
                <a:lnTo>
                  <a:pt x="837771" y="37220"/>
                </a:lnTo>
                <a:lnTo>
                  <a:pt x="793575" y="57460"/>
                </a:lnTo>
                <a:lnTo>
                  <a:pt x="751519" y="81742"/>
                </a:lnTo>
                <a:lnTo>
                  <a:pt x="711893" y="109896"/>
                </a:lnTo>
                <a:lnTo>
                  <a:pt x="674985" y="141757"/>
                </a:lnTo>
                <a:lnTo>
                  <a:pt x="641084" y="177157"/>
                </a:lnTo>
                <a:lnTo>
                  <a:pt x="610479" y="215929"/>
                </a:lnTo>
                <a:lnTo>
                  <a:pt x="583461" y="257907"/>
                </a:lnTo>
                <a:lnTo>
                  <a:pt x="68538" y="1149785"/>
                </a:lnTo>
                <a:lnTo>
                  <a:pt x="45692" y="1194173"/>
                </a:lnTo>
                <a:lnTo>
                  <a:pt x="27415" y="1240063"/>
                </a:lnTo>
                <a:lnTo>
                  <a:pt x="13707" y="1287122"/>
                </a:lnTo>
                <a:lnTo>
                  <a:pt x="4569" y="1335016"/>
                </a:lnTo>
                <a:lnTo>
                  <a:pt x="0" y="1383411"/>
                </a:lnTo>
                <a:lnTo>
                  <a:pt x="0" y="1431972"/>
                </a:lnTo>
                <a:lnTo>
                  <a:pt x="4569" y="1480367"/>
                </a:lnTo>
                <a:lnTo>
                  <a:pt x="13707" y="1528261"/>
                </a:lnTo>
                <a:lnTo>
                  <a:pt x="27415" y="1575321"/>
                </a:lnTo>
                <a:lnTo>
                  <a:pt x="45692" y="1621212"/>
                </a:lnTo>
                <a:lnTo>
                  <a:pt x="68538" y="1665601"/>
                </a:lnTo>
                <a:lnTo>
                  <a:pt x="583461" y="2557475"/>
                </a:lnTo>
                <a:lnTo>
                  <a:pt x="610479" y="2599454"/>
                </a:lnTo>
                <a:lnTo>
                  <a:pt x="641084" y="2638227"/>
                </a:lnTo>
                <a:lnTo>
                  <a:pt x="674985" y="2673627"/>
                </a:lnTo>
                <a:lnTo>
                  <a:pt x="711893" y="2705488"/>
                </a:lnTo>
                <a:lnTo>
                  <a:pt x="751519" y="2733642"/>
                </a:lnTo>
                <a:lnTo>
                  <a:pt x="793575" y="2757923"/>
                </a:lnTo>
                <a:lnTo>
                  <a:pt x="837771" y="2778163"/>
                </a:lnTo>
                <a:lnTo>
                  <a:pt x="883817" y="2794196"/>
                </a:lnTo>
                <a:lnTo>
                  <a:pt x="931425" y="2805855"/>
                </a:lnTo>
                <a:lnTo>
                  <a:pt x="980305" y="2812973"/>
                </a:lnTo>
                <a:lnTo>
                  <a:pt x="1030169" y="2815382"/>
                </a:lnTo>
                <a:lnTo>
                  <a:pt x="2060019" y="2815382"/>
                </a:lnTo>
                <a:lnTo>
                  <a:pt x="2109882" y="2812973"/>
                </a:lnTo>
                <a:lnTo>
                  <a:pt x="2158763" y="2805855"/>
                </a:lnTo>
                <a:lnTo>
                  <a:pt x="2206371" y="2794196"/>
                </a:lnTo>
                <a:lnTo>
                  <a:pt x="2252417" y="2778163"/>
                </a:lnTo>
                <a:lnTo>
                  <a:pt x="2296613" y="2757923"/>
                </a:lnTo>
                <a:lnTo>
                  <a:pt x="2338669" y="2733642"/>
                </a:lnTo>
                <a:lnTo>
                  <a:pt x="2378296" y="2705488"/>
                </a:lnTo>
                <a:lnTo>
                  <a:pt x="2415205" y="2673627"/>
                </a:lnTo>
                <a:lnTo>
                  <a:pt x="2449106" y="2638227"/>
                </a:lnTo>
                <a:lnTo>
                  <a:pt x="2479711" y="2599454"/>
                </a:lnTo>
                <a:lnTo>
                  <a:pt x="2506731" y="2557475"/>
                </a:lnTo>
                <a:lnTo>
                  <a:pt x="3021654" y="1665601"/>
                </a:lnTo>
                <a:lnTo>
                  <a:pt x="3044499" y="1621212"/>
                </a:lnTo>
                <a:lnTo>
                  <a:pt x="3062775" y="1575321"/>
                </a:lnTo>
                <a:lnTo>
                  <a:pt x="3076482" y="1528261"/>
                </a:lnTo>
                <a:lnTo>
                  <a:pt x="3085620" y="1480367"/>
                </a:lnTo>
                <a:lnTo>
                  <a:pt x="3090189" y="1431972"/>
                </a:lnTo>
                <a:lnTo>
                  <a:pt x="3090189" y="1383411"/>
                </a:lnTo>
                <a:lnTo>
                  <a:pt x="3085620" y="1335016"/>
                </a:lnTo>
                <a:lnTo>
                  <a:pt x="3076482" y="1287122"/>
                </a:lnTo>
                <a:lnTo>
                  <a:pt x="3062775" y="1240063"/>
                </a:lnTo>
                <a:lnTo>
                  <a:pt x="3044499" y="1194173"/>
                </a:lnTo>
                <a:lnTo>
                  <a:pt x="3021654" y="1149785"/>
                </a:lnTo>
                <a:lnTo>
                  <a:pt x="2506731" y="257907"/>
                </a:lnTo>
                <a:lnTo>
                  <a:pt x="2479711" y="215929"/>
                </a:lnTo>
                <a:lnTo>
                  <a:pt x="2449106" y="177157"/>
                </a:lnTo>
                <a:lnTo>
                  <a:pt x="2415205" y="141757"/>
                </a:lnTo>
                <a:lnTo>
                  <a:pt x="2378296" y="109896"/>
                </a:lnTo>
                <a:lnTo>
                  <a:pt x="2338669" y="81742"/>
                </a:lnTo>
                <a:lnTo>
                  <a:pt x="2296613" y="57460"/>
                </a:lnTo>
                <a:lnTo>
                  <a:pt x="2252417" y="37220"/>
                </a:lnTo>
                <a:lnTo>
                  <a:pt x="2206371" y="21186"/>
                </a:lnTo>
                <a:lnTo>
                  <a:pt x="2158763" y="9527"/>
                </a:lnTo>
                <a:lnTo>
                  <a:pt x="2109882" y="2409"/>
                </a:lnTo>
                <a:lnTo>
                  <a:pt x="2060019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85" y="5068407"/>
            <a:ext cx="2649855" cy="887094"/>
          </a:xfrm>
          <a:custGeom>
            <a:avLst/>
            <a:gdLst/>
            <a:ahLst/>
            <a:cxnLst/>
            <a:rect l="l" t="t" r="r" b="b"/>
            <a:pathLst>
              <a:path w="2649855" h="887094">
                <a:moveTo>
                  <a:pt x="2649413" y="0"/>
                </a:moveTo>
                <a:lnTo>
                  <a:pt x="0" y="0"/>
                </a:lnTo>
                <a:lnTo>
                  <a:pt x="363071" y="628858"/>
                </a:lnTo>
                <a:lnTo>
                  <a:pt x="390090" y="670837"/>
                </a:lnTo>
                <a:lnTo>
                  <a:pt x="420694" y="709610"/>
                </a:lnTo>
                <a:lnTo>
                  <a:pt x="454595" y="745010"/>
                </a:lnTo>
                <a:lnTo>
                  <a:pt x="491503" y="776871"/>
                </a:lnTo>
                <a:lnTo>
                  <a:pt x="531130" y="805025"/>
                </a:lnTo>
                <a:lnTo>
                  <a:pt x="573185" y="829306"/>
                </a:lnTo>
                <a:lnTo>
                  <a:pt x="617381" y="849546"/>
                </a:lnTo>
                <a:lnTo>
                  <a:pt x="663427" y="865579"/>
                </a:lnTo>
                <a:lnTo>
                  <a:pt x="711035" y="877238"/>
                </a:lnTo>
                <a:lnTo>
                  <a:pt x="759916" y="884356"/>
                </a:lnTo>
                <a:lnTo>
                  <a:pt x="809779" y="886766"/>
                </a:lnTo>
                <a:lnTo>
                  <a:pt x="1839629" y="886766"/>
                </a:lnTo>
                <a:lnTo>
                  <a:pt x="1889493" y="884356"/>
                </a:lnTo>
                <a:lnTo>
                  <a:pt x="1938373" y="877238"/>
                </a:lnTo>
                <a:lnTo>
                  <a:pt x="1985981" y="865579"/>
                </a:lnTo>
                <a:lnTo>
                  <a:pt x="2032028" y="849546"/>
                </a:lnTo>
                <a:lnTo>
                  <a:pt x="2076223" y="829306"/>
                </a:lnTo>
                <a:lnTo>
                  <a:pt x="2118279" y="805025"/>
                </a:lnTo>
                <a:lnTo>
                  <a:pt x="2157906" y="776871"/>
                </a:lnTo>
                <a:lnTo>
                  <a:pt x="2194815" y="745010"/>
                </a:lnTo>
                <a:lnTo>
                  <a:pt x="2228716" y="709610"/>
                </a:lnTo>
                <a:lnTo>
                  <a:pt x="2259322" y="670837"/>
                </a:lnTo>
                <a:lnTo>
                  <a:pt x="2286341" y="628858"/>
                </a:lnTo>
                <a:lnTo>
                  <a:pt x="2649413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97068" y="3368544"/>
            <a:ext cx="1800225" cy="5207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/>
          </a:lstStyle>
          <a:p>
            <a:pPr marL="12700" marR="5080" algn="ctr">
              <a:lnSpc>
                <a:spcPts val="1290"/>
              </a:lnSpc>
              <a:spcBef>
                <a:spcPts val="165"/>
              </a:spcBef>
            </a:pP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ГОСУДАРСТВЕННО-  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АДМИНИ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С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Т</a:t>
            </a:r>
            <a:r>
              <a:rPr sz="11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Р</a:t>
            </a:r>
            <a:r>
              <a:rPr sz="1100" b="1" spc="-40">
                <a:solidFill>
                  <a:srgbClr val="FFFFFF"/>
                </a:solidFill>
                <a:latin typeface="Montserrat ExtraBold"/>
                <a:cs typeface="Montserrat ExtraBold"/>
              </a:rPr>
              <a:t>А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ТИВНЫЕ  </a:t>
            </a:r>
            <a:r>
              <a:rPr sz="1100" b="1" spc="-30">
                <a:solidFill>
                  <a:srgbClr val="FFFFFF"/>
                </a:solidFill>
                <a:latin typeface="Montserrat ExtraBold"/>
                <a:cs typeface="Montserrat ExtraBold"/>
              </a:rPr>
              <a:t>ОРГАНЫ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29970" y="2283594"/>
            <a:ext cx="74566" cy="6691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29970" y="2098230"/>
            <a:ext cx="74566" cy="6691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29970" y="2486055"/>
            <a:ext cx="74566" cy="669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29970" y="2677718"/>
            <a:ext cx="74566" cy="6691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16702" y="4970235"/>
            <a:ext cx="1659889" cy="985519"/>
          </a:xfrm>
          <a:custGeom>
            <a:avLst/>
            <a:gdLst/>
            <a:ahLst/>
            <a:cxnLst/>
            <a:rect l="l" t="t" r="r" b="b"/>
            <a:pathLst>
              <a:path w="1659889" h="985519">
                <a:moveTo>
                  <a:pt x="1659473" y="0"/>
                </a:moveTo>
                <a:lnTo>
                  <a:pt x="0" y="0"/>
                </a:lnTo>
                <a:lnTo>
                  <a:pt x="0" y="984938"/>
                </a:lnTo>
                <a:lnTo>
                  <a:pt x="793012" y="984938"/>
                </a:lnTo>
                <a:lnTo>
                  <a:pt x="842875" y="982528"/>
                </a:lnTo>
                <a:lnTo>
                  <a:pt x="891756" y="975410"/>
                </a:lnTo>
                <a:lnTo>
                  <a:pt x="939364" y="963752"/>
                </a:lnTo>
                <a:lnTo>
                  <a:pt x="985410" y="947719"/>
                </a:lnTo>
                <a:lnTo>
                  <a:pt x="1029606" y="927478"/>
                </a:lnTo>
                <a:lnTo>
                  <a:pt x="1071662" y="903197"/>
                </a:lnTo>
                <a:lnTo>
                  <a:pt x="1111289" y="875043"/>
                </a:lnTo>
                <a:lnTo>
                  <a:pt x="1148198" y="843182"/>
                </a:lnTo>
                <a:lnTo>
                  <a:pt x="1182099" y="807782"/>
                </a:lnTo>
                <a:lnTo>
                  <a:pt x="1212704" y="769009"/>
                </a:lnTo>
                <a:lnTo>
                  <a:pt x="1239724" y="727030"/>
                </a:lnTo>
                <a:lnTo>
                  <a:pt x="1659473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79126" y="5327134"/>
            <a:ext cx="1209675" cy="3568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/>
          </a:lstStyle>
          <a:p>
            <a:pPr marL="107950" marR="5080" indent="-95885">
              <a:lnSpc>
                <a:spcPts val="1290"/>
              </a:lnSpc>
              <a:spcBef>
                <a:spcPts val="165"/>
              </a:spcBef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РЕЛИГИ</a:t>
            </a:r>
            <a:r>
              <a:rPr sz="1100" b="1" spc="-25">
                <a:solidFill>
                  <a:srgbClr val="FFFFFF"/>
                </a:solidFill>
                <a:latin typeface="Montserrat ExtraBold"/>
                <a:cs typeface="Montserrat ExtraBold"/>
              </a:rPr>
              <a:t>О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ЗНЫЕ  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КОНФЕССИИ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9695" y="4026556"/>
            <a:ext cx="3090545" cy="1042035"/>
          </a:xfrm>
          <a:custGeom>
            <a:avLst/>
            <a:gdLst/>
            <a:ahLst/>
            <a:cxnLst/>
            <a:rect l="l" t="t" r="r" b="b"/>
            <a:pathLst>
              <a:path w="3090545" h="1042035">
                <a:moveTo>
                  <a:pt x="2869802" y="0"/>
                </a:moveTo>
                <a:lnTo>
                  <a:pt x="220389" y="0"/>
                </a:lnTo>
                <a:lnTo>
                  <a:pt x="68538" y="263019"/>
                </a:lnTo>
                <a:lnTo>
                  <a:pt x="45692" y="307407"/>
                </a:lnTo>
                <a:lnTo>
                  <a:pt x="27415" y="353297"/>
                </a:lnTo>
                <a:lnTo>
                  <a:pt x="13707" y="400356"/>
                </a:lnTo>
                <a:lnTo>
                  <a:pt x="4569" y="448250"/>
                </a:lnTo>
                <a:lnTo>
                  <a:pt x="0" y="496645"/>
                </a:lnTo>
                <a:lnTo>
                  <a:pt x="0" y="545206"/>
                </a:lnTo>
                <a:lnTo>
                  <a:pt x="4569" y="593601"/>
                </a:lnTo>
                <a:lnTo>
                  <a:pt x="13707" y="641495"/>
                </a:lnTo>
                <a:lnTo>
                  <a:pt x="27415" y="688555"/>
                </a:lnTo>
                <a:lnTo>
                  <a:pt x="45692" y="734446"/>
                </a:lnTo>
                <a:lnTo>
                  <a:pt x="68538" y="778835"/>
                </a:lnTo>
                <a:lnTo>
                  <a:pt x="220389" y="1041850"/>
                </a:lnTo>
                <a:lnTo>
                  <a:pt x="2869802" y="1041850"/>
                </a:lnTo>
                <a:lnTo>
                  <a:pt x="3021654" y="778835"/>
                </a:lnTo>
                <a:lnTo>
                  <a:pt x="3044499" y="734446"/>
                </a:lnTo>
                <a:lnTo>
                  <a:pt x="3062775" y="688555"/>
                </a:lnTo>
                <a:lnTo>
                  <a:pt x="3076482" y="641495"/>
                </a:lnTo>
                <a:lnTo>
                  <a:pt x="3085620" y="593601"/>
                </a:lnTo>
                <a:lnTo>
                  <a:pt x="3090189" y="545206"/>
                </a:lnTo>
                <a:lnTo>
                  <a:pt x="3090189" y="496645"/>
                </a:lnTo>
                <a:lnTo>
                  <a:pt x="3085620" y="448250"/>
                </a:lnTo>
                <a:lnTo>
                  <a:pt x="3076482" y="400356"/>
                </a:lnTo>
                <a:lnTo>
                  <a:pt x="3062775" y="353297"/>
                </a:lnTo>
                <a:lnTo>
                  <a:pt x="3044499" y="307407"/>
                </a:lnTo>
                <a:lnTo>
                  <a:pt x="3021654" y="263019"/>
                </a:lnTo>
                <a:lnTo>
                  <a:pt x="2869802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75428" y="4353226"/>
            <a:ext cx="1833880" cy="3568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/>
          </a:lstStyle>
          <a:p>
            <a:pPr marL="158115" marR="5080" indent="-146050">
              <a:lnSpc>
                <a:spcPts val="1290"/>
              </a:lnSpc>
              <a:spcBef>
                <a:spcPts val="165"/>
              </a:spcBef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М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Е</a:t>
            </a:r>
            <a:r>
              <a:rPr sz="1100" b="1" spc="-25">
                <a:solidFill>
                  <a:srgbClr val="FFFFFF"/>
                </a:solidFill>
                <a:latin typeface="Montserrat ExtraBold"/>
                <a:cs typeface="Montserrat ExtraBold"/>
              </a:rPr>
              <a:t>Ж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ВЕДОМ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С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ТВЕННЫЕ  </a:t>
            </a: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ВЗАИМОДЕЙСТВИЯ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7958" y="5410197"/>
            <a:ext cx="358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Н</a:t>
            </a:r>
            <a:r>
              <a:rPr sz="1100" b="1" spc="-30">
                <a:solidFill>
                  <a:srgbClr val="FFFFFF"/>
                </a:solidFill>
                <a:latin typeface="Montserrat ExtraBold"/>
                <a:cs typeface="Montserrat ExtraBold"/>
              </a:rPr>
              <a:t>К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О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39932" y="1625286"/>
            <a:ext cx="4846955" cy="4330065"/>
          </a:xfrm>
          <a:custGeom>
            <a:avLst/>
            <a:gdLst/>
            <a:ahLst/>
            <a:cxnLst/>
            <a:rect l="l" t="t" r="r" b="b"/>
            <a:pathLst>
              <a:path w="4846955" h="4330065">
                <a:moveTo>
                  <a:pt x="2415994" y="0"/>
                </a:moveTo>
                <a:lnTo>
                  <a:pt x="2376807" y="2498"/>
                </a:lnTo>
                <a:lnTo>
                  <a:pt x="2337810" y="8478"/>
                </a:lnTo>
                <a:lnTo>
                  <a:pt x="2299188" y="17974"/>
                </a:lnTo>
                <a:lnTo>
                  <a:pt x="2261128" y="31023"/>
                </a:lnTo>
                <a:lnTo>
                  <a:pt x="2223814" y="47663"/>
                </a:lnTo>
                <a:lnTo>
                  <a:pt x="2187431" y="67928"/>
                </a:lnTo>
                <a:lnTo>
                  <a:pt x="2152166" y="91855"/>
                </a:lnTo>
                <a:lnTo>
                  <a:pt x="2118202" y="119482"/>
                </a:lnTo>
                <a:lnTo>
                  <a:pt x="2085726" y="150843"/>
                </a:lnTo>
                <a:lnTo>
                  <a:pt x="2054923" y="185976"/>
                </a:lnTo>
                <a:lnTo>
                  <a:pt x="2025978" y="224916"/>
                </a:lnTo>
                <a:lnTo>
                  <a:pt x="1999076" y="267701"/>
                </a:lnTo>
                <a:lnTo>
                  <a:pt x="83465" y="3585641"/>
                </a:lnTo>
                <a:lnTo>
                  <a:pt x="62447" y="3624952"/>
                </a:lnTo>
                <a:lnTo>
                  <a:pt x="44468" y="3664702"/>
                </a:lnTo>
                <a:lnTo>
                  <a:pt x="29523" y="3704728"/>
                </a:lnTo>
                <a:lnTo>
                  <a:pt x="17608" y="3744869"/>
                </a:lnTo>
                <a:lnTo>
                  <a:pt x="8719" y="3784964"/>
                </a:lnTo>
                <a:lnTo>
                  <a:pt x="2851" y="3824850"/>
                </a:lnTo>
                <a:lnTo>
                  <a:pt x="0" y="3864366"/>
                </a:lnTo>
                <a:lnTo>
                  <a:pt x="161" y="3903350"/>
                </a:lnTo>
                <a:lnTo>
                  <a:pt x="3330" y="3941641"/>
                </a:lnTo>
                <a:lnTo>
                  <a:pt x="18674" y="4015496"/>
                </a:lnTo>
                <a:lnTo>
                  <a:pt x="45997" y="4084639"/>
                </a:lnTo>
                <a:lnTo>
                  <a:pt x="85265" y="4147776"/>
                </a:lnTo>
                <a:lnTo>
                  <a:pt x="136441" y="4203613"/>
                </a:lnTo>
                <a:lnTo>
                  <a:pt x="166483" y="4228391"/>
                </a:lnTo>
                <a:lnTo>
                  <a:pt x="199490" y="4250859"/>
                </a:lnTo>
                <a:lnTo>
                  <a:pt x="235456" y="4270856"/>
                </a:lnTo>
                <a:lnTo>
                  <a:pt x="274378" y="4288219"/>
                </a:lnTo>
                <a:lnTo>
                  <a:pt x="316250" y="4302788"/>
                </a:lnTo>
                <a:lnTo>
                  <a:pt x="361068" y="4314401"/>
                </a:lnTo>
                <a:lnTo>
                  <a:pt x="408829" y="4322896"/>
                </a:lnTo>
                <a:lnTo>
                  <a:pt x="459527" y="4328112"/>
                </a:lnTo>
                <a:lnTo>
                  <a:pt x="513158" y="4329886"/>
                </a:lnTo>
                <a:lnTo>
                  <a:pt x="4344386" y="4329886"/>
                </a:lnTo>
                <a:lnTo>
                  <a:pt x="4400060" y="4327761"/>
                </a:lnTo>
                <a:lnTo>
                  <a:pt x="4452328" y="4321540"/>
                </a:lnTo>
                <a:lnTo>
                  <a:pt x="4501218" y="4311458"/>
                </a:lnTo>
                <a:lnTo>
                  <a:pt x="4546754" y="4297749"/>
                </a:lnTo>
                <a:lnTo>
                  <a:pt x="4588962" y="4280645"/>
                </a:lnTo>
                <a:lnTo>
                  <a:pt x="4627869" y="4260381"/>
                </a:lnTo>
                <a:lnTo>
                  <a:pt x="4663500" y="4237190"/>
                </a:lnTo>
                <a:lnTo>
                  <a:pt x="4695880" y="4211305"/>
                </a:lnTo>
                <a:lnTo>
                  <a:pt x="4725037" y="4182962"/>
                </a:lnTo>
                <a:lnTo>
                  <a:pt x="4750994" y="4152392"/>
                </a:lnTo>
                <a:lnTo>
                  <a:pt x="4773779" y="4119831"/>
                </a:lnTo>
                <a:lnTo>
                  <a:pt x="4793417" y="4085511"/>
                </a:lnTo>
                <a:lnTo>
                  <a:pt x="4809934" y="4049666"/>
                </a:lnTo>
                <a:lnTo>
                  <a:pt x="4823355" y="4012529"/>
                </a:lnTo>
                <a:lnTo>
                  <a:pt x="4833707" y="3974336"/>
                </a:lnTo>
                <a:lnTo>
                  <a:pt x="4841015" y="3935318"/>
                </a:lnTo>
                <a:lnTo>
                  <a:pt x="4845305" y="3895711"/>
                </a:lnTo>
                <a:lnTo>
                  <a:pt x="4846603" y="3855746"/>
                </a:lnTo>
                <a:lnTo>
                  <a:pt x="4844934" y="3815659"/>
                </a:lnTo>
                <a:lnTo>
                  <a:pt x="4840325" y="3775683"/>
                </a:lnTo>
                <a:lnTo>
                  <a:pt x="4832801" y="3736051"/>
                </a:lnTo>
                <a:lnTo>
                  <a:pt x="4822388" y="3696997"/>
                </a:lnTo>
                <a:lnTo>
                  <a:pt x="4809112" y="3658755"/>
                </a:lnTo>
                <a:lnTo>
                  <a:pt x="4792999" y="3621559"/>
                </a:lnTo>
                <a:lnTo>
                  <a:pt x="4774074" y="3585641"/>
                </a:lnTo>
                <a:lnTo>
                  <a:pt x="2858461" y="267697"/>
                </a:lnTo>
                <a:lnTo>
                  <a:pt x="2833658" y="228258"/>
                </a:lnTo>
                <a:lnTo>
                  <a:pt x="2806637" y="191827"/>
                </a:lnTo>
                <a:lnTo>
                  <a:pt x="2777583" y="158440"/>
                </a:lnTo>
                <a:lnTo>
                  <a:pt x="2746682" y="128134"/>
                </a:lnTo>
                <a:lnTo>
                  <a:pt x="2714118" y="100944"/>
                </a:lnTo>
                <a:lnTo>
                  <a:pt x="2680077" y="76908"/>
                </a:lnTo>
                <a:lnTo>
                  <a:pt x="2644744" y="56061"/>
                </a:lnTo>
                <a:lnTo>
                  <a:pt x="2608304" y="38441"/>
                </a:lnTo>
                <a:lnTo>
                  <a:pt x="2570944" y="24082"/>
                </a:lnTo>
                <a:lnTo>
                  <a:pt x="2532847" y="13023"/>
                </a:lnTo>
                <a:lnTo>
                  <a:pt x="2494200" y="5298"/>
                </a:lnTo>
                <a:lnTo>
                  <a:pt x="2455187" y="945"/>
                </a:lnTo>
                <a:lnTo>
                  <a:pt x="2415994" y="0"/>
                </a:lnTo>
                <a:close/>
              </a:path>
            </a:pathLst>
          </a:custGeom>
          <a:solidFill>
            <a:srgbClr val="27207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07196" y="3139790"/>
            <a:ext cx="3323590" cy="887094"/>
          </a:xfrm>
          <a:custGeom>
            <a:avLst/>
            <a:gdLst/>
            <a:ahLst/>
            <a:cxnLst/>
            <a:rect l="l" t="t" r="r" b="b"/>
            <a:pathLst>
              <a:path w="3323590" h="887094">
                <a:moveTo>
                  <a:pt x="2811038" y="0"/>
                </a:moveTo>
                <a:lnTo>
                  <a:pt x="511973" y="0"/>
                </a:lnTo>
                <a:lnTo>
                  <a:pt x="0" y="886766"/>
                </a:lnTo>
                <a:lnTo>
                  <a:pt x="3323015" y="886766"/>
                </a:lnTo>
                <a:lnTo>
                  <a:pt x="2811038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687" y="4026556"/>
            <a:ext cx="4526280" cy="1042035"/>
          </a:xfrm>
          <a:custGeom>
            <a:avLst/>
            <a:gdLst/>
            <a:ahLst/>
            <a:cxnLst/>
            <a:rect l="l" t="t" r="r" b="b"/>
            <a:pathLst>
              <a:path w="4526280" h="1042035">
                <a:moveTo>
                  <a:pt x="3924524" y="0"/>
                </a:moveTo>
                <a:lnTo>
                  <a:pt x="601508" y="0"/>
                </a:lnTo>
                <a:lnTo>
                  <a:pt x="0" y="1041850"/>
                </a:lnTo>
                <a:lnTo>
                  <a:pt x="4526034" y="1041850"/>
                </a:lnTo>
                <a:lnTo>
                  <a:pt x="3924524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61010" y="2368610"/>
            <a:ext cx="59563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>
                <a:solidFill>
                  <a:srgbClr val="FFFFFF"/>
                </a:solidFill>
                <a:latin typeface="Montserrat ExtraBold"/>
                <a:cs typeface="Montserrat ExtraBold"/>
              </a:rPr>
              <a:t>Р</a:t>
            </a:r>
            <a:r>
              <a:rPr sz="1450" b="1" spc="20">
                <a:solidFill>
                  <a:srgbClr val="FFFFFF"/>
                </a:solidFill>
                <a:latin typeface="Montserrat ExtraBold"/>
                <a:cs typeface="Montserrat ExtraBold"/>
              </a:rPr>
              <a:t>Ц</a:t>
            </a:r>
            <a:r>
              <a:rPr sz="145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К</a:t>
            </a:r>
            <a:r>
              <a:rPr sz="1450" b="1" spc="15">
                <a:solidFill>
                  <a:srgbClr val="FFFFFF"/>
                </a:solidFill>
                <a:latin typeface="Montserrat ExtraBold"/>
                <a:cs typeface="Montserrat ExtraBold"/>
              </a:rPr>
              <a:t>Б</a:t>
            </a:r>
            <a:endParaRPr sz="1450">
              <a:latin typeface="Montserrat ExtraBold"/>
              <a:cs typeface="Montserrat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0216" y="3303155"/>
            <a:ext cx="1937385" cy="5645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/>
          </a:lstStyle>
          <a:p>
            <a:pPr marL="12065" marR="5080" algn="ctr">
              <a:lnSpc>
                <a:spcPts val="1050"/>
              </a:lnSpc>
              <a:spcBef>
                <a:spcPts val="160"/>
              </a:spcBef>
            </a:pP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Гинекологические</a:t>
            </a:r>
            <a:r>
              <a:rPr sz="900" b="1" spc="-4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отделения  </a:t>
            </a: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межмуниципальных</a:t>
            </a:r>
            <a:r>
              <a:rPr sz="900" b="1" spc="-3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центров.</a:t>
            </a:r>
            <a:endParaRPr sz="900">
              <a:latin typeface="Montserrat ExtraBold"/>
              <a:cs typeface="Montserrat ExtraBold"/>
            </a:endParaRPr>
          </a:p>
          <a:p>
            <a:pPr marL="372110" marR="364490" algn="ctr">
              <a:lnSpc>
                <a:spcPts val="1050"/>
              </a:lnSpc>
              <a:spcBef>
                <a:spcPts val="10"/>
              </a:spcBef>
            </a:pP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3этап</a:t>
            </a:r>
            <a:r>
              <a:rPr sz="900" b="1" spc="-9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доабортного 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к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он</a:t>
            </a:r>
            <a:r>
              <a:rPr sz="9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с</a:t>
            </a:r>
            <a:r>
              <a:rPr sz="900" b="1" spc="-40">
                <a:solidFill>
                  <a:srgbClr val="FFFFFF"/>
                </a:solidFill>
                <a:latin typeface="Montserrat ExtraBold"/>
                <a:cs typeface="Montserrat ExtraBold"/>
              </a:rPr>
              <a:t>у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л</a:t>
            </a:r>
            <a:r>
              <a:rPr sz="900" b="1" spc="-45">
                <a:solidFill>
                  <a:srgbClr val="FFFFFF"/>
                </a:solidFill>
                <a:latin typeface="Montserrat ExtraBold"/>
                <a:cs typeface="Montserrat ExtraBold"/>
              </a:rPr>
              <a:t>ь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тирования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38815" y="4334450"/>
            <a:ext cx="1659889" cy="43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МЕЖРАЙОННЫЕ</a:t>
            </a:r>
            <a:r>
              <a:rPr sz="900" b="1" spc="-3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ЦЕНТРЫ</a:t>
            </a:r>
            <a:endParaRPr sz="900">
              <a:latin typeface="Montserrat ExtraBold"/>
              <a:cs typeface="Montserrat ExtraBold"/>
            </a:endParaRPr>
          </a:p>
          <a:p>
            <a:pPr marL="217170" marR="209550" algn="ctr">
              <a:lnSpc>
                <a:spcPts val="1050"/>
              </a:lnSpc>
              <a:spcBef>
                <a:spcPts val="45"/>
              </a:spcBef>
            </a:pP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2 </a:t>
            </a: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этап</a:t>
            </a:r>
            <a:r>
              <a:rPr sz="900" b="1" spc="-10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доабортного  </a:t>
            </a:r>
            <a:r>
              <a:rPr sz="9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консультирования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39934" y="5068407"/>
            <a:ext cx="4846955" cy="887094"/>
          </a:xfrm>
          <a:custGeom>
            <a:avLst/>
            <a:gdLst/>
            <a:ahLst/>
            <a:cxnLst/>
            <a:rect l="l" t="t" r="r" b="b"/>
            <a:pathLst>
              <a:path w="4846955" h="887094">
                <a:moveTo>
                  <a:pt x="4691787" y="0"/>
                </a:moveTo>
                <a:lnTo>
                  <a:pt x="165752" y="0"/>
                </a:lnTo>
                <a:lnTo>
                  <a:pt x="83467" y="142520"/>
                </a:lnTo>
                <a:lnTo>
                  <a:pt x="62448" y="181832"/>
                </a:lnTo>
                <a:lnTo>
                  <a:pt x="44469" y="221581"/>
                </a:lnTo>
                <a:lnTo>
                  <a:pt x="29524" y="261608"/>
                </a:lnTo>
                <a:lnTo>
                  <a:pt x="17609" y="301749"/>
                </a:lnTo>
                <a:lnTo>
                  <a:pt x="8719" y="341843"/>
                </a:lnTo>
                <a:lnTo>
                  <a:pt x="2851" y="381729"/>
                </a:lnTo>
                <a:lnTo>
                  <a:pt x="0" y="421245"/>
                </a:lnTo>
                <a:lnTo>
                  <a:pt x="160" y="460229"/>
                </a:lnTo>
                <a:lnTo>
                  <a:pt x="3329" y="498520"/>
                </a:lnTo>
                <a:lnTo>
                  <a:pt x="18674" y="572376"/>
                </a:lnTo>
                <a:lnTo>
                  <a:pt x="45997" y="641518"/>
                </a:lnTo>
                <a:lnTo>
                  <a:pt x="85265" y="704655"/>
                </a:lnTo>
                <a:lnTo>
                  <a:pt x="136440" y="760493"/>
                </a:lnTo>
                <a:lnTo>
                  <a:pt x="166483" y="785270"/>
                </a:lnTo>
                <a:lnTo>
                  <a:pt x="199490" y="807738"/>
                </a:lnTo>
                <a:lnTo>
                  <a:pt x="235456" y="827735"/>
                </a:lnTo>
                <a:lnTo>
                  <a:pt x="274377" y="845098"/>
                </a:lnTo>
                <a:lnTo>
                  <a:pt x="316249" y="859668"/>
                </a:lnTo>
                <a:lnTo>
                  <a:pt x="361067" y="871281"/>
                </a:lnTo>
                <a:lnTo>
                  <a:pt x="408827" y="879776"/>
                </a:lnTo>
                <a:lnTo>
                  <a:pt x="459525" y="884991"/>
                </a:lnTo>
                <a:lnTo>
                  <a:pt x="513156" y="886766"/>
                </a:lnTo>
                <a:lnTo>
                  <a:pt x="4344380" y="886766"/>
                </a:lnTo>
                <a:lnTo>
                  <a:pt x="4400054" y="884640"/>
                </a:lnTo>
                <a:lnTo>
                  <a:pt x="4452323" y="878420"/>
                </a:lnTo>
                <a:lnTo>
                  <a:pt x="4501213" y="868338"/>
                </a:lnTo>
                <a:lnTo>
                  <a:pt x="4546749" y="854628"/>
                </a:lnTo>
                <a:lnTo>
                  <a:pt x="4588958" y="837524"/>
                </a:lnTo>
                <a:lnTo>
                  <a:pt x="4627865" y="817260"/>
                </a:lnTo>
                <a:lnTo>
                  <a:pt x="4663496" y="794069"/>
                </a:lnTo>
                <a:lnTo>
                  <a:pt x="4695877" y="768185"/>
                </a:lnTo>
                <a:lnTo>
                  <a:pt x="4725034" y="739841"/>
                </a:lnTo>
                <a:lnTo>
                  <a:pt x="4750991" y="709272"/>
                </a:lnTo>
                <a:lnTo>
                  <a:pt x="4773776" y="676710"/>
                </a:lnTo>
                <a:lnTo>
                  <a:pt x="4793415" y="642390"/>
                </a:lnTo>
                <a:lnTo>
                  <a:pt x="4809931" y="606545"/>
                </a:lnTo>
                <a:lnTo>
                  <a:pt x="4823353" y="569409"/>
                </a:lnTo>
                <a:lnTo>
                  <a:pt x="4833705" y="531215"/>
                </a:lnTo>
                <a:lnTo>
                  <a:pt x="4841013" y="492198"/>
                </a:lnTo>
                <a:lnTo>
                  <a:pt x="4845303" y="452590"/>
                </a:lnTo>
                <a:lnTo>
                  <a:pt x="4846601" y="412626"/>
                </a:lnTo>
                <a:lnTo>
                  <a:pt x="4844932" y="372538"/>
                </a:lnTo>
                <a:lnTo>
                  <a:pt x="4840323" y="332562"/>
                </a:lnTo>
                <a:lnTo>
                  <a:pt x="4832799" y="292930"/>
                </a:lnTo>
                <a:lnTo>
                  <a:pt x="4822386" y="253876"/>
                </a:lnTo>
                <a:lnTo>
                  <a:pt x="4809110" y="215634"/>
                </a:lnTo>
                <a:lnTo>
                  <a:pt x="4792997" y="178438"/>
                </a:lnTo>
                <a:lnTo>
                  <a:pt x="4774072" y="142520"/>
                </a:lnTo>
                <a:lnTo>
                  <a:pt x="4691787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890564" y="5298761"/>
            <a:ext cx="1745614" cy="43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algn="ctr">
              <a:lnSpc>
                <a:spcPts val="1065"/>
              </a:lnSpc>
              <a:spcBef>
                <a:spcPts val="100"/>
              </a:spcBef>
            </a:pP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ЖЕНСКИЕ</a:t>
            </a:r>
            <a:r>
              <a:rPr sz="900" b="1" spc="-6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КОНСУЛЬТАЦИИ</a:t>
            </a:r>
            <a:endParaRPr sz="900">
              <a:latin typeface="Montserrat ExtraBold"/>
              <a:cs typeface="Montserrat ExtraBold"/>
            </a:endParaRPr>
          </a:p>
          <a:p>
            <a:pPr marL="271145" marR="263525" algn="ctr">
              <a:lnSpc>
                <a:spcPts val="1050"/>
              </a:lnSpc>
              <a:spcBef>
                <a:spcPts val="45"/>
              </a:spcBef>
            </a:pP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1 </a:t>
            </a: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этап</a:t>
            </a:r>
            <a:r>
              <a:rPr sz="900" b="1" spc="-10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9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доабортного  </a:t>
            </a:r>
            <a:r>
              <a:rPr sz="9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к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он</a:t>
            </a:r>
            <a:r>
              <a:rPr sz="9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с</a:t>
            </a:r>
            <a:r>
              <a:rPr sz="900" b="1" spc="-40">
                <a:solidFill>
                  <a:srgbClr val="FFFFFF"/>
                </a:solidFill>
                <a:latin typeface="Montserrat ExtraBold"/>
                <a:cs typeface="Montserrat ExtraBold"/>
              </a:rPr>
              <a:t>у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л</a:t>
            </a:r>
            <a:r>
              <a:rPr sz="900" b="1" spc="-45">
                <a:solidFill>
                  <a:srgbClr val="FFFFFF"/>
                </a:solidFill>
                <a:latin typeface="Montserrat ExtraBold"/>
                <a:cs typeface="Montserrat ExtraBold"/>
              </a:rPr>
              <a:t>ь</a:t>
            </a:r>
            <a:r>
              <a:rPr sz="900" b="1">
                <a:solidFill>
                  <a:srgbClr val="FFFFFF"/>
                </a:solidFill>
                <a:latin typeface="Montserrat ExtraBold"/>
                <a:cs typeface="Montserrat ExtraBold"/>
              </a:rPr>
              <a:t>тирования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70637" y="3949955"/>
            <a:ext cx="448309" cy="92710"/>
          </a:xfrm>
          <a:custGeom>
            <a:avLst/>
            <a:gdLst/>
            <a:ahLst/>
            <a:cxnLst/>
            <a:rect l="l" t="t" r="r" b="b"/>
            <a:pathLst>
              <a:path w="448309" h="92710">
                <a:moveTo>
                  <a:pt x="0" y="0"/>
                </a:moveTo>
                <a:lnTo>
                  <a:pt x="224153" y="92297"/>
                </a:lnTo>
                <a:lnTo>
                  <a:pt x="448307" y="0"/>
                </a:lnTo>
              </a:path>
            </a:pathLst>
          </a:custGeom>
          <a:ln w="25401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2737" y="4985157"/>
            <a:ext cx="354965" cy="92710"/>
          </a:xfrm>
          <a:custGeom>
            <a:avLst/>
            <a:gdLst/>
            <a:ahLst/>
            <a:cxnLst/>
            <a:rect l="l" t="t" r="r" b="b"/>
            <a:pathLst>
              <a:path w="354965" h="92710">
                <a:moveTo>
                  <a:pt x="0" y="0"/>
                </a:moveTo>
                <a:lnTo>
                  <a:pt x="177228" y="92295"/>
                </a:lnTo>
                <a:lnTo>
                  <a:pt x="354463" y="0"/>
                </a:lnTo>
              </a:path>
            </a:pathLst>
          </a:custGeom>
          <a:ln w="25063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09009" y="4985157"/>
            <a:ext cx="354965" cy="92710"/>
          </a:xfrm>
          <a:custGeom>
            <a:avLst/>
            <a:gdLst/>
            <a:ahLst/>
            <a:cxnLst/>
            <a:rect l="l" t="t" r="r" b="b"/>
            <a:pathLst>
              <a:path w="354964" h="92710">
                <a:moveTo>
                  <a:pt x="0" y="0"/>
                </a:moveTo>
                <a:lnTo>
                  <a:pt x="177234" y="92295"/>
                </a:lnTo>
                <a:lnTo>
                  <a:pt x="354466" y="0"/>
                </a:lnTo>
              </a:path>
            </a:pathLst>
          </a:custGeom>
          <a:ln w="25063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657741" y="3437133"/>
            <a:ext cx="791845" cy="2965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/>
          </a:lstStyle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sz="900" b="1" spc="-10">
                <a:solidFill>
                  <a:srgbClr val="273A7F"/>
                </a:solidFill>
                <a:latin typeface="Montserrat ExtraBold"/>
                <a:cs typeface="Montserrat ExtraBold"/>
              </a:rPr>
              <a:t>ПСИХОЛОГ  </a:t>
            </a:r>
            <a:r>
              <a:rPr sz="900" b="1">
                <a:solidFill>
                  <a:srgbClr val="273A7F"/>
                </a:solidFill>
                <a:latin typeface="Montserrat ExtraBold"/>
                <a:cs typeface="Montserrat ExtraBold"/>
              </a:rPr>
              <a:t>ГИНЕ</a:t>
            </a:r>
            <a:r>
              <a:rPr sz="900" b="1" spc="-25">
                <a:solidFill>
                  <a:srgbClr val="273A7F"/>
                </a:solidFill>
                <a:latin typeface="Montserrat ExtraBold"/>
                <a:cs typeface="Montserrat ExtraBold"/>
              </a:rPr>
              <a:t>К</a:t>
            </a:r>
            <a:r>
              <a:rPr sz="900" b="1" spc="-20">
                <a:solidFill>
                  <a:srgbClr val="273A7F"/>
                </a:solidFill>
                <a:latin typeface="Montserrat ExtraBold"/>
                <a:cs typeface="Montserrat ExtraBold"/>
              </a:rPr>
              <a:t>О</a:t>
            </a:r>
            <a:r>
              <a:rPr sz="900" b="1">
                <a:solidFill>
                  <a:srgbClr val="273A7F"/>
                </a:solidFill>
                <a:latin typeface="Montserrat ExtraBold"/>
                <a:cs typeface="Montserrat ExtraBold"/>
              </a:rPr>
              <a:t>ЛОГ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82330" y="4200473"/>
            <a:ext cx="1705610" cy="6985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/>
          </a:lstStyle>
          <a:p>
            <a:pPr marL="12700" marR="325755">
              <a:lnSpc>
                <a:spcPts val="1050"/>
              </a:lnSpc>
              <a:spcBef>
                <a:spcPts val="160"/>
              </a:spcBef>
            </a:pPr>
            <a:r>
              <a:rPr sz="9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ПСИХОЛОГ  </a:t>
            </a:r>
            <a:r>
              <a:rPr sz="900" b="1">
                <a:solidFill>
                  <a:srgbClr val="F6578B"/>
                </a:solidFill>
                <a:latin typeface="Montserrat ExtraBold"/>
                <a:cs typeface="Montserrat ExtraBold"/>
              </a:rPr>
              <a:t>АК</a:t>
            </a:r>
            <a:r>
              <a:rPr sz="900" b="1" spc="-20">
                <a:solidFill>
                  <a:srgbClr val="F6578B"/>
                </a:solidFill>
                <a:latin typeface="Montserrat ExtraBold"/>
                <a:cs typeface="Montserrat ExtraBold"/>
              </a:rPr>
              <a:t>У</a:t>
            </a:r>
            <a:r>
              <a:rPr sz="900" b="1">
                <a:solidFill>
                  <a:srgbClr val="F6578B"/>
                </a:solidFill>
                <a:latin typeface="Montserrat ExtraBold"/>
                <a:cs typeface="Montserrat ExtraBold"/>
              </a:rPr>
              <a:t>ШЕР-ГИНЕ</a:t>
            </a:r>
            <a:r>
              <a:rPr sz="900" b="1" spc="-25">
                <a:solidFill>
                  <a:srgbClr val="F6578B"/>
                </a:solidFill>
                <a:latin typeface="Montserrat ExtraBold"/>
                <a:cs typeface="Montserrat ExtraBold"/>
              </a:rPr>
              <a:t>К</a:t>
            </a:r>
            <a:r>
              <a:rPr sz="900" b="1" spc="-20">
                <a:solidFill>
                  <a:srgbClr val="F6578B"/>
                </a:solidFill>
                <a:latin typeface="Montserrat ExtraBold"/>
                <a:cs typeface="Montserrat ExtraBold"/>
              </a:rPr>
              <a:t>О</a:t>
            </a:r>
            <a:r>
              <a:rPr sz="900" b="1">
                <a:solidFill>
                  <a:srgbClr val="F6578B"/>
                </a:solidFill>
                <a:latin typeface="Montserrat ExtraBold"/>
                <a:cs typeface="Montserrat ExtraBold"/>
              </a:rPr>
              <a:t>ЛОГ  </a:t>
            </a:r>
            <a:r>
              <a:rPr sz="90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ЮРИСТ</a:t>
            </a:r>
            <a:endParaRPr sz="900">
              <a:latin typeface="Montserrat ExtraBold"/>
              <a:cs typeface="Montserrat ExtraBold"/>
            </a:endParaRPr>
          </a:p>
          <a:p>
            <a:pPr marL="12700" marR="5080">
              <a:lnSpc>
                <a:spcPts val="1050"/>
              </a:lnSpc>
              <a:spcBef>
                <a:spcPts val="15"/>
              </a:spcBef>
            </a:pPr>
            <a:r>
              <a:rPr sz="900" b="1">
                <a:solidFill>
                  <a:srgbClr val="F6578B"/>
                </a:solidFill>
                <a:latin typeface="Montserrat ExtraBold"/>
                <a:cs typeface="Montserrat ExtraBold"/>
              </a:rPr>
              <a:t>СОЦИАЛЬНЫЙ</a:t>
            </a:r>
            <a:r>
              <a:rPr sz="900" b="1" spc="-65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РАБОТНИК  </a:t>
            </a:r>
            <a:r>
              <a:rPr sz="90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ЭКСПЕРТНОЕ</a:t>
            </a:r>
            <a:r>
              <a:rPr sz="9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УЗИ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57741" y="5365750"/>
            <a:ext cx="1384935" cy="2965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>
            <a:defPPr/>
          </a:lstStyle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sz="900" b="1" spc="-10">
                <a:solidFill>
                  <a:srgbClr val="5C7CC1"/>
                </a:solidFill>
                <a:latin typeface="Montserrat ExtraBold"/>
                <a:cs typeface="Montserrat ExtraBold"/>
              </a:rPr>
              <a:t>ПСИХОЛОГ  </a:t>
            </a:r>
            <a:r>
              <a:rPr sz="900" b="1">
                <a:solidFill>
                  <a:srgbClr val="5C7CC1"/>
                </a:solidFill>
                <a:latin typeface="Montserrat ExtraBold"/>
                <a:cs typeface="Montserrat ExtraBold"/>
              </a:rPr>
              <a:t>АК</a:t>
            </a:r>
            <a:r>
              <a:rPr sz="900" b="1" spc="-20">
                <a:solidFill>
                  <a:srgbClr val="5C7CC1"/>
                </a:solidFill>
                <a:latin typeface="Montserrat ExtraBold"/>
                <a:cs typeface="Montserrat ExtraBold"/>
              </a:rPr>
              <a:t>У</a:t>
            </a:r>
            <a:r>
              <a:rPr sz="900" b="1">
                <a:solidFill>
                  <a:srgbClr val="5C7CC1"/>
                </a:solidFill>
                <a:latin typeface="Montserrat ExtraBold"/>
                <a:cs typeface="Montserrat ExtraBold"/>
              </a:rPr>
              <a:t>ШЕР-ГИНЕ</a:t>
            </a:r>
            <a:r>
              <a:rPr sz="900" b="1" spc="-25">
                <a:solidFill>
                  <a:srgbClr val="5C7CC1"/>
                </a:solidFill>
                <a:latin typeface="Montserrat ExtraBold"/>
                <a:cs typeface="Montserrat ExtraBold"/>
              </a:rPr>
              <a:t>К</a:t>
            </a:r>
            <a:r>
              <a:rPr sz="900" b="1" spc="-20">
                <a:solidFill>
                  <a:srgbClr val="5C7CC1"/>
                </a:solidFill>
                <a:latin typeface="Montserrat ExtraBold"/>
                <a:cs typeface="Montserrat ExtraBold"/>
              </a:rPr>
              <a:t>О</a:t>
            </a:r>
            <a:r>
              <a:rPr sz="900" b="1">
                <a:solidFill>
                  <a:srgbClr val="5C7CC1"/>
                </a:solidFill>
                <a:latin typeface="Montserrat ExtraBold"/>
                <a:cs typeface="Montserrat ExtraBold"/>
              </a:rPr>
              <a:t>ЛОГ</a:t>
            </a:r>
            <a:endParaRPr sz="900">
              <a:latin typeface="Montserrat ExtraBold"/>
              <a:cs typeface="Montserrat ExtraBol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348529" y="3359019"/>
            <a:ext cx="92710" cy="448309"/>
          </a:xfrm>
          <a:custGeom>
            <a:avLst/>
            <a:gdLst/>
            <a:ahLst/>
            <a:cxnLst/>
            <a:rect l="l" t="t" r="r" b="b"/>
            <a:pathLst>
              <a:path w="92709" h="448309">
                <a:moveTo>
                  <a:pt x="92297" y="0"/>
                </a:moveTo>
                <a:lnTo>
                  <a:pt x="0" y="224153"/>
                </a:lnTo>
                <a:lnTo>
                  <a:pt x="92297" y="448308"/>
                </a:lnTo>
              </a:path>
            </a:pathLst>
          </a:custGeom>
          <a:ln w="25401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48529" y="4323326"/>
            <a:ext cx="92710" cy="448309"/>
          </a:xfrm>
          <a:custGeom>
            <a:avLst/>
            <a:gdLst/>
            <a:ahLst/>
            <a:cxnLst/>
            <a:rect l="l" t="t" r="r" b="b"/>
            <a:pathLst>
              <a:path w="92709" h="448309">
                <a:moveTo>
                  <a:pt x="92297" y="0"/>
                </a:moveTo>
                <a:lnTo>
                  <a:pt x="0" y="224153"/>
                </a:lnTo>
                <a:lnTo>
                  <a:pt x="92297" y="448307"/>
                </a:lnTo>
              </a:path>
            </a:pathLst>
          </a:custGeom>
          <a:ln w="25401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48529" y="5287636"/>
            <a:ext cx="92710" cy="448309"/>
          </a:xfrm>
          <a:custGeom>
            <a:avLst/>
            <a:gdLst/>
            <a:ahLst/>
            <a:cxnLst/>
            <a:rect l="l" t="t" r="r" b="b"/>
            <a:pathLst>
              <a:path w="92709" h="448309">
                <a:moveTo>
                  <a:pt x="92297" y="0"/>
                </a:moveTo>
                <a:lnTo>
                  <a:pt x="0" y="224154"/>
                </a:lnTo>
                <a:lnTo>
                  <a:pt x="92297" y="448308"/>
                </a:lnTo>
              </a:path>
            </a:pathLst>
          </a:custGeom>
          <a:ln w="25401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86299" y="4323326"/>
            <a:ext cx="92710" cy="448309"/>
          </a:xfrm>
          <a:custGeom>
            <a:avLst/>
            <a:gdLst/>
            <a:ahLst/>
            <a:cxnLst/>
            <a:rect l="l" t="t" r="r" b="b"/>
            <a:pathLst>
              <a:path w="92709" h="448309">
                <a:moveTo>
                  <a:pt x="92297" y="0"/>
                </a:moveTo>
                <a:lnTo>
                  <a:pt x="0" y="224153"/>
                </a:lnTo>
                <a:lnTo>
                  <a:pt x="92297" y="448307"/>
                </a:lnTo>
              </a:path>
            </a:pathLst>
          </a:custGeom>
          <a:ln w="25401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6299" y="3359019"/>
            <a:ext cx="92710" cy="448309"/>
          </a:xfrm>
          <a:custGeom>
            <a:avLst/>
            <a:gdLst/>
            <a:ahLst/>
            <a:cxnLst/>
            <a:rect l="l" t="t" r="r" b="b"/>
            <a:pathLst>
              <a:path w="92709" h="448309">
                <a:moveTo>
                  <a:pt x="92297" y="0"/>
                </a:moveTo>
                <a:lnTo>
                  <a:pt x="0" y="224153"/>
                </a:lnTo>
                <a:lnTo>
                  <a:pt x="92297" y="448308"/>
                </a:lnTo>
              </a:path>
            </a:pathLst>
          </a:custGeom>
          <a:ln w="25401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25713" y="3359019"/>
            <a:ext cx="92710" cy="448309"/>
          </a:xfrm>
          <a:custGeom>
            <a:avLst/>
            <a:gdLst/>
            <a:ahLst/>
            <a:cxnLst/>
            <a:rect l="l" t="t" r="r" b="b"/>
            <a:pathLst>
              <a:path w="92709" h="448309">
                <a:moveTo>
                  <a:pt x="92295" y="0"/>
                </a:moveTo>
                <a:lnTo>
                  <a:pt x="0" y="224153"/>
                </a:lnTo>
                <a:lnTo>
                  <a:pt x="92295" y="448308"/>
                </a:lnTo>
              </a:path>
            </a:pathLst>
          </a:custGeom>
          <a:ln w="25401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26230" y="4370258"/>
            <a:ext cx="92710" cy="354965"/>
          </a:xfrm>
          <a:custGeom>
            <a:avLst/>
            <a:gdLst/>
            <a:ahLst/>
            <a:cxnLst/>
            <a:rect l="l" t="t" r="r" b="b"/>
            <a:pathLst>
              <a:path w="92710" h="354964">
                <a:moveTo>
                  <a:pt x="0" y="354464"/>
                </a:moveTo>
                <a:lnTo>
                  <a:pt x="92295" y="177229"/>
                </a:lnTo>
                <a:lnTo>
                  <a:pt x="0" y="0"/>
                </a:lnTo>
              </a:path>
            </a:pathLst>
          </a:custGeom>
          <a:ln w="20421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2511" y="4370258"/>
            <a:ext cx="92710" cy="354965"/>
          </a:xfrm>
          <a:custGeom>
            <a:avLst/>
            <a:gdLst/>
            <a:ahLst/>
            <a:cxnLst/>
            <a:rect l="l" t="t" r="r" b="b"/>
            <a:pathLst>
              <a:path w="92710" h="354964">
                <a:moveTo>
                  <a:pt x="0" y="354464"/>
                </a:moveTo>
                <a:lnTo>
                  <a:pt x="92297" y="177229"/>
                </a:lnTo>
                <a:lnTo>
                  <a:pt x="0" y="0"/>
                </a:lnTo>
              </a:path>
            </a:pathLst>
          </a:custGeom>
          <a:ln w="20421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4" name="Рисунок 3" descr="Доклад Губайдуллиной 3_Страница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"/>
            <a:ext cx="11518900" cy="64816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16477"/>
            <a:ext cx="2223620" cy="31079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1431" y="4727303"/>
            <a:ext cx="3400268" cy="14740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044959"/>
            <a:ext cx="216535" cy="960119"/>
          </a:xfrm>
          <a:custGeom>
            <a:avLst/>
            <a:gdLst/>
            <a:ahLst/>
            <a:cxnLst/>
            <a:rect l="l" t="t" r="r" b="b"/>
            <a:pathLst>
              <a:path w="216535" h="960119">
                <a:moveTo>
                  <a:pt x="0" y="960007"/>
                </a:moveTo>
                <a:lnTo>
                  <a:pt x="163932" y="676066"/>
                </a:lnTo>
                <a:lnTo>
                  <a:pt x="186917" y="629360"/>
                </a:lnTo>
                <a:lnTo>
                  <a:pt x="203335" y="580674"/>
                </a:lnTo>
                <a:lnTo>
                  <a:pt x="213186" y="530669"/>
                </a:lnTo>
                <a:lnTo>
                  <a:pt x="216469" y="480004"/>
                </a:lnTo>
                <a:lnTo>
                  <a:pt x="213186" y="429339"/>
                </a:lnTo>
                <a:lnTo>
                  <a:pt x="203335" y="379333"/>
                </a:lnTo>
                <a:lnTo>
                  <a:pt x="186917" y="330646"/>
                </a:lnTo>
                <a:lnTo>
                  <a:pt x="163932" y="283939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0085" y="4582749"/>
            <a:ext cx="2049780" cy="1897380"/>
          </a:xfrm>
          <a:custGeom>
            <a:avLst/>
            <a:gdLst/>
            <a:ahLst/>
            <a:cxnLst/>
            <a:rect l="l" t="t" r="r" b="b"/>
            <a:pathLst>
              <a:path w="2049779" h="1897379">
                <a:moveTo>
                  <a:pt x="2049194" y="0"/>
                </a:moveTo>
                <a:lnTo>
                  <a:pt x="1758409" y="0"/>
                </a:lnTo>
                <a:lnTo>
                  <a:pt x="1709333" y="1045"/>
                </a:lnTo>
                <a:lnTo>
                  <a:pt x="1660611" y="4160"/>
                </a:lnTo>
                <a:lnTo>
                  <a:pt x="1612298" y="9313"/>
                </a:lnTo>
                <a:lnTo>
                  <a:pt x="1564449" y="16472"/>
                </a:lnTo>
                <a:lnTo>
                  <a:pt x="1517118" y="25606"/>
                </a:lnTo>
                <a:lnTo>
                  <a:pt x="1470361" y="36683"/>
                </a:lnTo>
                <a:lnTo>
                  <a:pt x="1424232" y="49671"/>
                </a:lnTo>
                <a:lnTo>
                  <a:pt x="1378787" y="64539"/>
                </a:lnTo>
                <a:lnTo>
                  <a:pt x="1334079" y="81255"/>
                </a:lnTo>
                <a:lnTo>
                  <a:pt x="1290164" y="99787"/>
                </a:lnTo>
                <a:lnTo>
                  <a:pt x="1247096" y="120103"/>
                </a:lnTo>
                <a:lnTo>
                  <a:pt x="1204931" y="142173"/>
                </a:lnTo>
                <a:lnTo>
                  <a:pt x="1163724" y="165964"/>
                </a:lnTo>
                <a:lnTo>
                  <a:pt x="1123528" y="191445"/>
                </a:lnTo>
                <a:lnTo>
                  <a:pt x="1084399" y="218584"/>
                </a:lnTo>
                <a:lnTo>
                  <a:pt x="1046392" y="247350"/>
                </a:lnTo>
                <a:lnTo>
                  <a:pt x="1009562" y="277710"/>
                </a:lnTo>
                <a:lnTo>
                  <a:pt x="973963" y="309633"/>
                </a:lnTo>
                <a:lnTo>
                  <a:pt x="939651" y="343087"/>
                </a:lnTo>
                <a:lnTo>
                  <a:pt x="906679" y="378041"/>
                </a:lnTo>
                <a:lnTo>
                  <a:pt x="875104" y="414463"/>
                </a:lnTo>
                <a:lnTo>
                  <a:pt x="844979" y="452322"/>
                </a:lnTo>
                <a:lnTo>
                  <a:pt x="816360" y="491585"/>
                </a:lnTo>
                <a:lnTo>
                  <a:pt x="789301" y="532222"/>
                </a:lnTo>
                <a:lnTo>
                  <a:pt x="763858" y="574200"/>
                </a:lnTo>
                <a:lnTo>
                  <a:pt x="0" y="189725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5"/>
            <a:ext cx="1223010" cy="889635"/>
          </a:xfrm>
          <a:custGeom>
            <a:avLst/>
            <a:gdLst/>
            <a:ahLst/>
            <a:cxnLst/>
            <a:rect l="l" t="t" r="r" b="b"/>
            <a:pathLst>
              <a:path w="1223010" h="889635">
                <a:moveTo>
                  <a:pt x="0" y="889466"/>
                </a:moveTo>
                <a:lnTo>
                  <a:pt x="567190" y="889466"/>
                </a:lnTo>
                <a:lnTo>
                  <a:pt x="616810" y="885702"/>
                </a:lnTo>
                <a:lnTo>
                  <a:pt x="664624" y="874686"/>
                </a:lnTo>
                <a:lnTo>
                  <a:pt x="709917" y="856830"/>
                </a:lnTo>
                <a:lnTo>
                  <a:pt x="751975" y="832547"/>
                </a:lnTo>
                <a:lnTo>
                  <a:pt x="790084" y="802250"/>
                </a:lnTo>
                <a:lnTo>
                  <a:pt x="823530" y="766351"/>
                </a:lnTo>
                <a:lnTo>
                  <a:pt x="851598" y="725262"/>
                </a:lnTo>
                <a:lnTo>
                  <a:pt x="1179435" y="157431"/>
                </a:lnTo>
                <a:lnTo>
                  <a:pt x="1200985" y="112578"/>
                </a:lnTo>
                <a:lnTo>
                  <a:pt x="1215353" y="65663"/>
                </a:lnTo>
                <a:lnTo>
                  <a:pt x="1222536" y="17510"/>
                </a:lnTo>
                <a:lnTo>
                  <a:pt x="1222536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4647" y="5937238"/>
            <a:ext cx="1158875" cy="542925"/>
          </a:xfrm>
          <a:custGeom>
            <a:avLst/>
            <a:gdLst/>
            <a:ahLst/>
            <a:cxnLst/>
            <a:rect l="l" t="t" r="r" b="b"/>
            <a:pathLst>
              <a:path w="1158875" h="542925">
                <a:moveTo>
                  <a:pt x="1158642" y="0"/>
                </a:moveTo>
                <a:lnTo>
                  <a:pt x="502967" y="0"/>
                </a:lnTo>
                <a:lnTo>
                  <a:pt x="453348" y="3763"/>
                </a:lnTo>
                <a:lnTo>
                  <a:pt x="405535" y="14779"/>
                </a:lnTo>
                <a:lnTo>
                  <a:pt x="360243" y="32634"/>
                </a:lnTo>
                <a:lnTo>
                  <a:pt x="318185" y="56916"/>
                </a:lnTo>
                <a:lnTo>
                  <a:pt x="280076" y="87214"/>
                </a:lnTo>
                <a:lnTo>
                  <a:pt x="246629" y="123113"/>
                </a:lnTo>
                <a:lnTo>
                  <a:pt x="218560" y="164203"/>
                </a:lnTo>
                <a:lnTo>
                  <a:pt x="0" y="542761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3290" y="5937238"/>
            <a:ext cx="503555" cy="542925"/>
          </a:xfrm>
          <a:custGeom>
            <a:avLst/>
            <a:gdLst/>
            <a:ahLst/>
            <a:cxnLst/>
            <a:rect l="l" t="t" r="r" b="b"/>
            <a:pathLst>
              <a:path w="503554" h="542925">
                <a:moveTo>
                  <a:pt x="502968" y="542761"/>
                </a:moveTo>
                <a:lnTo>
                  <a:pt x="284407" y="164203"/>
                </a:lnTo>
                <a:lnTo>
                  <a:pt x="256339" y="123113"/>
                </a:lnTo>
                <a:lnTo>
                  <a:pt x="222893" y="87214"/>
                </a:lnTo>
                <a:lnTo>
                  <a:pt x="184784" y="56916"/>
                </a:lnTo>
                <a:lnTo>
                  <a:pt x="142726" y="32634"/>
                </a:lnTo>
                <a:lnTo>
                  <a:pt x="97433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4342" y="999288"/>
            <a:ext cx="587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/>
              <a:t>МЕТОДИКА КОНСУЛЬТИРОВАНИЯ </a:t>
            </a:r>
            <a:r>
              <a:rPr sz="1800">
                <a:solidFill>
                  <a:srgbClr val="F6578B"/>
                </a:solidFill>
              </a:rPr>
              <a:t>НА 2</a:t>
            </a:r>
            <a:r>
              <a:rPr sz="1800" spc="40">
                <a:solidFill>
                  <a:srgbClr val="F6578B"/>
                </a:solidFill>
              </a:rPr>
              <a:t> </a:t>
            </a:r>
            <a:r>
              <a:rPr sz="1800" spc="-20">
                <a:solidFill>
                  <a:srgbClr val="F6578B"/>
                </a:solidFill>
              </a:rPr>
              <a:t>ЭТАПЕ</a:t>
            </a:r>
            <a:endParaRPr sz="1800"/>
          </a:p>
        </p:txBody>
      </p:sp>
      <p:sp>
        <p:nvSpPr>
          <p:cNvPr id="19" name="object 19"/>
          <p:cNvSpPr/>
          <p:nvPr/>
        </p:nvSpPr>
        <p:spPr>
          <a:xfrm>
            <a:off x="4888462" y="3097202"/>
            <a:ext cx="2950845" cy="2687955"/>
          </a:xfrm>
          <a:custGeom>
            <a:avLst/>
            <a:gdLst/>
            <a:ahLst/>
            <a:cxnLst/>
            <a:rect l="l" t="t" r="r" b="b"/>
            <a:pathLst>
              <a:path w="2950845" h="2687954">
                <a:moveTo>
                  <a:pt x="1966736" y="0"/>
                </a:moveTo>
                <a:lnTo>
                  <a:pt x="983521" y="0"/>
                </a:lnTo>
                <a:lnTo>
                  <a:pt x="935916" y="2300"/>
                </a:lnTo>
                <a:lnTo>
                  <a:pt x="889248" y="9096"/>
                </a:lnTo>
                <a:lnTo>
                  <a:pt x="843796" y="20227"/>
                </a:lnTo>
                <a:lnTo>
                  <a:pt x="799834" y="35534"/>
                </a:lnTo>
                <a:lnTo>
                  <a:pt x="757640" y="54858"/>
                </a:lnTo>
                <a:lnTo>
                  <a:pt x="717488" y="78040"/>
                </a:lnTo>
                <a:lnTo>
                  <a:pt x="679655" y="104919"/>
                </a:lnTo>
                <a:lnTo>
                  <a:pt x="644418" y="135337"/>
                </a:lnTo>
                <a:lnTo>
                  <a:pt x="612052" y="169134"/>
                </a:lnTo>
                <a:lnTo>
                  <a:pt x="582833" y="206151"/>
                </a:lnTo>
                <a:lnTo>
                  <a:pt x="557038" y="246228"/>
                </a:lnTo>
                <a:lnTo>
                  <a:pt x="65432" y="1097719"/>
                </a:lnTo>
                <a:lnTo>
                  <a:pt x="43621" y="1140097"/>
                </a:lnTo>
                <a:lnTo>
                  <a:pt x="26172" y="1183909"/>
                </a:lnTo>
                <a:lnTo>
                  <a:pt x="13086" y="1228838"/>
                </a:lnTo>
                <a:lnTo>
                  <a:pt x="4362" y="1274563"/>
                </a:lnTo>
                <a:lnTo>
                  <a:pt x="0" y="1320766"/>
                </a:lnTo>
                <a:lnTo>
                  <a:pt x="0" y="1367129"/>
                </a:lnTo>
                <a:lnTo>
                  <a:pt x="4362" y="1413333"/>
                </a:lnTo>
                <a:lnTo>
                  <a:pt x="13086" y="1459058"/>
                </a:lnTo>
                <a:lnTo>
                  <a:pt x="26172" y="1503986"/>
                </a:lnTo>
                <a:lnTo>
                  <a:pt x="43621" y="1547799"/>
                </a:lnTo>
                <a:lnTo>
                  <a:pt x="65432" y="1590177"/>
                </a:lnTo>
                <a:lnTo>
                  <a:pt x="557038" y="2441667"/>
                </a:lnTo>
                <a:lnTo>
                  <a:pt x="582833" y="2481744"/>
                </a:lnTo>
                <a:lnTo>
                  <a:pt x="612052" y="2518761"/>
                </a:lnTo>
                <a:lnTo>
                  <a:pt x="644418" y="2552558"/>
                </a:lnTo>
                <a:lnTo>
                  <a:pt x="679655" y="2582976"/>
                </a:lnTo>
                <a:lnTo>
                  <a:pt x="717488" y="2609856"/>
                </a:lnTo>
                <a:lnTo>
                  <a:pt x="757640" y="2633037"/>
                </a:lnTo>
                <a:lnTo>
                  <a:pt x="799834" y="2652361"/>
                </a:lnTo>
                <a:lnTo>
                  <a:pt x="843796" y="2667669"/>
                </a:lnTo>
                <a:lnTo>
                  <a:pt x="889248" y="2678800"/>
                </a:lnTo>
                <a:lnTo>
                  <a:pt x="935916" y="2685595"/>
                </a:lnTo>
                <a:lnTo>
                  <a:pt x="983521" y="2687896"/>
                </a:lnTo>
                <a:lnTo>
                  <a:pt x="1966736" y="2687896"/>
                </a:lnTo>
                <a:lnTo>
                  <a:pt x="2014342" y="2685595"/>
                </a:lnTo>
                <a:lnTo>
                  <a:pt x="2061009" y="2678800"/>
                </a:lnTo>
                <a:lnTo>
                  <a:pt x="2106461" y="2667669"/>
                </a:lnTo>
                <a:lnTo>
                  <a:pt x="2150422" y="2652361"/>
                </a:lnTo>
                <a:lnTo>
                  <a:pt x="2192617" y="2633037"/>
                </a:lnTo>
                <a:lnTo>
                  <a:pt x="2232768" y="2609856"/>
                </a:lnTo>
                <a:lnTo>
                  <a:pt x="2270600" y="2582976"/>
                </a:lnTo>
                <a:lnTo>
                  <a:pt x="2305837" y="2552558"/>
                </a:lnTo>
                <a:lnTo>
                  <a:pt x="2338203" y="2518761"/>
                </a:lnTo>
                <a:lnTo>
                  <a:pt x="2367422" y="2481744"/>
                </a:lnTo>
                <a:lnTo>
                  <a:pt x="2393218" y="2441667"/>
                </a:lnTo>
                <a:lnTo>
                  <a:pt x="2884826" y="1590177"/>
                </a:lnTo>
                <a:lnTo>
                  <a:pt x="2906636" y="1547799"/>
                </a:lnTo>
                <a:lnTo>
                  <a:pt x="2924085" y="1503986"/>
                </a:lnTo>
                <a:lnTo>
                  <a:pt x="2937172" y="1459058"/>
                </a:lnTo>
                <a:lnTo>
                  <a:pt x="2945896" y="1413333"/>
                </a:lnTo>
                <a:lnTo>
                  <a:pt x="2950258" y="1367129"/>
                </a:lnTo>
                <a:lnTo>
                  <a:pt x="2950258" y="1320766"/>
                </a:lnTo>
                <a:lnTo>
                  <a:pt x="2945896" y="1274563"/>
                </a:lnTo>
                <a:lnTo>
                  <a:pt x="2937172" y="1228838"/>
                </a:lnTo>
                <a:lnTo>
                  <a:pt x="2924085" y="1183909"/>
                </a:lnTo>
                <a:lnTo>
                  <a:pt x="2906636" y="1140097"/>
                </a:lnTo>
                <a:lnTo>
                  <a:pt x="2884826" y="1097719"/>
                </a:lnTo>
                <a:lnTo>
                  <a:pt x="2393218" y="246228"/>
                </a:lnTo>
                <a:lnTo>
                  <a:pt x="2367422" y="206151"/>
                </a:lnTo>
                <a:lnTo>
                  <a:pt x="2338203" y="169134"/>
                </a:lnTo>
                <a:lnTo>
                  <a:pt x="2305837" y="135337"/>
                </a:lnTo>
                <a:lnTo>
                  <a:pt x="2270600" y="104919"/>
                </a:lnTo>
                <a:lnTo>
                  <a:pt x="2232768" y="78040"/>
                </a:lnTo>
                <a:lnTo>
                  <a:pt x="2192617" y="54858"/>
                </a:lnTo>
                <a:lnTo>
                  <a:pt x="2150422" y="35534"/>
                </a:lnTo>
                <a:lnTo>
                  <a:pt x="2106461" y="20227"/>
                </a:lnTo>
                <a:lnTo>
                  <a:pt x="2061009" y="9096"/>
                </a:lnTo>
                <a:lnTo>
                  <a:pt x="2014342" y="2300"/>
                </a:lnTo>
                <a:lnTo>
                  <a:pt x="1966736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70311" y="1374058"/>
            <a:ext cx="4931959" cy="437498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5225" y="3096745"/>
            <a:ext cx="2956557" cy="2688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6858" y="1597129"/>
            <a:ext cx="4892040" cy="425500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96382" y="4412050"/>
            <a:ext cx="1736725" cy="98869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РАЗРАБОТАН</a:t>
            </a:r>
            <a:endParaRPr sz="1100">
              <a:latin typeface="Montserrat ExtraBold"/>
              <a:cs typeface="Montserrat ExtraBold"/>
            </a:endParaRPr>
          </a:p>
          <a:p>
            <a:pPr marL="12700" marR="5080">
              <a:lnSpc>
                <a:spcPct val="115000"/>
              </a:lnSpc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И </a:t>
            </a: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ВНЕДРЕН 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ДИЗАЙН  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КАБИНЕТОВ  </a:t>
            </a:r>
            <a:r>
              <a:rPr sz="11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ДОАБОРТНОГО  </a:t>
            </a:r>
            <a:r>
              <a:rPr sz="1100" b="1" spc="-30">
                <a:solidFill>
                  <a:srgbClr val="FFFFFF"/>
                </a:solidFill>
                <a:latin typeface="Montserrat ExtraBold"/>
                <a:cs typeface="Montserrat ExtraBold"/>
              </a:rPr>
              <a:t>К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ОН</a:t>
            </a:r>
            <a:r>
              <a:rPr sz="11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С</a:t>
            </a:r>
            <a:r>
              <a:rPr sz="1100" b="1" spc="-35">
                <a:solidFill>
                  <a:srgbClr val="FFFFFF"/>
                </a:solidFill>
                <a:latin typeface="Montserrat ExtraBold"/>
                <a:cs typeface="Montserrat ExtraBold"/>
              </a:rPr>
              <a:t>У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Л</a:t>
            </a:r>
            <a:r>
              <a:rPr sz="1100" b="1" spc="-85">
                <a:solidFill>
                  <a:srgbClr val="FFFFFF"/>
                </a:solidFill>
                <a:latin typeface="Montserrat ExtraBold"/>
                <a:cs typeface="Montserrat ExtraBold"/>
              </a:rPr>
              <a:t>Ь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ТИРОВАНИЯ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46298" y="2980089"/>
            <a:ext cx="2151380" cy="10604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>
            <a:defPPr/>
          </a:lstStyle>
          <a:p>
            <a:pPr marL="12700" marR="5080">
              <a:lnSpc>
                <a:spcPct val="103000"/>
              </a:lnSpc>
              <a:spcBef>
                <a:spcPts val="55"/>
              </a:spcBef>
            </a:pP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РАЗРАБОТАНЫ</a:t>
            </a:r>
            <a:r>
              <a:rPr sz="1100" b="1" spc="-7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МЕТОДИКИ  </a:t>
            </a:r>
            <a:r>
              <a:rPr sz="11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ПСИХОЛОГИЧЕСКОГО  КОНСУЛЬТИРОВАНИЯ</a:t>
            </a:r>
            <a:endParaRPr sz="1100">
              <a:latin typeface="Montserrat ExtraBold"/>
              <a:cs typeface="Montserrat ExtraBold"/>
            </a:endParaRPr>
          </a:p>
          <a:p>
            <a:pPr marL="12700" marR="551815">
              <a:lnSpc>
                <a:spcPct val="103000"/>
              </a:lnSpc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НА </a:t>
            </a:r>
            <a:r>
              <a:rPr sz="11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ЭТАПЕ  Р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ЕПР</a:t>
            </a:r>
            <a:r>
              <a:rPr sz="1100" b="1" spc="-25">
                <a:solidFill>
                  <a:srgbClr val="FFFFFF"/>
                </a:solidFill>
                <a:latin typeface="Montserrat ExtraBold"/>
                <a:cs typeface="Montserrat ExtraBold"/>
              </a:rPr>
              <a:t>О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Д</a:t>
            </a:r>
            <a:r>
              <a:rPr sz="11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У</a:t>
            </a:r>
            <a:r>
              <a:rPr sz="1100" b="1" spc="-35">
                <a:solidFill>
                  <a:srgbClr val="FFFFFF"/>
                </a:solidFill>
                <a:latin typeface="Montserrat ExtraBold"/>
                <a:cs typeface="Montserrat ExtraBold"/>
              </a:rPr>
              <a:t>К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ТИВНО</a:t>
            </a:r>
            <a:r>
              <a:rPr sz="1100" b="1" spc="-70">
                <a:solidFill>
                  <a:srgbClr val="FFFFFF"/>
                </a:solidFill>
                <a:latin typeface="Montserrat ExtraBold"/>
                <a:cs typeface="Montserrat ExtraBold"/>
              </a:rPr>
              <a:t>Г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О  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ВЫБОРА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9649" y="4987740"/>
            <a:ext cx="162560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ПРО</a:t>
            </a:r>
            <a:r>
              <a:rPr sz="11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Р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А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Б</a:t>
            </a:r>
            <a:r>
              <a:rPr sz="1100" b="1" spc="-40">
                <a:solidFill>
                  <a:srgbClr val="FFFFFF"/>
                </a:solidFill>
                <a:latin typeface="Montserrat ExtraBold"/>
                <a:cs typeface="Montserrat ExtraBold"/>
              </a:rPr>
              <a:t>А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ТЫВАЕ</a:t>
            </a:r>
            <a:r>
              <a:rPr sz="11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ТС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Я  ЭМОЦИОНАЛЬНЫЙ  </a:t>
            </a: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КОМПОНЕНТ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86797" y="4490102"/>
            <a:ext cx="94614" cy="84903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9702" y="3034532"/>
            <a:ext cx="94614" cy="84903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62" y="5071633"/>
            <a:ext cx="94615" cy="8490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364323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5">
                <a:moveTo>
                  <a:pt x="380182" y="0"/>
                </a:move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182" y="4364323"/>
            <a:ext cx="783590" cy="2115820"/>
          </a:xfrm>
          <a:custGeom>
            <a:avLst/>
            <a:gdLst/>
            <a:ahLst/>
            <a:cxnLst/>
            <a:rect l="l" t="t" r="r" b="b"/>
            <a:pathLst>
              <a:path w="783590" h="2115820">
                <a:moveTo>
                  <a:pt x="134593" y="2115676"/>
                </a:moveTo>
                <a:lnTo>
                  <a:pt x="196062" y="2087739"/>
                </a:lnTo>
                <a:lnTo>
                  <a:pt x="238298" y="2059563"/>
                </a:lnTo>
                <a:lnTo>
                  <a:pt x="276679" y="2026030"/>
                </a:lnTo>
                <a:lnTo>
                  <a:pt x="310634" y="1987470"/>
                </a:lnTo>
                <a:lnTo>
                  <a:pt x="339591" y="1944212"/>
                </a:lnTo>
                <a:lnTo>
                  <a:pt x="731041" y="1266198"/>
                </a:lnTo>
                <a:lnTo>
                  <a:pt x="754025" y="1219493"/>
                </a:lnTo>
                <a:lnTo>
                  <a:pt x="770443" y="1170807"/>
                </a:lnTo>
                <a:lnTo>
                  <a:pt x="780293" y="1120802"/>
                </a:lnTo>
                <a:lnTo>
                  <a:pt x="783577" y="1070137"/>
                </a:lnTo>
                <a:lnTo>
                  <a:pt x="780293" y="1019471"/>
                </a:lnTo>
                <a:lnTo>
                  <a:pt x="770443" y="969465"/>
                </a:lnTo>
                <a:lnTo>
                  <a:pt x="754025" y="920779"/>
                </a:lnTo>
                <a:lnTo>
                  <a:pt x="731041" y="874072"/>
                </a:lnTo>
                <a:lnTo>
                  <a:pt x="339591" y="196062"/>
                </a:lnTo>
                <a:lnTo>
                  <a:pt x="310634" y="152805"/>
                </a:lnTo>
                <a:lnTo>
                  <a:pt x="276679" y="114244"/>
                </a:lnTo>
                <a:lnTo>
                  <a:pt x="238298" y="80711"/>
                </a:lnTo>
                <a:lnTo>
                  <a:pt x="196062" y="52535"/>
                </a:lnTo>
                <a:lnTo>
                  <a:pt x="150543" y="30045"/>
                </a:lnTo>
                <a:lnTo>
                  <a:pt x="102312" y="13573"/>
                </a:lnTo>
                <a:lnTo>
                  <a:pt x="51940" y="3448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22925"/>
            <a:ext cx="5797550" cy="4457700"/>
          </a:xfrm>
          <a:custGeom>
            <a:avLst/>
            <a:gdLst/>
            <a:ahLst/>
            <a:cxnLst/>
            <a:rect l="l" t="t" r="r" b="b"/>
            <a:pathLst>
              <a:path w="5797550" h="4457700">
                <a:moveTo>
                  <a:pt x="3502436" y="0"/>
                </a:moveTo>
                <a:lnTo>
                  <a:pt x="1209603" y="0"/>
                </a:lnTo>
                <a:lnTo>
                  <a:pt x="1160528" y="1045"/>
                </a:lnTo>
                <a:lnTo>
                  <a:pt x="1111806" y="4160"/>
                </a:lnTo>
                <a:lnTo>
                  <a:pt x="1063493" y="9313"/>
                </a:lnTo>
                <a:lnTo>
                  <a:pt x="1015644" y="16472"/>
                </a:lnTo>
                <a:lnTo>
                  <a:pt x="968313" y="25606"/>
                </a:lnTo>
                <a:lnTo>
                  <a:pt x="921556" y="36683"/>
                </a:lnTo>
                <a:lnTo>
                  <a:pt x="875427" y="49671"/>
                </a:lnTo>
                <a:lnTo>
                  <a:pt x="829982" y="64539"/>
                </a:lnTo>
                <a:lnTo>
                  <a:pt x="785274" y="81255"/>
                </a:lnTo>
                <a:lnTo>
                  <a:pt x="741359" y="99787"/>
                </a:lnTo>
                <a:lnTo>
                  <a:pt x="698292" y="120104"/>
                </a:lnTo>
                <a:lnTo>
                  <a:pt x="656127" y="142174"/>
                </a:lnTo>
                <a:lnTo>
                  <a:pt x="614919" y="165965"/>
                </a:lnTo>
                <a:lnTo>
                  <a:pt x="574723" y="191446"/>
                </a:lnTo>
                <a:lnTo>
                  <a:pt x="535595" y="218585"/>
                </a:lnTo>
                <a:lnTo>
                  <a:pt x="497588" y="247350"/>
                </a:lnTo>
                <a:lnTo>
                  <a:pt x="460757" y="277710"/>
                </a:lnTo>
                <a:lnTo>
                  <a:pt x="425159" y="309633"/>
                </a:lnTo>
                <a:lnTo>
                  <a:pt x="390846" y="343087"/>
                </a:lnTo>
                <a:lnTo>
                  <a:pt x="357874" y="378042"/>
                </a:lnTo>
                <a:lnTo>
                  <a:pt x="326299" y="414464"/>
                </a:lnTo>
                <a:lnTo>
                  <a:pt x="296174" y="452322"/>
                </a:lnTo>
                <a:lnTo>
                  <a:pt x="267555" y="491585"/>
                </a:lnTo>
                <a:lnTo>
                  <a:pt x="240496" y="532222"/>
                </a:lnTo>
                <a:lnTo>
                  <a:pt x="215052" y="574200"/>
                </a:lnTo>
                <a:lnTo>
                  <a:pt x="0" y="946685"/>
                </a:lnTo>
                <a:lnTo>
                  <a:pt x="0" y="4457073"/>
                </a:lnTo>
                <a:lnTo>
                  <a:pt x="5211073" y="4457073"/>
                </a:lnTo>
                <a:lnTo>
                  <a:pt x="5643399" y="3708259"/>
                </a:lnTo>
                <a:lnTo>
                  <a:pt x="5667032" y="3665235"/>
                </a:lnTo>
                <a:lnTo>
                  <a:pt x="5688696" y="3621484"/>
                </a:lnTo>
                <a:lnTo>
                  <a:pt x="5708390" y="3577068"/>
                </a:lnTo>
                <a:lnTo>
                  <a:pt x="5726114" y="3532050"/>
                </a:lnTo>
                <a:lnTo>
                  <a:pt x="5741869" y="3486494"/>
                </a:lnTo>
                <a:lnTo>
                  <a:pt x="5755655" y="3440463"/>
                </a:lnTo>
                <a:lnTo>
                  <a:pt x="5767472" y="3394020"/>
                </a:lnTo>
                <a:lnTo>
                  <a:pt x="5777319" y="3347229"/>
                </a:lnTo>
                <a:lnTo>
                  <a:pt x="5785196" y="3300153"/>
                </a:lnTo>
                <a:lnTo>
                  <a:pt x="5791104" y="3252856"/>
                </a:lnTo>
                <a:lnTo>
                  <a:pt x="5795043" y="3205400"/>
                </a:lnTo>
                <a:lnTo>
                  <a:pt x="5797012" y="3157849"/>
                </a:lnTo>
                <a:lnTo>
                  <a:pt x="5797012" y="3110266"/>
                </a:lnTo>
                <a:lnTo>
                  <a:pt x="5795043" y="3062715"/>
                </a:lnTo>
                <a:lnTo>
                  <a:pt x="5791104" y="3015260"/>
                </a:lnTo>
                <a:lnTo>
                  <a:pt x="5785196" y="2967962"/>
                </a:lnTo>
                <a:lnTo>
                  <a:pt x="5777319" y="2920886"/>
                </a:lnTo>
                <a:lnTo>
                  <a:pt x="5767472" y="2874095"/>
                </a:lnTo>
                <a:lnTo>
                  <a:pt x="5755655" y="2827653"/>
                </a:lnTo>
                <a:lnTo>
                  <a:pt x="5741869" y="2781622"/>
                </a:lnTo>
                <a:lnTo>
                  <a:pt x="5726114" y="2736066"/>
                </a:lnTo>
                <a:lnTo>
                  <a:pt x="5708390" y="2691048"/>
                </a:lnTo>
                <a:lnTo>
                  <a:pt x="5688696" y="2646632"/>
                </a:lnTo>
                <a:lnTo>
                  <a:pt x="5667032" y="2602881"/>
                </a:lnTo>
                <a:lnTo>
                  <a:pt x="5643399" y="2559858"/>
                </a:lnTo>
                <a:lnTo>
                  <a:pt x="4496986" y="574200"/>
                </a:lnTo>
                <a:lnTo>
                  <a:pt x="4471542" y="532222"/>
                </a:lnTo>
                <a:lnTo>
                  <a:pt x="4444484" y="491585"/>
                </a:lnTo>
                <a:lnTo>
                  <a:pt x="4415865" y="452322"/>
                </a:lnTo>
                <a:lnTo>
                  <a:pt x="4385740" y="414464"/>
                </a:lnTo>
                <a:lnTo>
                  <a:pt x="4354164" y="378042"/>
                </a:lnTo>
                <a:lnTo>
                  <a:pt x="4321193" y="343087"/>
                </a:lnTo>
                <a:lnTo>
                  <a:pt x="4286880" y="309633"/>
                </a:lnTo>
                <a:lnTo>
                  <a:pt x="4251282" y="277710"/>
                </a:lnTo>
                <a:lnTo>
                  <a:pt x="4214451" y="247350"/>
                </a:lnTo>
                <a:lnTo>
                  <a:pt x="4176444" y="218585"/>
                </a:lnTo>
                <a:lnTo>
                  <a:pt x="4137316" y="191446"/>
                </a:lnTo>
                <a:lnTo>
                  <a:pt x="4097120" y="165965"/>
                </a:lnTo>
                <a:lnTo>
                  <a:pt x="4055913" y="142174"/>
                </a:lnTo>
                <a:lnTo>
                  <a:pt x="4013748" y="120104"/>
                </a:lnTo>
                <a:lnTo>
                  <a:pt x="3970680" y="99787"/>
                </a:lnTo>
                <a:lnTo>
                  <a:pt x="3926765" y="81255"/>
                </a:lnTo>
                <a:lnTo>
                  <a:pt x="3882058" y="64539"/>
                </a:lnTo>
                <a:lnTo>
                  <a:pt x="3836612" y="49671"/>
                </a:lnTo>
                <a:lnTo>
                  <a:pt x="3790483" y="36683"/>
                </a:lnTo>
                <a:lnTo>
                  <a:pt x="3743726" y="25606"/>
                </a:lnTo>
                <a:lnTo>
                  <a:pt x="3696396" y="16472"/>
                </a:lnTo>
                <a:lnTo>
                  <a:pt x="3648546" y="9313"/>
                </a:lnTo>
                <a:lnTo>
                  <a:pt x="3600234" y="4160"/>
                </a:lnTo>
                <a:lnTo>
                  <a:pt x="3551512" y="1045"/>
                </a:lnTo>
                <a:lnTo>
                  <a:pt x="3502436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695" y="5968393"/>
            <a:ext cx="1141095" cy="511809"/>
          </a:xfrm>
          <a:custGeom>
            <a:avLst/>
            <a:gdLst/>
            <a:ahLst/>
            <a:cxnLst/>
            <a:rect l="l" t="t" r="r" b="b"/>
            <a:pathLst>
              <a:path w="1141095" h="511809">
                <a:moveTo>
                  <a:pt x="1140656" y="0"/>
                </a:moveTo>
                <a:lnTo>
                  <a:pt x="484981" y="0"/>
                </a:lnTo>
                <a:lnTo>
                  <a:pt x="435362" y="3763"/>
                </a:lnTo>
                <a:lnTo>
                  <a:pt x="387550" y="14779"/>
                </a:lnTo>
                <a:lnTo>
                  <a:pt x="342257" y="32634"/>
                </a:lnTo>
                <a:lnTo>
                  <a:pt x="300199" y="56916"/>
                </a:lnTo>
                <a:lnTo>
                  <a:pt x="262089" y="87214"/>
                </a:lnTo>
                <a:lnTo>
                  <a:pt x="228643" y="123113"/>
                </a:lnTo>
                <a:lnTo>
                  <a:pt x="200573" y="164203"/>
                </a:lnTo>
                <a:lnTo>
                  <a:pt x="0" y="511606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6352" y="5968393"/>
            <a:ext cx="485140" cy="511809"/>
          </a:xfrm>
          <a:custGeom>
            <a:avLst/>
            <a:gdLst/>
            <a:ahLst/>
            <a:cxnLst/>
            <a:rect l="l" t="t" r="r" b="b"/>
            <a:pathLst>
              <a:path w="485139" h="511809">
                <a:moveTo>
                  <a:pt x="484980" y="511606"/>
                </a:moveTo>
                <a:lnTo>
                  <a:pt x="284406" y="164203"/>
                </a:lnTo>
                <a:lnTo>
                  <a:pt x="256338" y="123113"/>
                </a:lnTo>
                <a:lnTo>
                  <a:pt x="222893" y="87214"/>
                </a:lnTo>
                <a:lnTo>
                  <a:pt x="184784" y="56916"/>
                </a:lnTo>
                <a:lnTo>
                  <a:pt x="142725" y="32634"/>
                </a:lnTo>
                <a:lnTo>
                  <a:pt x="97432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72604" y="2163062"/>
            <a:ext cx="2646680" cy="4317365"/>
          </a:xfrm>
          <a:custGeom>
            <a:avLst/>
            <a:gdLst/>
            <a:ahLst/>
            <a:cxnLst/>
            <a:rect l="l" t="t" r="r" b="b"/>
            <a:pathLst>
              <a:path w="2646679" h="4317365">
                <a:moveTo>
                  <a:pt x="2646674" y="0"/>
                </a:moveTo>
                <a:lnTo>
                  <a:pt x="2474702" y="0"/>
                </a:lnTo>
                <a:lnTo>
                  <a:pt x="2425683" y="966"/>
                </a:lnTo>
                <a:lnTo>
                  <a:pt x="2376988" y="3849"/>
                </a:lnTo>
                <a:lnTo>
                  <a:pt x="2328663" y="8621"/>
                </a:lnTo>
                <a:lnTo>
                  <a:pt x="2280755" y="15254"/>
                </a:lnTo>
                <a:lnTo>
                  <a:pt x="2233312" y="23721"/>
                </a:lnTo>
                <a:lnTo>
                  <a:pt x="2186381" y="33996"/>
                </a:lnTo>
                <a:lnTo>
                  <a:pt x="2140008" y="46051"/>
                </a:lnTo>
                <a:lnTo>
                  <a:pt x="2094240" y="59860"/>
                </a:lnTo>
                <a:lnTo>
                  <a:pt x="2049124" y="75394"/>
                </a:lnTo>
                <a:lnTo>
                  <a:pt x="2004708" y="92627"/>
                </a:lnTo>
                <a:lnTo>
                  <a:pt x="1961037" y="111533"/>
                </a:lnTo>
                <a:lnTo>
                  <a:pt x="1918160" y="132082"/>
                </a:lnTo>
                <a:lnTo>
                  <a:pt x="1876123" y="154250"/>
                </a:lnTo>
                <a:lnTo>
                  <a:pt x="1834973" y="178008"/>
                </a:lnTo>
                <a:lnTo>
                  <a:pt x="1794756" y="203330"/>
                </a:lnTo>
                <a:lnTo>
                  <a:pt x="1755521" y="230188"/>
                </a:lnTo>
                <a:lnTo>
                  <a:pt x="1717313" y="258555"/>
                </a:lnTo>
                <a:lnTo>
                  <a:pt x="1680181" y="288404"/>
                </a:lnTo>
                <a:lnTo>
                  <a:pt x="1644170" y="319708"/>
                </a:lnTo>
                <a:lnTo>
                  <a:pt x="1609327" y="352440"/>
                </a:lnTo>
                <a:lnTo>
                  <a:pt x="1575700" y="386573"/>
                </a:lnTo>
                <a:lnTo>
                  <a:pt x="1543336" y="422079"/>
                </a:lnTo>
                <a:lnTo>
                  <a:pt x="1512282" y="458932"/>
                </a:lnTo>
                <a:lnTo>
                  <a:pt x="1482583" y="497105"/>
                </a:lnTo>
                <a:lnTo>
                  <a:pt x="1454289" y="536570"/>
                </a:lnTo>
                <a:lnTo>
                  <a:pt x="1427444" y="577300"/>
                </a:lnTo>
                <a:lnTo>
                  <a:pt x="1402097" y="619268"/>
                </a:lnTo>
                <a:lnTo>
                  <a:pt x="165705" y="2760765"/>
                </a:lnTo>
                <a:lnTo>
                  <a:pt x="142033" y="2803700"/>
                </a:lnTo>
                <a:lnTo>
                  <a:pt x="120182" y="2847312"/>
                </a:lnTo>
                <a:lnTo>
                  <a:pt x="100151" y="2891549"/>
                </a:lnTo>
                <a:lnTo>
                  <a:pt x="81942" y="2936354"/>
                </a:lnTo>
                <a:lnTo>
                  <a:pt x="65553" y="2981674"/>
                </a:lnTo>
                <a:lnTo>
                  <a:pt x="50986" y="3027456"/>
                </a:lnTo>
                <a:lnTo>
                  <a:pt x="38239" y="3073643"/>
                </a:lnTo>
                <a:lnTo>
                  <a:pt x="27314" y="3120184"/>
                </a:lnTo>
                <a:lnTo>
                  <a:pt x="18209" y="3167022"/>
                </a:lnTo>
                <a:lnTo>
                  <a:pt x="10925" y="3214105"/>
                </a:lnTo>
                <a:lnTo>
                  <a:pt x="5462" y="3261377"/>
                </a:lnTo>
                <a:lnTo>
                  <a:pt x="1820" y="3308784"/>
                </a:lnTo>
                <a:lnTo>
                  <a:pt x="0" y="3356273"/>
                </a:lnTo>
                <a:lnTo>
                  <a:pt x="0" y="3403790"/>
                </a:lnTo>
                <a:lnTo>
                  <a:pt x="1820" y="3451279"/>
                </a:lnTo>
                <a:lnTo>
                  <a:pt x="5462" y="3498686"/>
                </a:lnTo>
                <a:lnTo>
                  <a:pt x="10925" y="3545958"/>
                </a:lnTo>
                <a:lnTo>
                  <a:pt x="18209" y="3593041"/>
                </a:lnTo>
                <a:lnTo>
                  <a:pt x="27314" y="3639879"/>
                </a:lnTo>
                <a:lnTo>
                  <a:pt x="38239" y="3686420"/>
                </a:lnTo>
                <a:lnTo>
                  <a:pt x="50986" y="3732607"/>
                </a:lnTo>
                <a:lnTo>
                  <a:pt x="65553" y="3778389"/>
                </a:lnTo>
                <a:lnTo>
                  <a:pt x="81942" y="3823709"/>
                </a:lnTo>
                <a:lnTo>
                  <a:pt x="100151" y="3868514"/>
                </a:lnTo>
                <a:lnTo>
                  <a:pt x="120182" y="3912751"/>
                </a:lnTo>
                <a:lnTo>
                  <a:pt x="142033" y="3956363"/>
                </a:lnTo>
                <a:lnTo>
                  <a:pt x="165705" y="3999298"/>
                </a:lnTo>
                <a:lnTo>
                  <a:pt x="349093" y="4316937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359" y="952235"/>
            <a:ext cx="2267585" cy="666115"/>
          </a:xfrm>
          <a:custGeom>
            <a:avLst/>
            <a:gdLst/>
            <a:ahLst/>
            <a:cxnLst/>
            <a:rect l="l" t="t" r="r" b="b"/>
            <a:pathLst>
              <a:path w="2267585" h="666115">
                <a:moveTo>
                  <a:pt x="2023651" y="0"/>
                </a:moveTo>
                <a:lnTo>
                  <a:pt x="243644" y="0"/>
                </a:lnTo>
                <a:lnTo>
                  <a:pt x="211832" y="4220"/>
                </a:lnTo>
                <a:lnTo>
                  <a:pt x="157615" y="35524"/>
                </a:lnTo>
                <a:lnTo>
                  <a:pt x="16337" y="271788"/>
                </a:lnTo>
                <a:lnTo>
                  <a:pt x="0" y="332751"/>
                </a:lnTo>
                <a:lnTo>
                  <a:pt x="4084" y="364054"/>
                </a:lnTo>
                <a:lnTo>
                  <a:pt x="138050" y="604536"/>
                </a:lnTo>
                <a:lnTo>
                  <a:pt x="182682" y="649166"/>
                </a:lnTo>
                <a:lnTo>
                  <a:pt x="243644" y="665502"/>
                </a:lnTo>
                <a:lnTo>
                  <a:pt x="2023651" y="665502"/>
                </a:lnTo>
                <a:lnTo>
                  <a:pt x="2084615" y="649166"/>
                </a:lnTo>
                <a:lnTo>
                  <a:pt x="2129245" y="604536"/>
                </a:lnTo>
                <a:lnTo>
                  <a:pt x="2250969" y="393717"/>
                </a:lnTo>
                <a:lnTo>
                  <a:pt x="2267301" y="332751"/>
                </a:lnTo>
                <a:lnTo>
                  <a:pt x="2263218" y="301449"/>
                </a:lnTo>
                <a:lnTo>
                  <a:pt x="2129245" y="60966"/>
                </a:lnTo>
                <a:lnTo>
                  <a:pt x="2084615" y="16336"/>
                </a:lnTo>
                <a:lnTo>
                  <a:pt x="2023651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6194" y="1034976"/>
            <a:ext cx="1534160" cy="463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b="1" spc="1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r>
              <a:rPr sz="2850" b="1" spc="-6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285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ЭТАП:</a:t>
            </a:r>
            <a:endParaRPr sz="285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976457" y="934049"/>
            <a:ext cx="3315335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800" spc="-15">
                <a:solidFill>
                  <a:srgbClr val="F6578B"/>
                </a:solidFill>
              </a:rPr>
              <a:t>РАБОТА </a:t>
            </a:r>
            <a:r>
              <a:rPr sz="1800"/>
              <a:t>С</a:t>
            </a:r>
            <a:r>
              <a:rPr sz="1800" spc="-45"/>
              <a:t> </a:t>
            </a:r>
            <a:r>
              <a:rPr sz="1800" spc="-5"/>
              <a:t>ВОСПРИЯТИЕМ  </a:t>
            </a:r>
            <a:r>
              <a:rPr sz="1800" spc="-20"/>
              <a:t>СИТУАЦИИ</a:t>
            </a:r>
            <a:endParaRPr sz="1800"/>
          </a:p>
        </p:txBody>
      </p:sp>
      <p:sp>
        <p:nvSpPr>
          <p:cNvPr id="20" name="object 20"/>
          <p:cNvSpPr txBox="1"/>
          <p:nvPr/>
        </p:nvSpPr>
        <p:spPr>
          <a:xfrm>
            <a:off x="1071883" y="2608373"/>
            <a:ext cx="3963035" cy="296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1351280">
              <a:lnSpc>
                <a:spcPct val="115000"/>
              </a:lnSpc>
              <a:spcBef>
                <a:spcPts val="100"/>
              </a:spcBef>
            </a:pPr>
            <a:r>
              <a:rPr sz="1200" b="1" spc="55">
                <a:solidFill>
                  <a:srgbClr val="FFFFFF"/>
                </a:solidFill>
                <a:latin typeface="Arial"/>
                <a:cs typeface="Arial"/>
              </a:rPr>
              <a:t>Консультация </a:t>
            </a:r>
            <a:r>
              <a:rPr sz="1200" b="1" spc="75">
                <a:solidFill>
                  <a:srgbClr val="FFFFFF"/>
                </a:solidFill>
                <a:latin typeface="Arial"/>
                <a:cs typeface="Arial"/>
              </a:rPr>
              <a:t>врача-акушера  </a:t>
            </a:r>
            <a:r>
              <a:rPr sz="1200" b="1" spc="11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b="1" spc="75">
                <a:solidFill>
                  <a:srgbClr val="FFFFFF"/>
                </a:solidFill>
                <a:latin typeface="Arial"/>
                <a:cs typeface="Arial"/>
              </a:rPr>
              <a:t>специалиста</a:t>
            </a:r>
            <a:r>
              <a:rPr sz="1200" b="1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50">
                <a:solidFill>
                  <a:srgbClr val="FFFFFF"/>
                </a:solidFill>
                <a:latin typeface="Arial"/>
                <a:cs typeface="Arial"/>
              </a:rPr>
              <a:t>ультразвуковой</a:t>
            </a:r>
            <a:endParaRPr sz="1200">
              <a:latin typeface="Arial"/>
              <a:cs typeface="Arial"/>
            </a:endParaRPr>
          </a:p>
          <a:p>
            <a:pPr marL="12700" marR="791210">
              <a:lnSpc>
                <a:spcPct val="115000"/>
              </a:lnSpc>
            </a:pPr>
            <a:r>
              <a:rPr sz="1200" b="1" spc="90">
                <a:solidFill>
                  <a:srgbClr val="FFFFFF"/>
                </a:solidFill>
                <a:latin typeface="Arial"/>
                <a:cs typeface="Arial"/>
              </a:rPr>
              <a:t>диагностики </a:t>
            </a:r>
            <a:r>
              <a:rPr sz="1200" b="1" spc="45">
                <a:solidFill>
                  <a:srgbClr val="FFFFFF"/>
                </a:solidFill>
                <a:latin typeface="Arial"/>
                <a:cs typeface="Arial"/>
              </a:rPr>
              <a:t>позволяют</a:t>
            </a:r>
            <a:r>
              <a:rPr sz="1200" b="1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85">
                <a:solidFill>
                  <a:srgbClr val="FFFFFF"/>
                </a:solidFill>
                <a:latin typeface="Arial"/>
                <a:cs typeface="Arial"/>
              </a:rPr>
              <a:t>беременным  </a:t>
            </a:r>
            <a:r>
              <a:rPr sz="1200" b="1" spc="55">
                <a:solidFill>
                  <a:srgbClr val="FFFFFF"/>
                </a:solidFill>
                <a:latin typeface="Arial"/>
                <a:cs typeface="Arial"/>
              </a:rPr>
              <a:t>увидеть </a:t>
            </a:r>
            <a:r>
              <a:rPr sz="1200" b="1" spc="85">
                <a:solidFill>
                  <a:srgbClr val="FFFFFF"/>
                </a:solidFill>
                <a:latin typeface="Arial"/>
                <a:cs typeface="Arial"/>
              </a:rPr>
              <a:t>УЗИ</a:t>
            </a:r>
            <a:r>
              <a:rPr sz="1200" b="1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плода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461645">
              <a:lnSpc>
                <a:spcPct val="115000"/>
              </a:lnSpc>
            </a:pPr>
            <a:r>
              <a:rPr sz="1200" b="1" spc="70">
                <a:solidFill>
                  <a:srgbClr val="FFFFFF"/>
                </a:solidFill>
                <a:latin typeface="Arial"/>
                <a:cs typeface="Arial"/>
              </a:rPr>
              <a:t>Помощь </a:t>
            </a:r>
            <a:r>
              <a:rPr sz="1200" b="1" spc="5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b="1" spc="85">
                <a:solidFill>
                  <a:srgbClr val="FFFFFF"/>
                </a:solidFill>
                <a:latin typeface="Arial"/>
                <a:cs typeface="Arial"/>
              </a:rPr>
              <a:t>преодолении </a:t>
            </a:r>
            <a:r>
              <a:rPr sz="1200" b="1" spc="45">
                <a:solidFill>
                  <a:srgbClr val="FFFFFF"/>
                </a:solidFill>
                <a:latin typeface="Arial"/>
                <a:cs typeface="Arial"/>
              </a:rPr>
              <a:t>страхов</a:t>
            </a:r>
            <a:r>
              <a:rPr sz="1200" b="1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10">
                <a:solidFill>
                  <a:srgbClr val="FFFFFF"/>
                </a:solidFill>
                <a:latin typeface="Arial"/>
                <a:cs typeface="Arial"/>
              </a:rPr>
              <a:t>женщин, 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связанным </a:t>
            </a:r>
            <a:r>
              <a:rPr sz="1200" b="1" spc="40">
                <a:solidFill>
                  <a:srgbClr val="FFFFFF"/>
                </a:solidFill>
                <a:latin typeface="Arial"/>
                <a:cs typeface="Arial"/>
              </a:rPr>
              <a:t>со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здоровьем </a:t>
            </a:r>
            <a:r>
              <a:rPr sz="1200" b="1" spc="125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200" b="1" spc="75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200" b="1" spc="50">
                <a:solidFill>
                  <a:srgbClr val="FFFFFF"/>
                </a:solidFill>
                <a:latin typeface="Arial"/>
                <a:cs typeface="Arial"/>
              </a:rPr>
              <a:t>самих,  </a:t>
            </a:r>
            <a:r>
              <a:rPr sz="1200" b="1" spc="90">
                <a:solidFill>
                  <a:srgbClr val="FFFFFF"/>
                </a:solidFill>
                <a:latin typeface="Arial"/>
                <a:cs typeface="Arial"/>
              </a:rPr>
              <a:t>так </a:t>
            </a:r>
            <a:r>
              <a:rPr sz="1200" b="1" spc="11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b="1" spc="75">
                <a:solidFill>
                  <a:srgbClr val="FFFFFF"/>
                </a:solidFill>
                <a:latin typeface="Arial"/>
                <a:cs typeface="Arial"/>
              </a:rPr>
              <a:t>будущего</a:t>
            </a:r>
            <a:r>
              <a:rPr sz="1200" b="1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80">
                <a:solidFill>
                  <a:srgbClr val="FFFFFF"/>
                </a:solidFill>
                <a:latin typeface="Arial"/>
                <a:cs typeface="Arial"/>
              </a:rPr>
              <a:t>ребенка.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5000"/>
              </a:lnSpc>
            </a:pP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Консультации </a:t>
            </a:r>
            <a:r>
              <a:rPr sz="1200" b="1" spc="4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200" b="1" spc="80">
                <a:solidFill>
                  <a:srgbClr val="FFFFFF"/>
                </a:solidFill>
                <a:latin typeface="Arial"/>
                <a:cs typeface="Arial"/>
              </a:rPr>
              <a:t>родственниками </a:t>
            </a:r>
            <a:r>
              <a:rPr sz="1200" b="1" spc="55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200" b="1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70">
                <a:solidFill>
                  <a:srgbClr val="FFFFFF"/>
                </a:solidFill>
                <a:latin typeface="Arial"/>
                <a:cs typeface="Arial"/>
              </a:rPr>
              <a:t>создания  </a:t>
            </a:r>
            <a:r>
              <a:rPr sz="1200" b="1" spc="95">
                <a:solidFill>
                  <a:srgbClr val="FFFFFF"/>
                </a:solidFill>
                <a:latin typeface="Arial"/>
                <a:cs typeface="Arial"/>
              </a:rPr>
              <a:t>поддерживающей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среды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71120">
              <a:lnSpc>
                <a:spcPct val="115000"/>
              </a:lnSpc>
            </a:pPr>
            <a:r>
              <a:rPr sz="1200" b="1" spc="85">
                <a:solidFill>
                  <a:srgbClr val="FFFFFF"/>
                </a:solidFill>
                <a:latin typeface="Arial"/>
                <a:cs typeface="Arial"/>
              </a:rPr>
              <a:t>Обучение </a:t>
            </a:r>
            <a:r>
              <a:rPr sz="1200" b="1" spc="11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70">
                <a:solidFill>
                  <a:srgbClr val="FFFFFF"/>
                </a:solidFill>
                <a:latin typeface="Arial"/>
                <a:cs typeface="Arial"/>
              </a:rPr>
              <a:t>информированию по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финансовой  </a:t>
            </a:r>
            <a:r>
              <a:rPr sz="1200" b="1" spc="70">
                <a:solidFill>
                  <a:srgbClr val="FFFFFF"/>
                </a:solidFill>
                <a:latin typeface="Arial"/>
                <a:cs typeface="Arial"/>
              </a:rPr>
              <a:t>грамотности </a:t>
            </a:r>
            <a:r>
              <a:rPr sz="1200" b="1" spc="11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вопросам </a:t>
            </a:r>
            <a:r>
              <a:rPr sz="1200" b="1" spc="80">
                <a:solidFill>
                  <a:srgbClr val="FFFFFF"/>
                </a:solidFill>
                <a:latin typeface="Arial"/>
                <a:cs typeface="Arial"/>
              </a:rPr>
              <a:t>семейного</a:t>
            </a:r>
            <a:r>
              <a:rPr sz="1200" b="1" spc="-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права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8165" y="2710130"/>
            <a:ext cx="73148" cy="6564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165" y="3764616"/>
            <a:ext cx="73148" cy="6564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165" y="4603409"/>
            <a:ext cx="73148" cy="6564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165" y="5234284"/>
            <a:ext cx="73148" cy="6564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1533" y="1999267"/>
            <a:ext cx="4592955" cy="3027045"/>
          </a:xfrm>
          <a:custGeom>
            <a:avLst/>
            <a:gdLst/>
            <a:ahLst/>
            <a:cxnLst/>
            <a:rect l="l" t="t" r="r" b="b"/>
            <a:pathLst>
              <a:path w="4592955" h="3027045">
                <a:moveTo>
                  <a:pt x="0" y="0"/>
                </a:moveTo>
                <a:lnTo>
                  <a:pt x="4592695" y="0"/>
                </a:lnTo>
                <a:lnTo>
                  <a:pt x="4592695" y="3026516"/>
                </a:lnTo>
                <a:lnTo>
                  <a:pt x="0" y="3026516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pic>
        <p:nvPicPr>
          <p:cNvPr id="26" name="IMG_9580--online-audio-convert.com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xmlns:p159="http://schemas.microsoft.com/office/powerpoint/2015/09/main" xmlns:p15="http://schemas.microsoft.com/office/powerpoint/2012/main" xmlns:a14="http://schemas.microsoft.com/office/drawing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78220" y="2023110"/>
            <a:ext cx="4578985" cy="32111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4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1912481"/>
            <a:ext cx="5636260" cy="1282700"/>
          </a:xfrm>
          <a:custGeom>
            <a:avLst/>
            <a:gdLst/>
            <a:ahLst/>
            <a:cxnLst/>
            <a:rect l="l" t="t" r="r" b="b"/>
            <a:pathLst>
              <a:path w="5636260" h="1282700">
                <a:moveTo>
                  <a:pt x="5167598" y="0"/>
                </a:moveTo>
                <a:lnTo>
                  <a:pt x="0" y="0"/>
                </a:lnTo>
                <a:lnTo>
                  <a:pt x="0" y="1282125"/>
                </a:lnTo>
                <a:lnTo>
                  <a:pt x="5167598" y="1282125"/>
                </a:lnTo>
                <a:lnTo>
                  <a:pt x="5216953" y="1276888"/>
                </a:lnTo>
                <a:lnTo>
                  <a:pt x="5263376" y="1261714"/>
                </a:lnTo>
                <a:lnTo>
                  <a:pt x="5305464" y="1237413"/>
                </a:lnTo>
                <a:lnTo>
                  <a:pt x="5341816" y="1204796"/>
                </a:lnTo>
                <a:lnTo>
                  <a:pt x="5371030" y="1164672"/>
                </a:lnTo>
                <a:lnTo>
                  <a:pt x="5605523" y="758512"/>
                </a:lnTo>
                <a:lnTo>
                  <a:pt x="5625665" y="713151"/>
                </a:lnTo>
                <a:lnTo>
                  <a:pt x="5635736" y="665361"/>
                </a:lnTo>
                <a:lnTo>
                  <a:pt x="5635736" y="616761"/>
                </a:lnTo>
                <a:lnTo>
                  <a:pt x="5625665" y="568971"/>
                </a:lnTo>
                <a:lnTo>
                  <a:pt x="5605523" y="523609"/>
                </a:lnTo>
                <a:lnTo>
                  <a:pt x="5371030" y="117449"/>
                </a:lnTo>
                <a:lnTo>
                  <a:pt x="5341816" y="77325"/>
                </a:lnTo>
                <a:lnTo>
                  <a:pt x="5305464" y="44709"/>
                </a:lnTo>
                <a:lnTo>
                  <a:pt x="5263376" y="20410"/>
                </a:lnTo>
                <a:lnTo>
                  <a:pt x="5216953" y="5237"/>
                </a:lnTo>
                <a:lnTo>
                  <a:pt x="5167598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0" y="1569582"/>
            <a:ext cx="539115" cy="1968500"/>
          </a:xfrm>
          <a:custGeom>
            <a:avLst/>
            <a:gdLst/>
            <a:ahLst/>
            <a:cxnLst/>
            <a:rect l="l" t="t" r="r" b="b"/>
            <a:pathLst>
              <a:path w="539115" h="1968500">
                <a:moveTo>
                  <a:pt x="0" y="1967919"/>
                </a:moveTo>
                <a:lnTo>
                  <a:pt x="32124" y="1939852"/>
                </a:lnTo>
                <a:lnTo>
                  <a:pt x="66079" y="1901292"/>
                </a:lnTo>
                <a:lnTo>
                  <a:pt x="95036" y="1858034"/>
                </a:lnTo>
                <a:lnTo>
                  <a:pt x="486486" y="1180021"/>
                </a:lnTo>
                <a:lnTo>
                  <a:pt x="509470" y="1133315"/>
                </a:lnTo>
                <a:lnTo>
                  <a:pt x="525888" y="1084629"/>
                </a:lnTo>
                <a:lnTo>
                  <a:pt x="535738" y="1034624"/>
                </a:lnTo>
                <a:lnTo>
                  <a:pt x="539022" y="983959"/>
                </a:lnTo>
                <a:lnTo>
                  <a:pt x="535738" y="933294"/>
                </a:lnTo>
                <a:lnTo>
                  <a:pt x="525888" y="883288"/>
                </a:lnTo>
                <a:lnTo>
                  <a:pt x="509470" y="834602"/>
                </a:lnTo>
                <a:lnTo>
                  <a:pt x="486486" y="787895"/>
                </a:lnTo>
                <a:lnTo>
                  <a:pt x="95036" y="109885"/>
                </a:lnTo>
                <a:lnTo>
                  <a:pt x="66079" y="66627"/>
                </a:lnTo>
                <a:lnTo>
                  <a:pt x="32124" y="28066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6124476" y="1304884"/>
            <a:ext cx="5394803" cy="4975242"/>
          </a:xfrm>
          <a:prstGeom prst="rect">
            <a:avLst/>
          </a:prstGeom>
          <a:blipFill>
            <a:blip r:embed="rId2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6124476" y="1304884"/>
            <a:ext cx="4947920" cy="5175250"/>
          </a:xfrm>
          <a:custGeom>
            <a:avLst/>
            <a:gdLst/>
            <a:ahLst/>
            <a:cxnLst/>
            <a:rect l="l" t="t" r="r" b="b"/>
            <a:pathLst>
              <a:path w="4947920" h="5175250">
                <a:moveTo>
                  <a:pt x="4947488" y="0"/>
                </a:moveTo>
                <a:lnTo>
                  <a:pt x="2474703" y="0"/>
                </a:lnTo>
                <a:lnTo>
                  <a:pt x="2425684" y="966"/>
                </a:lnTo>
                <a:lnTo>
                  <a:pt x="2376989" y="3849"/>
                </a:lnTo>
                <a:lnTo>
                  <a:pt x="2328664" y="8621"/>
                </a:lnTo>
                <a:lnTo>
                  <a:pt x="2280756" y="15254"/>
                </a:lnTo>
                <a:lnTo>
                  <a:pt x="2233313" y="23721"/>
                </a:lnTo>
                <a:lnTo>
                  <a:pt x="2186382" y="33996"/>
                </a:lnTo>
                <a:lnTo>
                  <a:pt x="2140008" y="46051"/>
                </a:lnTo>
                <a:lnTo>
                  <a:pt x="2094240" y="59859"/>
                </a:lnTo>
                <a:lnTo>
                  <a:pt x="2049125" y="75394"/>
                </a:lnTo>
                <a:lnTo>
                  <a:pt x="2004708" y="92627"/>
                </a:lnTo>
                <a:lnTo>
                  <a:pt x="1961038" y="111532"/>
                </a:lnTo>
                <a:lnTo>
                  <a:pt x="1918160" y="132082"/>
                </a:lnTo>
                <a:lnTo>
                  <a:pt x="1876123" y="154250"/>
                </a:lnTo>
                <a:lnTo>
                  <a:pt x="1834973" y="178008"/>
                </a:lnTo>
                <a:lnTo>
                  <a:pt x="1794757" y="203329"/>
                </a:lnTo>
                <a:lnTo>
                  <a:pt x="1755521" y="230187"/>
                </a:lnTo>
                <a:lnTo>
                  <a:pt x="1717314" y="258554"/>
                </a:lnTo>
                <a:lnTo>
                  <a:pt x="1680181" y="288403"/>
                </a:lnTo>
                <a:lnTo>
                  <a:pt x="1644170" y="319707"/>
                </a:lnTo>
                <a:lnTo>
                  <a:pt x="1609327" y="352439"/>
                </a:lnTo>
                <a:lnTo>
                  <a:pt x="1575700" y="386572"/>
                </a:lnTo>
                <a:lnTo>
                  <a:pt x="1543336" y="422079"/>
                </a:lnTo>
                <a:lnTo>
                  <a:pt x="1512281" y="458932"/>
                </a:lnTo>
                <a:lnTo>
                  <a:pt x="1482583" y="497104"/>
                </a:lnTo>
                <a:lnTo>
                  <a:pt x="1454288" y="536569"/>
                </a:lnTo>
                <a:lnTo>
                  <a:pt x="1427444" y="577300"/>
                </a:lnTo>
                <a:lnTo>
                  <a:pt x="1402097" y="619268"/>
                </a:lnTo>
                <a:lnTo>
                  <a:pt x="165706" y="2760764"/>
                </a:lnTo>
                <a:lnTo>
                  <a:pt x="142034" y="2803699"/>
                </a:lnTo>
                <a:lnTo>
                  <a:pt x="120182" y="2847311"/>
                </a:lnTo>
                <a:lnTo>
                  <a:pt x="100152" y="2891547"/>
                </a:lnTo>
                <a:lnTo>
                  <a:pt x="81942" y="2936353"/>
                </a:lnTo>
                <a:lnTo>
                  <a:pt x="65554" y="2981673"/>
                </a:lnTo>
                <a:lnTo>
                  <a:pt x="50986" y="3027454"/>
                </a:lnTo>
                <a:lnTo>
                  <a:pt x="38239" y="3073642"/>
                </a:lnTo>
                <a:lnTo>
                  <a:pt x="27314" y="3120183"/>
                </a:lnTo>
                <a:lnTo>
                  <a:pt x="18209" y="3167021"/>
                </a:lnTo>
                <a:lnTo>
                  <a:pt x="10925" y="3214104"/>
                </a:lnTo>
                <a:lnTo>
                  <a:pt x="5462" y="3261376"/>
                </a:lnTo>
                <a:lnTo>
                  <a:pt x="1820" y="3308784"/>
                </a:lnTo>
                <a:lnTo>
                  <a:pt x="0" y="3356273"/>
                </a:lnTo>
                <a:lnTo>
                  <a:pt x="0" y="3403789"/>
                </a:lnTo>
                <a:lnTo>
                  <a:pt x="1820" y="3451278"/>
                </a:lnTo>
                <a:lnTo>
                  <a:pt x="5462" y="3498686"/>
                </a:lnTo>
                <a:lnTo>
                  <a:pt x="10925" y="3545958"/>
                </a:lnTo>
                <a:lnTo>
                  <a:pt x="18209" y="3593040"/>
                </a:lnTo>
                <a:lnTo>
                  <a:pt x="27314" y="3639879"/>
                </a:lnTo>
                <a:lnTo>
                  <a:pt x="38239" y="3686419"/>
                </a:lnTo>
                <a:lnTo>
                  <a:pt x="50986" y="3732607"/>
                </a:lnTo>
                <a:lnTo>
                  <a:pt x="65554" y="3778388"/>
                </a:lnTo>
                <a:lnTo>
                  <a:pt x="81942" y="3823708"/>
                </a:lnTo>
                <a:lnTo>
                  <a:pt x="100152" y="3868513"/>
                </a:lnTo>
                <a:lnTo>
                  <a:pt x="120182" y="3912749"/>
                </a:lnTo>
                <a:lnTo>
                  <a:pt x="142034" y="3956362"/>
                </a:lnTo>
                <a:lnTo>
                  <a:pt x="165706" y="3999297"/>
                </a:lnTo>
                <a:lnTo>
                  <a:pt x="844562" y="5175115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11071965" y="1304884"/>
            <a:ext cx="447675" cy="84455"/>
          </a:xfrm>
          <a:custGeom>
            <a:avLst/>
            <a:gdLst/>
            <a:ahLst/>
            <a:cxnLst/>
            <a:rect l="l" t="t" r="r" b="b"/>
            <a:pathLst>
              <a:path w="447675" h="84455">
                <a:moveTo>
                  <a:pt x="447314" y="83827"/>
                </a:moveTo>
                <a:lnTo>
                  <a:pt x="380462" y="59859"/>
                </a:lnTo>
                <a:lnTo>
                  <a:pt x="334694" y="46051"/>
                </a:lnTo>
                <a:lnTo>
                  <a:pt x="288321" y="33996"/>
                </a:lnTo>
                <a:lnTo>
                  <a:pt x="241389" y="23721"/>
                </a:lnTo>
                <a:lnTo>
                  <a:pt x="193946" y="15254"/>
                </a:lnTo>
                <a:lnTo>
                  <a:pt x="146039" y="8621"/>
                </a:lnTo>
                <a:lnTo>
                  <a:pt x="97714" y="3849"/>
                </a:lnTo>
                <a:lnTo>
                  <a:pt x="49019" y="966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0" y="5865577"/>
            <a:ext cx="422909" cy="0"/>
          </a:xfrm>
          <a:custGeom>
            <a:avLst/>
            <a:gdLst/>
            <a:ahLst/>
            <a:cxnLst/>
            <a:rect l="l" t="t" r="r" b="b"/>
            <a:pathLst>
              <a:path w="422909">
                <a:moveTo>
                  <a:pt x="422529" y="0"/>
                </a:move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422529" y="5865577"/>
            <a:ext cx="544830" cy="614680"/>
          </a:xfrm>
          <a:custGeom>
            <a:avLst/>
            <a:gdLst/>
            <a:ahLst/>
            <a:cxnLst/>
            <a:rect l="l" t="t" r="r" b="b"/>
            <a:pathLst>
              <a:path w="544830" h="614679">
                <a:moveTo>
                  <a:pt x="544340" y="614422"/>
                </a:moveTo>
                <a:lnTo>
                  <a:pt x="284406" y="164202"/>
                </a:lnTo>
                <a:lnTo>
                  <a:pt x="256338" y="123112"/>
                </a:lnTo>
                <a:lnTo>
                  <a:pt x="222893" y="87213"/>
                </a:lnTo>
                <a:lnTo>
                  <a:pt x="184784" y="56916"/>
                </a:lnTo>
                <a:lnTo>
                  <a:pt x="142725" y="32634"/>
                </a:lnTo>
                <a:lnTo>
                  <a:pt x="97432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27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28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513359" y="952235"/>
            <a:ext cx="2267585" cy="666115"/>
          </a:xfrm>
          <a:custGeom>
            <a:avLst/>
            <a:gdLst/>
            <a:ahLst/>
            <a:cxnLst/>
            <a:rect l="l" t="t" r="r" b="b"/>
            <a:pathLst>
              <a:path w="2267585" h="666115">
                <a:moveTo>
                  <a:pt x="2023651" y="0"/>
                </a:moveTo>
                <a:lnTo>
                  <a:pt x="243644" y="0"/>
                </a:lnTo>
                <a:lnTo>
                  <a:pt x="211832" y="4220"/>
                </a:lnTo>
                <a:lnTo>
                  <a:pt x="157615" y="35524"/>
                </a:lnTo>
                <a:lnTo>
                  <a:pt x="16337" y="271788"/>
                </a:lnTo>
                <a:lnTo>
                  <a:pt x="0" y="332751"/>
                </a:lnTo>
                <a:lnTo>
                  <a:pt x="4084" y="364054"/>
                </a:lnTo>
                <a:lnTo>
                  <a:pt x="138050" y="604536"/>
                </a:lnTo>
                <a:lnTo>
                  <a:pt x="182682" y="649166"/>
                </a:lnTo>
                <a:lnTo>
                  <a:pt x="243644" y="665502"/>
                </a:lnTo>
                <a:lnTo>
                  <a:pt x="2023651" y="665502"/>
                </a:lnTo>
                <a:lnTo>
                  <a:pt x="2084615" y="649166"/>
                </a:lnTo>
                <a:lnTo>
                  <a:pt x="2129245" y="604536"/>
                </a:lnTo>
                <a:lnTo>
                  <a:pt x="2250969" y="393717"/>
                </a:lnTo>
                <a:lnTo>
                  <a:pt x="2267301" y="332751"/>
                </a:lnTo>
                <a:lnTo>
                  <a:pt x="2263218" y="301449"/>
                </a:lnTo>
                <a:lnTo>
                  <a:pt x="2129245" y="60966"/>
                </a:lnTo>
                <a:lnTo>
                  <a:pt x="2084615" y="16336"/>
                </a:lnTo>
                <a:lnTo>
                  <a:pt x="2023651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886194" y="1034976"/>
            <a:ext cx="1536065" cy="463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b="1" spc="15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r>
              <a:rPr sz="2850" b="1" spc="-6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285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ЭТАП:</a:t>
            </a:r>
            <a:endParaRPr sz="285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2976454" y="934049"/>
            <a:ext cx="3752215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800" spc="-25">
                <a:solidFill>
                  <a:srgbClr val="F6578B"/>
                </a:solidFill>
              </a:rPr>
              <a:t>ПОДДЕРЖКА </a:t>
            </a:r>
            <a:r>
              <a:rPr sz="1800">
                <a:solidFill>
                  <a:srgbClr val="F6578B"/>
                </a:solidFill>
              </a:rPr>
              <a:t>И</a:t>
            </a:r>
            <a:r>
              <a:rPr sz="1800" spc="-45">
                <a:solidFill>
                  <a:srgbClr val="F6578B"/>
                </a:solidFill>
              </a:rPr>
              <a:t> </a:t>
            </a:r>
            <a:r>
              <a:rPr sz="1800" spc="-20">
                <a:solidFill>
                  <a:srgbClr val="F6578B"/>
                </a:solidFill>
              </a:rPr>
              <a:t>СОХРАНЕНИЕ  </a:t>
            </a:r>
            <a:r>
              <a:rPr sz="1800" spc="-5"/>
              <a:t>БЕРЕМЕННОСТИ</a:t>
            </a:r>
            <a:endParaRPr sz="1800"/>
          </a:p>
        </p:txBody>
      </p:sp>
      <p:sp>
        <p:nvSpPr>
          <p:cNvPr id="21" name="object 21"/>
          <p:cNvSpPr txBox="1"/>
          <p:nvPr>
            <p:custDataLst>
              <p:tags r:id="rId20"/>
            </p:custDataLst>
          </p:nvPr>
        </p:nvSpPr>
        <p:spPr>
          <a:xfrm>
            <a:off x="884687" y="2095782"/>
            <a:ext cx="427926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НАША </a:t>
            </a:r>
            <a:r>
              <a:rPr sz="12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ЗАДАЧА: </a:t>
            </a:r>
            <a:r>
              <a:rPr sz="1200" b="1" spc="40">
                <a:solidFill>
                  <a:srgbClr val="FFFFFF"/>
                </a:solidFill>
                <a:latin typeface="Arial"/>
                <a:cs typeface="Arial"/>
              </a:rPr>
              <a:t>дать </a:t>
            </a:r>
            <a:r>
              <a:rPr sz="1200" b="1" spc="65">
                <a:solidFill>
                  <a:srgbClr val="FFFFFF"/>
                </a:solidFill>
                <a:latin typeface="Arial"/>
                <a:cs typeface="Arial"/>
              </a:rPr>
              <a:t>возможность </a:t>
            </a:r>
            <a:r>
              <a:rPr sz="1200" b="1" spc="114">
                <a:solidFill>
                  <a:srgbClr val="FFFFFF"/>
                </a:solidFill>
                <a:latin typeface="Arial"/>
                <a:cs typeface="Arial"/>
              </a:rPr>
              <a:t>каждой  </a:t>
            </a:r>
            <a:r>
              <a:rPr sz="1200" b="1" spc="130">
                <a:solidFill>
                  <a:srgbClr val="FFFFFF"/>
                </a:solidFill>
                <a:latin typeface="Arial"/>
                <a:cs typeface="Arial"/>
              </a:rPr>
              <a:t>женщине </a:t>
            </a:r>
            <a:r>
              <a:rPr sz="1200" b="1" spc="45">
                <a:solidFill>
                  <a:srgbClr val="FFFFFF"/>
                </a:solidFill>
                <a:latin typeface="Arial"/>
                <a:cs typeface="Arial"/>
              </a:rPr>
              <a:t>самостоятельно </a:t>
            </a:r>
            <a:r>
              <a:rPr sz="1200" b="1" spc="80">
                <a:solidFill>
                  <a:srgbClr val="FFFFFF"/>
                </a:solidFill>
                <a:latin typeface="Arial"/>
                <a:cs typeface="Arial"/>
              </a:rPr>
              <a:t>принимать</a:t>
            </a:r>
            <a:r>
              <a:rPr sz="1200" b="1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75">
                <a:solidFill>
                  <a:srgbClr val="FFFFFF"/>
                </a:solidFill>
                <a:latin typeface="Arial"/>
                <a:cs typeface="Arial"/>
              </a:rPr>
              <a:t>взвешенные  </a:t>
            </a:r>
            <a:r>
              <a:rPr sz="1200" b="1" spc="90">
                <a:solidFill>
                  <a:srgbClr val="FFFFFF"/>
                </a:solidFill>
                <a:latin typeface="Arial"/>
                <a:cs typeface="Arial"/>
              </a:rPr>
              <a:t>решения, </a:t>
            </a:r>
            <a:r>
              <a:rPr sz="1200" b="1" spc="60">
                <a:solidFill>
                  <a:srgbClr val="FFFFFF"/>
                </a:solidFill>
                <a:latin typeface="Arial"/>
                <a:cs typeface="Arial"/>
              </a:rPr>
              <a:t>располагая достаточной </a:t>
            </a:r>
            <a:r>
              <a:rPr sz="1200" b="1" spc="80">
                <a:solidFill>
                  <a:srgbClr val="FFFFFF"/>
                </a:solidFill>
                <a:latin typeface="Arial"/>
                <a:cs typeface="Arial"/>
              </a:rPr>
              <a:t>информацией  </a:t>
            </a:r>
            <a:r>
              <a:rPr sz="1200" b="1" spc="50">
                <a:solidFill>
                  <a:srgbClr val="FFFFFF"/>
                </a:solidFill>
                <a:latin typeface="Arial"/>
                <a:cs typeface="Arial"/>
              </a:rPr>
              <a:t>о своих </a:t>
            </a:r>
            <a:r>
              <a:rPr sz="1200" b="1" spc="65">
                <a:solidFill>
                  <a:srgbClr val="FFFFFF"/>
                </a:solidFill>
                <a:latin typeface="Arial"/>
                <a:cs typeface="Arial"/>
              </a:rPr>
              <a:t>возможностях </a:t>
            </a:r>
            <a:r>
              <a:rPr sz="1200" b="1" spc="11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50">
                <a:solidFill>
                  <a:srgbClr val="FFFFFF"/>
                </a:solidFill>
                <a:latin typeface="Arial"/>
                <a:cs typeface="Arial"/>
              </a:rPr>
              <a:t>последствиях.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>
            <p:custDataLst>
              <p:tags r:id="rId21"/>
            </p:custDataLst>
          </p:nvPr>
        </p:nvSpPr>
        <p:spPr>
          <a:xfrm>
            <a:off x="1151327" y="3523316"/>
            <a:ext cx="4687570" cy="191706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ИНДИВИДУАЛЬНАЯ </a:t>
            </a:r>
            <a:r>
              <a:rPr sz="1200" b="1" spc="-15">
                <a:solidFill>
                  <a:srgbClr val="F6578B"/>
                </a:solidFill>
                <a:latin typeface="Montserrat ExtraBold"/>
                <a:cs typeface="Montserrat ExtraBold"/>
              </a:rPr>
              <a:t>КУРИРУЕМАЯ</a:t>
            </a:r>
            <a:r>
              <a:rPr sz="1200" b="1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ПРОГРАММА</a:t>
            </a:r>
            <a:endParaRPr sz="1200">
              <a:latin typeface="Montserrat ExtraBold"/>
              <a:cs typeface="Montserrat ExtraBold"/>
            </a:endParaRPr>
          </a:p>
          <a:p>
            <a:pPr marL="12700" marR="5080">
              <a:lnSpc>
                <a:spcPct val="115000"/>
              </a:lnSpc>
            </a:pPr>
            <a:r>
              <a:rPr sz="1200" b="1">
                <a:solidFill>
                  <a:srgbClr val="F6578B"/>
                </a:solidFill>
                <a:latin typeface="Montserrat ExtraBold"/>
                <a:cs typeface="Montserrat ExtraBold"/>
              </a:rPr>
              <a:t>В </a:t>
            </a:r>
            <a:r>
              <a:rPr sz="12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ЖЕНСКОЙ </a:t>
            </a:r>
            <a:r>
              <a:rPr sz="1200" b="1" spc="-20">
                <a:solidFill>
                  <a:srgbClr val="F6578B"/>
                </a:solidFill>
                <a:latin typeface="Montserrat ExtraBold"/>
                <a:cs typeface="Montserrat ExtraBold"/>
              </a:rPr>
              <a:t>КОНСУЛЬТАЦИИ, </a:t>
            </a:r>
            <a:r>
              <a:rPr sz="1200" spc="85">
                <a:solidFill>
                  <a:srgbClr val="3544A3"/>
                </a:solidFill>
                <a:latin typeface="Arial Unicode MS"/>
                <a:cs typeface="Arial Unicode MS"/>
              </a:rPr>
              <a:t>где </a:t>
            </a:r>
            <a:r>
              <a:rPr sz="1200" spc="120">
                <a:solidFill>
                  <a:srgbClr val="3544A3"/>
                </a:solidFill>
                <a:latin typeface="Arial Unicode MS"/>
                <a:cs typeface="Arial Unicode MS"/>
              </a:rPr>
              <a:t>ей </a:t>
            </a:r>
            <a:r>
              <a:rPr sz="1200" spc="65">
                <a:solidFill>
                  <a:srgbClr val="3544A3"/>
                </a:solidFill>
                <a:latin typeface="Arial Unicode MS"/>
                <a:cs typeface="Arial Unicode MS"/>
              </a:rPr>
              <a:t>будет  </a:t>
            </a:r>
            <a:r>
              <a:rPr sz="1200" spc="90">
                <a:solidFill>
                  <a:srgbClr val="3544A3"/>
                </a:solidFill>
                <a:latin typeface="Arial Unicode MS"/>
                <a:cs typeface="Arial Unicode MS"/>
              </a:rPr>
              <a:t>предоставлена</a:t>
            </a:r>
            <a:r>
              <a:rPr sz="1200" spc="-1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80">
                <a:solidFill>
                  <a:srgbClr val="3544A3"/>
                </a:solidFill>
                <a:latin typeface="Arial Unicode MS"/>
                <a:cs typeface="Arial Unicode MS"/>
              </a:rPr>
              <a:t>вся</a:t>
            </a:r>
            <a:r>
              <a:rPr sz="1200" spc="-1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95">
                <a:solidFill>
                  <a:srgbClr val="3544A3"/>
                </a:solidFill>
                <a:latin typeface="Arial Unicode MS"/>
                <a:cs typeface="Arial Unicode MS"/>
              </a:rPr>
              <a:t>необходимая</a:t>
            </a:r>
            <a:r>
              <a:rPr sz="12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20">
                <a:solidFill>
                  <a:srgbClr val="3544A3"/>
                </a:solidFill>
                <a:latin typeface="Arial Unicode MS"/>
                <a:cs typeface="Arial Unicode MS"/>
              </a:rPr>
              <a:t>поддержка</a:t>
            </a:r>
            <a:r>
              <a:rPr sz="1200" spc="-1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60">
                <a:solidFill>
                  <a:srgbClr val="3544A3"/>
                </a:solidFill>
                <a:latin typeface="Arial Unicode MS"/>
                <a:cs typeface="Arial Unicode MS"/>
              </a:rPr>
              <a:t>и</a:t>
            </a:r>
            <a:r>
              <a:rPr sz="1200" spc="-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00">
                <a:solidFill>
                  <a:srgbClr val="3544A3"/>
                </a:solidFill>
                <a:latin typeface="Arial Unicode MS"/>
                <a:cs typeface="Arial Unicode MS"/>
              </a:rPr>
              <a:t>внимание.</a:t>
            </a:r>
            <a:endParaRPr sz="12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1900">
              <a:latin typeface="Arial Unicode MS"/>
              <a:cs typeface="Arial Unicode MS"/>
            </a:endParaRPr>
          </a:p>
          <a:p>
            <a:pPr marL="12700" marR="309245">
              <a:lnSpc>
                <a:spcPct val="115000"/>
              </a:lnSpc>
            </a:pPr>
            <a:r>
              <a:rPr sz="120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ЗАКРЕПЛЕНИЕ </a:t>
            </a:r>
            <a:r>
              <a:rPr sz="1200" b="1">
                <a:solidFill>
                  <a:srgbClr val="F6578B"/>
                </a:solidFill>
                <a:latin typeface="Montserrat ExtraBold"/>
                <a:cs typeface="Montserrat ExtraBold"/>
              </a:rPr>
              <a:t>ЗА СПЕЦИАЛИЗИРОВАННЫМ  </a:t>
            </a:r>
            <a:r>
              <a:rPr sz="12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ГИНЕКОЛОГИЧЕСКИМ ОТДЕЛЕНИЕМ, </a:t>
            </a:r>
            <a:r>
              <a:rPr sz="1200" spc="95">
                <a:solidFill>
                  <a:srgbClr val="3544A3"/>
                </a:solidFill>
                <a:latin typeface="Arial Unicode MS"/>
                <a:cs typeface="Arial Unicode MS"/>
              </a:rPr>
              <a:t>если</a:t>
            </a:r>
            <a:r>
              <a:rPr sz="1200" spc="2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30">
                <a:solidFill>
                  <a:srgbClr val="3544A3"/>
                </a:solidFill>
                <a:latin typeface="Arial Unicode MS"/>
                <a:cs typeface="Arial Unicode MS"/>
              </a:rPr>
              <a:t>женщина</a:t>
            </a:r>
            <a:endParaRPr sz="1200">
              <a:latin typeface="Arial Unicode MS"/>
              <a:cs typeface="Arial Unicode MS"/>
            </a:endParaRPr>
          </a:p>
          <a:p>
            <a:pPr marL="12700" marR="342265">
              <a:lnSpc>
                <a:spcPct val="115000"/>
              </a:lnSpc>
            </a:pPr>
            <a:r>
              <a:rPr sz="1200" spc="95">
                <a:solidFill>
                  <a:srgbClr val="3544A3"/>
                </a:solidFill>
                <a:latin typeface="Arial Unicode MS"/>
                <a:cs typeface="Arial Unicode MS"/>
              </a:rPr>
              <a:t>выбирает</a:t>
            </a:r>
            <a:r>
              <a:rPr sz="1200" spc="-2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00">
                <a:solidFill>
                  <a:srgbClr val="3544A3"/>
                </a:solidFill>
                <a:latin typeface="Arial Unicode MS"/>
                <a:cs typeface="Arial Unicode MS"/>
              </a:rPr>
              <a:t>прервать</a:t>
            </a:r>
            <a:r>
              <a:rPr sz="12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00">
                <a:solidFill>
                  <a:srgbClr val="3544A3"/>
                </a:solidFill>
                <a:latin typeface="Arial Unicode MS"/>
                <a:cs typeface="Arial Unicode MS"/>
              </a:rPr>
              <a:t>беременность</a:t>
            </a:r>
            <a:r>
              <a:rPr sz="12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20">
                <a:solidFill>
                  <a:srgbClr val="3544A3"/>
                </a:solidFill>
                <a:latin typeface="Arial Unicode MS"/>
                <a:cs typeface="Arial Unicode MS"/>
              </a:rPr>
              <a:t>(снижение</a:t>
            </a:r>
            <a:r>
              <a:rPr sz="12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125">
                <a:solidFill>
                  <a:srgbClr val="3544A3"/>
                </a:solidFill>
                <a:latin typeface="Arial Unicode MS"/>
                <a:cs typeface="Arial Unicode MS"/>
              </a:rPr>
              <a:t>рисков  осложнений </a:t>
            </a:r>
            <a:r>
              <a:rPr sz="1200" spc="95">
                <a:solidFill>
                  <a:srgbClr val="3544A3"/>
                </a:solidFill>
                <a:latin typeface="Arial Unicode MS"/>
                <a:cs typeface="Arial Unicode MS"/>
              </a:rPr>
              <a:t>после</a:t>
            </a:r>
            <a:r>
              <a:rPr sz="1200" spc="-16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200" spc="75">
                <a:solidFill>
                  <a:srgbClr val="3544A3"/>
                </a:solidFill>
                <a:latin typeface="Arial Unicode MS"/>
                <a:cs typeface="Arial Unicode MS"/>
              </a:rPr>
              <a:t>абортов)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/>
          <p:nvPr>
            <p:custDataLst>
              <p:tags r:id="rId22"/>
            </p:custDataLst>
          </p:nvPr>
        </p:nvSpPr>
        <p:spPr>
          <a:xfrm>
            <a:off x="897432" y="3569853"/>
            <a:ext cx="95984" cy="110371"/>
          </a:xfrm>
          <a:prstGeom prst="rect">
            <a:avLst/>
          </a:prstGeom>
          <a:blipFill>
            <a:blip r:embed="rId29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4" name="object 24"/>
          <p:cNvSpPr/>
          <p:nvPr>
            <p:custDataLst>
              <p:tags r:id="rId23"/>
            </p:custDataLst>
          </p:nvPr>
        </p:nvSpPr>
        <p:spPr>
          <a:xfrm>
            <a:off x="897432" y="4655236"/>
            <a:ext cx="95984" cy="110369"/>
          </a:xfrm>
          <a:prstGeom prst="rect">
            <a:avLst/>
          </a:prstGeom>
          <a:blipFill>
            <a:blip r:embed="rId29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3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1417478"/>
            <a:ext cx="333375" cy="1363980"/>
          </a:xfrm>
          <a:custGeom>
            <a:avLst/>
            <a:gdLst/>
            <a:ahLst/>
            <a:cxnLst/>
            <a:rect l="l" t="t" r="r" b="b"/>
            <a:pathLst>
              <a:path w="333375" h="1363980">
                <a:moveTo>
                  <a:pt x="0" y="1363588"/>
                </a:moveTo>
                <a:lnTo>
                  <a:pt x="280436" y="877855"/>
                </a:lnTo>
                <a:lnTo>
                  <a:pt x="303421" y="831150"/>
                </a:lnTo>
                <a:lnTo>
                  <a:pt x="319839" y="782464"/>
                </a:lnTo>
                <a:lnTo>
                  <a:pt x="329689" y="732459"/>
                </a:lnTo>
                <a:lnTo>
                  <a:pt x="332973" y="681794"/>
                </a:lnTo>
                <a:lnTo>
                  <a:pt x="329689" y="631128"/>
                </a:lnTo>
                <a:lnTo>
                  <a:pt x="319839" y="581122"/>
                </a:lnTo>
                <a:lnTo>
                  <a:pt x="303421" y="532436"/>
                </a:lnTo>
                <a:lnTo>
                  <a:pt x="280436" y="485729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2957241" y="6009480"/>
            <a:ext cx="3220085" cy="470534"/>
          </a:xfrm>
          <a:custGeom>
            <a:avLst/>
            <a:gdLst/>
            <a:ahLst/>
            <a:cxnLst/>
            <a:rect l="l" t="t" r="r" b="b"/>
            <a:pathLst>
              <a:path w="3220085" h="470534">
                <a:moveTo>
                  <a:pt x="3219526" y="0"/>
                </a:moveTo>
                <a:lnTo>
                  <a:pt x="926693" y="0"/>
                </a:lnTo>
                <a:lnTo>
                  <a:pt x="877617" y="1045"/>
                </a:lnTo>
                <a:lnTo>
                  <a:pt x="828895" y="4160"/>
                </a:lnTo>
                <a:lnTo>
                  <a:pt x="780583" y="9313"/>
                </a:lnTo>
                <a:lnTo>
                  <a:pt x="732733" y="16472"/>
                </a:lnTo>
                <a:lnTo>
                  <a:pt x="685403" y="25606"/>
                </a:lnTo>
                <a:lnTo>
                  <a:pt x="638646" y="36683"/>
                </a:lnTo>
                <a:lnTo>
                  <a:pt x="592517" y="49671"/>
                </a:lnTo>
                <a:lnTo>
                  <a:pt x="547071" y="64539"/>
                </a:lnTo>
                <a:lnTo>
                  <a:pt x="502364" y="81255"/>
                </a:lnTo>
                <a:lnTo>
                  <a:pt x="458449" y="99787"/>
                </a:lnTo>
                <a:lnTo>
                  <a:pt x="415381" y="120103"/>
                </a:lnTo>
                <a:lnTo>
                  <a:pt x="373216" y="142173"/>
                </a:lnTo>
                <a:lnTo>
                  <a:pt x="332009" y="165964"/>
                </a:lnTo>
                <a:lnTo>
                  <a:pt x="291813" y="191445"/>
                </a:lnTo>
                <a:lnTo>
                  <a:pt x="252684" y="218584"/>
                </a:lnTo>
                <a:lnTo>
                  <a:pt x="214677" y="247350"/>
                </a:lnTo>
                <a:lnTo>
                  <a:pt x="177847" y="277710"/>
                </a:lnTo>
                <a:lnTo>
                  <a:pt x="142248" y="309633"/>
                </a:lnTo>
                <a:lnTo>
                  <a:pt x="107936" y="343087"/>
                </a:lnTo>
                <a:lnTo>
                  <a:pt x="74964" y="378041"/>
                </a:lnTo>
                <a:lnTo>
                  <a:pt x="43388" y="414463"/>
                </a:lnTo>
                <a:lnTo>
                  <a:pt x="13264" y="452322"/>
                </a:lnTo>
                <a:lnTo>
                  <a:pt x="0" y="470519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6176768" y="6009480"/>
            <a:ext cx="927100" cy="470534"/>
          </a:xfrm>
          <a:custGeom>
            <a:avLst/>
            <a:gdLst/>
            <a:ahLst/>
            <a:cxnLst/>
            <a:rect l="l" t="t" r="r" b="b"/>
            <a:pathLst>
              <a:path w="927100" h="470534">
                <a:moveTo>
                  <a:pt x="926693" y="470519"/>
                </a:moveTo>
                <a:lnTo>
                  <a:pt x="883304" y="414463"/>
                </a:lnTo>
                <a:lnTo>
                  <a:pt x="851728" y="378041"/>
                </a:lnTo>
                <a:lnTo>
                  <a:pt x="818757" y="343087"/>
                </a:lnTo>
                <a:lnTo>
                  <a:pt x="784444" y="309633"/>
                </a:lnTo>
                <a:lnTo>
                  <a:pt x="748845" y="277710"/>
                </a:lnTo>
                <a:lnTo>
                  <a:pt x="712015" y="247350"/>
                </a:lnTo>
                <a:lnTo>
                  <a:pt x="674008" y="218584"/>
                </a:lnTo>
                <a:lnTo>
                  <a:pt x="634880" y="191445"/>
                </a:lnTo>
                <a:lnTo>
                  <a:pt x="594684" y="165964"/>
                </a:lnTo>
                <a:lnTo>
                  <a:pt x="553476" y="142173"/>
                </a:lnTo>
                <a:lnTo>
                  <a:pt x="511311" y="120103"/>
                </a:lnTo>
                <a:lnTo>
                  <a:pt x="468244" y="99787"/>
                </a:lnTo>
                <a:lnTo>
                  <a:pt x="424329" y="81255"/>
                </a:lnTo>
                <a:lnTo>
                  <a:pt x="379621" y="64539"/>
                </a:lnTo>
                <a:lnTo>
                  <a:pt x="334175" y="49671"/>
                </a:lnTo>
                <a:lnTo>
                  <a:pt x="288047" y="36683"/>
                </a:lnTo>
                <a:lnTo>
                  <a:pt x="241290" y="25606"/>
                </a:lnTo>
                <a:lnTo>
                  <a:pt x="193959" y="16472"/>
                </a:lnTo>
                <a:lnTo>
                  <a:pt x="146110" y="9313"/>
                </a:lnTo>
                <a:lnTo>
                  <a:pt x="97797" y="4160"/>
                </a:lnTo>
                <a:lnTo>
                  <a:pt x="49075" y="1045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0" y="25"/>
            <a:ext cx="1223010" cy="889635"/>
          </a:xfrm>
          <a:custGeom>
            <a:avLst/>
            <a:gdLst/>
            <a:ahLst/>
            <a:cxnLst/>
            <a:rect l="l" t="t" r="r" b="b"/>
            <a:pathLst>
              <a:path w="1223010" h="889635">
                <a:moveTo>
                  <a:pt x="0" y="889466"/>
                </a:moveTo>
                <a:lnTo>
                  <a:pt x="567190" y="889466"/>
                </a:lnTo>
                <a:lnTo>
                  <a:pt x="616810" y="885702"/>
                </a:lnTo>
                <a:lnTo>
                  <a:pt x="664624" y="874686"/>
                </a:lnTo>
                <a:lnTo>
                  <a:pt x="709917" y="856830"/>
                </a:lnTo>
                <a:lnTo>
                  <a:pt x="751975" y="832547"/>
                </a:lnTo>
                <a:lnTo>
                  <a:pt x="790084" y="802250"/>
                </a:lnTo>
                <a:lnTo>
                  <a:pt x="823530" y="766351"/>
                </a:lnTo>
                <a:lnTo>
                  <a:pt x="851598" y="725262"/>
                </a:lnTo>
                <a:lnTo>
                  <a:pt x="1179435" y="157431"/>
                </a:lnTo>
                <a:lnTo>
                  <a:pt x="1200985" y="112578"/>
                </a:lnTo>
                <a:lnTo>
                  <a:pt x="1215353" y="65663"/>
                </a:lnTo>
                <a:lnTo>
                  <a:pt x="1222536" y="17510"/>
                </a:lnTo>
                <a:lnTo>
                  <a:pt x="1222536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6953514" y="0"/>
            <a:ext cx="4584814" cy="1896444"/>
          </a:xfrm>
          <a:prstGeom prst="rect">
            <a:avLst/>
          </a:prstGeom>
          <a:blipFill>
            <a:blip r:embed="rId37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38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4342" y="999288"/>
            <a:ext cx="6050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/>
              <a:t>ДИНАМИКА </a:t>
            </a:r>
            <a:r>
              <a:rPr sz="1800" spc="-15"/>
              <a:t>РЕПРОДУКТИВНЫХ</a:t>
            </a:r>
            <a:r>
              <a:rPr sz="1800" spc="10"/>
              <a:t> </a:t>
            </a:r>
            <a:r>
              <a:rPr sz="1800" spc="-15"/>
              <a:t>ПОКАЗАТЕЛЕЙ</a:t>
            </a:r>
            <a:endParaRPr sz="1800"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1091203" y="3050470"/>
            <a:ext cx="3512185" cy="1797685"/>
          </a:xfrm>
          <a:custGeom>
            <a:avLst/>
            <a:gdLst/>
            <a:ahLst/>
            <a:cxnLst/>
            <a:rect l="l" t="t" r="r" b="b"/>
            <a:pathLst>
              <a:path w="3512185" h="1797685">
                <a:moveTo>
                  <a:pt x="4762" y="1787763"/>
                </a:moveTo>
                <a:lnTo>
                  <a:pt x="2134" y="1787763"/>
                </a:lnTo>
                <a:lnTo>
                  <a:pt x="0" y="1789898"/>
                </a:lnTo>
                <a:lnTo>
                  <a:pt x="0" y="1795155"/>
                </a:lnTo>
                <a:lnTo>
                  <a:pt x="2134" y="1797290"/>
                </a:lnTo>
                <a:lnTo>
                  <a:pt x="4762" y="1797290"/>
                </a:lnTo>
                <a:lnTo>
                  <a:pt x="4762" y="1787763"/>
                </a:lnTo>
                <a:close/>
              </a:path>
              <a:path w="3512185" h="1797685">
                <a:moveTo>
                  <a:pt x="28428" y="1787763"/>
                </a:moveTo>
                <a:lnTo>
                  <a:pt x="4762" y="1787763"/>
                </a:lnTo>
                <a:lnTo>
                  <a:pt x="4762" y="1797290"/>
                </a:lnTo>
                <a:lnTo>
                  <a:pt x="28428" y="1797290"/>
                </a:lnTo>
                <a:lnTo>
                  <a:pt x="28428" y="1787763"/>
                </a:lnTo>
                <a:close/>
              </a:path>
              <a:path w="3512185" h="1797685">
                <a:moveTo>
                  <a:pt x="31057" y="1787763"/>
                </a:moveTo>
                <a:lnTo>
                  <a:pt x="28428" y="1787763"/>
                </a:lnTo>
                <a:lnTo>
                  <a:pt x="28428" y="1797290"/>
                </a:lnTo>
                <a:lnTo>
                  <a:pt x="31057" y="1797290"/>
                </a:lnTo>
                <a:lnTo>
                  <a:pt x="33192" y="1795155"/>
                </a:lnTo>
                <a:lnTo>
                  <a:pt x="33192" y="1789898"/>
                </a:lnTo>
                <a:lnTo>
                  <a:pt x="31057" y="1787763"/>
                </a:lnTo>
                <a:close/>
              </a:path>
              <a:path w="3512185" h="1797685">
                <a:moveTo>
                  <a:pt x="75758" y="1787763"/>
                </a:moveTo>
                <a:lnTo>
                  <a:pt x="73130" y="1787763"/>
                </a:lnTo>
                <a:lnTo>
                  <a:pt x="70995" y="1789898"/>
                </a:lnTo>
                <a:lnTo>
                  <a:pt x="70995" y="1795155"/>
                </a:lnTo>
                <a:lnTo>
                  <a:pt x="73130" y="1797290"/>
                </a:lnTo>
                <a:lnTo>
                  <a:pt x="75758" y="1797290"/>
                </a:lnTo>
                <a:lnTo>
                  <a:pt x="75758" y="1787763"/>
                </a:lnTo>
                <a:close/>
              </a:path>
              <a:path w="3512185" h="1797685">
                <a:moveTo>
                  <a:pt x="123087" y="1787763"/>
                </a:moveTo>
                <a:lnTo>
                  <a:pt x="75758" y="1787763"/>
                </a:lnTo>
                <a:lnTo>
                  <a:pt x="75758" y="1797290"/>
                </a:lnTo>
                <a:lnTo>
                  <a:pt x="123087" y="1797290"/>
                </a:lnTo>
                <a:lnTo>
                  <a:pt x="123087" y="1787763"/>
                </a:lnTo>
                <a:close/>
              </a:path>
              <a:path w="3512185" h="1797685">
                <a:moveTo>
                  <a:pt x="125716" y="1787763"/>
                </a:moveTo>
                <a:lnTo>
                  <a:pt x="123087" y="1787763"/>
                </a:lnTo>
                <a:lnTo>
                  <a:pt x="123087" y="1797290"/>
                </a:lnTo>
                <a:lnTo>
                  <a:pt x="125716" y="1797290"/>
                </a:lnTo>
                <a:lnTo>
                  <a:pt x="127850" y="1795155"/>
                </a:lnTo>
                <a:lnTo>
                  <a:pt x="127850" y="1789898"/>
                </a:lnTo>
                <a:lnTo>
                  <a:pt x="125716" y="1787763"/>
                </a:lnTo>
                <a:close/>
              </a:path>
              <a:path w="3512185" h="1797685">
                <a:moveTo>
                  <a:pt x="170417" y="1787763"/>
                </a:moveTo>
                <a:lnTo>
                  <a:pt x="167788" y="1787763"/>
                </a:lnTo>
                <a:lnTo>
                  <a:pt x="165653" y="1789898"/>
                </a:lnTo>
                <a:lnTo>
                  <a:pt x="165653" y="1795155"/>
                </a:lnTo>
                <a:lnTo>
                  <a:pt x="167788" y="1797290"/>
                </a:lnTo>
                <a:lnTo>
                  <a:pt x="170417" y="1797290"/>
                </a:lnTo>
                <a:lnTo>
                  <a:pt x="170417" y="1787763"/>
                </a:lnTo>
                <a:close/>
              </a:path>
              <a:path w="3512185" h="1797685">
                <a:moveTo>
                  <a:pt x="217746" y="1787763"/>
                </a:moveTo>
                <a:lnTo>
                  <a:pt x="170417" y="1787763"/>
                </a:lnTo>
                <a:lnTo>
                  <a:pt x="170417" y="1797290"/>
                </a:lnTo>
                <a:lnTo>
                  <a:pt x="217746" y="1797290"/>
                </a:lnTo>
                <a:lnTo>
                  <a:pt x="217746" y="1787763"/>
                </a:lnTo>
                <a:close/>
              </a:path>
              <a:path w="3512185" h="1797685">
                <a:moveTo>
                  <a:pt x="220374" y="1787763"/>
                </a:moveTo>
                <a:lnTo>
                  <a:pt x="217746" y="1787763"/>
                </a:lnTo>
                <a:lnTo>
                  <a:pt x="217746" y="1797290"/>
                </a:lnTo>
                <a:lnTo>
                  <a:pt x="220374" y="1797290"/>
                </a:lnTo>
                <a:lnTo>
                  <a:pt x="222509" y="1795155"/>
                </a:lnTo>
                <a:lnTo>
                  <a:pt x="222509" y="1789898"/>
                </a:lnTo>
                <a:lnTo>
                  <a:pt x="220374" y="1787763"/>
                </a:lnTo>
                <a:close/>
              </a:path>
              <a:path w="3512185" h="1797685">
                <a:moveTo>
                  <a:pt x="265075" y="1787763"/>
                </a:moveTo>
                <a:lnTo>
                  <a:pt x="262446" y="1787763"/>
                </a:lnTo>
                <a:lnTo>
                  <a:pt x="260313" y="1789898"/>
                </a:lnTo>
                <a:lnTo>
                  <a:pt x="260313" y="1795155"/>
                </a:lnTo>
                <a:lnTo>
                  <a:pt x="262446" y="1797290"/>
                </a:lnTo>
                <a:lnTo>
                  <a:pt x="265075" y="1797290"/>
                </a:lnTo>
                <a:lnTo>
                  <a:pt x="265075" y="1787763"/>
                </a:lnTo>
                <a:close/>
              </a:path>
              <a:path w="3512185" h="1797685">
                <a:moveTo>
                  <a:pt x="312404" y="1787763"/>
                </a:moveTo>
                <a:lnTo>
                  <a:pt x="265075" y="1787763"/>
                </a:lnTo>
                <a:lnTo>
                  <a:pt x="265075" y="1797290"/>
                </a:lnTo>
                <a:lnTo>
                  <a:pt x="312404" y="1797290"/>
                </a:lnTo>
                <a:lnTo>
                  <a:pt x="312404" y="1787763"/>
                </a:lnTo>
                <a:close/>
              </a:path>
              <a:path w="3512185" h="1797685">
                <a:moveTo>
                  <a:pt x="315032" y="1787763"/>
                </a:moveTo>
                <a:lnTo>
                  <a:pt x="312404" y="1787763"/>
                </a:lnTo>
                <a:lnTo>
                  <a:pt x="312404" y="1797290"/>
                </a:lnTo>
                <a:lnTo>
                  <a:pt x="315032" y="1797290"/>
                </a:lnTo>
                <a:lnTo>
                  <a:pt x="317167" y="1795155"/>
                </a:lnTo>
                <a:lnTo>
                  <a:pt x="317167" y="1789898"/>
                </a:lnTo>
                <a:lnTo>
                  <a:pt x="315032" y="1787763"/>
                </a:lnTo>
                <a:close/>
              </a:path>
              <a:path w="3512185" h="1797685">
                <a:moveTo>
                  <a:pt x="359733" y="1787763"/>
                </a:moveTo>
                <a:lnTo>
                  <a:pt x="357106" y="1787763"/>
                </a:lnTo>
                <a:lnTo>
                  <a:pt x="354971" y="1789898"/>
                </a:lnTo>
                <a:lnTo>
                  <a:pt x="354971" y="1795155"/>
                </a:lnTo>
                <a:lnTo>
                  <a:pt x="357106" y="1797290"/>
                </a:lnTo>
                <a:lnTo>
                  <a:pt x="359733" y="1797290"/>
                </a:lnTo>
                <a:lnTo>
                  <a:pt x="359733" y="1787763"/>
                </a:lnTo>
                <a:close/>
              </a:path>
              <a:path w="3512185" h="1797685">
                <a:moveTo>
                  <a:pt x="407062" y="1787763"/>
                </a:moveTo>
                <a:lnTo>
                  <a:pt x="359733" y="1787763"/>
                </a:lnTo>
                <a:lnTo>
                  <a:pt x="359733" y="1797290"/>
                </a:lnTo>
                <a:lnTo>
                  <a:pt x="407062" y="1797290"/>
                </a:lnTo>
                <a:lnTo>
                  <a:pt x="407062" y="1787763"/>
                </a:lnTo>
                <a:close/>
              </a:path>
              <a:path w="3512185" h="1797685">
                <a:moveTo>
                  <a:pt x="409690" y="1787763"/>
                </a:moveTo>
                <a:lnTo>
                  <a:pt x="407062" y="1787763"/>
                </a:lnTo>
                <a:lnTo>
                  <a:pt x="407062" y="1797290"/>
                </a:lnTo>
                <a:lnTo>
                  <a:pt x="409690" y="1797290"/>
                </a:lnTo>
                <a:lnTo>
                  <a:pt x="411825" y="1795155"/>
                </a:lnTo>
                <a:lnTo>
                  <a:pt x="411825" y="1789898"/>
                </a:lnTo>
                <a:lnTo>
                  <a:pt x="409690" y="1787763"/>
                </a:lnTo>
                <a:close/>
              </a:path>
              <a:path w="3512185" h="1797685">
                <a:moveTo>
                  <a:pt x="454392" y="1787763"/>
                </a:moveTo>
                <a:lnTo>
                  <a:pt x="451764" y="1787763"/>
                </a:lnTo>
                <a:lnTo>
                  <a:pt x="449629" y="1789898"/>
                </a:lnTo>
                <a:lnTo>
                  <a:pt x="449629" y="1795155"/>
                </a:lnTo>
                <a:lnTo>
                  <a:pt x="451764" y="1797290"/>
                </a:lnTo>
                <a:lnTo>
                  <a:pt x="454392" y="1797290"/>
                </a:lnTo>
                <a:lnTo>
                  <a:pt x="454392" y="1787763"/>
                </a:lnTo>
                <a:close/>
              </a:path>
              <a:path w="3512185" h="1797685">
                <a:moveTo>
                  <a:pt x="501721" y="1787763"/>
                </a:moveTo>
                <a:lnTo>
                  <a:pt x="454392" y="1787763"/>
                </a:lnTo>
                <a:lnTo>
                  <a:pt x="454392" y="1797290"/>
                </a:lnTo>
                <a:lnTo>
                  <a:pt x="501721" y="1797290"/>
                </a:lnTo>
                <a:lnTo>
                  <a:pt x="501721" y="1787763"/>
                </a:lnTo>
                <a:close/>
              </a:path>
              <a:path w="3512185" h="1797685">
                <a:moveTo>
                  <a:pt x="504348" y="1787763"/>
                </a:moveTo>
                <a:lnTo>
                  <a:pt x="501721" y="1787763"/>
                </a:lnTo>
                <a:lnTo>
                  <a:pt x="501721" y="1797290"/>
                </a:lnTo>
                <a:lnTo>
                  <a:pt x="504348" y="1797290"/>
                </a:lnTo>
                <a:lnTo>
                  <a:pt x="506483" y="1795155"/>
                </a:lnTo>
                <a:lnTo>
                  <a:pt x="506483" y="1789898"/>
                </a:lnTo>
                <a:lnTo>
                  <a:pt x="504348" y="1787763"/>
                </a:lnTo>
                <a:close/>
              </a:path>
              <a:path w="3512185" h="1797685">
                <a:moveTo>
                  <a:pt x="549050" y="1787763"/>
                </a:moveTo>
                <a:lnTo>
                  <a:pt x="546422" y="1787763"/>
                </a:lnTo>
                <a:lnTo>
                  <a:pt x="544287" y="1789898"/>
                </a:lnTo>
                <a:lnTo>
                  <a:pt x="544287" y="1795155"/>
                </a:lnTo>
                <a:lnTo>
                  <a:pt x="546422" y="1797290"/>
                </a:lnTo>
                <a:lnTo>
                  <a:pt x="549050" y="1797290"/>
                </a:lnTo>
                <a:lnTo>
                  <a:pt x="549050" y="1787763"/>
                </a:lnTo>
                <a:close/>
              </a:path>
              <a:path w="3512185" h="1797685">
                <a:moveTo>
                  <a:pt x="596379" y="1787763"/>
                </a:moveTo>
                <a:lnTo>
                  <a:pt x="549050" y="1787763"/>
                </a:lnTo>
                <a:lnTo>
                  <a:pt x="549050" y="1797290"/>
                </a:lnTo>
                <a:lnTo>
                  <a:pt x="596379" y="1797290"/>
                </a:lnTo>
                <a:lnTo>
                  <a:pt x="596379" y="1787763"/>
                </a:lnTo>
                <a:close/>
              </a:path>
              <a:path w="3512185" h="1797685">
                <a:moveTo>
                  <a:pt x="599008" y="1787763"/>
                </a:moveTo>
                <a:lnTo>
                  <a:pt x="596379" y="1787763"/>
                </a:lnTo>
                <a:lnTo>
                  <a:pt x="596379" y="1797290"/>
                </a:lnTo>
                <a:lnTo>
                  <a:pt x="599008" y="1797290"/>
                </a:lnTo>
                <a:lnTo>
                  <a:pt x="601143" y="1795155"/>
                </a:lnTo>
                <a:lnTo>
                  <a:pt x="601143" y="1789898"/>
                </a:lnTo>
                <a:lnTo>
                  <a:pt x="599008" y="1787763"/>
                </a:lnTo>
                <a:close/>
              </a:path>
              <a:path w="3512185" h="1797685">
                <a:moveTo>
                  <a:pt x="643708" y="1787763"/>
                </a:moveTo>
                <a:lnTo>
                  <a:pt x="641080" y="1787763"/>
                </a:lnTo>
                <a:lnTo>
                  <a:pt x="638945" y="1789898"/>
                </a:lnTo>
                <a:lnTo>
                  <a:pt x="638945" y="1795155"/>
                </a:lnTo>
                <a:lnTo>
                  <a:pt x="641080" y="1797290"/>
                </a:lnTo>
                <a:lnTo>
                  <a:pt x="643708" y="1797290"/>
                </a:lnTo>
                <a:lnTo>
                  <a:pt x="643708" y="1787763"/>
                </a:lnTo>
                <a:close/>
              </a:path>
              <a:path w="3512185" h="1797685">
                <a:moveTo>
                  <a:pt x="691034" y="1787763"/>
                </a:moveTo>
                <a:lnTo>
                  <a:pt x="643708" y="1787763"/>
                </a:lnTo>
                <a:lnTo>
                  <a:pt x="643708" y="1797290"/>
                </a:lnTo>
                <a:lnTo>
                  <a:pt x="691034" y="1797290"/>
                </a:lnTo>
                <a:lnTo>
                  <a:pt x="691034" y="1787763"/>
                </a:lnTo>
                <a:close/>
              </a:path>
              <a:path w="3512185" h="1797685">
                <a:moveTo>
                  <a:pt x="693662" y="1787763"/>
                </a:moveTo>
                <a:lnTo>
                  <a:pt x="691034" y="1787763"/>
                </a:lnTo>
                <a:lnTo>
                  <a:pt x="691034" y="1797290"/>
                </a:lnTo>
                <a:lnTo>
                  <a:pt x="693662" y="1797290"/>
                </a:lnTo>
                <a:lnTo>
                  <a:pt x="695797" y="1795155"/>
                </a:lnTo>
                <a:lnTo>
                  <a:pt x="695797" y="1789898"/>
                </a:lnTo>
                <a:lnTo>
                  <a:pt x="693662" y="1787763"/>
                </a:lnTo>
                <a:close/>
              </a:path>
              <a:path w="3512185" h="1797685">
                <a:moveTo>
                  <a:pt x="738364" y="1787763"/>
                </a:moveTo>
                <a:lnTo>
                  <a:pt x="735735" y="1787763"/>
                </a:lnTo>
                <a:lnTo>
                  <a:pt x="733601" y="1789898"/>
                </a:lnTo>
                <a:lnTo>
                  <a:pt x="733601" y="1795155"/>
                </a:lnTo>
                <a:lnTo>
                  <a:pt x="735735" y="1797290"/>
                </a:lnTo>
                <a:lnTo>
                  <a:pt x="738364" y="1797290"/>
                </a:lnTo>
                <a:lnTo>
                  <a:pt x="738364" y="1787763"/>
                </a:lnTo>
                <a:close/>
              </a:path>
              <a:path w="3512185" h="1797685">
                <a:moveTo>
                  <a:pt x="785693" y="1787763"/>
                </a:moveTo>
                <a:lnTo>
                  <a:pt x="738364" y="1787763"/>
                </a:lnTo>
                <a:lnTo>
                  <a:pt x="738364" y="1797290"/>
                </a:lnTo>
                <a:lnTo>
                  <a:pt x="785693" y="1797290"/>
                </a:lnTo>
                <a:lnTo>
                  <a:pt x="785693" y="1787763"/>
                </a:lnTo>
                <a:close/>
              </a:path>
              <a:path w="3512185" h="1797685">
                <a:moveTo>
                  <a:pt x="788320" y="1787763"/>
                </a:moveTo>
                <a:lnTo>
                  <a:pt x="785693" y="1787763"/>
                </a:lnTo>
                <a:lnTo>
                  <a:pt x="785693" y="1797290"/>
                </a:lnTo>
                <a:lnTo>
                  <a:pt x="788320" y="1797290"/>
                </a:lnTo>
                <a:lnTo>
                  <a:pt x="790455" y="1795155"/>
                </a:lnTo>
                <a:lnTo>
                  <a:pt x="790455" y="1789898"/>
                </a:lnTo>
                <a:lnTo>
                  <a:pt x="788320" y="1787763"/>
                </a:lnTo>
                <a:close/>
              </a:path>
              <a:path w="3512185" h="1797685">
                <a:moveTo>
                  <a:pt x="833022" y="1787763"/>
                </a:moveTo>
                <a:lnTo>
                  <a:pt x="830394" y="1787763"/>
                </a:lnTo>
                <a:lnTo>
                  <a:pt x="828259" y="1789898"/>
                </a:lnTo>
                <a:lnTo>
                  <a:pt x="828259" y="1795155"/>
                </a:lnTo>
                <a:lnTo>
                  <a:pt x="830394" y="1797290"/>
                </a:lnTo>
                <a:lnTo>
                  <a:pt x="833022" y="1797290"/>
                </a:lnTo>
                <a:lnTo>
                  <a:pt x="833022" y="1787763"/>
                </a:lnTo>
                <a:close/>
              </a:path>
              <a:path w="3512185" h="1797685">
                <a:moveTo>
                  <a:pt x="880351" y="1787763"/>
                </a:moveTo>
                <a:lnTo>
                  <a:pt x="833022" y="1787763"/>
                </a:lnTo>
                <a:lnTo>
                  <a:pt x="833022" y="1797290"/>
                </a:lnTo>
                <a:lnTo>
                  <a:pt x="880351" y="1797290"/>
                </a:lnTo>
                <a:lnTo>
                  <a:pt x="880351" y="1787763"/>
                </a:lnTo>
                <a:close/>
              </a:path>
              <a:path w="3512185" h="1797685">
                <a:moveTo>
                  <a:pt x="882978" y="1787763"/>
                </a:moveTo>
                <a:lnTo>
                  <a:pt x="880351" y="1787763"/>
                </a:lnTo>
                <a:lnTo>
                  <a:pt x="880351" y="1797290"/>
                </a:lnTo>
                <a:lnTo>
                  <a:pt x="882978" y="1797290"/>
                </a:lnTo>
                <a:lnTo>
                  <a:pt x="885113" y="1795155"/>
                </a:lnTo>
                <a:lnTo>
                  <a:pt x="885113" y="1789898"/>
                </a:lnTo>
                <a:lnTo>
                  <a:pt x="882978" y="1787763"/>
                </a:lnTo>
                <a:close/>
              </a:path>
              <a:path w="3512185" h="1797685">
                <a:moveTo>
                  <a:pt x="927680" y="1787763"/>
                </a:moveTo>
                <a:lnTo>
                  <a:pt x="925052" y="1787763"/>
                </a:lnTo>
                <a:lnTo>
                  <a:pt x="922917" y="1789898"/>
                </a:lnTo>
                <a:lnTo>
                  <a:pt x="922917" y="1795155"/>
                </a:lnTo>
                <a:lnTo>
                  <a:pt x="925052" y="1797290"/>
                </a:lnTo>
                <a:lnTo>
                  <a:pt x="927680" y="1797290"/>
                </a:lnTo>
                <a:lnTo>
                  <a:pt x="927680" y="1787763"/>
                </a:lnTo>
                <a:close/>
              </a:path>
              <a:path w="3512185" h="1797685">
                <a:moveTo>
                  <a:pt x="975009" y="1787763"/>
                </a:moveTo>
                <a:lnTo>
                  <a:pt x="927680" y="1787763"/>
                </a:lnTo>
                <a:lnTo>
                  <a:pt x="927680" y="1797290"/>
                </a:lnTo>
                <a:lnTo>
                  <a:pt x="975009" y="1797290"/>
                </a:lnTo>
                <a:lnTo>
                  <a:pt x="975009" y="1787763"/>
                </a:lnTo>
                <a:close/>
              </a:path>
              <a:path w="3512185" h="1797685">
                <a:moveTo>
                  <a:pt x="977638" y="1787763"/>
                </a:moveTo>
                <a:lnTo>
                  <a:pt x="975009" y="1787763"/>
                </a:lnTo>
                <a:lnTo>
                  <a:pt x="975009" y="1797290"/>
                </a:lnTo>
                <a:lnTo>
                  <a:pt x="977638" y="1797290"/>
                </a:lnTo>
                <a:lnTo>
                  <a:pt x="979771" y="1795155"/>
                </a:lnTo>
                <a:lnTo>
                  <a:pt x="979771" y="1789898"/>
                </a:lnTo>
                <a:lnTo>
                  <a:pt x="977638" y="1787763"/>
                </a:lnTo>
                <a:close/>
              </a:path>
              <a:path w="3512185" h="1797685">
                <a:moveTo>
                  <a:pt x="1022338" y="1787763"/>
                </a:moveTo>
                <a:lnTo>
                  <a:pt x="1019710" y="1787763"/>
                </a:lnTo>
                <a:lnTo>
                  <a:pt x="1017576" y="1789898"/>
                </a:lnTo>
                <a:lnTo>
                  <a:pt x="1017576" y="1795155"/>
                </a:lnTo>
                <a:lnTo>
                  <a:pt x="1019710" y="1797290"/>
                </a:lnTo>
                <a:lnTo>
                  <a:pt x="1022338" y="1797290"/>
                </a:lnTo>
                <a:lnTo>
                  <a:pt x="1022338" y="1787763"/>
                </a:lnTo>
                <a:close/>
              </a:path>
              <a:path w="3512185" h="1797685">
                <a:moveTo>
                  <a:pt x="1069667" y="1787763"/>
                </a:moveTo>
                <a:lnTo>
                  <a:pt x="1022338" y="1787763"/>
                </a:lnTo>
                <a:lnTo>
                  <a:pt x="1022338" y="1797290"/>
                </a:lnTo>
                <a:lnTo>
                  <a:pt x="1069667" y="1797290"/>
                </a:lnTo>
                <a:lnTo>
                  <a:pt x="1069667" y="1787763"/>
                </a:lnTo>
                <a:close/>
              </a:path>
              <a:path w="3512185" h="1797685">
                <a:moveTo>
                  <a:pt x="1072296" y="1787763"/>
                </a:moveTo>
                <a:lnTo>
                  <a:pt x="1069667" y="1787763"/>
                </a:lnTo>
                <a:lnTo>
                  <a:pt x="1069667" y="1797290"/>
                </a:lnTo>
                <a:lnTo>
                  <a:pt x="1072296" y="1797290"/>
                </a:lnTo>
                <a:lnTo>
                  <a:pt x="1074431" y="1795155"/>
                </a:lnTo>
                <a:lnTo>
                  <a:pt x="1074431" y="1789898"/>
                </a:lnTo>
                <a:lnTo>
                  <a:pt x="1072296" y="1787763"/>
                </a:lnTo>
                <a:close/>
              </a:path>
              <a:path w="3512185" h="1797685">
                <a:moveTo>
                  <a:pt x="1116996" y="1787763"/>
                </a:moveTo>
                <a:lnTo>
                  <a:pt x="1114369" y="1787763"/>
                </a:lnTo>
                <a:lnTo>
                  <a:pt x="1112234" y="1789898"/>
                </a:lnTo>
                <a:lnTo>
                  <a:pt x="1112234" y="1795155"/>
                </a:lnTo>
                <a:lnTo>
                  <a:pt x="1114369" y="1797290"/>
                </a:lnTo>
                <a:lnTo>
                  <a:pt x="1116996" y="1797290"/>
                </a:lnTo>
                <a:lnTo>
                  <a:pt x="1116996" y="1787763"/>
                </a:lnTo>
                <a:close/>
              </a:path>
              <a:path w="3512185" h="1797685">
                <a:moveTo>
                  <a:pt x="1164327" y="1787763"/>
                </a:moveTo>
                <a:lnTo>
                  <a:pt x="1116996" y="1787763"/>
                </a:lnTo>
                <a:lnTo>
                  <a:pt x="1116996" y="1797290"/>
                </a:lnTo>
                <a:lnTo>
                  <a:pt x="1164327" y="1797290"/>
                </a:lnTo>
                <a:lnTo>
                  <a:pt x="1164327" y="1787763"/>
                </a:lnTo>
                <a:close/>
              </a:path>
              <a:path w="3512185" h="1797685">
                <a:moveTo>
                  <a:pt x="1166954" y="1787763"/>
                </a:moveTo>
                <a:lnTo>
                  <a:pt x="1164327" y="1787763"/>
                </a:lnTo>
                <a:lnTo>
                  <a:pt x="1164327" y="1797290"/>
                </a:lnTo>
                <a:lnTo>
                  <a:pt x="1166954" y="1797290"/>
                </a:lnTo>
                <a:lnTo>
                  <a:pt x="1169089" y="1795155"/>
                </a:lnTo>
                <a:lnTo>
                  <a:pt x="1169089" y="1789898"/>
                </a:lnTo>
                <a:lnTo>
                  <a:pt x="1166954" y="1787763"/>
                </a:lnTo>
                <a:close/>
              </a:path>
              <a:path w="3512185" h="1797685">
                <a:moveTo>
                  <a:pt x="1211656" y="1787763"/>
                </a:moveTo>
                <a:lnTo>
                  <a:pt x="1209027" y="1787763"/>
                </a:lnTo>
                <a:lnTo>
                  <a:pt x="1206892" y="1789898"/>
                </a:lnTo>
                <a:lnTo>
                  <a:pt x="1206892" y="1795155"/>
                </a:lnTo>
                <a:lnTo>
                  <a:pt x="1209027" y="1797290"/>
                </a:lnTo>
                <a:lnTo>
                  <a:pt x="1211656" y="1797290"/>
                </a:lnTo>
                <a:lnTo>
                  <a:pt x="1211656" y="1787763"/>
                </a:lnTo>
                <a:close/>
              </a:path>
              <a:path w="3512185" h="1797685">
                <a:moveTo>
                  <a:pt x="1258985" y="1787763"/>
                </a:moveTo>
                <a:lnTo>
                  <a:pt x="1211656" y="1787763"/>
                </a:lnTo>
                <a:lnTo>
                  <a:pt x="1211656" y="1797290"/>
                </a:lnTo>
                <a:lnTo>
                  <a:pt x="1258985" y="1797290"/>
                </a:lnTo>
                <a:lnTo>
                  <a:pt x="1258985" y="1787763"/>
                </a:lnTo>
                <a:close/>
              </a:path>
              <a:path w="3512185" h="1797685">
                <a:moveTo>
                  <a:pt x="1261612" y="1787763"/>
                </a:moveTo>
                <a:lnTo>
                  <a:pt x="1258985" y="1787763"/>
                </a:lnTo>
                <a:lnTo>
                  <a:pt x="1258985" y="1797290"/>
                </a:lnTo>
                <a:lnTo>
                  <a:pt x="1261612" y="1797290"/>
                </a:lnTo>
                <a:lnTo>
                  <a:pt x="1263747" y="1795155"/>
                </a:lnTo>
                <a:lnTo>
                  <a:pt x="1263747" y="1789898"/>
                </a:lnTo>
                <a:lnTo>
                  <a:pt x="1261612" y="1787763"/>
                </a:lnTo>
                <a:close/>
              </a:path>
              <a:path w="3512185" h="1797685">
                <a:moveTo>
                  <a:pt x="1306314" y="1787763"/>
                </a:moveTo>
                <a:lnTo>
                  <a:pt x="1303686" y="1787763"/>
                </a:lnTo>
                <a:lnTo>
                  <a:pt x="1301551" y="1789898"/>
                </a:lnTo>
                <a:lnTo>
                  <a:pt x="1301551" y="1795155"/>
                </a:lnTo>
                <a:lnTo>
                  <a:pt x="1303686" y="1797290"/>
                </a:lnTo>
                <a:lnTo>
                  <a:pt x="1306314" y="1797290"/>
                </a:lnTo>
                <a:lnTo>
                  <a:pt x="1306314" y="1787763"/>
                </a:lnTo>
                <a:close/>
              </a:path>
              <a:path w="3512185" h="1797685">
                <a:moveTo>
                  <a:pt x="1353643" y="1787763"/>
                </a:moveTo>
                <a:lnTo>
                  <a:pt x="1306314" y="1787763"/>
                </a:lnTo>
                <a:lnTo>
                  <a:pt x="1306314" y="1797290"/>
                </a:lnTo>
                <a:lnTo>
                  <a:pt x="1353643" y="1797290"/>
                </a:lnTo>
                <a:lnTo>
                  <a:pt x="1353643" y="1787763"/>
                </a:lnTo>
                <a:close/>
              </a:path>
              <a:path w="3512185" h="1797685">
                <a:moveTo>
                  <a:pt x="1356271" y="1787763"/>
                </a:moveTo>
                <a:lnTo>
                  <a:pt x="1353643" y="1787763"/>
                </a:lnTo>
                <a:lnTo>
                  <a:pt x="1353643" y="1797290"/>
                </a:lnTo>
                <a:lnTo>
                  <a:pt x="1356271" y="1797290"/>
                </a:lnTo>
                <a:lnTo>
                  <a:pt x="1358405" y="1795155"/>
                </a:lnTo>
                <a:lnTo>
                  <a:pt x="1358405" y="1789898"/>
                </a:lnTo>
                <a:lnTo>
                  <a:pt x="1356271" y="1787763"/>
                </a:lnTo>
                <a:close/>
              </a:path>
              <a:path w="3512185" h="1797685">
                <a:moveTo>
                  <a:pt x="1400972" y="1787763"/>
                </a:moveTo>
                <a:lnTo>
                  <a:pt x="1398344" y="1787763"/>
                </a:lnTo>
                <a:lnTo>
                  <a:pt x="1396210" y="1789898"/>
                </a:lnTo>
                <a:lnTo>
                  <a:pt x="1396210" y="1795155"/>
                </a:lnTo>
                <a:lnTo>
                  <a:pt x="1398344" y="1797290"/>
                </a:lnTo>
                <a:lnTo>
                  <a:pt x="1400972" y="1797290"/>
                </a:lnTo>
                <a:lnTo>
                  <a:pt x="1400972" y="1787763"/>
                </a:lnTo>
                <a:close/>
              </a:path>
              <a:path w="3512185" h="1797685">
                <a:moveTo>
                  <a:pt x="1448301" y="1787763"/>
                </a:moveTo>
                <a:lnTo>
                  <a:pt x="1400972" y="1787763"/>
                </a:lnTo>
                <a:lnTo>
                  <a:pt x="1400972" y="1797290"/>
                </a:lnTo>
                <a:lnTo>
                  <a:pt x="1448301" y="1797290"/>
                </a:lnTo>
                <a:lnTo>
                  <a:pt x="1448301" y="1787763"/>
                </a:lnTo>
                <a:close/>
              </a:path>
              <a:path w="3512185" h="1797685">
                <a:moveTo>
                  <a:pt x="1450929" y="1787763"/>
                </a:moveTo>
                <a:lnTo>
                  <a:pt x="1448301" y="1787763"/>
                </a:lnTo>
                <a:lnTo>
                  <a:pt x="1448301" y="1797290"/>
                </a:lnTo>
                <a:lnTo>
                  <a:pt x="1450929" y="1797290"/>
                </a:lnTo>
                <a:lnTo>
                  <a:pt x="1453064" y="1795155"/>
                </a:lnTo>
                <a:lnTo>
                  <a:pt x="1453064" y="1789898"/>
                </a:lnTo>
                <a:lnTo>
                  <a:pt x="1450929" y="1787763"/>
                </a:lnTo>
                <a:close/>
              </a:path>
              <a:path w="3512185" h="1797685">
                <a:moveTo>
                  <a:pt x="1495630" y="1787763"/>
                </a:moveTo>
                <a:lnTo>
                  <a:pt x="1493003" y="1787763"/>
                </a:lnTo>
                <a:lnTo>
                  <a:pt x="1490868" y="1789898"/>
                </a:lnTo>
                <a:lnTo>
                  <a:pt x="1490868" y="1795155"/>
                </a:lnTo>
                <a:lnTo>
                  <a:pt x="1493003" y="1797290"/>
                </a:lnTo>
                <a:lnTo>
                  <a:pt x="1495630" y="1797290"/>
                </a:lnTo>
                <a:lnTo>
                  <a:pt x="1495630" y="1787763"/>
                </a:lnTo>
                <a:close/>
              </a:path>
              <a:path w="3512185" h="1797685">
                <a:moveTo>
                  <a:pt x="1542959" y="1787763"/>
                </a:moveTo>
                <a:lnTo>
                  <a:pt x="1495630" y="1787763"/>
                </a:lnTo>
                <a:lnTo>
                  <a:pt x="1495630" y="1797290"/>
                </a:lnTo>
                <a:lnTo>
                  <a:pt x="1542959" y="1797290"/>
                </a:lnTo>
                <a:lnTo>
                  <a:pt x="1542959" y="1787763"/>
                </a:lnTo>
                <a:close/>
              </a:path>
              <a:path w="3512185" h="1797685">
                <a:moveTo>
                  <a:pt x="1545588" y="1787763"/>
                </a:moveTo>
                <a:lnTo>
                  <a:pt x="1542959" y="1787763"/>
                </a:lnTo>
                <a:lnTo>
                  <a:pt x="1542959" y="1797290"/>
                </a:lnTo>
                <a:lnTo>
                  <a:pt x="1545588" y="1797290"/>
                </a:lnTo>
                <a:lnTo>
                  <a:pt x="1547722" y="1795155"/>
                </a:lnTo>
                <a:lnTo>
                  <a:pt x="1547722" y="1789898"/>
                </a:lnTo>
                <a:lnTo>
                  <a:pt x="1545588" y="1787763"/>
                </a:lnTo>
                <a:close/>
              </a:path>
              <a:path w="3512185" h="1797685">
                <a:moveTo>
                  <a:pt x="1590288" y="1787763"/>
                </a:moveTo>
                <a:lnTo>
                  <a:pt x="1587661" y="1787763"/>
                </a:lnTo>
                <a:lnTo>
                  <a:pt x="1585526" y="1789898"/>
                </a:lnTo>
                <a:lnTo>
                  <a:pt x="1585526" y="1795155"/>
                </a:lnTo>
                <a:lnTo>
                  <a:pt x="1587661" y="1797290"/>
                </a:lnTo>
                <a:lnTo>
                  <a:pt x="1590288" y="1797290"/>
                </a:lnTo>
                <a:lnTo>
                  <a:pt x="1590288" y="1787763"/>
                </a:lnTo>
                <a:close/>
              </a:path>
              <a:path w="3512185" h="1797685">
                <a:moveTo>
                  <a:pt x="1637618" y="1787763"/>
                </a:moveTo>
                <a:lnTo>
                  <a:pt x="1590288" y="1787763"/>
                </a:lnTo>
                <a:lnTo>
                  <a:pt x="1590288" y="1797290"/>
                </a:lnTo>
                <a:lnTo>
                  <a:pt x="1637618" y="1797290"/>
                </a:lnTo>
                <a:lnTo>
                  <a:pt x="1637618" y="1787763"/>
                </a:lnTo>
                <a:close/>
              </a:path>
              <a:path w="3512185" h="1797685">
                <a:moveTo>
                  <a:pt x="1640246" y="1787763"/>
                </a:moveTo>
                <a:lnTo>
                  <a:pt x="1637618" y="1787763"/>
                </a:lnTo>
                <a:lnTo>
                  <a:pt x="1637618" y="1797290"/>
                </a:lnTo>
                <a:lnTo>
                  <a:pt x="1640246" y="1797290"/>
                </a:lnTo>
                <a:lnTo>
                  <a:pt x="1642381" y="1795155"/>
                </a:lnTo>
                <a:lnTo>
                  <a:pt x="1642381" y="1789898"/>
                </a:lnTo>
                <a:lnTo>
                  <a:pt x="1640246" y="1787763"/>
                </a:lnTo>
                <a:close/>
              </a:path>
              <a:path w="3512185" h="1797685">
                <a:moveTo>
                  <a:pt x="1684948" y="1787763"/>
                </a:moveTo>
                <a:lnTo>
                  <a:pt x="1682319" y="1787763"/>
                </a:lnTo>
                <a:lnTo>
                  <a:pt x="1680184" y="1789898"/>
                </a:lnTo>
                <a:lnTo>
                  <a:pt x="1680184" y="1795155"/>
                </a:lnTo>
                <a:lnTo>
                  <a:pt x="1682319" y="1797290"/>
                </a:lnTo>
                <a:lnTo>
                  <a:pt x="1684948" y="1797290"/>
                </a:lnTo>
                <a:lnTo>
                  <a:pt x="1684948" y="1787763"/>
                </a:lnTo>
                <a:close/>
              </a:path>
              <a:path w="3512185" h="1797685">
                <a:moveTo>
                  <a:pt x="1732277" y="1787763"/>
                </a:moveTo>
                <a:lnTo>
                  <a:pt x="1684948" y="1787763"/>
                </a:lnTo>
                <a:lnTo>
                  <a:pt x="1684948" y="1797290"/>
                </a:lnTo>
                <a:lnTo>
                  <a:pt x="1732277" y="1797290"/>
                </a:lnTo>
                <a:lnTo>
                  <a:pt x="1732277" y="1787763"/>
                </a:lnTo>
                <a:close/>
              </a:path>
              <a:path w="3512185" h="1797685">
                <a:moveTo>
                  <a:pt x="1734905" y="1787763"/>
                </a:moveTo>
                <a:lnTo>
                  <a:pt x="1732277" y="1787763"/>
                </a:lnTo>
                <a:lnTo>
                  <a:pt x="1732277" y="1797290"/>
                </a:lnTo>
                <a:lnTo>
                  <a:pt x="1734905" y="1797290"/>
                </a:lnTo>
                <a:lnTo>
                  <a:pt x="1737039" y="1795155"/>
                </a:lnTo>
                <a:lnTo>
                  <a:pt x="1737039" y="1789898"/>
                </a:lnTo>
                <a:lnTo>
                  <a:pt x="1734905" y="1787763"/>
                </a:lnTo>
                <a:close/>
              </a:path>
              <a:path w="3512185" h="1797685">
                <a:moveTo>
                  <a:pt x="1779606" y="1787763"/>
                </a:moveTo>
                <a:lnTo>
                  <a:pt x="1776977" y="1787763"/>
                </a:lnTo>
                <a:lnTo>
                  <a:pt x="1774842" y="1789898"/>
                </a:lnTo>
                <a:lnTo>
                  <a:pt x="1774842" y="1795155"/>
                </a:lnTo>
                <a:lnTo>
                  <a:pt x="1776977" y="1797290"/>
                </a:lnTo>
                <a:lnTo>
                  <a:pt x="1779606" y="1797290"/>
                </a:lnTo>
                <a:lnTo>
                  <a:pt x="1779606" y="1787763"/>
                </a:lnTo>
                <a:close/>
              </a:path>
              <a:path w="3512185" h="1797685">
                <a:moveTo>
                  <a:pt x="1826935" y="1787763"/>
                </a:moveTo>
                <a:lnTo>
                  <a:pt x="1779606" y="1787763"/>
                </a:lnTo>
                <a:lnTo>
                  <a:pt x="1779606" y="1797290"/>
                </a:lnTo>
                <a:lnTo>
                  <a:pt x="1826935" y="1797290"/>
                </a:lnTo>
                <a:lnTo>
                  <a:pt x="1826935" y="1787763"/>
                </a:lnTo>
                <a:close/>
              </a:path>
              <a:path w="3512185" h="1797685">
                <a:moveTo>
                  <a:pt x="1829563" y="1787763"/>
                </a:moveTo>
                <a:lnTo>
                  <a:pt x="1826935" y="1787763"/>
                </a:lnTo>
                <a:lnTo>
                  <a:pt x="1826935" y="1797290"/>
                </a:lnTo>
                <a:lnTo>
                  <a:pt x="1829563" y="1797290"/>
                </a:lnTo>
                <a:lnTo>
                  <a:pt x="1831698" y="1795155"/>
                </a:lnTo>
                <a:lnTo>
                  <a:pt x="1831698" y="1789898"/>
                </a:lnTo>
                <a:lnTo>
                  <a:pt x="1829563" y="1787763"/>
                </a:lnTo>
                <a:close/>
              </a:path>
              <a:path w="3512185" h="1797685">
                <a:moveTo>
                  <a:pt x="1874264" y="1787763"/>
                </a:moveTo>
                <a:lnTo>
                  <a:pt x="1871637" y="1787763"/>
                </a:lnTo>
                <a:lnTo>
                  <a:pt x="1869502" y="1789898"/>
                </a:lnTo>
                <a:lnTo>
                  <a:pt x="1869502" y="1795155"/>
                </a:lnTo>
                <a:lnTo>
                  <a:pt x="1871637" y="1797290"/>
                </a:lnTo>
                <a:lnTo>
                  <a:pt x="1874264" y="1797290"/>
                </a:lnTo>
                <a:lnTo>
                  <a:pt x="1874264" y="1787763"/>
                </a:lnTo>
                <a:close/>
              </a:path>
              <a:path w="3512185" h="1797685">
                <a:moveTo>
                  <a:pt x="1921593" y="1787763"/>
                </a:moveTo>
                <a:lnTo>
                  <a:pt x="1874264" y="1787763"/>
                </a:lnTo>
                <a:lnTo>
                  <a:pt x="1874264" y="1797290"/>
                </a:lnTo>
                <a:lnTo>
                  <a:pt x="1921593" y="1797290"/>
                </a:lnTo>
                <a:lnTo>
                  <a:pt x="1921593" y="1787763"/>
                </a:lnTo>
                <a:close/>
              </a:path>
              <a:path w="3512185" h="1797685">
                <a:moveTo>
                  <a:pt x="1924221" y="1787763"/>
                </a:moveTo>
                <a:lnTo>
                  <a:pt x="1921593" y="1787763"/>
                </a:lnTo>
                <a:lnTo>
                  <a:pt x="1921593" y="1797290"/>
                </a:lnTo>
                <a:lnTo>
                  <a:pt x="1924221" y="1797290"/>
                </a:lnTo>
                <a:lnTo>
                  <a:pt x="1926356" y="1795155"/>
                </a:lnTo>
                <a:lnTo>
                  <a:pt x="1926356" y="1789898"/>
                </a:lnTo>
                <a:lnTo>
                  <a:pt x="1924221" y="1787763"/>
                </a:lnTo>
                <a:close/>
              </a:path>
              <a:path w="3512185" h="1797685">
                <a:moveTo>
                  <a:pt x="1968922" y="1787763"/>
                </a:moveTo>
                <a:lnTo>
                  <a:pt x="1966295" y="1787763"/>
                </a:lnTo>
                <a:lnTo>
                  <a:pt x="1964160" y="1789898"/>
                </a:lnTo>
                <a:lnTo>
                  <a:pt x="1964160" y="1795155"/>
                </a:lnTo>
                <a:lnTo>
                  <a:pt x="1966295" y="1797290"/>
                </a:lnTo>
                <a:lnTo>
                  <a:pt x="1968922" y="1797290"/>
                </a:lnTo>
                <a:lnTo>
                  <a:pt x="1968922" y="1787763"/>
                </a:lnTo>
                <a:close/>
              </a:path>
              <a:path w="3512185" h="1797685">
                <a:moveTo>
                  <a:pt x="2016252" y="1787763"/>
                </a:moveTo>
                <a:lnTo>
                  <a:pt x="1968922" y="1787763"/>
                </a:lnTo>
                <a:lnTo>
                  <a:pt x="1968922" y="1797290"/>
                </a:lnTo>
                <a:lnTo>
                  <a:pt x="2016252" y="1797290"/>
                </a:lnTo>
                <a:lnTo>
                  <a:pt x="2016252" y="1787763"/>
                </a:lnTo>
                <a:close/>
              </a:path>
              <a:path w="3512185" h="1797685">
                <a:moveTo>
                  <a:pt x="2018879" y="1787763"/>
                </a:moveTo>
                <a:lnTo>
                  <a:pt x="2016252" y="1787763"/>
                </a:lnTo>
                <a:lnTo>
                  <a:pt x="2016252" y="1797290"/>
                </a:lnTo>
                <a:lnTo>
                  <a:pt x="2018879" y="1797290"/>
                </a:lnTo>
                <a:lnTo>
                  <a:pt x="2021014" y="1795155"/>
                </a:lnTo>
                <a:lnTo>
                  <a:pt x="2021014" y="1789898"/>
                </a:lnTo>
                <a:lnTo>
                  <a:pt x="2018879" y="1787763"/>
                </a:lnTo>
                <a:close/>
              </a:path>
              <a:path w="3512185" h="1797685">
                <a:moveTo>
                  <a:pt x="2063581" y="1787763"/>
                </a:moveTo>
                <a:lnTo>
                  <a:pt x="2060953" y="1787763"/>
                </a:lnTo>
                <a:lnTo>
                  <a:pt x="2058818" y="1789898"/>
                </a:lnTo>
                <a:lnTo>
                  <a:pt x="2058818" y="1795155"/>
                </a:lnTo>
                <a:lnTo>
                  <a:pt x="2060953" y="1797290"/>
                </a:lnTo>
                <a:lnTo>
                  <a:pt x="2063581" y="1797290"/>
                </a:lnTo>
                <a:lnTo>
                  <a:pt x="2063581" y="1787763"/>
                </a:lnTo>
                <a:close/>
              </a:path>
              <a:path w="3512185" h="1797685">
                <a:moveTo>
                  <a:pt x="2110910" y="1787763"/>
                </a:moveTo>
                <a:lnTo>
                  <a:pt x="2063581" y="1787763"/>
                </a:lnTo>
                <a:lnTo>
                  <a:pt x="2063581" y="1797290"/>
                </a:lnTo>
                <a:lnTo>
                  <a:pt x="2110910" y="1797290"/>
                </a:lnTo>
                <a:lnTo>
                  <a:pt x="2110910" y="1787763"/>
                </a:lnTo>
                <a:close/>
              </a:path>
              <a:path w="3512185" h="1797685">
                <a:moveTo>
                  <a:pt x="2113539" y="1787763"/>
                </a:moveTo>
                <a:lnTo>
                  <a:pt x="2110910" y="1787763"/>
                </a:lnTo>
                <a:lnTo>
                  <a:pt x="2110910" y="1797290"/>
                </a:lnTo>
                <a:lnTo>
                  <a:pt x="2113539" y="1797290"/>
                </a:lnTo>
                <a:lnTo>
                  <a:pt x="2115673" y="1795155"/>
                </a:lnTo>
                <a:lnTo>
                  <a:pt x="2115673" y="1789898"/>
                </a:lnTo>
                <a:lnTo>
                  <a:pt x="2113539" y="1787763"/>
                </a:lnTo>
                <a:close/>
              </a:path>
              <a:path w="3512185" h="1797685">
                <a:moveTo>
                  <a:pt x="2158239" y="1787763"/>
                </a:moveTo>
                <a:lnTo>
                  <a:pt x="2155611" y="1787763"/>
                </a:lnTo>
                <a:lnTo>
                  <a:pt x="2153476" y="1789898"/>
                </a:lnTo>
                <a:lnTo>
                  <a:pt x="2153476" y="1795155"/>
                </a:lnTo>
                <a:lnTo>
                  <a:pt x="2155611" y="1797290"/>
                </a:lnTo>
                <a:lnTo>
                  <a:pt x="2158239" y="1797290"/>
                </a:lnTo>
                <a:lnTo>
                  <a:pt x="2158239" y="1787763"/>
                </a:lnTo>
                <a:close/>
              </a:path>
              <a:path w="3512185" h="1797685">
                <a:moveTo>
                  <a:pt x="2205568" y="1787763"/>
                </a:moveTo>
                <a:lnTo>
                  <a:pt x="2158239" y="1787763"/>
                </a:lnTo>
                <a:lnTo>
                  <a:pt x="2158239" y="1797290"/>
                </a:lnTo>
                <a:lnTo>
                  <a:pt x="2205568" y="1797290"/>
                </a:lnTo>
                <a:lnTo>
                  <a:pt x="2205568" y="1787763"/>
                </a:lnTo>
                <a:close/>
              </a:path>
              <a:path w="3512185" h="1797685">
                <a:moveTo>
                  <a:pt x="2208197" y="1787763"/>
                </a:moveTo>
                <a:lnTo>
                  <a:pt x="2205568" y="1787763"/>
                </a:lnTo>
                <a:lnTo>
                  <a:pt x="2205568" y="1797290"/>
                </a:lnTo>
                <a:lnTo>
                  <a:pt x="2208197" y="1797290"/>
                </a:lnTo>
                <a:lnTo>
                  <a:pt x="2210332" y="1795155"/>
                </a:lnTo>
                <a:lnTo>
                  <a:pt x="2210332" y="1789898"/>
                </a:lnTo>
                <a:lnTo>
                  <a:pt x="2208197" y="1787763"/>
                </a:lnTo>
                <a:close/>
              </a:path>
              <a:path w="3512185" h="1797685">
                <a:moveTo>
                  <a:pt x="2252898" y="1787763"/>
                </a:moveTo>
                <a:lnTo>
                  <a:pt x="2250269" y="1787763"/>
                </a:lnTo>
                <a:lnTo>
                  <a:pt x="2248134" y="1789898"/>
                </a:lnTo>
                <a:lnTo>
                  <a:pt x="2248134" y="1795155"/>
                </a:lnTo>
                <a:lnTo>
                  <a:pt x="2250269" y="1797290"/>
                </a:lnTo>
                <a:lnTo>
                  <a:pt x="2252898" y="1797290"/>
                </a:lnTo>
                <a:lnTo>
                  <a:pt x="2252898" y="1787763"/>
                </a:lnTo>
                <a:close/>
              </a:path>
              <a:path w="3512185" h="1797685">
                <a:moveTo>
                  <a:pt x="2300227" y="1787763"/>
                </a:moveTo>
                <a:lnTo>
                  <a:pt x="2252898" y="1787763"/>
                </a:lnTo>
                <a:lnTo>
                  <a:pt x="2252898" y="1797290"/>
                </a:lnTo>
                <a:lnTo>
                  <a:pt x="2300227" y="1797290"/>
                </a:lnTo>
                <a:lnTo>
                  <a:pt x="2300227" y="1787763"/>
                </a:lnTo>
                <a:close/>
              </a:path>
              <a:path w="3512185" h="1797685">
                <a:moveTo>
                  <a:pt x="2302855" y="1787763"/>
                </a:moveTo>
                <a:lnTo>
                  <a:pt x="2300227" y="1787763"/>
                </a:lnTo>
                <a:lnTo>
                  <a:pt x="2300227" y="1797290"/>
                </a:lnTo>
                <a:lnTo>
                  <a:pt x="2302855" y="1797290"/>
                </a:lnTo>
                <a:lnTo>
                  <a:pt x="2304990" y="1795155"/>
                </a:lnTo>
                <a:lnTo>
                  <a:pt x="2304990" y="1789898"/>
                </a:lnTo>
                <a:lnTo>
                  <a:pt x="2302855" y="1787763"/>
                </a:lnTo>
                <a:close/>
              </a:path>
              <a:path w="3512185" h="1797685">
                <a:moveTo>
                  <a:pt x="2347556" y="1787763"/>
                </a:moveTo>
                <a:lnTo>
                  <a:pt x="2344928" y="1787763"/>
                </a:lnTo>
                <a:lnTo>
                  <a:pt x="2342793" y="1789898"/>
                </a:lnTo>
                <a:lnTo>
                  <a:pt x="2342793" y="1795155"/>
                </a:lnTo>
                <a:lnTo>
                  <a:pt x="2344928" y="1797290"/>
                </a:lnTo>
                <a:lnTo>
                  <a:pt x="2347556" y="1797290"/>
                </a:lnTo>
                <a:lnTo>
                  <a:pt x="2347556" y="1787763"/>
                </a:lnTo>
                <a:close/>
              </a:path>
              <a:path w="3512185" h="1797685">
                <a:moveTo>
                  <a:pt x="2394885" y="1787763"/>
                </a:moveTo>
                <a:lnTo>
                  <a:pt x="2347556" y="1787763"/>
                </a:lnTo>
                <a:lnTo>
                  <a:pt x="2347556" y="1797290"/>
                </a:lnTo>
                <a:lnTo>
                  <a:pt x="2394885" y="1797290"/>
                </a:lnTo>
                <a:lnTo>
                  <a:pt x="2394885" y="1787763"/>
                </a:lnTo>
                <a:close/>
              </a:path>
              <a:path w="3512185" h="1797685">
                <a:moveTo>
                  <a:pt x="2397513" y="1787763"/>
                </a:moveTo>
                <a:lnTo>
                  <a:pt x="2394885" y="1787763"/>
                </a:lnTo>
                <a:lnTo>
                  <a:pt x="2394885" y="1797290"/>
                </a:lnTo>
                <a:lnTo>
                  <a:pt x="2397513" y="1797290"/>
                </a:lnTo>
                <a:lnTo>
                  <a:pt x="2399648" y="1795155"/>
                </a:lnTo>
                <a:lnTo>
                  <a:pt x="2399648" y="1789898"/>
                </a:lnTo>
                <a:lnTo>
                  <a:pt x="2397513" y="1787763"/>
                </a:lnTo>
                <a:close/>
              </a:path>
              <a:path w="3512185" h="1797685">
                <a:moveTo>
                  <a:pt x="2442215" y="1787763"/>
                </a:moveTo>
                <a:lnTo>
                  <a:pt x="2439587" y="1787763"/>
                </a:lnTo>
                <a:lnTo>
                  <a:pt x="2437452" y="1789898"/>
                </a:lnTo>
                <a:lnTo>
                  <a:pt x="2437452" y="1795155"/>
                </a:lnTo>
                <a:lnTo>
                  <a:pt x="2439587" y="1797290"/>
                </a:lnTo>
                <a:lnTo>
                  <a:pt x="2442215" y="1797290"/>
                </a:lnTo>
                <a:lnTo>
                  <a:pt x="2442215" y="1787763"/>
                </a:lnTo>
                <a:close/>
              </a:path>
              <a:path w="3512185" h="1797685">
                <a:moveTo>
                  <a:pt x="2489544" y="1787763"/>
                </a:moveTo>
                <a:lnTo>
                  <a:pt x="2442215" y="1787763"/>
                </a:lnTo>
                <a:lnTo>
                  <a:pt x="2442215" y="1797290"/>
                </a:lnTo>
                <a:lnTo>
                  <a:pt x="2489544" y="1797290"/>
                </a:lnTo>
                <a:lnTo>
                  <a:pt x="2489544" y="1787763"/>
                </a:lnTo>
                <a:close/>
              </a:path>
              <a:path w="3512185" h="1797685">
                <a:moveTo>
                  <a:pt x="2492171" y="1787763"/>
                </a:moveTo>
                <a:lnTo>
                  <a:pt x="2489544" y="1787763"/>
                </a:lnTo>
                <a:lnTo>
                  <a:pt x="2489544" y="1797290"/>
                </a:lnTo>
                <a:lnTo>
                  <a:pt x="2492171" y="1797290"/>
                </a:lnTo>
                <a:lnTo>
                  <a:pt x="2494306" y="1795155"/>
                </a:lnTo>
                <a:lnTo>
                  <a:pt x="2494306" y="1789898"/>
                </a:lnTo>
                <a:lnTo>
                  <a:pt x="2492171" y="1787763"/>
                </a:lnTo>
                <a:close/>
              </a:path>
              <a:path w="3512185" h="1797685">
                <a:moveTo>
                  <a:pt x="2536873" y="1787763"/>
                </a:moveTo>
                <a:lnTo>
                  <a:pt x="2534245" y="1787763"/>
                </a:lnTo>
                <a:lnTo>
                  <a:pt x="2532110" y="1789898"/>
                </a:lnTo>
                <a:lnTo>
                  <a:pt x="2532110" y="1795155"/>
                </a:lnTo>
                <a:lnTo>
                  <a:pt x="2534245" y="1797290"/>
                </a:lnTo>
                <a:lnTo>
                  <a:pt x="2536873" y="1797290"/>
                </a:lnTo>
                <a:lnTo>
                  <a:pt x="2536873" y="1787763"/>
                </a:lnTo>
                <a:close/>
              </a:path>
              <a:path w="3512185" h="1797685">
                <a:moveTo>
                  <a:pt x="2584202" y="1787763"/>
                </a:moveTo>
                <a:lnTo>
                  <a:pt x="2536873" y="1787763"/>
                </a:lnTo>
                <a:lnTo>
                  <a:pt x="2536873" y="1797290"/>
                </a:lnTo>
                <a:lnTo>
                  <a:pt x="2584202" y="1797290"/>
                </a:lnTo>
                <a:lnTo>
                  <a:pt x="2584202" y="1787763"/>
                </a:lnTo>
                <a:close/>
              </a:path>
              <a:path w="3512185" h="1797685">
                <a:moveTo>
                  <a:pt x="2586829" y="1787763"/>
                </a:moveTo>
                <a:lnTo>
                  <a:pt x="2584202" y="1787763"/>
                </a:lnTo>
                <a:lnTo>
                  <a:pt x="2584202" y="1797290"/>
                </a:lnTo>
                <a:lnTo>
                  <a:pt x="2586829" y="1797290"/>
                </a:lnTo>
                <a:lnTo>
                  <a:pt x="2588964" y="1795155"/>
                </a:lnTo>
                <a:lnTo>
                  <a:pt x="2588964" y="1789898"/>
                </a:lnTo>
                <a:lnTo>
                  <a:pt x="2586829" y="1787763"/>
                </a:lnTo>
                <a:close/>
              </a:path>
              <a:path w="3512185" h="1797685">
                <a:moveTo>
                  <a:pt x="2631531" y="1787763"/>
                </a:moveTo>
                <a:lnTo>
                  <a:pt x="2628903" y="1787763"/>
                </a:lnTo>
                <a:lnTo>
                  <a:pt x="2626768" y="1789898"/>
                </a:lnTo>
                <a:lnTo>
                  <a:pt x="2626768" y="1795155"/>
                </a:lnTo>
                <a:lnTo>
                  <a:pt x="2628903" y="1797290"/>
                </a:lnTo>
                <a:lnTo>
                  <a:pt x="2631531" y="1797290"/>
                </a:lnTo>
                <a:lnTo>
                  <a:pt x="2631531" y="1787763"/>
                </a:lnTo>
                <a:close/>
              </a:path>
              <a:path w="3512185" h="1797685">
                <a:moveTo>
                  <a:pt x="2678860" y="1787763"/>
                </a:moveTo>
                <a:lnTo>
                  <a:pt x="2631531" y="1787763"/>
                </a:lnTo>
                <a:lnTo>
                  <a:pt x="2631531" y="1797290"/>
                </a:lnTo>
                <a:lnTo>
                  <a:pt x="2678860" y="1797290"/>
                </a:lnTo>
                <a:lnTo>
                  <a:pt x="2678860" y="1787763"/>
                </a:lnTo>
                <a:close/>
              </a:path>
              <a:path w="3512185" h="1797685">
                <a:moveTo>
                  <a:pt x="2681489" y="1787763"/>
                </a:moveTo>
                <a:lnTo>
                  <a:pt x="2678860" y="1787763"/>
                </a:lnTo>
                <a:lnTo>
                  <a:pt x="2678860" y="1797290"/>
                </a:lnTo>
                <a:lnTo>
                  <a:pt x="2681489" y="1797290"/>
                </a:lnTo>
                <a:lnTo>
                  <a:pt x="2683624" y="1795155"/>
                </a:lnTo>
                <a:lnTo>
                  <a:pt x="2683624" y="1789898"/>
                </a:lnTo>
                <a:lnTo>
                  <a:pt x="2681489" y="1787763"/>
                </a:lnTo>
                <a:close/>
              </a:path>
              <a:path w="3512185" h="1797685">
                <a:moveTo>
                  <a:pt x="2726189" y="1787763"/>
                </a:moveTo>
                <a:lnTo>
                  <a:pt x="2723561" y="1787763"/>
                </a:lnTo>
                <a:lnTo>
                  <a:pt x="2721427" y="1789898"/>
                </a:lnTo>
                <a:lnTo>
                  <a:pt x="2721427" y="1795155"/>
                </a:lnTo>
                <a:lnTo>
                  <a:pt x="2723561" y="1797290"/>
                </a:lnTo>
                <a:lnTo>
                  <a:pt x="2726189" y="1797290"/>
                </a:lnTo>
                <a:lnTo>
                  <a:pt x="2726189" y="1787763"/>
                </a:lnTo>
                <a:close/>
              </a:path>
              <a:path w="3512185" h="1797685">
                <a:moveTo>
                  <a:pt x="2773519" y="1787763"/>
                </a:moveTo>
                <a:lnTo>
                  <a:pt x="2726189" y="1787763"/>
                </a:lnTo>
                <a:lnTo>
                  <a:pt x="2726189" y="1797290"/>
                </a:lnTo>
                <a:lnTo>
                  <a:pt x="2773519" y="1797290"/>
                </a:lnTo>
                <a:lnTo>
                  <a:pt x="2773519" y="1787763"/>
                </a:lnTo>
                <a:close/>
              </a:path>
              <a:path w="3512185" h="1797685">
                <a:moveTo>
                  <a:pt x="2776147" y="1787763"/>
                </a:moveTo>
                <a:lnTo>
                  <a:pt x="2773519" y="1787763"/>
                </a:lnTo>
                <a:lnTo>
                  <a:pt x="2773519" y="1797290"/>
                </a:lnTo>
                <a:lnTo>
                  <a:pt x="2776147" y="1797290"/>
                </a:lnTo>
                <a:lnTo>
                  <a:pt x="2778282" y="1795155"/>
                </a:lnTo>
                <a:lnTo>
                  <a:pt x="2778282" y="1789898"/>
                </a:lnTo>
                <a:lnTo>
                  <a:pt x="2776147" y="1787763"/>
                </a:lnTo>
                <a:close/>
              </a:path>
              <a:path w="3512185" h="1797685">
                <a:moveTo>
                  <a:pt x="2820849" y="1787763"/>
                </a:moveTo>
                <a:lnTo>
                  <a:pt x="2818220" y="1787763"/>
                </a:lnTo>
                <a:lnTo>
                  <a:pt x="2816085" y="1789898"/>
                </a:lnTo>
                <a:lnTo>
                  <a:pt x="2816085" y="1795155"/>
                </a:lnTo>
                <a:lnTo>
                  <a:pt x="2818220" y="1797290"/>
                </a:lnTo>
                <a:lnTo>
                  <a:pt x="2820849" y="1797290"/>
                </a:lnTo>
                <a:lnTo>
                  <a:pt x="2820849" y="1787763"/>
                </a:lnTo>
                <a:close/>
              </a:path>
              <a:path w="3512185" h="1797685">
                <a:moveTo>
                  <a:pt x="2868178" y="1787763"/>
                </a:moveTo>
                <a:lnTo>
                  <a:pt x="2820849" y="1787763"/>
                </a:lnTo>
                <a:lnTo>
                  <a:pt x="2820849" y="1797290"/>
                </a:lnTo>
                <a:lnTo>
                  <a:pt x="2868178" y="1797290"/>
                </a:lnTo>
                <a:lnTo>
                  <a:pt x="2868178" y="1787763"/>
                </a:lnTo>
                <a:close/>
              </a:path>
              <a:path w="3512185" h="1797685">
                <a:moveTo>
                  <a:pt x="2870805" y="1787763"/>
                </a:moveTo>
                <a:lnTo>
                  <a:pt x="2868178" y="1787763"/>
                </a:lnTo>
                <a:lnTo>
                  <a:pt x="2868178" y="1797290"/>
                </a:lnTo>
                <a:lnTo>
                  <a:pt x="2870805" y="1797290"/>
                </a:lnTo>
                <a:lnTo>
                  <a:pt x="2872940" y="1795155"/>
                </a:lnTo>
                <a:lnTo>
                  <a:pt x="2872940" y="1789898"/>
                </a:lnTo>
                <a:lnTo>
                  <a:pt x="2870805" y="1787763"/>
                </a:lnTo>
                <a:close/>
              </a:path>
              <a:path w="3512185" h="1797685">
                <a:moveTo>
                  <a:pt x="2915507" y="1787763"/>
                </a:moveTo>
                <a:lnTo>
                  <a:pt x="2912878" y="1787763"/>
                </a:lnTo>
                <a:lnTo>
                  <a:pt x="2910744" y="1789898"/>
                </a:lnTo>
                <a:lnTo>
                  <a:pt x="2910744" y="1795155"/>
                </a:lnTo>
                <a:lnTo>
                  <a:pt x="2912878" y="1797290"/>
                </a:lnTo>
                <a:lnTo>
                  <a:pt x="2915507" y="1797290"/>
                </a:lnTo>
                <a:lnTo>
                  <a:pt x="2915507" y="1787763"/>
                </a:lnTo>
                <a:close/>
              </a:path>
              <a:path w="3512185" h="1797685">
                <a:moveTo>
                  <a:pt x="2962836" y="1787763"/>
                </a:moveTo>
                <a:lnTo>
                  <a:pt x="2915507" y="1787763"/>
                </a:lnTo>
                <a:lnTo>
                  <a:pt x="2915507" y="1797290"/>
                </a:lnTo>
                <a:lnTo>
                  <a:pt x="2962836" y="1797290"/>
                </a:lnTo>
                <a:lnTo>
                  <a:pt x="2962836" y="1787763"/>
                </a:lnTo>
                <a:close/>
              </a:path>
              <a:path w="3512185" h="1797685">
                <a:moveTo>
                  <a:pt x="2965463" y="1787763"/>
                </a:moveTo>
                <a:lnTo>
                  <a:pt x="2962836" y="1787763"/>
                </a:lnTo>
                <a:lnTo>
                  <a:pt x="2962836" y="1797290"/>
                </a:lnTo>
                <a:lnTo>
                  <a:pt x="2965463" y="1797290"/>
                </a:lnTo>
                <a:lnTo>
                  <a:pt x="2967598" y="1795155"/>
                </a:lnTo>
                <a:lnTo>
                  <a:pt x="2967598" y="1789898"/>
                </a:lnTo>
                <a:lnTo>
                  <a:pt x="2965463" y="1787763"/>
                </a:lnTo>
                <a:close/>
              </a:path>
              <a:path w="3512185" h="1797685">
                <a:moveTo>
                  <a:pt x="3010165" y="1787763"/>
                </a:moveTo>
                <a:lnTo>
                  <a:pt x="3007537" y="1787763"/>
                </a:lnTo>
                <a:lnTo>
                  <a:pt x="3005402" y="1789898"/>
                </a:lnTo>
                <a:lnTo>
                  <a:pt x="3005402" y="1795155"/>
                </a:lnTo>
                <a:lnTo>
                  <a:pt x="3007537" y="1797290"/>
                </a:lnTo>
                <a:lnTo>
                  <a:pt x="3010165" y="1797290"/>
                </a:lnTo>
                <a:lnTo>
                  <a:pt x="3010165" y="1787763"/>
                </a:lnTo>
                <a:close/>
              </a:path>
              <a:path w="3512185" h="1797685">
                <a:moveTo>
                  <a:pt x="3057494" y="1787763"/>
                </a:moveTo>
                <a:lnTo>
                  <a:pt x="3010165" y="1787763"/>
                </a:lnTo>
                <a:lnTo>
                  <a:pt x="3010165" y="1797290"/>
                </a:lnTo>
                <a:lnTo>
                  <a:pt x="3057494" y="1797290"/>
                </a:lnTo>
                <a:lnTo>
                  <a:pt x="3057494" y="1787763"/>
                </a:lnTo>
                <a:close/>
              </a:path>
              <a:path w="3512185" h="1797685">
                <a:moveTo>
                  <a:pt x="3060122" y="1787763"/>
                </a:moveTo>
                <a:lnTo>
                  <a:pt x="3057494" y="1787763"/>
                </a:lnTo>
                <a:lnTo>
                  <a:pt x="3057494" y="1797290"/>
                </a:lnTo>
                <a:lnTo>
                  <a:pt x="3060122" y="1797290"/>
                </a:lnTo>
                <a:lnTo>
                  <a:pt x="3062257" y="1795155"/>
                </a:lnTo>
                <a:lnTo>
                  <a:pt x="3062257" y="1789898"/>
                </a:lnTo>
                <a:lnTo>
                  <a:pt x="3060122" y="1787763"/>
                </a:lnTo>
                <a:close/>
              </a:path>
              <a:path w="3512185" h="1797685">
                <a:moveTo>
                  <a:pt x="3104823" y="1787763"/>
                </a:moveTo>
                <a:lnTo>
                  <a:pt x="3102195" y="1787763"/>
                </a:lnTo>
                <a:lnTo>
                  <a:pt x="3100061" y="1789898"/>
                </a:lnTo>
                <a:lnTo>
                  <a:pt x="3100061" y="1795155"/>
                </a:lnTo>
                <a:lnTo>
                  <a:pt x="3102195" y="1797290"/>
                </a:lnTo>
                <a:lnTo>
                  <a:pt x="3104823" y="1797290"/>
                </a:lnTo>
                <a:lnTo>
                  <a:pt x="3104823" y="1787763"/>
                </a:lnTo>
                <a:close/>
              </a:path>
              <a:path w="3512185" h="1797685">
                <a:moveTo>
                  <a:pt x="3152152" y="1787763"/>
                </a:moveTo>
                <a:lnTo>
                  <a:pt x="3104823" y="1787763"/>
                </a:lnTo>
                <a:lnTo>
                  <a:pt x="3104823" y="1797290"/>
                </a:lnTo>
                <a:lnTo>
                  <a:pt x="3152152" y="1797290"/>
                </a:lnTo>
                <a:lnTo>
                  <a:pt x="3152152" y="1787763"/>
                </a:lnTo>
                <a:close/>
              </a:path>
              <a:path w="3512185" h="1797685">
                <a:moveTo>
                  <a:pt x="3154780" y="1787763"/>
                </a:moveTo>
                <a:lnTo>
                  <a:pt x="3152152" y="1787763"/>
                </a:lnTo>
                <a:lnTo>
                  <a:pt x="3152152" y="1797290"/>
                </a:lnTo>
                <a:lnTo>
                  <a:pt x="3154780" y="1797290"/>
                </a:lnTo>
                <a:lnTo>
                  <a:pt x="3156915" y="1795155"/>
                </a:lnTo>
                <a:lnTo>
                  <a:pt x="3156915" y="1789898"/>
                </a:lnTo>
                <a:lnTo>
                  <a:pt x="3154780" y="1787763"/>
                </a:lnTo>
                <a:close/>
              </a:path>
              <a:path w="3512185" h="1797685">
                <a:moveTo>
                  <a:pt x="3199481" y="1787763"/>
                </a:moveTo>
                <a:lnTo>
                  <a:pt x="3196854" y="1787763"/>
                </a:lnTo>
                <a:lnTo>
                  <a:pt x="3194719" y="1789898"/>
                </a:lnTo>
                <a:lnTo>
                  <a:pt x="3194719" y="1795155"/>
                </a:lnTo>
                <a:lnTo>
                  <a:pt x="3196854" y="1797290"/>
                </a:lnTo>
                <a:lnTo>
                  <a:pt x="3199481" y="1797290"/>
                </a:lnTo>
                <a:lnTo>
                  <a:pt x="3199481" y="1787763"/>
                </a:lnTo>
                <a:close/>
              </a:path>
              <a:path w="3512185" h="1797685">
                <a:moveTo>
                  <a:pt x="3246810" y="1787763"/>
                </a:moveTo>
                <a:lnTo>
                  <a:pt x="3199481" y="1787763"/>
                </a:lnTo>
                <a:lnTo>
                  <a:pt x="3199481" y="1797290"/>
                </a:lnTo>
                <a:lnTo>
                  <a:pt x="3246810" y="1797290"/>
                </a:lnTo>
                <a:lnTo>
                  <a:pt x="3246810" y="1787763"/>
                </a:lnTo>
                <a:close/>
              </a:path>
              <a:path w="3512185" h="1797685">
                <a:moveTo>
                  <a:pt x="3249439" y="1787763"/>
                </a:moveTo>
                <a:lnTo>
                  <a:pt x="3246810" y="1787763"/>
                </a:lnTo>
                <a:lnTo>
                  <a:pt x="3246810" y="1797290"/>
                </a:lnTo>
                <a:lnTo>
                  <a:pt x="3249439" y="1797290"/>
                </a:lnTo>
                <a:lnTo>
                  <a:pt x="3251574" y="1795155"/>
                </a:lnTo>
                <a:lnTo>
                  <a:pt x="3251574" y="1789898"/>
                </a:lnTo>
                <a:lnTo>
                  <a:pt x="3249439" y="1787763"/>
                </a:lnTo>
                <a:close/>
              </a:path>
              <a:path w="3512185" h="1797685">
                <a:moveTo>
                  <a:pt x="3294139" y="1787763"/>
                </a:moveTo>
                <a:lnTo>
                  <a:pt x="3291512" y="1787763"/>
                </a:lnTo>
                <a:lnTo>
                  <a:pt x="3289377" y="1789898"/>
                </a:lnTo>
                <a:lnTo>
                  <a:pt x="3289377" y="1795155"/>
                </a:lnTo>
                <a:lnTo>
                  <a:pt x="3291512" y="1797290"/>
                </a:lnTo>
                <a:lnTo>
                  <a:pt x="3294139" y="1797290"/>
                </a:lnTo>
                <a:lnTo>
                  <a:pt x="3294139" y="1787763"/>
                </a:lnTo>
                <a:close/>
              </a:path>
              <a:path w="3512185" h="1797685">
                <a:moveTo>
                  <a:pt x="3341470" y="1787763"/>
                </a:moveTo>
                <a:lnTo>
                  <a:pt x="3294139" y="1787763"/>
                </a:lnTo>
                <a:lnTo>
                  <a:pt x="3294139" y="1797290"/>
                </a:lnTo>
                <a:lnTo>
                  <a:pt x="3341470" y="1797290"/>
                </a:lnTo>
                <a:lnTo>
                  <a:pt x="3341470" y="1787763"/>
                </a:lnTo>
                <a:close/>
              </a:path>
              <a:path w="3512185" h="1797685">
                <a:moveTo>
                  <a:pt x="3344097" y="1787763"/>
                </a:moveTo>
                <a:lnTo>
                  <a:pt x="3341470" y="1787763"/>
                </a:lnTo>
                <a:lnTo>
                  <a:pt x="3341470" y="1797290"/>
                </a:lnTo>
                <a:lnTo>
                  <a:pt x="3344097" y="1797290"/>
                </a:lnTo>
                <a:lnTo>
                  <a:pt x="3346232" y="1795155"/>
                </a:lnTo>
                <a:lnTo>
                  <a:pt x="3346232" y="1789898"/>
                </a:lnTo>
                <a:lnTo>
                  <a:pt x="3344097" y="1787763"/>
                </a:lnTo>
                <a:close/>
              </a:path>
              <a:path w="3512185" h="1797685">
                <a:moveTo>
                  <a:pt x="3388799" y="1787763"/>
                </a:moveTo>
                <a:lnTo>
                  <a:pt x="3386170" y="1787763"/>
                </a:lnTo>
                <a:lnTo>
                  <a:pt x="3384035" y="1789898"/>
                </a:lnTo>
                <a:lnTo>
                  <a:pt x="3384035" y="1795155"/>
                </a:lnTo>
                <a:lnTo>
                  <a:pt x="3386170" y="1797290"/>
                </a:lnTo>
                <a:lnTo>
                  <a:pt x="3388799" y="1797290"/>
                </a:lnTo>
                <a:lnTo>
                  <a:pt x="3388799" y="1787763"/>
                </a:lnTo>
                <a:close/>
              </a:path>
              <a:path w="3512185" h="1797685">
                <a:moveTo>
                  <a:pt x="3436128" y="1787763"/>
                </a:moveTo>
                <a:lnTo>
                  <a:pt x="3388799" y="1787763"/>
                </a:lnTo>
                <a:lnTo>
                  <a:pt x="3388799" y="1797290"/>
                </a:lnTo>
                <a:lnTo>
                  <a:pt x="3436128" y="1797290"/>
                </a:lnTo>
                <a:lnTo>
                  <a:pt x="3436128" y="1787763"/>
                </a:lnTo>
                <a:close/>
              </a:path>
              <a:path w="3512185" h="1797685">
                <a:moveTo>
                  <a:pt x="3438756" y="1787763"/>
                </a:moveTo>
                <a:lnTo>
                  <a:pt x="3436128" y="1787763"/>
                </a:lnTo>
                <a:lnTo>
                  <a:pt x="3436128" y="1797290"/>
                </a:lnTo>
                <a:lnTo>
                  <a:pt x="3438756" y="1797290"/>
                </a:lnTo>
                <a:lnTo>
                  <a:pt x="3440891" y="1795155"/>
                </a:lnTo>
                <a:lnTo>
                  <a:pt x="3440891" y="1789898"/>
                </a:lnTo>
                <a:lnTo>
                  <a:pt x="3438756" y="1787763"/>
                </a:lnTo>
                <a:close/>
              </a:path>
              <a:path w="3512185" h="1797685">
                <a:moveTo>
                  <a:pt x="3483457" y="1787763"/>
                </a:moveTo>
                <a:lnTo>
                  <a:pt x="3480829" y="1787763"/>
                </a:lnTo>
                <a:lnTo>
                  <a:pt x="3478695" y="1789898"/>
                </a:lnTo>
                <a:lnTo>
                  <a:pt x="3478695" y="1795155"/>
                </a:lnTo>
                <a:lnTo>
                  <a:pt x="3480829" y="1797290"/>
                </a:lnTo>
                <a:lnTo>
                  <a:pt x="3483457" y="1797290"/>
                </a:lnTo>
                <a:lnTo>
                  <a:pt x="3483457" y="1787763"/>
                </a:lnTo>
                <a:close/>
              </a:path>
              <a:path w="3512185" h="1797685">
                <a:moveTo>
                  <a:pt x="3507177" y="1787763"/>
                </a:moveTo>
                <a:lnTo>
                  <a:pt x="3483457" y="1787763"/>
                </a:lnTo>
                <a:lnTo>
                  <a:pt x="3483457" y="1797290"/>
                </a:lnTo>
                <a:lnTo>
                  <a:pt x="3507177" y="1797290"/>
                </a:lnTo>
                <a:lnTo>
                  <a:pt x="3507177" y="1787763"/>
                </a:lnTo>
                <a:close/>
              </a:path>
              <a:path w="3512185" h="1797685">
                <a:moveTo>
                  <a:pt x="3509806" y="1787763"/>
                </a:moveTo>
                <a:lnTo>
                  <a:pt x="3507177" y="1787763"/>
                </a:lnTo>
                <a:lnTo>
                  <a:pt x="3507177" y="1797290"/>
                </a:lnTo>
                <a:lnTo>
                  <a:pt x="3509806" y="1797290"/>
                </a:lnTo>
                <a:lnTo>
                  <a:pt x="3511941" y="1795155"/>
                </a:lnTo>
                <a:lnTo>
                  <a:pt x="3511941" y="1789898"/>
                </a:lnTo>
                <a:lnTo>
                  <a:pt x="3509806" y="1787763"/>
                </a:lnTo>
                <a:close/>
              </a:path>
              <a:path w="3512185" h="1797685">
                <a:moveTo>
                  <a:pt x="4762" y="1430594"/>
                </a:moveTo>
                <a:lnTo>
                  <a:pt x="2134" y="1430594"/>
                </a:lnTo>
                <a:lnTo>
                  <a:pt x="0" y="1432728"/>
                </a:lnTo>
                <a:lnTo>
                  <a:pt x="0" y="1437984"/>
                </a:lnTo>
                <a:lnTo>
                  <a:pt x="2134" y="1440119"/>
                </a:lnTo>
                <a:lnTo>
                  <a:pt x="4762" y="1440119"/>
                </a:lnTo>
                <a:lnTo>
                  <a:pt x="4762" y="1430594"/>
                </a:lnTo>
                <a:close/>
              </a:path>
              <a:path w="3512185" h="1797685">
                <a:moveTo>
                  <a:pt x="28428" y="1430594"/>
                </a:moveTo>
                <a:lnTo>
                  <a:pt x="4762" y="1430594"/>
                </a:lnTo>
                <a:lnTo>
                  <a:pt x="4762" y="1440119"/>
                </a:lnTo>
                <a:lnTo>
                  <a:pt x="28428" y="1440119"/>
                </a:lnTo>
                <a:lnTo>
                  <a:pt x="28428" y="1430594"/>
                </a:lnTo>
                <a:close/>
              </a:path>
              <a:path w="3512185" h="1797685">
                <a:moveTo>
                  <a:pt x="31057" y="1430594"/>
                </a:moveTo>
                <a:lnTo>
                  <a:pt x="28428" y="1430594"/>
                </a:lnTo>
                <a:lnTo>
                  <a:pt x="28428" y="1440119"/>
                </a:lnTo>
                <a:lnTo>
                  <a:pt x="31057" y="1440119"/>
                </a:lnTo>
                <a:lnTo>
                  <a:pt x="33192" y="1437984"/>
                </a:lnTo>
                <a:lnTo>
                  <a:pt x="33192" y="1432728"/>
                </a:lnTo>
                <a:lnTo>
                  <a:pt x="31057" y="1430594"/>
                </a:lnTo>
                <a:close/>
              </a:path>
              <a:path w="3512185" h="1797685">
                <a:moveTo>
                  <a:pt x="75758" y="1430594"/>
                </a:moveTo>
                <a:lnTo>
                  <a:pt x="73130" y="1430594"/>
                </a:lnTo>
                <a:lnTo>
                  <a:pt x="70995" y="1432728"/>
                </a:lnTo>
                <a:lnTo>
                  <a:pt x="70995" y="1437984"/>
                </a:lnTo>
                <a:lnTo>
                  <a:pt x="73130" y="1440119"/>
                </a:lnTo>
                <a:lnTo>
                  <a:pt x="75758" y="1440119"/>
                </a:lnTo>
                <a:lnTo>
                  <a:pt x="75758" y="1430594"/>
                </a:lnTo>
                <a:close/>
              </a:path>
              <a:path w="3512185" h="1797685">
                <a:moveTo>
                  <a:pt x="123087" y="1430594"/>
                </a:moveTo>
                <a:lnTo>
                  <a:pt x="75758" y="1430594"/>
                </a:lnTo>
                <a:lnTo>
                  <a:pt x="75758" y="1440119"/>
                </a:lnTo>
                <a:lnTo>
                  <a:pt x="123087" y="1440119"/>
                </a:lnTo>
                <a:lnTo>
                  <a:pt x="123087" y="1430594"/>
                </a:lnTo>
                <a:close/>
              </a:path>
              <a:path w="3512185" h="1797685">
                <a:moveTo>
                  <a:pt x="125716" y="1430594"/>
                </a:moveTo>
                <a:lnTo>
                  <a:pt x="123087" y="1430594"/>
                </a:lnTo>
                <a:lnTo>
                  <a:pt x="123087" y="1440119"/>
                </a:lnTo>
                <a:lnTo>
                  <a:pt x="125716" y="1440119"/>
                </a:lnTo>
                <a:lnTo>
                  <a:pt x="127850" y="1437984"/>
                </a:lnTo>
                <a:lnTo>
                  <a:pt x="127850" y="1432728"/>
                </a:lnTo>
                <a:lnTo>
                  <a:pt x="125716" y="1430594"/>
                </a:lnTo>
                <a:close/>
              </a:path>
              <a:path w="3512185" h="1797685">
                <a:moveTo>
                  <a:pt x="170417" y="1430594"/>
                </a:moveTo>
                <a:lnTo>
                  <a:pt x="167788" y="1430594"/>
                </a:lnTo>
                <a:lnTo>
                  <a:pt x="165653" y="1432728"/>
                </a:lnTo>
                <a:lnTo>
                  <a:pt x="165653" y="1437984"/>
                </a:lnTo>
                <a:lnTo>
                  <a:pt x="167788" y="1440119"/>
                </a:lnTo>
                <a:lnTo>
                  <a:pt x="170417" y="1440119"/>
                </a:lnTo>
                <a:lnTo>
                  <a:pt x="170417" y="1430594"/>
                </a:lnTo>
                <a:close/>
              </a:path>
              <a:path w="3512185" h="1797685">
                <a:moveTo>
                  <a:pt x="217746" y="1430594"/>
                </a:moveTo>
                <a:lnTo>
                  <a:pt x="170417" y="1430594"/>
                </a:lnTo>
                <a:lnTo>
                  <a:pt x="170417" y="1440119"/>
                </a:lnTo>
                <a:lnTo>
                  <a:pt x="217746" y="1440119"/>
                </a:lnTo>
                <a:lnTo>
                  <a:pt x="217746" y="1430594"/>
                </a:lnTo>
                <a:close/>
              </a:path>
              <a:path w="3512185" h="1797685">
                <a:moveTo>
                  <a:pt x="220374" y="1430594"/>
                </a:moveTo>
                <a:lnTo>
                  <a:pt x="217746" y="1430594"/>
                </a:lnTo>
                <a:lnTo>
                  <a:pt x="217746" y="1440119"/>
                </a:lnTo>
                <a:lnTo>
                  <a:pt x="220374" y="1440119"/>
                </a:lnTo>
                <a:lnTo>
                  <a:pt x="222509" y="1437984"/>
                </a:lnTo>
                <a:lnTo>
                  <a:pt x="222509" y="1432728"/>
                </a:lnTo>
                <a:lnTo>
                  <a:pt x="220374" y="1430594"/>
                </a:lnTo>
                <a:close/>
              </a:path>
              <a:path w="3512185" h="1797685">
                <a:moveTo>
                  <a:pt x="265075" y="1430594"/>
                </a:moveTo>
                <a:lnTo>
                  <a:pt x="262446" y="1430594"/>
                </a:lnTo>
                <a:lnTo>
                  <a:pt x="260313" y="1432728"/>
                </a:lnTo>
                <a:lnTo>
                  <a:pt x="260313" y="1437984"/>
                </a:lnTo>
                <a:lnTo>
                  <a:pt x="262446" y="1440119"/>
                </a:lnTo>
                <a:lnTo>
                  <a:pt x="265075" y="1440119"/>
                </a:lnTo>
                <a:lnTo>
                  <a:pt x="265075" y="1430594"/>
                </a:lnTo>
                <a:close/>
              </a:path>
              <a:path w="3512185" h="1797685">
                <a:moveTo>
                  <a:pt x="312404" y="1430594"/>
                </a:moveTo>
                <a:lnTo>
                  <a:pt x="265075" y="1430594"/>
                </a:lnTo>
                <a:lnTo>
                  <a:pt x="265075" y="1440119"/>
                </a:lnTo>
                <a:lnTo>
                  <a:pt x="312404" y="1440119"/>
                </a:lnTo>
                <a:lnTo>
                  <a:pt x="312404" y="1430594"/>
                </a:lnTo>
                <a:close/>
              </a:path>
              <a:path w="3512185" h="1797685">
                <a:moveTo>
                  <a:pt x="315032" y="1430594"/>
                </a:moveTo>
                <a:lnTo>
                  <a:pt x="312404" y="1430594"/>
                </a:lnTo>
                <a:lnTo>
                  <a:pt x="312404" y="1440119"/>
                </a:lnTo>
                <a:lnTo>
                  <a:pt x="315032" y="1440119"/>
                </a:lnTo>
                <a:lnTo>
                  <a:pt x="317167" y="1437984"/>
                </a:lnTo>
                <a:lnTo>
                  <a:pt x="317167" y="1432728"/>
                </a:lnTo>
                <a:lnTo>
                  <a:pt x="315032" y="1430594"/>
                </a:lnTo>
                <a:close/>
              </a:path>
              <a:path w="3512185" h="1797685">
                <a:moveTo>
                  <a:pt x="359733" y="1430594"/>
                </a:moveTo>
                <a:lnTo>
                  <a:pt x="357106" y="1430594"/>
                </a:lnTo>
                <a:lnTo>
                  <a:pt x="354971" y="1432728"/>
                </a:lnTo>
                <a:lnTo>
                  <a:pt x="354971" y="1437984"/>
                </a:lnTo>
                <a:lnTo>
                  <a:pt x="357106" y="1440119"/>
                </a:lnTo>
                <a:lnTo>
                  <a:pt x="359733" y="1440119"/>
                </a:lnTo>
                <a:lnTo>
                  <a:pt x="359733" y="1430594"/>
                </a:lnTo>
                <a:close/>
              </a:path>
              <a:path w="3512185" h="1797685">
                <a:moveTo>
                  <a:pt x="407062" y="1430594"/>
                </a:moveTo>
                <a:lnTo>
                  <a:pt x="359733" y="1430594"/>
                </a:lnTo>
                <a:lnTo>
                  <a:pt x="359733" y="1440119"/>
                </a:lnTo>
                <a:lnTo>
                  <a:pt x="407062" y="1440119"/>
                </a:lnTo>
                <a:lnTo>
                  <a:pt x="407062" y="1430594"/>
                </a:lnTo>
                <a:close/>
              </a:path>
              <a:path w="3512185" h="1797685">
                <a:moveTo>
                  <a:pt x="409690" y="1430594"/>
                </a:moveTo>
                <a:lnTo>
                  <a:pt x="407062" y="1430594"/>
                </a:lnTo>
                <a:lnTo>
                  <a:pt x="407062" y="1440119"/>
                </a:lnTo>
                <a:lnTo>
                  <a:pt x="409690" y="1440119"/>
                </a:lnTo>
                <a:lnTo>
                  <a:pt x="411825" y="1437984"/>
                </a:lnTo>
                <a:lnTo>
                  <a:pt x="411825" y="1432728"/>
                </a:lnTo>
                <a:lnTo>
                  <a:pt x="409690" y="1430594"/>
                </a:lnTo>
                <a:close/>
              </a:path>
              <a:path w="3512185" h="1797685">
                <a:moveTo>
                  <a:pt x="454392" y="1430594"/>
                </a:moveTo>
                <a:lnTo>
                  <a:pt x="451764" y="1430594"/>
                </a:lnTo>
                <a:lnTo>
                  <a:pt x="449629" y="1432728"/>
                </a:lnTo>
                <a:lnTo>
                  <a:pt x="449629" y="1437984"/>
                </a:lnTo>
                <a:lnTo>
                  <a:pt x="451764" y="1440119"/>
                </a:lnTo>
                <a:lnTo>
                  <a:pt x="454392" y="1440119"/>
                </a:lnTo>
                <a:lnTo>
                  <a:pt x="454392" y="1430594"/>
                </a:lnTo>
                <a:close/>
              </a:path>
              <a:path w="3512185" h="1797685">
                <a:moveTo>
                  <a:pt x="501721" y="1430594"/>
                </a:moveTo>
                <a:lnTo>
                  <a:pt x="454392" y="1430594"/>
                </a:lnTo>
                <a:lnTo>
                  <a:pt x="454392" y="1440119"/>
                </a:lnTo>
                <a:lnTo>
                  <a:pt x="501721" y="1440119"/>
                </a:lnTo>
                <a:lnTo>
                  <a:pt x="501721" y="1430594"/>
                </a:lnTo>
                <a:close/>
              </a:path>
              <a:path w="3512185" h="1797685">
                <a:moveTo>
                  <a:pt x="504348" y="1430594"/>
                </a:moveTo>
                <a:lnTo>
                  <a:pt x="501721" y="1430594"/>
                </a:lnTo>
                <a:lnTo>
                  <a:pt x="501721" y="1440119"/>
                </a:lnTo>
                <a:lnTo>
                  <a:pt x="504348" y="1440119"/>
                </a:lnTo>
                <a:lnTo>
                  <a:pt x="506483" y="1437984"/>
                </a:lnTo>
                <a:lnTo>
                  <a:pt x="506483" y="1432728"/>
                </a:lnTo>
                <a:lnTo>
                  <a:pt x="504348" y="1430594"/>
                </a:lnTo>
                <a:close/>
              </a:path>
              <a:path w="3512185" h="1797685">
                <a:moveTo>
                  <a:pt x="549050" y="1430594"/>
                </a:moveTo>
                <a:lnTo>
                  <a:pt x="546422" y="1430594"/>
                </a:lnTo>
                <a:lnTo>
                  <a:pt x="544287" y="1432728"/>
                </a:lnTo>
                <a:lnTo>
                  <a:pt x="544287" y="1437984"/>
                </a:lnTo>
                <a:lnTo>
                  <a:pt x="546422" y="1440119"/>
                </a:lnTo>
                <a:lnTo>
                  <a:pt x="549050" y="1440119"/>
                </a:lnTo>
                <a:lnTo>
                  <a:pt x="549050" y="1430594"/>
                </a:lnTo>
                <a:close/>
              </a:path>
              <a:path w="3512185" h="1797685">
                <a:moveTo>
                  <a:pt x="596379" y="1430594"/>
                </a:moveTo>
                <a:lnTo>
                  <a:pt x="549050" y="1430594"/>
                </a:lnTo>
                <a:lnTo>
                  <a:pt x="549050" y="1440119"/>
                </a:lnTo>
                <a:lnTo>
                  <a:pt x="596379" y="1440119"/>
                </a:lnTo>
                <a:lnTo>
                  <a:pt x="596379" y="1430594"/>
                </a:lnTo>
                <a:close/>
              </a:path>
              <a:path w="3512185" h="1797685">
                <a:moveTo>
                  <a:pt x="599008" y="1430594"/>
                </a:moveTo>
                <a:lnTo>
                  <a:pt x="596379" y="1430594"/>
                </a:lnTo>
                <a:lnTo>
                  <a:pt x="596379" y="1440119"/>
                </a:lnTo>
                <a:lnTo>
                  <a:pt x="599008" y="1440119"/>
                </a:lnTo>
                <a:lnTo>
                  <a:pt x="601143" y="1437984"/>
                </a:lnTo>
                <a:lnTo>
                  <a:pt x="601143" y="1432728"/>
                </a:lnTo>
                <a:lnTo>
                  <a:pt x="599008" y="1430594"/>
                </a:lnTo>
                <a:close/>
              </a:path>
              <a:path w="3512185" h="1797685">
                <a:moveTo>
                  <a:pt x="643708" y="1430594"/>
                </a:moveTo>
                <a:lnTo>
                  <a:pt x="641080" y="1430594"/>
                </a:lnTo>
                <a:lnTo>
                  <a:pt x="638945" y="1432728"/>
                </a:lnTo>
                <a:lnTo>
                  <a:pt x="638945" y="1437984"/>
                </a:lnTo>
                <a:lnTo>
                  <a:pt x="641080" y="1440119"/>
                </a:lnTo>
                <a:lnTo>
                  <a:pt x="643708" y="1440119"/>
                </a:lnTo>
                <a:lnTo>
                  <a:pt x="643708" y="1430594"/>
                </a:lnTo>
                <a:close/>
              </a:path>
              <a:path w="3512185" h="1797685">
                <a:moveTo>
                  <a:pt x="691034" y="1430594"/>
                </a:moveTo>
                <a:lnTo>
                  <a:pt x="643708" y="1430594"/>
                </a:lnTo>
                <a:lnTo>
                  <a:pt x="643708" y="1440119"/>
                </a:lnTo>
                <a:lnTo>
                  <a:pt x="691034" y="1440119"/>
                </a:lnTo>
                <a:lnTo>
                  <a:pt x="691034" y="1430594"/>
                </a:lnTo>
                <a:close/>
              </a:path>
              <a:path w="3512185" h="1797685">
                <a:moveTo>
                  <a:pt x="693662" y="1430594"/>
                </a:moveTo>
                <a:lnTo>
                  <a:pt x="691034" y="1430594"/>
                </a:lnTo>
                <a:lnTo>
                  <a:pt x="691034" y="1440119"/>
                </a:lnTo>
                <a:lnTo>
                  <a:pt x="693662" y="1440119"/>
                </a:lnTo>
                <a:lnTo>
                  <a:pt x="695797" y="1437984"/>
                </a:lnTo>
                <a:lnTo>
                  <a:pt x="695797" y="1432728"/>
                </a:lnTo>
                <a:lnTo>
                  <a:pt x="693662" y="1430594"/>
                </a:lnTo>
                <a:close/>
              </a:path>
              <a:path w="3512185" h="1797685">
                <a:moveTo>
                  <a:pt x="738364" y="1430594"/>
                </a:moveTo>
                <a:lnTo>
                  <a:pt x="735735" y="1430594"/>
                </a:lnTo>
                <a:lnTo>
                  <a:pt x="733601" y="1432728"/>
                </a:lnTo>
                <a:lnTo>
                  <a:pt x="733601" y="1437984"/>
                </a:lnTo>
                <a:lnTo>
                  <a:pt x="735735" y="1440119"/>
                </a:lnTo>
                <a:lnTo>
                  <a:pt x="738364" y="1440119"/>
                </a:lnTo>
                <a:lnTo>
                  <a:pt x="738364" y="1430594"/>
                </a:lnTo>
                <a:close/>
              </a:path>
              <a:path w="3512185" h="1797685">
                <a:moveTo>
                  <a:pt x="785693" y="1430594"/>
                </a:moveTo>
                <a:lnTo>
                  <a:pt x="738364" y="1430594"/>
                </a:lnTo>
                <a:lnTo>
                  <a:pt x="738364" y="1440119"/>
                </a:lnTo>
                <a:lnTo>
                  <a:pt x="785693" y="1440119"/>
                </a:lnTo>
                <a:lnTo>
                  <a:pt x="785693" y="1430594"/>
                </a:lnTo>
                <a:close/>
              </a:path>
              <a:path w="3512185" h="1797685">
                <a:moveTo>
                  <a:pt x="788320" y="1430594"/>
                </a:moveTo>
                <a:lnTo>
                  <a:pt x="785693" y="1430594"/>
                </a:lnTo>
                <a:lnTo>
                  <a:pt x="785693" y="1440119"/>
                </a:lnTo>
                <a:lnTo>
                  <a:pt x="788320" y="1440119"/>
                </a:lnTo>
                <a:lnTo>
                  <a:pt x="790455" y="1437984"/>
                </a:lnTo>
                <a:lnTo>
                  <a:pt x="790455" y="1432728"/>
                </a:lnTo>
                <a:lnTo>
                  <a:pt x="788320" y="1430594"/>
                </a:lnTo>
                <a:close/>
              </a:path>
              <a:path w="3512185" h="1797685">
                <a:moveTo>
                  <a:pt x="833022" y="1430594"/>
                </a:moveTo>
                <a:lnTo>
                  <a:pt x="830394" y="1430594"/>
                </a:lnTo>
                <a:lnTo>
                  <a:pt x="828259" y="1432728"/>
                </a:lnTo>
                <a:lnTo>
                  <a:pt x="828259" y="1437984"/>
                </a:lnTo>
                <a:lnTo>
                  <a:pt x="830394" y="1440119"/>
                </a:lnTo>
                <a:lnTo>
                  <a:pt x="833022" y="1440119"/>
                </a:lnTo>
                <a:lnTo>
                  <a:pt x="833022" y="1430594"/>
                </a:lnTo>
                <a:close/>
              </a:path>
              <a:path w="3512185" h="1797685">
                <a:moveTo>
                  <a:pt x="880351" y="1430594"/>
                </a:moveTo>
                <a:lnTo>
                  <a:pt x="833022" y="1430594"/>
                </a:lnTo>
                <a:lnTo>
                  <a:pt x="833022" y="1440119"/>
                </a:lnTo>
                <a:lnTo>
                  <a:pt x="880351" y="1440119"/>
                </a:lnTo>
                <a:lnTo>
                  <a:pt x="880351" y="1430594"/>
                </a:lnTo>
                <a:close/>
              </a:path>
              <a:path w="3512185" h="1797685">
                <a:moveTo>
                  <a:pt x="882978" y="1430594"/>
                </a:moveTo>
                <a:lnTo>
                  <a:pt x="880351" y="1430594"/>
                </a:lnTo>
                <a:lnTo>
                  <a:pt x="880351" y="1440119"/>
                </a:lnTo>
                <a:lnTo>
                  <a:pt x="882978" y="1440119"/>
                </a:lnTo>
                <a:lnTo>
                  <a:pt x="885113" y="1437984"/>
                </a:lnTo>
                <a:lnTo>
                  <a:pt x="885113" y="1432728"/>
                </a:lnTo>
                <a:lnTo>
                  <a:pt x="882978" y="1430594"/>
                </a:lnTo>
                <a:close/>
              </a:path>
              <a:path w="3512185" h="1797685">
                <a:moveTo>
                  <a:pt x="927680" y="1430594"/>
                </a:moveTo>
                <a:lnTo>
                  <a:pt x="925052" y="1430594"/>
                </a:lnTo>
                <a:lnTo>
                  <a:pt x="922917" y="1432728"/>
                </a:lnTo>
                <a:lnTo>
                  <a:pt x="922917" y="1437984"/>
                </a:lnTo>
                <a:lnTo>
                  <a:pt x="925052" y="1440119"/>
                </a:lnTo>
                <a:lnTo>
                  <a:pt x="927680" y="1440119"/>
                </a:lnTo>
                <a:lnTo>
                  <a:pt x="927680" y="1430594"/>
                </a:lnTo>
                <a:close/>
              </a:path>
              <a:path w="3512185" h="1797685">
                <a:moveTo>
                  <a:pt x="975009" y="1430594"/>
                </a:moveTo>
                <a:lnTo>
                  <a:pt x="927680" y="1430594"/>
                </a:lnTo>
                <a:lnTo>
                  <a:pt x="927680" y="1440119"/>
                </a:lnTo>
                <a:lnTo>
                  <a:pt x="975009" y="1440119"/>
                </a:lnTo>
                <a:lnTo>
                  <a:pt x="975009" y="1430594"/>
                </a:lnTo>
                <a:close/>
              </a:path>
              <a:path w="3512185" h="1797685">
                <a:moveTo>
                  <a:pt x="977638" y="1430594"/>
                </a:moveTo>
                <a:lnTo>
                  <a:pt x="975009" y="1430594"/>
                </a:lnTo>
                <a:lnTo>
                  <a:pt x="975009" y="1440119"/>
                </a:lnTo>
                <a:lnTo>
                  <a:pt x="977638" y="1440119"/>
                </a:lnTo>
                <a:lnTo>
                  <a:pt x="979771" y="1437984"/>
                </a:lnTo>
                <a:lnTo>
                  <a:pt x="979771" y="1432728"/>
                </a:lnTo>
                <a:lnTo>
                  <a:pt x="977638" y="1430594"/>
                </a:lnTo>
                <a:close/>
              </a:path>
              <a:path w="3512185" h="1797685">
                <a:moveTo>
                  <a:pt x="1022338" y="1430594"/>
                </a:moveTo>
                <a:lnTo>
                  <a:pt x="1019710" y="1430594"/>
                </a:lnTo>
                <a:lnTo>
                  <a:pt x="1017576" y="1432728"/>
                </a:lnTo>
                <a:lnTo>
                  <a:pt x="1017576" y="1437984"/>
                </a:lnTo>
                <a:lnTo>
                  <a:pt x="1019710" y="1440119"/>
                </a:lnTo>
                <a:lnTo>
                  <a:pt x="1022338" y="1440119"/>
                </a:lnTo>
                <a:lnTo>
                  <a:pt x="1022338" y="1430594"/>
                </a:lnTo>
                <a:close/>
              </a:path>
              <a:path w="3512185" h="1797685">
                <a:moveTo>
                  <a:pt x="1069667" y="1430594"/>
                </a:moveTo>
                <a:lnTo>
                  <a:pt x="1022338" y="1430594"/>
                </a:lnTo>
                <a:lnTo>
                  <a:pt x="1022338" y="1440119"/>
                </a:lnTo>
                <a:lnTo>
                  <a:pt x="1069667" y="1440119"/>
                </a:lnTo>
                <a:lnTo>
                  <a:pt x="1069667" y="1430594"/>
                </a:lnTo>
                <a:close/>
              </a:path>
              <a:path w="3512185" h="1797685">
                <a:moveTo>
                  <a:pt x="1072296" y="1430594"/>
                </a:moveTo>
                <a:lnTo>
                  <a:pt x="1069667" y="1430594"/>
                </a:lnTo>
                <a:lnTo>
                  <a:pt x="1069667" y="1440119"/>
                </a:lnTo>
                <a:lnTo>
                  <a:pt x="1072296" y="1440119"/>
                </a:lnTo>
                <a:lnTo>
                  <a:pt x="1074431" y="1437984"/>
                </a:lnTo>
                <a:lnTo>
                  <a:pt x="1074431" y="1432728"/>
                </a:lnTo>
                <a:lnTo>
                  <a:pt x="1072296" y="1430594"/>
                </a:lnTo>
                <a:close/>
              </a:path>
              <a:path w="3512185" h="1797685">
                <a:moveTo>
                  <a:pt x="1116996" y="1430594"/>
                </a:moveTo>
                <a:lnTo>
                  <a:pt x="1114369" y="1430594"/>
                </a:lnTo>
                <a:lnTo>
                  <a:pt x="1112234" y="1432728"/>
                </a:lnTo>
                <a:lnTo>
                  <a:pt x="1112234" y="1437984"/>
                </a:lnTo>
                <a:lnTo>
                  <a:pt x="1114369" y="1440119"/>
                </a:lnTo>
                <a:lnTo>
                  <a:pt x="1116996" y="1440119"/>
                </a:lnTo>
                <a:lnTo>
                  <a:pt x="1116996" y="1430594"/>
                </a:lnTo>
                <a:close/>
              </a:path>
              <a:path w="3512185" h="1797685">
                <a:moveTo>
                  <a:pt x="1164327" y="1430594"/>
                </a:moveTo>
                <a:lnTo>
                  <a:pt x="1116996" y="1430594"/>
                </a:lnTo>
                <a:lnTo>
                  <a:pt x="1116996" y="1440119"/>
                </a:lnTo>
                <a:lnTo>
                  <a:pt x="1164327" y="1440119"/>
                </a:lnTo>
                <a:lnTo>
                  <a:pt x="1164327" y="1430594"/>
                </a:lnTo>
                <a:close/>
              </a:path>
              <a:path w="3512185" h="1797685">
                <a:moveTo>
                  <a:pt x="1166954" y="1430594"/>
                </a:moveTo>
                <a:lnTo>
                  <a:pt x="1164327" y="1430594"/>
                </a:lnTo>
                <a:lnTo>
                  <a:pt x="1164327" y="1440119"/>
                </a:lnTo>
                <a:lnTo>
                  <a:pt x="1166954" y="1440119"/>
                </a:lnTo>
                <a:lnTo>
                  <a:pt x="1169089" y="1437984"/>
                </a:lnTo>
                <a:lnTo>
                  <a:pt x="1169089" y="1432728"/>
                </a:lnTo>
                <a:lnTo>
                  <a:pt x="1166954" y="1430594"/>
                </a:lnTo>
                <a:close/>
              </a:path>
              <a:path w="3512185" h="1797685">
                <a:moveTo>
                  <a:pt x="1211656" y="1430594"/>
                </a:moveTo>
                <a:lnTo>
                  <a:pt x="1209027" y="1430594"/>
                </a:lnTo>
                <a:lnTo>
                  <a:pt x="1206892" y="1432728"/>
                </a:lnTo>
                <a:lnTo>
                  <a:pt x="1206892" y="1437984"/>
                </a:lnTo>
                <a:lnTo>
                  <a:pt x="1209027" y="1440119"/>
                </a:lnTo>
                <a:lnTo>
                  <a:pt x="1211656" y="1440119"/>
                </a:lnTo>
                <a:lnTo>
                  <a:pt x="1211656" y="1430594"/>
                </a:lnTo>
                <a:close/>
              </a:path>
              <a:path w="3512185" h="1797685">
                <a:moveTo>
                  <a:pt x="1258985" y="1430594"/>
                </a:moveTo>
                <a:lnTo>
                  <a:pt x="1211656" y="1430594"/>
                </a:lnTo>
                <a:lnTo>
                  <a:pt x="1211656" y="1440119"/>
                </a:lnTo>
                <a:lnTo>
                  <a:pt x="1258985" y="1440119"/>
                </a:lnTo>
                <a:lnTo>
                  <a:pt x="1258985" y="1430594"/>
                </a:lnTo>
                <a:close/>
              </a:path>
              <a:path w="3512185" h="1797685">
                <a:moveTo>
                  <a:pt x="1261612" y="1430594"/>
                </a:moveTo>
                <a:lnTo>
                  <a:pt x="1258985" y="1430594"/>
                </a:lnTo>
                <a:lnTo>
                  <a:pt x="1258985" y="1440119"/>
                </a:lnTo>
                <a:lnTo>
                  <a:pt x="1261612" y="1440119"/>
                </a:lnTo>
                <a:lnTo>
                  <a:pt x="1263747" y="1437984"/>
                </a:lnTo>
                <a:lnTo>
                  <a:pt x="1263747" y="1432728"/>
                </a:lnTo>
                <a:lnTo>
                  <a:pt x="1261612" y="1430594"/>
                </a:lnTo>
                <a:close/>
              </a:path>
              <a:path w="3512185" h="1797685">
                <a:moveTo>
                  <a:pt x="1306314" y="1430594"/>
                </a:moveTo>
                <a:lnTo>
                  <a:pt x="1303686" y="1430594"/>
                </a:lnTo>
                <a:lnTo>
                  <a:pt x="1301551" y="1432728"/>
                </a:lnTo>
                <a:lnTo>
                  <a:pt x="1301551" y="1437984"/>
                </a:lnTo>
                <a:lnTo>
                  <a:pt x="1303686" y="1440119"/>
                </a:lnTo>
                <a:lnTo>
                  <a:pt x="1306314" y="1440119"/>
                </a:lnTo>
                <a:lnTo>
                  <a:pt x="1306314" y="1430594"/>
                </a:lnTo>
                <a:close/>
              </a:path>
              <a:path w="3512185" h="1797685">
                <a:moveTo>
                  <a:pt x="1353643" y="1430594"/>
                </a:moveTo>
                <a:lnTo>
                  <a:pt x="1306314" y="1430594"/>
                </a:lnTo>
                <a:lnTo>
                  <a:pt x="1306314" y="1440119"/>
                </a:lnTo>
                <a:lnTo>
                  <a:pt x="1353643" y="1440119"/>
                </a:lnTo>
                <a:lnTo>
                  <a:pt x="1353643" y="1430594"/>
                </a:lnTo>
                <a:close/>
              </a:path>
              <a:path w="3512185" h="1797685">
                <a:moveTo>
                  <a:pt x="1356271" y="1430594"/>
                </a:moveTo>
                <a:lnTo>
                  <a:pt x="1353643" y="1430594"/>
                </a:lnTo>
                <a:lnTo>
                  <a:pt x="1353643" y="1440119"/>
                </a:lnTo>
                <a:lnTo>
                  <a:pt x="1356271" y="1440119"/>
                </a:lnTo>
                <a:lnTo>
                  <a:pt x="1358405" y="1437984"/>
                </a:lnTo>
                <a:lnTo>
                  <a:pt x="1358405" y="1432728"/>
                </a:lnTo>
                <a:lnTo>
                  <a:pt x="1356271" y="1430594"/>
                </a:lnTo>
                <a:close/>
              </a:path>
              <a:path w="3512185" h="1797685">
                <a:moveTo>
                  <a:pt x="1400972" y="1430594"/>
                </a:moveTo>
                <a:lnTo>
                  <a:pt x="1398344" y="1430594"/>
                </a:lnTo>
                <a:lnTo>
                  <a:pt x="1396210" y="1432728"/>
                </a:lnTo>
                <a:lnTo>
                  <a:pt x="1396210" y="1437984"/>
                </a:lnTo>
                <a:lnTo>
                  <a:pt x="1398344" y="1440119"/>
                </a:lnTo>
                <a:lnTo>
                  <a:pt x="1400972" y="1440119"/>
                </a:lnTo>
                <a:lnTo>
                  <a:pt x="1400972" y="1430594"/>
                </a:lnTo>
                <a:close/>
              </a:path>
              <a:path w="3512185" h="1797685">
                <a:moveTo>
                  <a:pt x="1448301" y="1430594"/>
                </a:moveTo>
                <a:lnTo>
                  <a:pt x="1400972" y="1430594"/>
                </a:lnTo>
                <a:lnTo>
                  <a:pt x="1400972" y="1440119"/>
                </a:lnTo>
                <a:lnTo>
                  <a:pt x="1448301" y="1440119"/>
                </a:lnTo>
                <a:lnTo>
                  <a:pt x="1448301" y="1430594"/>
                </a:lnTo>
                <a:close/>
              </a:path>
              <a:path w="3512185" h="1797685">
                <a:moveTo>
                  <a:pt x="1450929" y="1430594"/>
                </a:moveTo>
                <a:lnTo>
                  <a:pt x="1448301" y="1430594"/>
                </a:lnTo>
                <a:lnTo>
                  <a:pt x="1448301" y="1440119"/>
                </a:lnTo>
                <a:lnTo>
                  <a:pt x="1450929" y="1440119"/>
                </a:lnTo>
                <a:lnTo>
                  <a:pt x="1453064" y="1437984"/>
                </a:lnTo>
                <a:lnTo>
                  <a:pt x="1453064" y="1432728"/>
                </a:lnTo>
                <a:lnTo>
                  <a:pt x="1450929" y="1430594"/>
                </a:lnTo>
                <a:close/>
              </a:path>
              <a:path w="3512185" h="1797685">
                <a:moveTo>
                  <a:pt x="1495630" y="1430594"/>
                </a:moveTo>
                <a:lnTo>
                  <a:pt x="1493003" y="1430594"/>
                </a:lnTo>
                <a:lnTo>
                  <a:pt x="1490868" y="1432728"/>
                </a:lnTo>
                <a:lnTo>
                  <a:pt x="1490868" y="1437984"/>
                </a:lnTo>
                <a:lnTo>
                  <a:pt x="1493003" y="1440119"/>
                </a:lnTo>
                <a:lnTo>
                  <a:pt x="1495630" y="1440119"/>
                </a:lnTo>
                <a:lnTo>
                  <a:pt x="1495630" y="1430594"/>
                </a:lnTo>
                <a:close/>
              </a:path>
              <a:path w="3512185" h="1797685">
                <a:moveTo>
                  <a:pt x="1542959" y="1430594"/>
                </a:moveTo>
                <a:lnTo>
                  <a:pt x="1495630" y="1430594"/>
                </a:lnTo>
                <a:lnTo>
                  <a:pt x="1495630" y="1440119"/>
                </a:lnTo>
                <a:lnTo>
                  <a:pt x="1542959" y="1440119"/>
                </a:lnTo>
                <a:lnTo>
                  <a:pt x="1542959" y="1430594"/>
                </a:lnTo>
                <a:close/>
              </a:path>
              <a:path w="3512185" h="1797685">
                <a:moveTo>
                  <a:pt x="1545588" y="1430594"/>
                </a:moveTo>
                <a:lnTo>
                  <a:pt x="1542959" y="1430594"/>
                </a:lnTo>
                <a:lnTo>
                  <a:pt x="1542959" y="1440119"/>
                </a:lnTo>
                <a:lnTo>
                  <a:pt x="1545588" y="1440119"/>
                </a:lnTo>
                <a:lnTo>
                  <a:pt x="1547722" y="1437984"/>
                </a:lnTo>
                <a:lnTo>
                  <a:pt x="1547722" y="1432728"/>
                </a:lnTo>
                <a:lnTo>
                  <a:pt x="1545588" y="1430594"/>
                </a:lnTo>
                <a:close/>
              </a:path>
              <a:path w="3512185" h="1797685">
                <a:moveTo>
                  <a:pt x="1590288" y="1430594"/>
                </a:moveTo>
                <a:lnTo>
                  <a:pt x="1587661" y="1430594"/>
                </a:lnTo>
                <a:lnTo>
                  <a:pt x="1585526" y="1432728"/>
                </a:lnTo>
                <a:lnTo>
                  <a:pt x="1585526" y="1437984"/>
                </a:lnTo>
                <a:lnTo>
                  <a:pt x="1587661" y="1440119"/>
                </a:lnTo>
                <a:lnTo>
                  <a:pt x="1590288" y="1440119"/>
                </a:lnTo>
                <a:lnTo>
                  <a:pt x="1590288" y="1430594"/>
                </a:lnTo>
                <a:close/>
              </a:path>
              <a:path w="3512185" h="1797685">
                <a:moveTo>
                  <a:pt x="1637618" y="1430594"/>
                </a:moveTo>
                <a:lnTo>
                  <a:pt x="1590288" y="1430594"/>
                </a:lnTo>
                <a:lnTo>
                  <a:pt x="1590288" y="1440119"/>
                </a:lnTo>
                <a:lnTo>
                  <a:pt x="1637618" y="1440119"/>
                </a:lnTo>
                <a:lnTo>
                  <a:pt x="1637618" y="1430594"/>
                </a:lnTo>
                <a:close/>
              </a:path>
              <a:path w="3512185" h="1797685">
                <a:moveTo>
                  <a:pt x="1640246" y="1430594"/>
                </a:moveTo>
                <a:lnTo>
                  <a:pt x="1637618" y="1430594"/>
                </a:lnTo>
                <a:lnTo>
                  <a:pt x="1637618" y="1440119"/>
                </a:lnTo>
                <a:lnTo>
                  <a:pt x="1640246" y="1440119"/>
                </a:lnTo>
                <a:lnTo>
                  <a:pt x="1642381" y="1437984"/>
                </a:lnTo>
                <a:lnTo>
                  <a:pt x="1642381" y="1432728"/>
                </a:lnTo>
                <a:lnTo>
                  <a:pt x="1640246" y="1430594"/>
                </a:lnTo>
                <a:close/>
              </a:path>
              <a:path w="3512185" h="1797685">
                <a:moveTo>
                  <a:pt x="1684948" y="1430594"/>
                </a:moveTo>
                <a:lnTo>
                  <a:pt x="1682319" y="1430594"/>
                </a:lnTo>
                <a:lnTo>
                  <a:pt x="1680184" y="1432728"/>
                </a:lnTo>
                <a:lnTo>
                  <a:pt x="1680184" y="1437984"/>
                </a:lnTo>
                <a:lnTo>
                  <a:pt x="1682319" y="1440119"/>
                </a:lnTo>
                <a:lnTo>
                  <a:pt x="1684948" y="1440119"/>
                </a:lnTo>
                <a:lnTo>
                  <a:pt x="1684948" y="1430594"/>
                </a:lnTo>
                <a:close/>
              </a:path>
              <a:path w="3512185" h="1797685">
                <a:moveTo>
                  <a:pt x="1732277" y="1430594"/>
                </a:moveTo>
                <a:lnTo>
                  <a:pt x="1684948" y="1430594"/>
                </a:lnTo>
                <a:lnTo>
                  <a:pt x="1684948" y="1440119"/>
                </a:lnTo>
                <a:lnTo>
                  <a:pt x="1732277" y="1440119"/>
                </a:lnTo>
                <a:lnTo>
                  <a:pt x="1732277" y="1430594"/>
                </a:lnTo>
                <a:close/>
              </a:path>
              <a:path w="3512185" h="1797685">
                <a:moveTo>
                  <a:pt x="1734905" y="1430594"/>
                </a:moveTo>
                <a:lnTo>
                  <a:pt x="1732277" y="1430594"/>
                </a:lnTo>
                <a:lnTo>
                  <a:pt x="1732277" y="1440119"/>
                </a:lnTo>
                <a:lnTo>
                  <a:pt x="1734905" y="1440119"/>
                </a:lnTo>
                <a:lnTo>
                  <a:pt x="1737039" y="1437984"/>
                </a:lnTo>
                <a:lnTo>
                  <a:pt x="1737039" y="1432728"/>
                </a:lnTo>
                <a:lnTo>
                  <a:pt x="1734905" y="1430594"/>
                </a:lnTo>
                <a:close/>
              </a:path>
              <a:path w="3512185" h="1797685">
                <a:moveTo>
                  <a:pt x="1779606" y="1430594"/>
                </a:moveTo>
                <a:lnTo>
                  <a:pt x="1776977" y="1430594"/>
                </a:lnTo>
                <a:lnTo>
                  <a:pt x="1774842" y="1432728"/>
                </a:lnTo>
                <a:lnTo>
                  <a:pt x="1774842" y="1437984"/>
                </a:lnTo>
                <a:lnTo>
                  <a:pt x="1776977" y="1440119"/>
                </a:lnTo>
                <a:lnTo>
                  <a:pt x="1779606" y="1440119"/>
                </a:lnTo>
                <a:lnTo>
                  <a:pt x="1779606" y="1430594"/>
                </a:lnTo>
                <a:close/>
              </a:path>
              <a:path w="3512185" h="1797685">
                <a:moveTo>
                  <a:pt x="1826935" y="1430594"/>
                </a:moveTo>
                <a:lnTo>
                  <a:pt x="1779606" y="1430594"/>
                </a:lnTo>
                <a:lnTo>
                  <a:pt x="1779606" y="1440119"/>
                </a:lnTo>
                <a:lnTo>
                  <a:pt x="1826935" y="1440119"/>
                </a:lnTo>
                <a:lnTo>
                  <a:pt x="1826935" y="1430594"/>
                </a:lnTo>
                <a:close/>
              </a:path>
              <a:path w="3512185" h="1797685">
                <a:moveTo>
                  <a:pt x="1829563" y="1430594"/>
                </a:moveTo>
                <a:lnTo>
                  <a:pt x="1826935" y="1430594"/>
                </a:lnTo>
                <a:lnTo>
                  <a:pt x="1826935" y="1440119"/>
                </a:lnTo>
                <a:lnTo>
                  <a:pt x="1829563" y="1440119"/>
                </a:lnTo>
                <a:lnTo>
                  <a:pt x="1831698" y="1437984"/>
                </a:lnTo>
                <a:lnTo>
                  <a:pt x="1831698" y="1432728"/>
                </a:lnTo>
                <a:lnTo>
                  <a:pt x="1829563" y="1430594"/>
                </a:lnTo>
                <a:close/>
              </a:path>
              <a:path w="3512185" h="1797685">
                <a:moveTo>
                  <a:pt x="1874264" y="1430594"/>
                </a:moveTo>
                <a:lnTo>
                  <a:pt x="1871637" y="1430594"/>
                </a:lnTo>
                <a:lnTo>
                  <a:pt x="1869502" y="1432728"/>
                </a:lnTo>
                <a:lnTo>
                  <a:pt x="1869502" y="1437984"/>
                </a:lnTo>
                <a:lnTo>
                  <a:pt x="1871637" y="1440119"/>
                </a:lnTo>
                <a:lnTo>
                  <a:pt x="1874264" y="1440119"/>
                </a:lnTo>
                <a:lnTo>
                  <a:pt x="1874264" y="1430594"/>
                </a:lnTo>
                <a:close/>
              </a:path>
              <a:path w="3512185" h="1797685">
                <a:moveTo>
                  <a:pt x="1921593" y="1430594"/>
                </a:moveTo>
                <a:lnTo>
                  <a:pt x="1874264" y="1430594"/>
                </a:lnTo>
                <a:lnTo>
                  <a:pt x="1874264" y="1440119"/>
                </a:lnTo>
                <a:lnTo>
                  <a:pt x="1921593" y="1440119"/>
                </a:lnTo>
                <a:lnTo>
                  <a:pt x="1921593" y="1430594"/>
                </a:lnTo>
                <a:close/>
              </a:path>
              <a:path w="3512185" h="1797685">
                <a:moveTo>
                  <a:pt x="1924221" y="1430594"/>
                </a:moveTo>
                <a:lnTo>
                  <a:pt x="1921593" y="1430594"/>
                </a:lnTo>
                <a:lnTo>
                  <a:pt x="1921593" y="1440119"/>
                </a:lnTo>
                <a:lnTo>
                  <a:pt x="1924221" y="1440119"/>
                </a:lnTo>
                <a:lnTo>
                  <a:pt x="1926356" y="1437984"/>
                </a:lnTo>
                <a:lnTo>
                  <a:pt x="1926356" y="1432728"/>
                </a:lnTo>
                <a:lnTo>
                  <a:pt x="1924221" y="1430594"/>
                </a:lnTo>
                <a:close/>
              </a:path>
              <a:path w="3512185" h="1797685">
                <a:moveTo>
                  <a:pt x="1968922" y="1430594"/>
                </a:moveTo>
                <a:lnTo>
                  <a:pt x="1966295" y="1430594"/>
                </a:lnTo>
                <a:lnTo>
                  <a:pt x="1964160" y="1432728"/>
                </a:lnTo>
                <a:lnTo>
                  <a:pt x="1964160" y="1437984"/>
                </a:lnTo>
                <a:lnTo>
                  <a:pt x="1966295" y="1440119"/>
                </a:lnTo>
                <a:lnTo>
                  <a:pt x="1968922" y="1440119"/>
                </a:lnTo>
                <a:lnTo>
                  <a:pt x="1968922" y="1430594"/>
                </a:lnTo>
                <a:close/>
              </a:path>
              <a:path w="3512185" h="1797685">
                <a:moveTo>
                  <a:pt x="2016252" y="1430594"/>
                </a:moveTo>
                <a:lnTo>
                  <a:pt x="1968922" y="1430594"/>
                </a:lnTo>
                <a:lnTo>
                  <a:pt x="1968922" y="1440119"/>
                </a:lnTo>
                <a:lnTo>
                  <a:pt x="2016252" y="1440119"/>
                </a:lnTo>
                <a:lnTo>
                  <a:pt x="2016252" y="1430594"/>
                </a:lnTo>
                <a:close/>
              </a:path>
              <a:path w="3512185" h="1797685">
                <a:moveTo>
                  <a:pt x="2018879" y="1430594"/>
                </a:moveTo>
                <a:lnTo>
                  <a:pt x="2016252" y="1430594"/>
                </a:lnTo>
                <a:lnTo>
                  <a:pt x="2016252" y="1440119"/>
                </a:lnTo>
                <a:lnTo>
                  <a:pt x="2018879" y="1440119"/>
                </a:lnTo>
                <a:lnTo>
                  <a:pt x="2021014" y="1437984"/>
                </a:lnTo>
                <a:lnTo>
                  <a:pt x="2021014" y="1432728"/>
                </a:lnTo>
                <a:lnTo>
                  <a:pt x="2018879" y="1430594"/>
                </a:lnTo>
                <a:close/>
              </a:path>
              <a:path w="3512185" h="1797685">
                <a:moveTo>
                  <a:pt x="2063581" y="1430594"/>
                </a:moveTo>
                <a:lnTo>
                  <a:pt x="2060953" y="1430594"/>
                </a:lnTo>
                <a:lnTo>
                  <a:pt x="2058818" y="1432728"/>
                </a:lnTo>
                <a:lnTo>
                  <a:pt x="2058818" y="1437984"/>
                </a:lnTo>
                <a:lnTo>
                  <a:pt x="2060953" y="1440119"/>
                </a:lnTo>
                <a:lnTo>
                  <a:pt x="2063581" y="1440119"/>
                </a:lnTo>
                <a:lnTo>
                  <a:pt x="2063581" y="1430594"/>
                </a:lnTo>
                <a:close/>
              </a:path>
              <a:path w="3512185" h="1797685">
                <a:moveTo>
                  <a:pt x="2110910" y="1430594"/>
                </a:moveTo>
                <a:lnTo>
                  <a:pt x="2063581" y="1430594"/>
                </a:lnTo>
                <a:lnTo>
                  <a:pt x="2063581" y="1440119"/>
                </a:lnTo>
                <a:lnTo>
                  <a:pt x="2110910" y="1440119"/>
                </a:lnTo>
                <a:lnTo>
                  <a:pt x="2110910" y="1430594"/>
                </a:lnTo>
                <a:close/>
              </a:path>
              <a:path w="3512185" h="1797685">
                <a:moveTo>
                  <a:pt x="2113539" y="1430594"/>
                </a:moveTo>
                <a:lnTo>
                  <a:pt x="2110910" y="1430594"/>
                </a:lnTo>
                <a:lnTo>
                  <a:pt x="2110910" y="1440119"/>
                </a:lnTo>
                <a:lnTo>
                  <a:pt x="2113539" y="1440119"/>
                </a:lnTo>
                <a:lnTo>
                  <a:pt x="2115673" y="1437984"/>
                </a:lnTo>
                <a:lnTo>
                  <a:pt x="2115673" y="1432728"/>
                </a:lnTo>
                <a:lnTo>
                  <a:pt x="2113539" y="1430594"/>
                </a:lnTo>
                <a:close/>
              </a:path>
              <a:path w="3512185" h="1797685">
                <a:moveTo>
                  <a:pt x="2158239" y="1430594"/>
                </a:moveTo>
                <a:lnTo>
                  <a:pt x="2155611" y="1430594"/>
                </a:lnTo>
                <a:lnTo>
                  <a:pt x="2153476" y="1432728"/>
                </a:lnTo>
                <a:lnTo>
                  <a:pt x="2153476" y="1437984"/>
                </a:lnTo>
                <a:lnTo>
                  <a:pt x="2155611" y="1440119"/>
                </a:lnTo>
                <a:lnTo>
                  <a:pt x="2158239" y="1440119"/>
                </a:lnTo>
                <a:lnTo>
                  <a:pt x="2158239" y="1430594"/>
                </a:lnTo>
                <a:close/>
              </a:path>
              <a:path w="3512185" h="1797685">
                <a:moveTo>
                  <a:pt x="2205568" y="1430594"/>
                </a:moveTo>
                <a:lnTo>
                  <a:pt x="2158239" y="1430594"/>
                </a:lnTo>
                <a:lnTo>
                  <a:pt x="2158239" y="1440119"/>
                </a:lnTo>
                <a:lnTo>
                  <a:pt x="2205568" y="1440119"/>
                </a:lnTo>
                <a:lnTo>
                  <a:pt x="2205568" y="1430594"/>
                </a:lnTo>
                <a:close/>
              </a:path>
              <a:path w="3512185" h="1797685">
                <a:moveTo>
                  <a:pt x="2208197" y="1430594"/>
                </a:moveTo>
                <a:lnTo>
                  <a:pt x="2205568" y="1430594"/>
                </a:lnTo>
                <a:lnTo>
                  <a:pt x="2205568" y="1440119"/>
                </a:lnTo>
                <a:lnTo>
                  <a:pt x="2208197" y="1440119"/>
                </a:lnTo>
                <a:lnTo>
                  <a:pt x="2210332" y="1437984"/>
                </a:lnTo>
                <a:lnTo>
                  <a:pt x="2210332" y="1432728"/>
                </a:lnTo>
                <a:lnTo>
                  <a:pt x="2208197" y="1430594"/>
                </a:lnTo>
                <a:close/>
              </a:path>
              <a:path w="3512185" h="1797685">
                <a:moveTo>
                  <a:pt x="2252898" y="1430594"/>
                </a:moveTo>
                <a:lnTo>
                  <a:pt x="2250269" y="1430594"/>
                </a:lnTo>
                <a:lnTo>
                  <a:pt x="2248134" y="1432728"/>
                </a:lnTo>
                <a:lnTo>
                  <a:pt x="2248134" y="1437984"/>
                </a:lnTo>
                <a:lnTo>
                  <a:pt x="2250269" y="1440119"/>
                </a:lnTo>
                <a:lnTo>
                  <a:pt x="2252898" y="1440119"/>
                </a:lnTo>
                <a:lnTo>
                  <a:pt x="2252898" y="1430594"/>
                </a:lnTo>
                <a:close/>
              </a:path>
              <a:path w="3512185" h="1797685">
                <a:moveTo>
                  <a:pt x="2300227" y="1430594"/>
                </a:moveTo>
                <a:lnTo>
                  <a:pt x="2252898" y="1430594"/>
                </a:lnTo>
                <a:lnTo>
                  <a:pt x="2252898" y="1440119"/>
                </a:lnTo>
                <a:lnTo>
                  <a:pt x="2300227" y="1440119"/>
                </a:lnTo>
                <a:lnTo>
                  <a:pt x="2300227" y="1430594"/>
                </a:lnTo>
                <a:close/>
              </a:path>
              <a:path w="3512185" h="1797685">
                <a:moveTo>
                  <a:pt x="2302855" y="1430594"/>
                </a:moveTo>
                <a:lnTo>
                  <a:pt x="2300227" y="1430594"/>
                </a:lnTo>
                <a:lnTo>
                  <a:pt x="2300227" y="1440119"/>
                </a:lnTo>
                <a:lnTo>
                  <a:pt x="2302855" y="1440119"/>
                </a:lnTo>
                <a:lnTo>
                  <a:pt x="2304990" y="1437984"/>
                </a:lnTo>
                <a:lnTo>
                  <a:pt x="2304990" y="1432728"/>
                </a:lnTo>
                <a:lnTo>
                  <a:pt x="2302855" y="1430594"/>
                </a:lnTo>
                <a:close/>
              </a:path>
              <a:path w="3512185" h="1797685">
                <a:moveTo>
                  <a:pt x="2347556" y="1430594"/>
                </a:moveTo>
                <a:lnTo>
                  <a:pt x="2344928" y="1430594"/>
                </a:lnTo>
                <a:lnTo>
                  <a:pt x="2342793" y="1432728"/>
                </a:lnTo>
                <a:lnTo>
                  <a:pt x="2342793" y="1437984"/>
                </a:lnTo>
                <a:lnTo>
                  <a:pt x="2344928" y="1440119"/>
                </a:lnTo>
                <a:lnTo>
                  <a:pt x="2347556" y="1440119"/>
                </a:lnTo>
                <a:lnTo>
                  <a:pt x="2347556" y="1430594"/>
                </a:lnTo>
                <a:close/>
              </a:path>
              <a:path w="3512185" h="1797685">
                <a:moveTo>
                  <a:pt x="2394885" y="1430594"/>
                </a:moveTo>
                <a:lnTo>
                  <a:pt x="2347556" y="1430594"/>
                </a:lnTo>
                <a:lnTo>
                  <a:pt x="2347556" y="1440119"/>
                </a:lnTo>
                <a:lnTo>
                  <a:pt x="2394885" y="1440119"/>
                </a:lnTo>
                <a:lnTo>
                  <a:pt x="2394885" y="1430594"/>
                </a:lnTo>
                <a:close/>
              </a:path>
              <a:path w="3512185" h="1797685">
                <a:moveTo>
                  <a:pt x="2397513" y="1430594"/>
                </a:moveTo>
                <a:lnTo>
                  <a:pt x="2394885" y="1430594"/>
                </a:lnTo>
                <a:lnTo>
                  <a:pt x="2394885" y="1440119"/>
                </a:lnTo>
                <a:lnTo>
                  <a:pt x="2397513" y="1440119"/>
                </a:lnTo>
                <a:lnTo>
                  <a:pt x="2399648" y="1437984"/>
                </a:lnTo>
                <a:lnTo>
                  <a:pt x="2399648" y="1432728"/>
                </a:lnTo>
                <a:lnTo>
                  <a:pt x="2397513" y="1430594"/>
                </a:lnTo>
                <a:close/>
              </a:path>
              <a:path w="3512185" h="1797685">
                <a:moveTo>
                  <a:pt x="2442215" y="1430594"/>
                </a:moveTo>
                <a:lnTo>
                  <a:pt x="2439587" y="1430594"/>
                </a:lnTo>
                <a:lnTo>
                  <a:pt x="2437452" y="1432728"/>
                </a:lnTo>
                <a:lnTo>
                  <a:pt x="2437452" y="1437984"/>
                </a:lnTo>
                <a:lnTo>
                  <a:pt x="2439587" y="1440119"/>
                </a:lnTo>
                <a:lnTo>
                  <a:pt x="2442215" y="1440119"/>
                </a:lnTo>
                <a:lnTo>
                  <a:pt x="2442215" y="1430594"/>
                </a:lnTo>
                <a:close/>
              </a:path>
              <a:path w="3512185" h="1797685">
                <a:moveTo>
                  <a:pt x="2489544" y="1430594"/>
                </a:moveTo>
                <a:lnTo>
                  <a:pt x="2442215" y="1430594"/>
                </a:lnTo>
                <a:lnTo>
                  <a:pt x="2442215" y="1440119"/>
                </a:lnTo>
                <a:lnTo>
                  <a:pt x="2489544" y="1440119"/>
                </a:lnTo>
                <a:lnTo>
                  <a:pt x="2489544" y="1430594"/>
                </a:lnTo>
                <a:close/>
              </a:path>
              <a:path w="3512185" h="1797685">
                <a:moveTo>
                  <a:pt x="2492171" y="1430594"/>
                </a:moveTo>
                <a:lnTo>
                  <a:pt x="2489544" y="1430594"/>
                </a:lnTo>
                <a:lnTo>
                  <a:pt x="2489544" y="1440119"/>
                </a:lnTo>
                <a:lnTo>
                  <a:pt x="2492171" y="1440119"/>
                </a:lnTo>
                <a:lnTo>
                  <a:pt x="2494306" y="1437984"/>
                </a:lnTo>
                <a:lnTo>
                  <a:pt x="2494306" y="1432728"/>
                </a:lnTo>
                <a:lnTo>
                  <a:pt x="2492171" y="1430594"/>
                </a:lnTo>
                <a:close/>
              </a:path>
              <a:path w="3512185" h="1797685">
                <a:moveTo>
                  <a:pt x="2536873" y="1430594"/>
                </a:moveTo>
                <a:lnTo>
                  <a:pt x="2534245" y="1430594"/>
                </a:lnTo>
                <a:lnTo>
                  <a:pt x="2532110" y="1432728"/>
                </a:lnTo>
                <a:lnTo>
                  <a:pt x="2532110" y="1437984"/>
                </a:lnTo>
                <a:lnTo>
                  <a:pt x="2534245" y="1440119"/>
                </a:lnTo>
                <a:lnTo>
                  <a:pt x="2536873" y="1440119"/>
                </a:lnTo>
                <a:lnTo>
                  <a:pt x="2536873" y="1430594"/>
                </a:lnTo>
                <a:close/>
              </a:path>
              <a:path w="3512185" h="1797685">
                <a:moveTo>
                  <a:pt x="2584202" y="1430594"/>
                </a:moveTo>
                <a:lnTo>
                  <a:pt x="2536873" y="1430594"/>
                </a:lnTo>
                <a:lnTo>
                  <a:pt x="2536873" y="1440119"/>
                </a:lnTo>
                <a:lnTo>
                  <a:pt x="2584202" y="1440119"/>
                </a:lnTo>
                <a:lnTo>
                  <a:pt x="2584202" y="1430594"/>
                </a:lnTo>
                <a:close/>
              </a:path>
              <a:path w="3512185" h="1797685">
                <a:moveTo>
                  <a:pt x="2586829" y="1430594"/>
                </a:moveTo>
                <a:lnTo>
                  <a:pt x="2584202" y="1430594"/>
                </a:lnTo>
                <a:lnTo>
                  <a:pt x="2584202" y="1440119"/>
                </a:lnTo>
                <a:lnTo>
                  <a:pt x="2586829" y="1440119"/>
                </a:lnTo>
                <a:lnTo>
                  <a:pt x="2588964" y="1437984"/>
                </a:lnTo>
                <a:lnTo>
                  <a:pt x="2588964" y="1432728"/>
                </a:lnTo>
                <a:lnTo>
                  <a:pt x="2586829" y="1430594"/>
                </a:lnTo>
                <a:close/>
              </a:path>
              <a:path w="3512185" h="1797685">
                <a:moveTo>
                  <a:pt x="2631531" y="1430594"/>
                </a:moveTo>
                <a:lnTo>
                  <a:pt x="2628903" y="1430594"/>
                </a:lnTo>
                <a:lnTo>
                  <a:pt x="2626768" y="1432728"/>
                </a:lnTo>
                <a:lnTo>
                  <a:pt x="2626768" y="1437984"/>
                </a:lnTo>
                <a:lnTo>
                  <a:pt x="2628903" y="1440119"/>
                </a:lnTo>
                <a:lnTo>
                  <a:pt x="2631531" y="1440119"/>
                </a:lnTo>
                <a:lnTo>
                  <a:pt x="2631531" y="1430594"/>
                </a:lnTo>
                <a:close/>
              </a:path>
              <a:path w="3512185" h="1797685">
                <a:moveTo>
                  <a:pt x="2678860" y="1430594"/>
                </a:moveTo>
                <a:lnTo>
                  <a:pt x="2631531" y="1430594"/>
                </a:lnTo>
                <a:lnTo>
                  <a:pt x="2631531" y="1440119"/>
                </a:lnTo>
                <a:lnTo>
                  <a:pt x="2678860" y="1440119"/>
                </a:lnTo>
                <a:lnTo>
                  <a:pt x="2678860" y="1430594"/>
                </a:lnTo>
                <a:close/>
              </a:path>
              <a:path w="3512185" h="1797685">
                <a:moveTo>
                  <a:pt x="2681489" y="1430594"/>
                </a:moveTo>
                <a:lnTo>
                  <a:pt x="2678860" y="1430594"/>
                </a:lnTo>
                <a:lnTo>
                  <a:pt x="2678860" y="1440119"/>
                </a:lnTo>
                <a:lnTo>
                  <a:pt x="2681489" y="1440119"/>
                </a:lnTo>
                <a:lnTo>
                  <a:pt x="2683624" y="1437984"/>
                </a:lnTo>
                <a:lnTo>
                  <a:pt x="2683624" y="1432728"/>
                </a:lnTo>
                <a:lnTo>
                  <a:pt x="2681489" y="1430594"/>
                </a:lnTo>
                <a:close/>
              </a:path>
              <a:path w="3512185" h="1797685">
                <a:moveTo>
                  <a:pt x="2726189" y="1430594"/>
                </a:moveTo>
                <a:lnTo>
                  <a:pt x="2723561" y="1430594"/>
                </a:lnTo>
                <a:lnTo>
                  <a:pt x="2721427" y="1432728"/>
                </a:lnTo>
                <a:lnTo>
                  <a:pt x="2721427" y="1437984"/>
                </a:lnTo>
                <a:lnTo>
                  <a:pt x="2723561" y="1440119"/>
                </a:lnTo>
                <a:lnTo>
                  <a:pt x="2726189" y="1440119"/>
                </a:lnTo>
                <a:lnTo>
                  <a:pt x="2726189" y="1430594"/>
                </a:lnTo>
                <a:close/>
              </a:path>
              <a:path w="3512185" h="1797685">
                <a:moveTo>
                  <a:pt x="2773519" y="1430594"/>
                </a:moveTo>
                <a:lnTo>
                  <a:pt x="2726189" y="1430594"/>
                </a:lnTo>
                <a:lnTo>
                  <a:pt x="2726189" y="1440119"/>
                </a:lnTo>
                <a:lnTo>
                  <a:pt x="2773519" y="1440119"/>
                </a:lnTo>
                <a:lnTo>
                  <a:pt x="2773519" y="1430594"/>
                </a:lnTo>
                <a:close/>
              </a:path>
              <a:path w="3512185" h="1797685">
                <a:moveTo>
                  <a:pt x="2776147" y="1430594"/>
                </a:moveTo>
                <a:lnTo>
                  <a:pt x="2773519" y="1430594"/>
                </a:lnTo>
                <a:lnTo>
                  <a:pt x="2773519" y="1440119"/>
                </a:lnTo>
                <a:lnTo>
                  <a:pt x="2776147" y="1440119"/>
                </a:lnTo>
                <a:lnTo>
                  <a:pt x="2778282" y="1437984"/>
                </a:lnTo>
                <a:lnTo>
                  <a:pt x="2778282" y="1432728"/>
                </a:lnTo>
                <a:lnTo>
                  <a:pt x="2776147" y="1430594"/>
                </a:lnTo>
                <a:close/>
              </a:path>
              <a:path w="3512185" h="1797685">
                <a:moveTo>
                  <a:pt x="2820849" y="1430594"/>
                </a:moveTo>
                <a:lnTo>
                  <a:pt x="2818220" y="1430594"/>
                </a:lnTo>
                <a:lnTo>
                  <a:pt x="2816085" y="1432728"/>
                </a:lnTo>
                <a:lnTo>
                  <a:pt x="2816085" y="1437984"/>
                </a:lnTo>
                <a:lnTo>
                  <a:pt x="2818220" y="1440119"/>
                </a:lnTo>
                <a:lnTo>
                  <a:pt x="2820849" y="1440119"/>
                </a:lnTo>
                <a:lnTo>
                  <a:pt x="2820849" y="1430594"/>
                </a:lnTo>
                <a:close/>
              </a:path>
              <a:path w="3512185" h="1797685">
                <a:moveTo>
                  <a:pt x="2868178" y="1430594"/>
                </a:moveTo>
                <a:lnTo>
                  <a:pt x="2820849" y="1430594"/>
                </a:lnTo>
                <a:lnTo>
                  <a:pt x="2820849" y="1440119"/>
                </a:lnTo>
                <a:lnTo>
                  <a:pt x="2868178" y="1440119"/>
                </a:lnTo>
                <a:lnTo>
                  <a:pt x="2868178" y="1430594"/>
                </a:lnTo>
                <a:close/>
              </a:path>
              <a:path w="3512185" h="1797685">
                <a:moveTo>
                  <a:pt x="2870805" y="1430594"/>
                </a:moveTo>
                <a:lnTo>
                  <a:pt x="2868178" y="1430594"/>
                </a:lnTo>
                <a:lnTo>
                  <a:pt x="2868178" y="1440119"/>
                </a:lnTo>
                <a:lnTo>
                  <a:pt x="2870805" y="1440119"/>
                </a:lnTo>
                <a:lnTo>
                  <a:pt x="2872940" y="1437984"/>
                </a:lnTo>
                <a:lnTo>
                  <a:pt x="2872940" y="1432728"/>
                </a:lnTo>
                <a:lnTo>
                  <a:pt x="2870805" y="1430594"/>
                </a:lnTo>
                <a:close/>
              </a:path>
              <a:path w="3512185" h="1797685">
                <a:moveTo>
                  <a:pt x="2915507" y="1430594"/>
                </a:moveTo>
                <a:lnTo>
                  <a:pt x="2912878" y="1430594"/>
                </a:lnTo>
                <a:lnTo>
                  <a:pt x="2910744" y="1432728"/>
                </a:lnTo>
                <a:lnTo>
                  <a:pt x="2910744" y="1437984"/>
                </a:lnTo>
                <a:lnTo>
                  <a:pt x="2912878" y="1440119"/>
                </a:lnTo>
                <a:lnTo>
                  <a:pt x="2915507" y="1440119"/>
                </a:lnTo>
                <a:lnTo>
                  <a:pt x="2915507" y="1430594"/>
                </a:lnTo>
                <a:close/>
              </a:path>
              <a:path w="3512185" h="1797685">
                <a:moveTo>
                  <a:pt x="2962836" y="1430594"/>
                </a:moveTo>
                <a:lnTo>
                  <a:pt x="2915507" y="1430594"/>
                </a:lnTo>
                <a:lnTo>
                  <a:pt x="2915507" y="1440119"/>
                </a:lnTo>
                <a:lnTo>
                  <a:pt x="2962836" y="1440119"/>
                </a:lnTo>
                <a:lnTo>
                  <a:pt x="2962836" y="1430594"/>
                </a:lnTo>
                <a:close/>
              </a:path>
              <a:path w="3512185" h="1797685">
                <a:moveTo>
                  <a:pt x="2965463" y="1430594"/>
                </a:moveTo>
                <a:lnTo>
                  <a:pt x="2962836" y="1430594"/>
                </a:lnTo>
                <a:lnTo>
                  <a:pt x="2962836" y="1440119"/>
                </a:lnTo>
                <a:lnTo>
                  <a:pt x="2965463" y="1440119"/>
                </a:lnTo>
                <a:lnTo>
                  <a:pt x="2967598" y="1437984"/>
                </a:lnTo>
                <a:lnTo>
                  <a:pt x="2967598" y="1432728"/>
                </a:lnTo>
                <a:lnTo>
                  <a:pt x="2965463" y="1430594"/>
                </a:lnTo>
                <a:close/>
              </a:path>
              <a:path w="3512185" h="1797685">
                <a:moveTo>
                  <a:pt x="3010165" y="1430594"/>
                </a:moveTo>
                <a:lnTo>
                  <a:pt x="3007537" y="1430594"/>
                </a:lnTo>
                <a:lnTo>
                  <a:pt x="3005402" y="1432728"/>
                </a:lnTo>
                <a:lnTo>
                  <a:pt x="3005402" y="1437984"/>
                </a:lnTo>
                <a:lnTo>
                  <a:pt x="3007537" y="1440119"/>
                </a:lnTo>
                <a:lnTo>
                  <a:pt x="3010165" y="1440119"/>
                </a:lnTo>
                <a:lnTo>
                  <a:pt x="3010165" y="1430594"/>
                </a:lnTo>
                <a:close/>
              </a:path>
              <a:path w="3512185" h="1797685">
                <a:moveTo>
                  <a:pt x="3057494" y="1430594"/>
                </a:moveTo>
                <a:lnTo>
                  <a:pt x="3010165" y="1430594"/>
                </a:lnTo>
                <a:lnTo>
                  <a:pt x="3010165" y="1440119"/>
                </a:lnTo>
                <a:lnTo>
                  <a:pt x="3057494" y="1440119"/>
                </a:lnTo>
                <a:lnTo>
                  <a:pt x="3057494" y="1430594"/>
                </a:lnTo>
                <a:close/>
              </a:path>
              <a:path w="3512185" h="1797685">
                <a:moveTo>
                  <a:pt x="3060122" y="1430594"/>
                </a:moveTo>
                <a:lnTo>
                  <a:pt x="3057494" y="1430594"/>
                </a:lnTo>
                <a:lnTo>
                  <a:pt x="3057494" y="1440119"/>
                </a:lnTo>
                <a:lnTo>
                  <a:pt x="3060122" y="1440119"/>
                </a:lnTo>
                <a:lnTo>
                  <a:pt x="3062257" y="1437984"/>
                </a:lnTo>
                <a:lnTo>
                  <a:pt x="3062257" y="1432728"/>
                </a:lnTo>
                <a:lnTo>
                  <a:pt x="3060122" y="1430594"/>
                </a:lnTo>
                <a:close/>
              </a:path>
              <a:path w="3512185" h="1797685">
                <a:moveTo>
                  <a:pt x="3104823" y="1430594"/>
                </a:moveTo>
                <a:lnTo>
                  <a:pt x="3102195" y="1430594"/>
                </a:lnTo>
                <a:lnTo>
                  <a:pt x="3100061" y="1432728"/>
                </a:lnTo>
                <a:lnTo>
                  <a:pt x="3100061" y="1437984"/>
                </a:lnTo>
                <a:lnTo>
                  <a:pt x="3102195" y="1440119"/>
                </a:lnTo>
                <a:lnTo>
                  <a:pt x="3104823" y="1440119"/>
                </a:lnTo>
                <a:lnTo>
                  <a:pt x="3104823" y="1430594"/>
                </a:lnTo>
                <a:close/>
              </a:path>
              <a:path w="3512185" h="1797685">
                <a:moveTo>
                  <a:pt x="3152152" y="1430594"/>
                </a:moveTo>
                <a:lnTo>
                  <a:pt x="3104823" y="1430594"/>
                </a:lnTo>
                <a:lnTo>
                  <a:pt x="3104823" y="1440119"/>
                </a:lnTo>
                <a:lnTo>
                  <a:pt x="3152152" y="1440119"/>
                </a:lnTo>
                <a:lnTo>
                  <a:pt x="3152152" y="1430594"/>
                </a:lnTo>
                <a:close/>
              </a:path>
              <a:path w="3512185" h="1797685">
                <a:moveTo>
                  <a:pt x="3154780" y="1430594"/>
                </a:moveTo>
                <a:lnTo>
                  <a:pt x="3152152" y="1430594"/>
                </a:lnTo>
                <a:lnTo>
                  <a:pt x="3152152" y="1440119"/>
                </a:lnTo>
                <a:lnTo>
                  <a:pt x="3154780" y="1440119"/>
                </a:lnTo>
                <a:lnTo>
                  <a:pt x="3156915" y="1437984"/>
                </a:lnTo>
                <a:lnTo>
                  <a:pt x="3156915" y="1432728"/>
                </a:lnTo>
                <a:lnTo>
                  <a:pt x="3154780" y="1430594"/>
                </a:lnTo>
                <a:close/>
              </a:path>
              <a:path w="3512185" h="1797685">
                <a:moveTo>
                  <a:pt x="3199481" y="1430594"/>
                </a:moveTo>
                <a:lnTo>
                  <a:pt x="3196854" y="1430594"/>
                </a:lnTo>
                <a:lnTo>
                  <a:pt x="3194719" y="1432728"/>
                </a:lnTo>
                <a:lnTo>
                  <a:pt x="3194719" y="1437984"/>
                </a:lnTo>
                <a:lnTo>
                  <a:pt x="3196854" y="1440119"/>
                </a:lnTo>
                <a:lnTo>
                  <a:pt x="3199481" y="1440119"/>
                </a:lnTo>
                <a:lnTo>
                  <a:pt x="3199481" y="1430594"/>
                </a:lnTo>
                <a:close/>
              </a:path>
              <a:path w="3512185" h="1797685">
                <a:moveTo>
                  <a:pt x="3246810" y="1430594"/>
                </a:moveTo>
                <a:lnTo>
                  <a:pt x="3199481" y="1430594"/>
                </a:lnTo>
                <a:lnTo>
                  <a:pt x="3199481" y="1440119"/>
                </a:lnTo>
                <a:lnTo>
                  <a:pt x="3246810" y="1440119"/>
                </a:lnTo>
                <a:lnTo>
                  <a:pt x="3246810" y="1430594"/>
                </a:lnTo>
                <a:close/>
              </a:path>
              <a:path w="3512185" h="1797685">
                <a:moveTo>
                  <a:pt x="3249439" y="1430594"/>
                </a:moveTo>
                <a:lnTo>
                  <a:pt x="3246810" y="1430594"/>
                </a:lnTo>
                <a:lnTo>
                  <a:pt x="3246810" y="1440119"/>
                </a:lnTo>
                <a:lnTo>
                  <a:pt x="3249439" y="1440119"/>
                </a:lnTo>
                <a:lnTo>
                  <a:pt x="3251574" y="1437984"/>
                </a:lnTo>
                <a:lnTo>
                  <a:pt x="3251574" y="1432728"/>
                </a:lnTo>
                <a:lnTo>
                  <a:pt x="3249439" y="1430594"/>
                </a:lnTo>
                <a:close/>
              </a:path>
              <a:path w="3512185" h="1797685">
                <a:moveTo>
                  <a:pt x="3294139" y="1430594"/>
                </a:moveTo>
                <a:lnTo>
                  <a:pt x="3291512" y="1430594"/>
                </a:lnTo>
                <a:lnTo>
                  <a:pt x="3289377" y="1432728"/>
                </a:lnTo>
                <a:lnTo>
                  <a:pt x="3289377" y="1437984"/>
                </a:lnTo>
                <a:lnTo>
                  <a:pt x="3291512" y="1440119"/>
                </a:lnTo>
                <a:lnTo>
                  <a:pt x="3294139" y="1440119"/>
                </a:lnTo>
                <a:lnTo>
                  <a:pt x="3294139" y="1430594"/>
                </a:lnTo>
                <a:close/>
              </a:path>
              <a:path w="3512185" h="1797685">
                <a:moveTo>
                  <a:pt x="3341470" y="1430594"/>
                </a:moveTo>
                <a:lnTo>
                  <a:pt x="3294139" y="1430594"/>
                </a:lnTo>
                <a:lnTo>
                  <a:pt x="3294139" y="1440119"/>
                </a:lnTo>
                <a:lnTo>
                  <a:pt x="3341470" y="1440119"/>
                </a:lnTo>
                <a:lnTo>
                  <a:pt x="3341470" y="1430594"/>
                </a:lnTo>
                <a:close/>
              </a:path>
              <a:path w="3512185" h="1797685">
                <a:moveTo>
                  <a:pt x="3344097" y="1430594"/>
                </a:moveTo>
                <a:lnTo>
                  <a:pt x="3341470" y="1430594"/>
                </a:lnTo>
                <a:lnTo>
                  <a:pt x="3341470" y="1440119"/>
                </a:lnTo>
                <a:lnTo>
                  <a:pt x="3344097" y="1440119"/>
                </a:lnTo>
                <a:lnTo>
                  <a:pt x="3346232" y="1437984"/>
                </a:lnTo>
                <a:lnTo>
                  <a:pt x="3346232" y="1432728"/>
                </a:lnTo>
                <a:lnTo>
                  <a:pt x="3344097" y="1430594"/>
                </a:lnTo>
                <a:close/>
              </a:path>
              <a:path w="3512185" h="1797685">
                <a:moveTo>
                  <a:pt x="3388799" y="1430594"/>
                </a:moveTo>
                <a:lnTo>
                  <a:pt x="3386170" y="1430594"/>
                </a:lnTo>
                <a:lnTo>
                  <a:pt x="3384035" y="1432728"/>
                </a:lnTo>
                <a:lnTo>
                  <a:pt x="3384035" y="1437984"/>
                </a:lnTo>
                <a:lnTo>
                  <a:pt x="3386170" y="1440119"/>
                </a:lnTo>
                <a:lnTo>
                  <a:pt x="3388799" y="1440119"/>
                </a:lnTo>
                <a:lnTo>
                  <a:pt x="3388799" y="1430594"/>
                </a:lnTo>
                <a:close/>
              </a:path>
              <a:path w="3512185" h="1797685">
                <a:moveTo>
                  <a:pt x="3436128" y="1430594"/>
                </a:moveTo>
                <a:lnTo>
                  <a:pt x="3388799" y="1430594"/>
                </a:lnTo>
                <a:lnTo>
                  <a:pt x="3388799" y="1440119"/>
                </a:lnTo>
                <a:lnTo>
                  <a:pt x="3436128" y="1440119"/>
                </a:lnTo>
                <a:lnTo>
                  <a:pt x="3436128" y="1430594"/>
                </a:lnTo>
                <a:close/>
              </a:path>
              <a:path w="3512185" h="1797685">
                <a:moveTo>
                  <a:pt x="3438756" y="1430594"/>
                </a:moveTo>
                <a:lnTo>
                  <a:pt x="3436128" y="1430594"/>
                </a:lnTo>
                <a:lnTo>
                  <a:pt x="3436128" y="1440119"/>
                </a:lnTo>
                <a:lnTo>
                  <a:pt x="3438756" y="1440119"/>
                </a:lnTo>
                <a:lnTo>
                  <a:pt x="3440891" y="1437984"/>
                </a:lnTo>
                <a:lnTo>
                  <a:pt x="3440891" y="1432728"/>
                </a:lnTo>
                <a:lnTo>
                  <a:pt x="3438756" y="1430594"/>
                </a:lnTo>
                <a:close/>
              </a:path>
              <a:path w="3512185" h="1797685">
                <a:moveTo>
                  <a:pt x="3483457" y="1430594"/>
                </a:moveTo>
                <a:lnTo>
                  <a:pt x="3480829" y="1430594"/>
                </a:lnTo>
                <a:lnTo>
                  <a:pt x="3478695" y="1432728"/>
                </a:lnTo>
                <a:lnTo>
                  <a:pt x="3478695" y="1437984"/>
                </a:lnTo>
                <a:lnTo>
                  <a:pt x="3480829" y="1440119"/>
                </a:lnTo>
                <a:lnTo>
                  <a:pt x="3483457" y="1440119"/>
                </a:lnTo>
                <a:lnTo>
                  <a:pt x="3483457" y="1430594"/>
                </a:lnTo>
                <a:close/>
              </a:path>
              <a:path w="3512185" h="1797685">
                <a:moveTo>
                  <a:pt x="3507177" y="1430594"/>
                </a:moveTo>
                <a:lnTo>
                  <a:pt x="3483457" y="1430594"/>
                </a:lnTo>
                <a:lnTo>
                  <a:pt x="3483457" y="1440119"/>
                </a:lnTo>
                <a:lnTo>
                  <a:pt x="3507177" y="1440119"/>
                </a:lnTo>
                <a:lnTo>
                  <a:pt x="3507177" y="1430594"/>
                </a:lnTo>
                <a:close/>
              </a:path>
              <a:path w="3512185" h="1797685">
                <a:moveTo>
                  <a:pt x="3509806" y="1430594"/>
                </a:moveTo>
                <a:lnTo>
                  <a:pt x="3507177" y="1430594"/>
                </a:lnTo>
                <a:lnTo>
                  <a:pt x="3507177" y="1440119"/>
                </a:lnTo>
                <a:lnTo>
                  <a:pt x="3509806" y="1440119"/>
                </a:lnTo>
                <a:lnTo>
                  <a:pt x="3511941" y="1437984"/>
                </a:lnTo>
                <a:lnTo>
                  <a:pt x="3511941" y="1432728"/>
                </a:lnTo>
                <a:lnTo>
                  <a:pt x="3509806" y="1430594"/>
                </a:lnTo>
                <a:close/>
              </a:path>
              <a:path w="3512185" h="1797685">
                <a:moveTo>
                  <a:pt x="4762" y="1073426"/>
                </a:moveTo>
                <a:lnTo>
                  <a:pt x="2134" y="1073426"/>
                </a:lnTo>
                <a:lnTo>
                  <a:pt x="0" y="1075561"/>
                </a:lnTo>
                <a:lnTo>
                  <a:pt x="0" y="1080816"/>
                </a:lnTo>
                <a:lnTo>
                  <a:pt x="2134" y="1082951"/>
                </a:lnTo>
                <a:lnTo>
                  <a:pt x="4762" y="1082951"/>
                </a:lnTo>
                <a:lnTo>
                  <a:pt x="4762" y="1073426"/>
                </a:lnTo>
                <a:close/>
              </a:path>
              <a:path w="3512185" h="1797685">
                <a:moveTo>
                  <a:pt x="28428" y="1073426"/>
                </a:moveTo>
                <a:lnTo>
                  <a:pt x="4762" y="1073426"/>
                </a:lnTo>
                <a:lnTo>
                  <a:pt x="4762" y="1082951"/>
                </a:lnTo>
                <a:lnTo>
                  <a:pt x="28428" y="1082951"/>
                </a:lnTo>
                <a:lnTo>
                  <a:pt x="28428" y="1073426"/>
                </a:lnTo>
                <a:close/>
              </a:path>
              <a:path w="3512185" h="1797685">
                <a:moveTo>
                  <a:pt x="31057" y="1073426"/>
                </a:moveTo>
                <a:lnTo>
                  <a:pt x="28428" y="1073426"/>
                </a:lnTo>
                <a:lnTo>
                  <a:pt x="28428" y="1082951"/>
                </a:lnTo>
                <a:lnTo>
                  <a:pt x="31057" y="1082951"/>
                </a:lnTo>
                <a:lnTo>
                  <a:pt x="33192" y="1080816"/>
                </a:lnTo>
                <a:lnTo>
                  <a:pt x="33192" y="1075561"/>
                </a:lnTo>
                <a:lnTo>
                  <a:pt x="31057" y="1073426"/>
                </a:lnTo>
                <a:close/>
              </a:path>
              <a:path w="3512185" h="1797685">
                <a:moveTo>
                  <a:pt x="75758" y="1073426"/>
                </a:moveTo>
                <a:lnTo>
                  <a:pt x="73130" y="1073426"/>
                </a:lnTo>
                <a:lnTo>
                  <a:pt x="70995" y="1075561"/>
                </a:lnTo>
                <a:lnTo>
                  <a:pt x="70995" y="1080816"/>
                </a:lnTo>
                <a:lnTo>
                  <a:pt x="73130" y="1082951"/>
                </a:lnTo>
                <a:lnTo>
                  <a:pt x="75758" y="1082951"/>
                </a:lnTo>
                <a:lnTo>
                  <a:pt x="75758" y="1073426"/>
                </a:lnTo>
                <a:close/>
              </a:path>
              <a:path w="3512185" h="1797685">
                <a:moveTo>
                  <a:pt x="123087" y="1073426"/>
                </a:moveTo>
                <a:lnTo>
                  <a:pt x="75758" y="1073426"/>
                </a:lnTo>
                <a:lnTo>
                  <a:pt x="75758" y="1082951"/>
                </a:lnTo>
                <a:lnTo>
                  <a:pt x="123087" y="1082951"/>
                </a:lnTo>
                <a:lnTo>
                  <a:pt x="123087" y="1073426"/>
                </a:lnTo>
                <a:close/>
              </a:path>
              <a:path w="3512185" h="1797685">
                <a:moveTo>
                  <a:pt x="125716" y="1073426"/>
                </a:moveTo>
                <a:lnTo>
                  <a:pt x="123087" y="1073426"/>
                </a:lnTo>
                <a:lnTo>
                  <a:pt x="123087" y="1082951"/>
                </a:lnTo>
                <a:lnTo>
                  <a:pt x="125716" y="1082951"/>
                </a:lnTo>
                <a:lnTo>
                  <a:pt x="127850" y="1080816"/>
                </a:lnTo>
                <a:lnTo>
                  <a:pt x="127850" y="1075561"/>
                </a:lnTo>
                <a:lnTo>
                  <a:pt x="125716" y="1073426"/>
                </a:lnTo>
                <a:close/>
              </a:path>
              <a:path w="3512185" h="1797685">
                <a:moveTo>
                  <a:pt x="170417" y="1073426"/>
                </a:moveTo>
                <a:lnTo>
                  <a:pt x="167788" y="1073426"/>
                </a:lnTo>
                <a:lnTo>
                  <a:pt x="165653" y="1075561"/>
                </a:lnTo>
                <a:lnTo>
                  <a:pt x="165653" y="1080816"/>
                </a:lnTo>
                <a:lnTo>
                  <a:pt x="167788" y="1082951"/>
                </a:lnTo>
                <a:lnTo>
                  <a:pt x="170417" y="1082951"/>
                </a:lnTo>
                <a:lnTo>
                  <a:pt x="170417" y="1073426"/>
                </a:lnTo>
                <a:close/>
              </a:path>
              <a:path w="3512185" h="1797685">
                <a:moveTo>
                  <a:pt x="217746" y="1073426"/>
                </a:moveTo>
                <a:lnTo>
                  <a:pt x="170417" y="1073426"/>
                </a:lnTo>
                <a:lnTo>
                  <a:pt x="170417" y="1082951"/>
                </a:lnTo>
                <a:lnTo>
                  <a:pt x="217746" y="1082951"/>
                </a:lnTo>
                <a:lnTo>
                  <a:pt x="217746" y="1073426"/>
                </a:lnTo>
                <a:close/>
              </a:path>
              <a:path w="3512185" h="1797685">
                <a:moveTo>
                  <a:pt x="220374" y="1073426"/>
                </a:moveTo>
                <a:lnTo>
                  <a:pt x="217746" y="1073426"/>
                </a:lnTo>
                <a:lnTo>
                  <a:pt x="217746" y="1082951"/>
                </a:lnTo>
                <a:lnTo>
                  <a:pt x="220374" y="1082951"/>
                </a:lnTo>
                <a:lnTo>
                  <a:pt x="222509" y="1080816"/>
                </a:lnTo>
                <a:lnTo>
                  <a:pt x="222509" y="1075561"/>
                </a:lnTo>
                <a:lnTo>
                  <a:pt x="220374" y="1073426"/>
                </a:lnTo>
                <a:close/>
              </a:path>
              <a:path w="3512185" h="1797685">
                <a:moveTo>
                  <a:pt x="265075" y="1073426"/>
                </a:moveTo>
                <a:lnTo>
                  <a:pt x="262446" y="1073426"/>
                </a:lnTo>
                <a:lnTo>
                  <a:pt x="260313" y="1075561"/>
                </a:lnTo>
                <a:lnTo>
                  <a:pt x="260313" y="1080816"/>
                </a:lnTo>
                <a:lnTo>
                  <a:pt x="262446" y="1082951"/>
                </a:lnTo>
                <a:lnTo>
                  <a:pt x="265075" y="1082951"/>
                </a:lnTo>
                <a:lnTo>
                  <a:pt x="265075" y="1073426"/>
                </a:lnTo>
                <a:close/>
              </a:path>
              <a:path w="3512185" h="1797685">
                <a:moveTo>
                  <a:pt x="312404" y="1073426"/>
                </a:moveTo>
                <a:lnTo>
                  <a:pt x="265075" y="1073426"/>
                </a:lnTo>
                <a:lnTo>
                  <a:pt x="265075" y="1082951"/>
                </a:lnTo>
                <a:lnTo>
                  <a:pt x="312404" y="1082951"/>
                </a:lnTo>
                <a:lnTo>
                  <a:pt x="312404" y="1073426"/>
                </a:lnTo>
                <a:close/>
              </a:path>
              <a:path w="3512185" h="1797685">
                <a:moveTo>
                  <a:pt x="315032" y="1073426"/>
                </a:moveTo>
                <a:lnTo>
                  <a:pt x="312404" y="1073426"/>
                </a:lnTo>
                <a:lnTo>
                  <a:pt x="312404" y="1082951"/>
                </a:lnTo>
                <a:lnTo>
                  <a:pt x="315032" y="1082951"/>
                </a:lnTo>
                <a:lnTo>
                  <a:pt x="317167" y="1080816"/>
                </a:lnTo>
                <a:lnTo>
                  <a:pt x="317167" y="1075561"/>
                </a:lnTo>
                <a:lnTo>
                  <a:pt x="315032" y="1073426"/>
                </a:lnTo>
                <a:close/>
              </a:path>
              <a:path w="3512185" h="1797685">
                <a:moveTo>
                  <a:pt x="359733" y="1073426"/>
                </a:moveTo>
                <a:lnTo>
                  <a:pt x="357106" y="1073426"/>
                </a:lnTo>
                <a:lnTo>
                  <a:pt x="354971" y="1075561"/>
                </a:lnTo>
                <a:lnTo>
                  <a:pt x="354971" y="1080816"/>
                </a:lnTo>
                <a:lnTo>
                  <a:pt x="357106" y="1082951"/>
                </a:lnTo>
                <a:lnTo>
                  <a:pt x="359733" y="1082951"/>
                </a:lnTo>
                <a:lnTo>
                  <a:pt x="359733" y="1073426"/>
                </a:lnTo>
                <a:close/>
              </a:path>
              <a:path w="3512185" h="1797685">
                <a:moveTo>
                  <a:pt x="407062" y="1073426"/>
                </a:moveTo>
                <a:lnTo>
                  <a:pt x="359733" y="1073426"/>
                </a:lnTo>
                <a:lnTo>
                  <a:pt x="359733" y="1082951"/>
                </a:lnTo>
                <a:lnTo>
                  <a:pt x="407062" y="1082951"/>
                </a:lnTo>
                <a:lnTo>
                  <a:pt x="407062" y="1073426"/>
                </a:lnTo>
                <a:close/>
              </a:path>
              <a:path w="3512185" h="1797685">
                <a:moveTo>
                  <a:pt x="409690" y="1073426"/>
                </a:moveTo>
                <a:lnTo>
                  <a:pt x="407062" y="1073426"/>
                </a:lnTo>
                <a:lnTo>
                  <a:pt x="407062" y="1082951"/>
                </a:lnTo>
                <a:lnTo>
                  <a:pt x="409690" y="1082951"/>
                </a:lnTo>
                <a:lnTo>
                  <a:pt x="411825" y="1080816"/>
                </a:lnTo>
                <a:lnTo>
                  <a:pt x="411825" y="1075561"/>
                </a:lnTo>
                <a:lnTo>
                  <a:pt x="409690" y="1073426"/>
                </a:lnTo>
                <a:close/>
              </a:path>
              <a:path w="3512185" h="1797685">
                <a:moveTo>
                  <a:pt x="454392" y="1073426"/>
                </a:moveTo>
                <a:lnTo>
                  <a:pt x="451764" y="1073426"/>
                </a:lnTo>
                <a:lnTo>
                  <a:pt x="449629" y="1075561"/>
                </a:lnTo>
                <a:lnTo>
                  <a:pt x="449629" y="1080816"/>
                </a:lnTo>
                <a:lnTo>
                  <a:pt x="451764" y="1082951"/>
                </a:lnTo>
                <a:lnTo>
                  <a:pt x="454392" y="1082951"/>
                </a:lnTo>
                <a:lnTo>
                  <a:pt x="454392" y="1073426"/>
                </a:lnTo>
                <a:close/>
              </a:path>
              <a:path w="3512185" h="1797685">
                <a:moveTo>
                  <a:pt x="501721" y="1073426"/>
                </a:moveTo>
                <a:lnTo>
                  <a:pt x="454392" y="1073426"/>
                </a:lnTo>
                <a:lnTo>
                  <a:pt x="454392" y="1082951"/>
                </a:lnTo>
                <a:lnTo>
                  <a:pt x="501721" y="1082951"/>
                </a:lnTo>
                <a:lnTo>
                  <a:pt x="501721" y="1073426"/>
                </a:lnTo>
                <a:close/>
              </a:path>
              <a:path w="3512185" h="1797685">
                <a:moveTo>
                  <a:pt x="504348" y="1073426"/>
                </a:moveTo>
                <a:lnTo>
                  <a:pt x="501721" y="1073426"/>
                </a:lnTo>
                <a:lnTo>
                  <a:pt x="501721" y="1082951"/>
                </a:lnTo>
                <a:lnTo>
                  <a:pt x="504348" y="1082951"/>
                </a:lnTo>
                <a:lnTo>
                  <a:pt x="506483" y="1080816"/>
                </a:lnTo>
                <a:lnTo>
                  <a:pt x="506483" y="1075561"/>
                </a:lnTo>
                <a:lnTo>
                  <a:pt x="504348" y="1073426"/>
                </a:lnTo>
                <a:close/>
              </a:path>
              <a:path w="3512185" h="1797685">
                <a:moveTo>
                  <a:pt x="549050" y="1073426"/>
                </a:moveTo>
                <a:lnTo>
                  <a:pt x="546422" y="1073426"/>
                </a:lnTo>
                <a:lnTo>
                  <a:pt x="544287" y="1075561"/>
                </a:lnTo>
                <a:lnTo>
                  <a:pt x="544287" y="1080816"/>
                </a:lnTo>
                <a:lnTo>
                  <a:pt x="546422" y="1082951"/>
                </a:lnTo>
                <a:lnTo>
                  <a:pt x="549050" y="1082951"/>
                </a:lnTo>
                <a:lnTo>
                  <a:pt x="549050" y="1073426"/>
                </a:lnTo>
                <a:close/>
              </a:path>
              <a:path w="3512185" h="1797685">
                <a:moveTo>
                  <a:pt x="596379" y="1073426"/>
                </a:moveTo>
                <a:lnTo>
                  <a:pt x="549050" y="1073426"/>
                </a:lnTo>
                <a:lnTo>
                  <a:pt x="549050" y="1082951"/>
                </a:lnTo>
                <a:lnTo>
                  <a:pt x="596379" y="1082951"/>
                </a:lnTo>
                <a:lnTo>
                  <a:pt x="596379" y="1073426"/>
                </a:lnTo>
                <a:close/>
              </a:path>
              <a:path w="3512185" h="1797685">
                <a:moveTo>
                  <a:pt x="599008" y="1073426"/>
                </a:moveTo>
                <a:lnTo>
                  <a:pt x="596379" y="1073426"/>
                </a:lnTo>
                <a:lnTo>
                  <a:pt x="596379" y="1082951"/>
                </a:lnTo>
                <a:lnTo>
                  <a:pt x="599008" y="1082951"/>
                </a:lnTo>
                <a:lnTo>
                  <a:pt x="601143" y="1080816"/>
                </a:lnTo>
                <a:lnTo>
                  <a:pt x="601143" y="1075561"/>
                </a:lnTo>
                <a:lnTo>
                  <a:pt x="599008" y="1073426"/>
                </a:lnTo>
                <a:close/>
              </a:path>
              <a:path w="3512185" h="1797685">
                <a:moveTo>
                  <a:pt x="643708" y="1073426"/>
                </a:moveTo>
                <a:lnTo>
                  <a:pt x="641080" y="1073426"/>
                </a:lnTo>
                <a:lnTo>
                  <a:pt x="638945" y="1075561"/>
                </a:lnTo>
                <a:lnTo>
                  <a:pt x="638945" y="1080816"/>
                </a:lnTo>
                <a:lnTo>
                  <a:pt x="641080" y="1082951"/>
                </a:lnTo>
                <a:lnTo>
                  <a:pt x="643708" y="1082951"/>
                </a:lnTo>
                <a:lnTo>
                  <a:pt x="643708" y="1073426"/>
                </a:lnTo>
                <a:close/>
              </a:path>
              <a:path w="3512185" h="1797685">
                <a:moveTo>
                  <a:pt x="691034" y="1073426"/>
                </a:moveTo>
                <a:lnTo>
                  <a:pt x="643708" y="1073426"/>
                </a:lnTo>
                <a:lnTo>
                  <a:pt x="643708" y="1082951"/>
                </a:lnTo>
                <a:lnTo>
                  <a:pt x="691034" y="1082951"/>
                </a:lnTo>
                <a:lnTo>
                  <a:pt x="691034" y="1073426"/>
                </a:lnTo>
                <a:close/>
              </a:path>
              <a:path w="3512185" h="1797685">
                <a:moveTo>
                  <a:pt x="693662" y="1073426"/>
                </a:moveTo>
                <a:lnTo>
                  <a:pt x="691034" y="1073426"/>
                </a:lnTo>
                <a:lnTo>
                  <a:pt x="691034" y="1082951"/>
                </a:lnTo>
                <a:lnTo>
                  <a:pt x="693662" y="1082951"/>
                </a:lnTo>
                <a:lnTo>
                  <a:pt x="695797" y="1080816"/>
                </a:lnTo>
                <a:lnTo>
                  <a:pt x="695797" y="1075561"/>
                </a:lnTo>
                <a:lnTo>
                  <a:pt x="693662" y="1073426"/>
                </a:lnTo>
                <a:close/>
              </a:path>
              <a:path w="3512185" h="1797685">
                <a:moveTo>
                  <a:pt x="738364" y="1073426"/>
                </a:moveTo>
                <a:lnTo>
                  <a:pt x="735735" y="1073426"/>
                </a:lnTo>
                <a:lnTo>
                  <a:pt x="733601" y="1075561"/>
                </a:lnTo>
                <a:lnTo>
                  <a:pt x="733601" y="1080816"/>
                </a:lnTo>
                <a:lnTo>
                  <a:pt x="735735" y="1082951"/>
                </a:lnTo>
                <a:lnTo>
                  <a:pt x="738364" y="1082951"/>
                </a:lnTo>
                <a:lnTo>
                  <a:pt x="738364" y="1073426"/>
                </a:lnTo>
                <a:close/>
              </a:path>
              <a:path w="3512185" h="1797685">
                <a:moveTo>
                  <a:pt x="785693" y="1073426"/>
                </a:moveTo>
                <a:lnTo>
                  <a:pt x="738364" y="1073426"/>
                </a:lnTo>
                <a:lnTo>
                  <a:pt x="738364" y="1082951"/>
                </a:lnTo>
                <a:lnTo>
                  <a:pt x="785693" y="1082951"/>
                </a:lnTo>
                <a:lnTo>
                  <a:pt x="785693" y="1073426"/>
                </a:lnTo>
                <a:close/>
              </a:path>
              <a:path w="3512185" h="1797685">
                <a:moveTo>
                  <a:pt x="788320" y="1073426"/>
                </a:moveTo>
                <a:lnTo>
                  <a:pt x="785693" y="1073426"/>
                </a:lnTo>
                <a:lnTo>
                  <a:pt x="785693" y="1082951"/>
                </a:lnTo>
                <a:lnTo>
                  <a:pt x="788320" y="1082951"/>
                </a:lnTo>
                <a:lnTo>
                  <a:pt x="790455" y="1080816"/>
                </a:lnTo>
                <a:lnTo>
                  <a:pt x="790455" y="1075561"/>
                </a:lnTo>
                <a:lnTo>
                  <a:pt x="788320" y="1073426"/>
                </a:lnTo>
                <a:close/>
              </a:path>
              <a:path w="3512185" h="1797685">
                <a:moveTo>
                  <a:pt x="833022" y="1073426"/>
                </a:moveTo>
                <a:lnTo>
                  <a:pt x="830394" y="1073426"/>
                </a:lnTo>
                <a:lnTo>
                  <a:pt x="828259" y="1075561"/>
                </a:lnTo>
                <a:lnTo>
                  <a:pt x="828259" y="1080816"/>
                </a:lnTo>
                <a:lnTo>
                  <a:pt x="830394" y="1082951"/>
                </a:lnTo>
                <a:lnTo>
                  <a:pt x="833022" y="1082951"/>
                </a:lnTo>
                <a:lnTo>
                  <a:pt x="833022" y="1073426"/>
                </a:lnTo>
                <a:close/>
              </a:path>
              <a:path w="3512185" h="1797685">
                <a:moveTo>
                  <a:pt x="880351" y="1073426"/>
                </a:moveTo>
                <a:lnTo>
                  <a:pt x="833022" y="1073426"/>
                </a:lnTo>
                <a:lnTo>
                  <a:pt x="833022" y="1082951"/>
                </a:lnTo>
                <a:lnTo>
                  <a:pt x="880351" y="1082951"/>
                </a:lnTo>
                <a:lnTo>
                  <a:pt x="880351" y="1073426"/>
                </a:lnTo>
                <a:close/>
              </a:path>
              <a:path w="3512185" h="1797685">
                <a:moveTo>
                  <a:pt x="882978" y="1073426"/>
                </a:moveTo>
                <a:lnTo>
                  <a:pt x="880351" y="1073426"/>
                </a:lnTo>
                <a:lnTo>
                  <a:pt x="880351" y="1082951"/>
                </a:lnTo>
                <a:lnTo>
                  <a:pt x="882978" y="1082951"/>
                </a:lnTo>
                <a:lnTo>
                  <a:pt x="885113" y="1080816"/>
                </a:lnTo>
                <a:lnTo>
                  <a:pt x="885113" y="1075561"/>
                </a:lnTo>
                <a:lnTo>
                  <a:pt x="882978" y="1073426"/>
                </a:lnTo>
                <a:close/>
              </a:path>
              <a:path w="3512185" h="1797685">
                <a:moveTo>
                  <a:pt x="927680" y="1073426"/>
                </a:moveTo>
                <a:lnTo>
                  <a:pt x="925052" y="1073426"/>
                </a:lnTo>
                <a:lnTo>
                  <a:pt x="922917" y="1075561"/>
                </a:lnTo>
                <a:lnTo>
                  <a:pt x="922917" y="1080816"/>
                </a:lnTo>
                <a:lnTo>
                  <a:pt x="925052" y="1082951"/>
                </a:lnTo>
                <a:lnTo>
                  <a:pt x="927680" y="1082951"/>
                </a:lnTo>
                <a:lnTo>
                  <a:pt x="927680" y="1073426"/>
                </a:lnTo>
                <a:close/>
              </a:path>
              <a:path w="3512185" h="1797685">
                <a:moveTo>
                  <a:pt x="975009" y="1073426"/>
                </a:moveTo>
                <a:lnTo>
                  <a:pt x="927680" y="1073426"/>
                </a:lnTo>
                <a:lnTo>
                  <a:pt x="927680" y="1082951"/>
                </a:lnTo>
                <a:lnTo>
                  <a:pt x="975009" y="1082951"/>
                </a:lnTo>
                <a:lnTo>
                  <a:pt x="975009" y="1073426"/>
                </a:lnTo>
                <a:close/>
              </a:path>
              <a:path w="3512185" h="1797685">
                <a:moveTo>
                  <a:pt x="977638" y="1073426"/>
                </a:moveTo>
                <a:lnTo>
                  <a:pt x="975009" y="1073426"/>
                </a:lnTo>
                <a:lnTo>
                  <a:pt x="975009" y="1082951"/>
                </a:lnTo>
                <a:lnTo>
                  <a:pt x="977638" y="1082951"/>
                </a:lnTo>
                <a:lnTo>
                  <a:pt x="979771" y="1080816"/>
                </a:lnTo>
                <a:lnTo>
                  <a:pt x="979771" y="1075561"/>
                </a:lnTo>
                <a:lnTo>
                  <a:pt x="977638" y="1073426"/>
                </a:lnTo>
                <a:close/>
              </a:path>
              <a:path w="3512185" h="1797685">
                <a:moveTo>
                  <a:pt x="1022338" y="1073426"/>
                </a:moveTo>
                <a:lnTo>
                  <a:pt x="1019710" y="1073426"/>
                </a:lnTo>
                <a:lnTo>
                  <a:pt x="1017576" y="1075561"/>
                </a:lnTo>
                <a:lnTo>
                  <a:pt x="1017576" y="1080816"/>
                </a:lnTo>
                <a:lnTo>
                  <a:pt x="1019710" y="1082951"/>
                </a:lnTo>
                <a:lnTo>
                  <a:pt x="1022338" y="1082951"/>
                </a:lnTo>
                <a:lnTo>
                  <a:pt x="1022338" y="1073426"/>
                </a:lnTo>
                <a:close/>
              </a:path>
              <a:path w="3512185" h="1797685">
                <a:moveTo>
                  <a:pt x="1069667" y="1073426"/>
                </a:moveTo>
                <a:lnTo>
                  <a:pt x="1022338" y="1073426"/>
                </a:lnTo>
                <a:lnTo>
                  <a:pt x="1022338" y="1082951"/>
                </a:lnTo>
                <a:lnTo>
                  <a:pt x="1069667" y="1082951"/>
                </a:lnTo>
                <a:lnTo>
                  <a:pt x="1069667" y="1073426"/>
                </a:lnTo>
                <a:close/>
              </a:path>
              <a:path w="3512185" h="1797685">
                <a:moveTo>
                  <a:pt x="1072296" y="1073426"/>
                </a:moveTo>
                <a:lnTo>
                  <a:pt x="1069667" y="1073426"/>
                </a:lnTo>
                <a:lnTo>
                  <a:pt x="1069667" y="1082951"/>
                </a:lnTo>
                <a:lnTo>
                  <a:pt x="1072296" y="1082951"/>
                </a:lnTo>
                <a:lnTo>
                  <a:pt x="1074431" y="1080816"/>
                </a:lnTo>
                <a:lnTo>
                  <a:pt x="1074431" y="1075561"/>
                </a:lnTo>
                <a:lnTo>
                  <a:pt x="1072296" y="1073426"/>
                </a:lnTo>
                <a:close/>
              </a:path>
              <a:path w="3512185" h="1797685">
                <a:moveTo>
                  <a:pt x="1116996" y="1073426"/>
                </a:moveTo>
                <a:lnTo>
                  <a:pt x="1114369" y="1073426"/>
                </a:lnTo>
                <a:lnTo>
                  <a:pt x="1112234" y="1075561"/>
                </a:lnTo>
                <a:lnTo>
                  <a:pt x="1112234" y="1080816"/>
                </a:lnTo>
                <a:lnTo>
                  <a:pt x="1114369" y="1082951"/>
                </a:lnTo>
                <a:lnTo>
                  <a:pt x="1116996" y="1082951"/>
                </a:lnTo>
                <a:lnTo>
                  <a:pt x="1116996" y="1073426"/>
                </a:lnTo>
                <a:close/>
              </a:path>
              <a:path w="3512185" h="1797685">
                <a:moveTo>
                  <a:pt x="1164327" y="1073426"/>
                </a:moveTo>
                <a:lnTo>
                  <a:pt x="1116996" y="1073426"/>
                </a:lnTo>
                <a:lnTo>
                  <a:pt x="1116996" y="1082951"/>
                </a:lnTo>
                <a:lnTo>
                  <a:pt x="1164327" y="1082951"/>
                </a:lnTo>
                <a:lnTo>
                  <a:pt x="1164327" y="1073426"/>
                </a:lnTo>
                <a:close/>
              </a:path>
              <a:path w="3512185" h="1797685">
                <a:moveTo>
                  <a:pt x="1166954" y="1073426"/>
                </a:moveTo>
                <a:lnTo>
                  <a:pt x="1164327" y="1073426"/>
                </a:lnTo>
                <a:lnTo>
                  <a:pt x="1164327" y="1082951"/>
                </a:lnTo>
                <a:lnTo>
                  <a:pt x="1166954" y="1082951"/>
                </a:lnTo>
                <a:lnTo>
                  <a:pt x="1169089" y="1080816"/>
                </a:lnTo>
                <a:lnTo>
                  <a:pt x="1169089" y="1075561"/>
                </a:lnTo>
                <a:lnTo>
                  <a:pt x="1166954" y="1073426"/>
                </a:lnTo>
                <a:close/>
              </a:path>
              <a:path w="3512185" h="1797685">
                <a:moveTo>
                  <a:pt x="1211656" y="1073426"/>
                </a:moveTo>
                <a:lnTo>
                  <a:pt x="1209027" y="1073426"/>
                </a:lnTo>
                <a:lnTo>
                  <a:pt x="1206892" y="1075561"/>
                </a:lnTo>
                <a:lnTo>
                  <a:pt x="1206892" y="1080816"/>
                </a:lnTo>
                <a:lnTo>
                  <a:pt x="1209027" y="1082951"/>
                </a:lnTo>
                <a:lnTo>
                  <a:pt x="1211656" y="1082951"/>
                </a:lnTo>
                <a:lnTo>
                  <a:pt x="1211656" y="1073426"/>
                </a:lnTo>
                <a:close/>
              </a:path>
              <a:path w="3512185" h="1797685">
                <a:moveTo>
                  <a:pt x="1258985" y="1073426"/>
                </a:moveTo>
                <a:lnTo>
                  <a:pt x="1211656" y="1073426"/>
                </a:lnTo>
                <a:lnTo>
                  <a:pt x="1211656" y="1082951"/>
                </a:lnTo>
                <a:lnTo>
                  <a:pt x="1258985" y="1082951"/>
                </a:lnTo>
                <a:lnTo>
                  <a:pt x="1258985" y="1073426"/>
                </a:lnTo>
                <a:close/>
              </a:path>
              <a:path w="3512185" h="1797685">
                <a:moveTo>
                  <a:pt x="1261612" y="1073426"/>
                </a:moveTo>
                <a:lnTo>
                  <a:pt x="1258985" y="1073426"/>
                </a:lnTo>
                <a:lnTo>
                  <a:pt x="1258985" y="1082951"/>
                </a:lnTo>
                <a:lnTo>
                  <a:pt x="1261612" y="1082951"/>
                </a:lnTo>
                <a:lnTo>
                  <a:pt x="1263747" y="1080816"/>
                </a:lnTo>
                <a:lnTo>
                  <a:pt x="1263747" y="1075561"/>
                </a:lnTo>
                <a:lnTo>
                  <a:pt x="1261612" y="1073426"/>
                </a:lnTo>
                <a:close/>
              </a:path>
              <a:path w="3512185" h="1797685">
                <a:moveTo>
                  <a:pt x="1306314" y="1073426"/>
                </a:moveTo>
                <a:lnTo>
                  <a:pt x="1303686" y="1073426"/>
                </a:lnTo>
                <a:lnTo>
                  <a:pt x="1301551" y="1075561"/>
                </a:lnTo>
                <a:lnTo>
                  <a:pt x="1301551" y="1080816"/>
                </a:lnTo>
                <a:lnTo>
                  <a:pt x="1303686" y="1082951"/>
                </a:lnTo>
                <a:lnTo>
                  <a:pt x="1306314" y="1082951"/>
                </a:lnTo>
                <a:lnTo>
                  <a:pt x="1306314" y="1073426"/>
                </a:lnTo>
                <a:close/>
              </a:path>
              <a:path w="3512185" h="1797685">
                <a:moveTo>
                  <a:pt x="1353643" y="1073426"/>
                </a:moveTo>
                <a:lnTo>
                  <a:pt x="1306314" y="1073426"/>
                </a:lnTo>
                <a:lnTo>
                  <a:pt x="1306314" y="1082951"/>
                </a:lnTo>
                <a:lnTo>
                  <a:pt x="1353643" y="1082951"/>
                </a:lnTo>
                <a:lnTo>
                  <a:pt x="1353643" y="1073426"/>
                </a:lnTo>
                <a:close/>
              </a:path>
              <a:path w="3512185" h="1797685">
                <a:moveTo>
                  <a:pt x="1356271" y="1073426"/>
                </a:moveTo>
                <a:lnTo>
                  <a:pt x="1353643" y="1073426"/>
                </a:lnTo>
                <a:lnTo>
                  <a:pt x="1353643" y="1082951"/>
                </a:lnTo>
                <a:lnTo>
                  <a:pt x="1356271" y="1082951"/>
                </a:lnTo>
                <a:lnTo>
                  <a:pt x="1358405" y="1080816"/>
                </a:lnTo>
                <a:lnTo>
                  <a:pt x="1358405" y="1075561"/>
                </a:lnTo>
                <a:lnTo>
                  <a:pt x="1356271" y="1073426"/>
                </a:lnTo>
                <a:close/>
              </a:path>
              <a:path w="3512185" h="1797685">
                <a:moveTo>
                  <a:pt x="1400972" y="1073426"/>
                </a:moveTo>
                <a:lnTo>
                  <a:pt x="1398344" y="1073426"/>
                </a:lnTo>
                <a:lnTo>
                  <a:pt x="1396210" y="1075561"/>
                </a:lnTo>
                <a:lnTo>
                  <a:pt x="1396210" y="1080816"/>
                </a:lnTo>
                <a:lnTo>
                  <a:pt x="1398344" y="1082951"/>
                </a:lnTo>
                <a:lnTo>
                  <a:pt x="1400972" y="1082951"/>
                </a:lnTo>
                <a:lnTo>
                  <a:pt x="1400972" y="1073426"/>
                </a:lnTo>
                <a:close/>
              </a:path>
              <a:path w="3512185" h="1797685">
                <a:moveTo>
                  <a:pt x="1448301" y="1073426"/>
                </a:moveTo>
                <a:lnTo>
                  <a:pt x="1400972" y="1073426"/>
                </a:lnTo>
                <a:lnTo>
                  <a:pt x="1400972" y="1082951"/>
                </a:lnTo>
                <a:lnTo>
                  <a:pt x="1448301" y="1082951"/>
                </a:lnTo>
                <a:lnTo>
                  <a:pt x="1448301" y="1073426"/>
                </a:lnTo>
                <a:close/>
              </a:path>
              <a:path w="3512185" h="1797685">
                <a:moveTo>
                  <a:pt x="1450929" y="1073426"/>
                </a:moveTo>
                <a:lnTo>
                  <a:pt x="1448301" y="1073426"/>
                </a:lnTo>
                <a:lnTo>
                  <a:pt x="1448301" y="1082951"/>
                </a:lnTo>
                <a:lnTo>
                  <a:pt x="1450929" y="1082951"/>
                </a:lnTo>
                <a:lnTo>
                  <a:pt x="1453064" y="1080816"/>
                </a:lnTo>
                <a:lnTo>
                  <a:pt x="1453064" y="1075561"/>
                </a:lnTo>
                <a:lnTo>
                  <a:pt x="1450929" y="1073426"/>
                </a:lnTo>
                <a:close/>
              </a:path>
              <a:path w="3512185" h="1797685">
                <a:moveTo>
                  <a:pt x="1495630" y="1073426"/>
                </a:moveTo>
                <a:lnTo>
                  <a:pt x="1493003" y="1073426"/>
                </a:lnTo>
                <a:lnTo>
                  <a:pt x="1490868" y="1075561"/>
                </a:lnTo>
                <a:lnTo>
                  <a:pt x="1490868" y="1080816"/>
                </a:lnTo>
                <a:lnTo>
                  <a:pt x="1493003" y="1082951"/>
                </a:lnTo>
                <a:lnTo>
                  <a:pt x="1495630" y="1082951"/>
                </a:lnTo>
                <a:lnTo>
                  <a:pt x="1495630" y="1073426"/>
                </a:lnTo>
                <a:close/>
              </a:path>
              <a:path w="3512185" h="1797685">
                <a:moveTo>
                  <a:pt x="1542959" y="1073426"/>
                </a:moveTo>
                <a:lnTo>
                  <a:pt x="1495630" y="1073426"/>
                </a:lnTo>
                <a:lnTo>
                  <a:pt x="1495630" y="1082951"/>
                </a:lnTo>
                <a:lnTo>
                  <a:pt x="1542959" y="1082951"/>
                </a:lnTo>
                <a:lnTo>
                  <a:pt x="1542959" y="1073426"/>
                </a:lnTo>
                <a:close/>
              </a:path>
              <a:path w="3512185" h="1797685">
                <a:moveTo>
                  <a:pt x="1545588" y="1073426"/>
                </a:moveTo>
                <a:lnTo>
                  <a:pt x="1542959" y="1073426"/>
                </a:lnTo>
                <a:lnTo>
                  <a:pt x="1542959" y="1082951"/>
                </a:lnTo>
                <a:lnTo>
                  <a:pt x="1545588" y="1082951"/>
                </a:lnTo>
                <a:lnTo>
                  <a:pt x="1547722" y="1080816"/>
                </a:lnTo>
                <a:lnTo>
                  <a:pt x="1547722" y="1075561"/>
                </a:lnTo>
                <a:lnTo>
                  <a:pt x="1545588" y="1073426"/>
                </a:lnTo>
                <a:close/>
              </a:path>
              <a:path w="3512185" h="1797685">
                <a:moveTo>
                  <a:pt x="1590288" y="1073426"/>
                </a:moveTo>
                <a:lnTo>
                  <a:pt x="1587661" y="1073426"/>
                </a:lnTo>
                <a:lnTo>
                  <a:pt x="1585526" y="1075561"/>
                </a:lnTo>
                <a:lnTo>
                  <a:pt x="1585526" y="1080816"/>
                </a:lnTo>
                <a:lnTo>
                  <a:pt x="1587661" y="1082951"/>
                </a:lnTo>
                <a:lnTo>
                  <a:pt x="1590288" y="1082951"/>
                </a:lnTo>
                <a:lnTo>
                  <a:pt x="1590288" y="1073426"/>
                </a:lnTo>
                <a:close/>
              </a:path>
              <a:path w="3512185" h="1797685">
                <a:moveTo>
                  <a:pt x="1637618" y="1073426"/>
                </a:moveTo>
                <a:lnTo>
                  <a:pt x="1590288" y="1073426"/>
                </a:lnTo>
                <a:lnTo>
                  <a:pt x="1590288" y="1082951"/>
                </a:lnTo>
                <a:lnTo>
                  <a:pt x="1637618" y="1082951"/>
                </a:lnTo>
                <a:lnTo>
                  <a:pt x="1637618" y="1073426"/>
                </a:lnTo>
                <a:close/>
              </a:path>
              <a:path w="3512185" h="1797685">
                <a:moveTo>
                  <a:pt x="1640246" y="1073426"/>
                </a:moveTo>
                <a:lnTo>
                  <a:pt x="1637618" y="1073426"/>
                </a:lnTo>
                <a:lnTo>
                  <a:pt x="1637618" y="1082951"/>
                </a:lnTo>
                <a:lnTo>
                  <a:pt x="1640246" y="1082951"/>
                </a:lnTo>
                <a:lnTo>
                  <a:pt x="1642381" y="1080816"/>
                </a:lnTo>
                <a:lnTo>
                  <a:pt x="1642381" y="1075561"/>
                </a:lnTo>
                <a:lnTo>
                  <a:pt x="1640246" y="1073426"/>
                </a:lnTo>
                <a:close/>
              </a:path>
              <a:path w="3512185" h="1797685">
                <a:moveTo>
                  <a:pt x="1684948" y="1073426"/>
                </a:moveTo>
                <a:lnTo>
                  <a:pt x="1682319" y="1073426"/>
                </a:lnTo>
                <a:lnTo>
                  <a:pt x="1680184" y="1075561"/>
                </a:lnTo>
                <a:lnTo>
                  <a:pt x="1680184" y="1080816"/>
                </a:lnTo>
                <a:lnTo>
                  <a:pt x="1682319" y="1082951"/>
                </a:lnTo>
                <a:lnTo>
                  <a:pt x="1684948" y="1082951"/>
                </a:lnTo>
                <a:lnTo>
                  <a:pt x="1684948" y="1073426"/>
                </a:lnTo>
                <a:close/>
              </a:path>
              <a:path w="3512185" h="1797685">
                <a:moveTo>
                  <a:pt x="1732277" y="1073426"/>
                </a:moveTo>
                <a:lnTo>
                  <a:pt x="1684948" y="1073426"/>
                </a:lnTo>
                <a:lnTo>
                  <a:pt x="1684948" y="1082951"/>
                </a:lnTo>
                <a:lnTo>
                  <a:pt x="1732277" y="1082951"/>
                </a:lnTo>
                <a:lnTo>
                  <a:pt x="1732277" y="1073426"/>
                </a:lnTo>
                <a:close/>
              </a:path>
              <a:path w="3512185" h="1797685">
                <a:moveTo>
                  <a:pt x="1734905" y="1073426"/>
                </a:moveTo>
                <a:lnTo>
                  <a:pt x="1732277" y="1073426"/>
                </a:lnTo>
                <a:lnTo>
                  <a:pt x="1732277" y="1082951"/>
                </a:lnTo>
                <a:lnTo>
                  <a:pt x="1734905" y="1082951"/>
                </a:lnTo>
                <a:lnTo>
                  <a:pt x="1737039" y="1080816"/>
                </a:lnTo>
                <a:lnTo>
                  <a:pt x="1737039" y="1075561"/>
                </a:lnTo>
                <a:lnTo>
                  <a:pt x="1734905" y="1073426"/>
                </a:lnTo>
                <a:close/>
              </a:path>
              <a:path w="3512185" h="1797685">
                <a:moveTo>
                  <a:pt x="1779606" y="1073426"/>
                </a:moveTo>
                <a:lnTo>
                  <a:pt x="1776977" y="1073426"/>
                </a:lnTo>
                <a:lnTo>
                  <a:pt x="1774842" y="1075561"/>
                </a:lnTo>
                <a:lnTo>
                  <a:pt x="1774842" y="1080816"/>
                </a:lnTo>
                <a:lnTo>
                  <a:pt x="1776977" y="1082951"/>
                </a:lnTo>
                <a:lnTo>
                  <a:pt x="1779606" y="1082951"/>
                </a:lnTo>
                <a:lnTo>
                  <a:pt x="1779606" y="1073426"/>
                </a:lnTo>
                <a:close/>
              </a:path>
              <a:path w="3512185" h="1797685">
                <a:moveTo>
                  <a:pt x="1826935" y="1073426"/>
                </a:moveTo>
                <a:lnTo>
                  <a:pt x="1779606" y="1073426"/>
                </a:lnTo>
                <a:lnTo>
                  <a:pt x="1779606" y="1082951"/>
                </a:lnTo>
                <a:lnTo>
                  <a:pt x="1826935" y="1082951"/>
                </a:lnTo>
                <a:lnTo>
                  <a:pt x="1826935" y="1073426"/>
                </a:lnTo>
                <a:close/>
              </a:path>
              <a:path w="3512185" h="1797685">
                <a:moveTo>
                  <a:pt x="1829563" y="1073426"/>
                </a:moveTo>
                <a:lnTo>
                  <a:pt x="1826935" y="1073426"/>
                </a:lnTo>
                <a:lnTo>
                  <a:pt x="1826935" y="1082951"/>
                </a:lnTo>
                <a:lnTo>
                  <a:pt x="1829563" y="1082951"/>
                </a:lnTo>
                <a:lnTo>
                  <a:pt x="1831698" y="1080816"/>
                </a:lnTo>
                <a:lnTo>
                  <a:pt x="1831698" y="1075561"/>
                </a:lnTo>
                <a:lnTo>
                  <a:pt x="1829563" y="1073426"/>
                </a:lnTo>
                <a:close/>
              </a:path>
              <a:path w="3512185" h="1797685">
                <a:moveTo>
                  <a:pt x="1874264" y="1073426"/>
                </a:moveTo>
                <a:lnTo>
                  <a:pt x="1871637" y="1073426"/>
                </a:lnTo>
                <a:lnTo>
                  <a:pt x="1869502" y="1075561"/>
                </a:lnTo>
                <a:lnTo>
                  <a:pt x="1869502" y="1080816"/>
                </a:lnTo>
                <a:lnTo>
                  <a:pt x="1871637" y="1082951"/>
                </a:lnTo>
                <a:lnTo>
                  <a:pt x="1874264" y="1082951"/>
                </a:lnTo>
                <a:lnTo>
                  <a:pt x="1874264" y="1073426"/>
                </a:lnTo>
                <a:close/>
              </a:path>
              <a:path w="3512185" h="1797685">
                <a:moveTo>
                  <a:pt x="1921593" y="1073426"/>
                </a:moveTo>
                <a:lnTo>
                  <a:pt x="1874264" y="1073426"/>
                </a:lnTo>
                <a:lnTo>
                  <a:pt x="1874264" y="1082951"/>
                </a:lnTo>
                <a:lnTo>
                  <a:pt x="1921593" y="1082951"/>
                </a:lnTo>
                <a:lnTo>
                  <a:pt x="1921593" y="1073426"/>
                </a:lnTo>
                <a:close/>
              </a:path>
              <a:path w="3512185" h="1797685">
                <a:moveTo>
                  <a:pt x="1924221" y="1073426"/>
                </a:moveTo>
                <a:lnTo>
                  <a:pt x="1921593" y="1073426"/>
                </a:lnTo>
                <a:lnTo>
                  <a:pt x="1921593" y="1082951"/>
                </a:lnTo>
                <a:lnTo>
                  <a:pt x="1924221" y="1082951"/>
                </a:lnTo>
                <a:lnTo>
                  <a:pt x="1926356" y="1080816"/>
                </a:lnTo>
                <a:lnTo>
                  <a:pt x="1926356" y="1075561"/>
                </a:lnTo>
                <a:lnTo>
                  <a:pt x="1924221" y="1073426"/>
                </a:lnTo>
                <a:close/>
              </a:path>
              <a:path w="3512185" h="1797685">
                <a:moveTo>
                  <a:pt x="1968922" y="1073426"/>
                </a:moveTo>
                <a:lnTo>
                  <a:pt x="1966295" y="1073426"/>
                </a:lnTo>
                <a:lnTo>
                  <a:pt x="1964160" y="1075561"/>
                </a:lnTo>
                <a:lnTo>
                  <a:pt x="1964160" y="1080816"/>
                </a:lnTo>
                <a:lnTo>
                  <a:pt x="1966295" y="1082951"/>
                </a:lnTo>
                <a:lnTo>
                  <a:pt x="1968922" y="1082951"/>
                </a:lnTo>
                <a:lnTo>
                  <a:pt x="1968922" y="1073426"/>
                </a:lnTo>
                <a:close/>
              </a:path>
              <a:path w="3512185" h="1797685">
                <a:moveTo>
                  <a:pt x="2016252" y="1073426"/>
                </a:moveTo>
                <a:lnTo>
                  <a:pt x="1968922" y="1073426"/>
                </a:lnTo>
                <a:lnTo>
                  <a:pt x="1968922" y="1082951"/>
                </a:lnTo>
                <a:lnTo>
                  <a:pt x="2016252" y="1082951"/>
                </a:lnTo>
                <a:lnTo>
                  <a:pt x="2016252" y="1073426"/>
                </a:lnTo>
                <a:close/>
              </a:path>
              <a:path w="3512185" h="1797685">
                <a:moveTo>
                  <a:pt x="2018879" y="1073426"/>
                </a:moveTo>
                <a:lnTo>
                  <a:pt x="2016252" y="1073426"/>
                </a:lnTo>
                <a:lnTo>
                  <a:pt x="2016252" y="1082951"/>
                </a:lnTo>
                <a:lnTo>
                  <a:pt x="2018879" y="1082951"/>
                </a:lnTo>
                <a:lnTo>
                  <a:pt x="2021014" y="1080816"/>
                </a:lnTo>
                <a:lnTo>
                  <a:pt x="2021014" y="1075561"/>
                </a:lnTo>
                <a:lnTo>
                  <a:pt x="2018879" y="1073426"/>
                </a:lnTo>
                <a:close/>
              </a:path>
              <a:path w="3512185" h="1797685">
                <a:moveTo>
                  <a:pt x="2063581" y="1073426"/>
                </a:moveTo>
                <a:lnTo>
                  <a:pt x="2060953" y="1073426"/>
                </a:lnTo>
                <a:lnTo>
                  <a:pt x="2058818" y="1075561"/>
                </a:lnTo>
                <a:lnTo>
                  <a:pt x="2058818" y="1080816"/>
                </a:lnTo>
                <a:lnTo>
                  <a:pt x="2060953" y="1082951"/>
                </a:lnTo>
                <a:lnTo>
                  <a:pt x="2063581" y="1082951"/>
                </a:lnTo>
                <a:lnTo>
                  <a:pt x="2063581" y="1073426"/>
                </a:lnTo>
                <a:close/>
              </a:path>
              <a:path w="3512185" h="1797685">
                <a:moveTo>
                  <a:pt x="2110910" y="1073426"/>
                </a:moveTo>
                <a:lnTo>
                  <a:pt x="2063581" y="1073426"/>
                </a:lnTo>
                <a:lnTo>
                  <a:pt x="2063581" y="1082951"/>
                </a:lnTo>
                <a:lnTo>
                  <a:pt x="2110910" y="1082951"/>
                </a:lnTo>
                <a:lnTo>
                  <a:pt x="2110910" y="1073426"/>
                </a:lnTo>
                <a:close/>
              </a:path>
              <a:path w="3512185" h="1797685">
                <a:moveTo>
                  <a:pt x="2113539" y="1073426"/>
                </a:moveTo>
                <a:lnTo>
                  <a:pt x="2110910" y="1073426"/>
                </a:lnTo>
                <a:lnTo>
                  <a:pt x="2110910" y="1082951"/>
                </a:lnTo>
                <a:lnTo>
                  <a:pt x="2113539" y="1082951"/>
                </a:lnTo>
                <a:lnTo>
                  <a:pt x="2115673" y="1080816"/>
                </a:lnTo>
                <a:lnTo>
                  <a:pt x="2115673" y="1075561"/>
                </a:lnTo>
                <a:lnTo>
                  <a:pt x="2113539" y="1073426"/>
                </a:lnTo>
                <a:close/>
              </a:path>
              <a:path w="3512185" h="1797685">
                <a:moveTo>
                  <a:pt x="2158239" y="1073426"/>
                </a:moveTo>
                <a:lnTo>
                  <a:pt x="2155611" y="1073426"/>
                </a:lnTo>
                <a:lnTo>
                  <a:pt x="2153476" y="1075561"/>
                </a:lnTo>
                <a:lnTo>
                  <a:pt x="2153476" y="1080816"/>
                </a:lnTo>
                <a:lnTo>
                  <a:pt x="2155611" y="1082951"/>
                </a:lnTo>
                <a:lnTo>
                  <a:pt x="2158239" y="1082951"/>
                </a:lnTo>
                <a:lnTo>
                  <a:pt x="2158239" y="1073426"/>
                </a:lnTo>
                <a:close/>
              </a:path>
              <a:path w="3512185" h="1797685">
                <a:moveTo>
                  <a:pt x="2205568" y="1073426"/>
                </a:moveTo>
                <a:lnTo>
                  <a:pt x="2158239" y="1073426"/>
                </a:lnTo>
                <a:lnTo>
                  <a:pt x="2158239" y="1082951"/>
                </a:lnTo>
                <a:lnTo>
                  <a:pt x="2205568" y="1082951"/>
                </a:lnTo>
                <a:lnTo>
                  <a:pt x="2205568" y="1073426"/>
                </a:lnTo>
                <a:close/>
              </a:path>
              <a:path w="3512185" h="1797685">
                <a:moveTo>
                  <a:pt x="2208197" y="1073426"/>
                </a:moveTo>
                <a:lnTo>
                  <a:pt x="2205568" y="1073426"/>
                </a:lnTo>
                <a:lnTo>
                  <a:pt x="2205568" y="1082951"/>
                </a:lnTo>
                <a:lnTo>
                  <a:pt x="2208197" y="1082951"/>
                </a:lnTo>
                <a:lnTo>
                  <a:pt x="2210332" y="1080816"/>
                </a:lnTo>
                <a:lnTo>
                  <a:pt x="2210332" y="1075561"/>
                </a:lnTo>
                <a:lnTo>
                  <a:pt x="2208197" y="1073426"/>
                </a:lnTo>
                <a:close/>
              </a:path>
              <a:path w="3512185" h="1797685">
                <a:moveTo>
                  <a:pt x="2252898" y="1073426"/>
                </a:moveTo>
                <a:lnTo>
                  <a:pt x="2250269" y="1073426"/>
                </a:lnTo>
                <a:lnTo>
                  <a:pt x="2248134" y="1075561"/>
                </a:lnTo>
                <a:lnTo>
                  <a:pt x="2248134" y="1080816"/>
                </a:lnTo>
                <a:lnTo>
                  <a:pt x="2250269" y="1082951"/>
                </a:lnTo>
                <a:lnTo>
                  <a:pt x="2252898" y="1082951"/>
                </a:lnTo>
                <a:lnTo>
                  <a:pt x="2252898" y="1073426"/>
                </a:lnTo>
                <a:close/>
              </a:path>
              <a:path w="3512185" h="1797685">
                <a:moveTo>
                  <a:pt x="2300227" y="1073426"/>
                </a:moveTo>
                <a:lnTo>
                  <a:pt x="2252898" y="1073426"/>
                </a:lnTo>
                <a:lnTo>
                  <a:pt x="2252898" y="1082951"/>
                </a:lnTo>
                <a:lnTo>
                  <a:pt x="2300227" y="1082951"/>
                </a:lnTo>
                <a:lnTo>
                  <a:pt x="2300227" y="1073426"/>
                </a:lnTo>
                <a:close/>
              </a:path>
              <a:path w="3512185" h="1797685">
                <a:moveTo>
                  <a:pt x="2302855" y="1073426"/>
                </a:moveTo>
                <a:lnTo>
                  <a:pt x="2300227" y="1073426"/>
                </a:lnTo>
                <a:lnTo>
                  <a:pt x="2300227" y="1082951"/>
                </a:lnTo>
                <a:lnTo>
                  <a:pt x="2302855" y="1082951"/>
                </a:lnTo>
                <a:lnTo>
                  <a:pt x="2304990" y="1080816"/>
                </a:lnTo>
                <a:lnTo>
                  <a:pt x="2304990" y="1075561"/>
                </a:lnTo>
                <a:lnTo>
                  <a:pt x="2302855" y="1073426"/>
                </a:lnTo>
                <a:close/>
              </a:path>
              <a:path w="3512185" h="1797685">
                <a:moveTo>
                  <a:pt x="2347556" y="1073426"/>
                </a:moveTo>
                <a:lnTo>
                  <a:pt x="2344928" y="1073426"/>
                </a:lnTo>
                <a:lnTo>
                  <a:pt x="2342793" y="1075561"/>
                </a:lnTo>
                <a:lnTo>
                  <a:pt x="2342793" y="1080816"/>
                </a:lnTo>
                <a:lnTo>
                  <a:pt x="2344928" y="1082951"/>
                </a:lnTo>
                <a:lnTo>
                  <a:pt x="2347556" y="1082951"/>
                </a:lnTo>
                <a:lnTo>
                  <a:pt x="2347556" y="1073426"/>
                </a:lnTo>
                <a:close/>
              </a:path>
              <a:path w="3512185" h="1797685">
                <a:moveTo>
                  <a:pt x="2394885" y="1073426"/>
                </a:moveTo>
                <a:lnTo>
                  <a:pt x="2347556" y="1073426"/>
                </a:lnTo>
                <a:lnTo>
                  <a:pt x="2347556" y="1082951"/>
                </a:lnTo>
                <a:lnTo>
                  <a:pt x="2394885" y="1082951"/>
                </a:lnTo>
                <a:lnTo>
                  <a:pt x="2394885" y="1073426"/>
                </a:lnTo>
                <a:close/>
              </a:path>
              <a:path w="3512185" h="1797685">
                <a:moveTo>
                  <a:pt x="2397513" y="1073426"/>
                </a:moveTo>
                <a:lnTo>
                  <a:pt x="2394885" y="1073426"/>
                </a:lnTo>
                <a:lnTo>
                  <a:pt x="2394885" y="1082951"/>
                </a:lnTo>
                <a:lnTo>
                  <a:pt x="2397513" y="1082951"/>
                </a:lnTo>
                <a:lnTo>
                  <a:pt x="2399648" y="1080816"/>
                </a:lnTo>
                <a:lnTo>
                  <a:pt x="2399648" y="1075561"/>
                </a:lnTo>
                <a:lnTo>
                  <a:pt x="2397513" y="1073426"/>
                </a:lnTo>
                <a:close/>
              </a:path>
              <a:path w="3512185" h="1797685">
                <a:moveTo>
                  <a:pt x="2442215" y="1073426"/>
                </a:moveTo>
                <a:lnTo>
                  <a:pt x="2439587" y="1073426"/>
                </a:lnTo>
                <a:lnTo>
                  <a:pt x="2437452" y="1075561"/>
                </a:lnTo>
                <a:lnTo>
                  <a:pt x="2437452" y="1080816"/>
                </a:lnTo>
                <a:lnTo>
                  <a:pt x="2439587" y="1082951"/>
                </a:lnTo>
                <a:lnTo>
                  <a:pt x="2442215" y="1082951"/>
                </a:lnTo>
                <a:lnTo>
                  <a:pt x="2442215" y="1073426"/>
                </a:lnTo>
                <a:close/>
              </a:path>
              <a:path w="3512185" h="1797685">
                <a:moveTo>
                  <a:pt x="2489544" y="1073426"/>
                </a:moveTo>
                <a:lnTo>
                  <a:pt x="2442215" y="1073426"/>
                </a:lnTo>
                <a:lnTo>
                  <a:pt x="2442215" y="1082951"/>
                </a:lnTo>
                <a:lnTo>
                  <a:pt x="2489544" y="1082951"/>
                </a:lnTo>
                <a:lnTo>
                  <a:pt x="2489544" y="1073426"/>
                </a:lnTo>
                <a:close/>
              </a:path>
              <a:path w="3512185" h="1797685">
                <a:moveTo>
                  <a:pt x="2492171" y="1073426"/>
                </a:moveTo>
                <a:lnTo>
                  <a:pt x="2489544" y="1073426"/>
                </a:lnTo>
                <a:lnTo>
                  <a:pt x="2489544" y="1082951"/>
                </a:lnTo>
                <a:lnTo>
                  <a:pt x="2492171" y="1082951"/>
                </a:lnTo>
                <a:lnTo>
                  <a:pt x="2494306" y="1080816"/>
                </a:lnTo>
                <a:lnTo>
                  <a:pt x="2494306" y="1075561"/>
                </a:lnTo>
                <a:lnTo>
                  <a:pt x="2492171" y="1073426"/>
                </a:lnTo>
                <a:close/>
              </a:path>
              <a:path w="3512185" h="1797685">
                <a:moveTo>
                  <a:pt x="2536873" y="1073426"/>
                </a:moveTo>
                <a:lnTo>
                  <a:pt x="2534245" y="1073426"/>
                </a:lnTo>
                <a:lnTo>
                  <a:pt x="2532110" y="1075561"/>
                </a:lnTo>
                <a:lnTo>
                  <a:pt x="2532110" y="1080816"/>
                </a:lnTo>
                <a:lnTo>
                  <a:pt x="2534245" y="1082951"/>
                </a:lnTo>
                <a:lnTo>
                  <a:pt x="2536873" y="1082951"/>
                </a:lnTo>
                <a:lnTo>
                  <a:pt x="2536873" y="1073426"/>
                </a:lnTo>
                <a:close/>
              </a:path>
              <a:path w="3512185" h="1797685">
                <a:moveTo>
                  <a:pt x="2584202" y="1073426"/>
                </a:moveTo>
                <a:lnTo>
                  <a:pt x="2536873" y="1073426"/>
                </a:lnTo>
                <a:lnTo>
                  <a:pt x="2536873" y="1082951"/>
                </a:lnTo>
                <a:lnTo>
                  <a:pt x="2584202" y="1082951"/>
                </a:lnTo>
                <a:lnTo>
                  <a:pt x="2584202" y="1073426"/>
                </a:lnTo>
                <a:close/>
              </a:path>
              <a:path w="3512185" h="1797685">
                <a:moveTo>
                  <a:pt x="2586829" y="1073426"/>
                </a:moveTo>
                <a:lnTo>
                  <a:pt x="2584202" y="1073426"/>
                </a:lnTo>
                <a:lnTo>
                  <a:pt x="2584202" y="1082951"/>
                </a:lnTo>
                <a:lnTo>
                  <a:pt x="2586829" y="1082951"/>
                </a:lnTo>
                <a:lnTo>
                  <a:pt x="2588964" y="1080816"/>
                </a:lnTo>
                <a:lnTo>
                  <a:pt x="2588964" y="1075561"/>
                </a:lnTo>
                <a:lnTo>
                  <a:pt x="2586829" y="1073426"/>
                </a:lnTo>
                <a:close/>
              </a:path>
              <a:path w="3512185" h="1797685">
                <a:moveTo>
                  <a:pt x="2631531" y="1073426"/>
                </a:moveTo>
                <a:lnTo>
                  <a:pt x="2628903" y="1073426"/>
                </a:lnTo>
                <a:lnTo>
                  <a:pt x="2626768" y="1075561"/>
                </a:lnTo>
                <a:lnTo>
                  <a:pt x="2626768" y="1080816"/>
                </a:lnTo>
                <a:lnTo>
                  <a:pt x="2628903" y="1082951"/>
                </a:lnTo>
                <a:lnTo>
                  <a:pt x="2631531" y="1082951"/>
                </a:lnTo>
                <a:lnTo>
                  <a:pt x="2631531" y="1073426"/>
                </a:lnTo>
                <a:close/>
              </a:path>
              <a:path w="3512185" h="1797685">
                <a:moveTo>
                  <a:pt x="2678860" y="1073426"/>
                </a:moveTo>
                <a:lnTo>
                  <a:pt x="2631531" y="1073426"/>
                </a:lnTo>
                <a:lnTo>
                  <a:pt x="2631531" y="1082951"/>
                </a:lnTo>
                <a:lnTo>
                  <a:pt x="2678860" y="1082951"/>
                </a:lnTo>
                <a:lnTo>
                  <a:pt x="2678860" y="1073426"/>
                </a:lnTo>
                <a:close/>
              </a:path>
              <a:path w="3512185" h="1797685">
                <a:moveTo>
                  <a:pt x="2681489" y="1073426"/>
                </a:moveTo>
                <a:lnTo>
                  <a:pt x="2678860" y="1073426"/>
                </a:lnTo>
                <a:lnTo>
                  <a:pt x="2678860" y="1082951"/>
                </a:lnTo>
                <a:lnTo>
                  <a:pt x="2681489" y="1082951"/>
                </a:lnTo>
                <a:lnTo>
                  <a:pt x="2683624" y="1080816"/>
                </a:lnTo>
                <a:lnTo>
                  <a:pt x="2683624" y="1075561"/>
                </a:lnTo>
                <a:lnTo>
                  <a:pt x="2681489" y="1073426"/>
                </a:lnTo>
                <a:close/>
              </a:path>
              <a:path w="3512185" h="1797685">
                <a:moveTo>
                  <a:pt x="2726189" y="1073426"/>
                </a:moveTo>
                <a:lnTo>
                  <a:pt x="2723561" y="1073426"/>
                </a:lnTo>
                <a:lnTo>
                  <a:pt x="2721427" y="1075561"/>
                </a:lnTo>
                <a:lnTo>
                  <a:pt x="2721427" y="1080816"/>
                </a:lnTo>
                <a:lnTo>
                  <a:pt x="2723561" y="1082951"/>
                </a:lnTo>
                <a:lnTo>
                  <a:pt x="2726189" y="1082951"/>
                </a:lnTo>
                <a:lnTo>
                  <a:pt x="2726189" y="1073426"/>
                </a:lnTo>
                <a:close/>
              </a:path>
              <a:path w="3512185" h="1797685">
                <a:moveTo>
                  <a:pt x="2773519" y="1073426"/>
                </a:moveTo>
                <a:lnTo>
                  <a:pt x="2726189" y="1073426"/>
                </a:lnTo>
                <a:lnTo>
                  <a:pt x="2726189" y="1082951"/>
                </a:lnTo>
                <a:lnTo>
                  <a:pt x="2773519" y="1082951"/>
                </a:lnTo>
                <a:lnTo>
                  <a:pt x="2773519" y="1073426"/>
                </a:lnTo>
                <a:close/>
              </a:path>
              <a:path w="3512185" h="1797685">
                <a:moveTo>
                  <a:pt x="2776147" y="1073426"/>
                </a:moveTo>
                <a:lnTo>
                  <a:pt x="2773519" y="1073426"/>
                </a:lnTo>
                <a:lnTo>
                  <a:pt x="2773519" y="1082951"/>
                </a:lnTo>
                <a:lnTo>
                  <a:pt x="2776147" y="1082951"/>
                </a:lnTo>
                <a:lnTo>
                  <a:pt x="2778282" y="1080816"/>
                </a:lnTo>
                <a:lnTo>
                  <a:pt x="2778282" y="1075561"/>
                </a:lnTo>
                <a:lnTo>
                  <a:pt x="2776147" y="1073426"/>
                </a:lnTo>
                <a:close/>
              </a:path>
              <a:path w="3512185" h="1797685">
                <a:moveTo>
                  <a:pt x="2820849" y="1073426"/>
                </a:moveTo>
                <a:lnTo>
                  <a:pt x="2818220" y="1073426"/>
                </a:lnTo>
                <a:lnTo>
                  <a:pt x="2816085" y="1075561"/>
                </a:lnTo>
                <a:lnTo>
                  <a:pt x="2816085" y="1080816"/>
                </a:lnTo>
                <a:lnTo>
                  <a:pt x="2818220" y="1082951"/>
                </a:lnTo>
                <a:lnTo>
                  <a:pt x="2820849" y="1082951"/>
                </a:lnTo>
                <a:lnTo>
                  <a:pt x="2820849" y="1073426"/>
                </a:lnTo>
                <a:close/>
              </a:path>
              <a:path w="3512185" h="1797685">
                <a:moveTo>
                  <a:pt x="2868178" y="1073426"/>
                </a:moveTo>
                <a:lnTo>
                  <a:pt x="2820849" y="1073426"/>
                </a:lnTo>
                <a:lnTo>
                  <a:pt x="2820849" y="1082951"/>
                </a:lnTo>
                <a:lnTo>
                  <a:pt x="2868178" y="1082951"/>
                </a:lnTo>
                <a:lnTo>
                  <a:pt x="2868178" y="1073426"/>
                </a:lnTo>
                <a:close/>
              </a:path>
              <a:path w="3512185" h="1797685">
                <a:moveTo>
                  <a:pt x="2870805" y="1073426"/>
                </a:moveTo>
                <a:lnTo>
                  <a:pt x="2868178" y="1073426"/>
                </a:lnTo>
                <a:lnTo>
                  <a:pt x="2868178" y="1082951"/>
                </a:lnTo>
                <a:lnTo>
                  <a:pt x="2870805" y="1082951"/>
                </a:lnTo>
                <a:lnTo>
                  <a:pt x="2872940" y="1080816"/>
                </a:lnTo>
                <a:lnTo>
                  <a:pt x="2872940" y="1075561"/>
                </a:lnTo>
                <a:lnTo>
                  <a:pt x="2870805" y="1073426"/>
                </a:lnTo>
                <a:close/>
              </a:path>
              <a:path w="3512185" h="1797685">
                <a:moveTo>
                  <a:pt x="2915507" y="1073426"/>
                </a:moveTo>
                <a:lnTo>
                  <a:pt x="2912878" y="1073426"/>
                </a:lnTo>
                <a:lnTo>
                  <a:pt x="2910744" y="1075561"/>
                </a:lnTo>
                <a:lnTo>
                  <a:pt x="2910744" y="1080816"/>
                </a:lnTo>
                <a:lnTo>
                  <a:pt x="2912878" y="1082951"/>
                </a:lnTo>
                <a:lnTo>
                  <a:pt x="2915507" y="1082951"/>
                </a:lnTo>
                <a:lnTo>
                  <a:pt x="2915507" y="1073426"/>
                </a:lnTo>
                <a:close/>
              </a:path>
              <a:path w="3512185" h="1797685">
                <a:moveTo>
                  <a:pt x="2962836" y="1073426"/>
                </a:moveTo>
                <a:lnTo>
                  <a:pt x="2915507" y="1073426"/>
                </a:lnTo>
                <a:lnTo>
                  <a:pt x="2915507" y="1082951"/>
                </a:lnTo>
                <a:lnTo>
                  <a:pt x="2962836" y="1082951"/>
                </a:lnTo>
                <a:lnTo>
                  <a:pt x="2962836" y="1073426"/>
                </a:lnTo>
                <a:close/>
              </a:path>
              <a:path w="3512185" h="1797685">
                <a:moveTo>
                  <a:pt x="2965463" y="1073426"/>
                </a:moveTo>
                <a:lnTo>
                  <a:pt x="2962836" y="1073426"/>
                </a:lnTo>
                <a:lnTo>
                  <a:pt x="2962836" y="1082951"/>
                </a:lnTo>
                <a:lnTo>
                  <a:pt x="2965463" y="1082951"/>
                </a:lnTo>
                <a:lnTo>
                  <a:pt x="2967598" y="1080816"/>
                </a:lnTo>
                <a:lnTo>
                  <a:pt x="2967598" y="1075561"/>
                </a:lnTo>
                <a:lnTo>
                  <a:pt x="2965463" y="1073426"/>
                </a:lnTo>
                <a:close/>
              </a:path>
              <a:path w="3512185" h="1797685">
                <a:moveTo>
                  <a:pt x="3010165" y="1073426"/>
                </a:moveTo>
                <a:lnTo>
                  <a:pt x="3007537" y="1073426"/>
                </a:lnTo>
                <a:lnTo>
                  <a:pt x="3005402" y="1075561"/>
                </a:lnTo>
                <a:lnTo>
                  <a:pt x="3005402" y="1080816"/>
                </a:lnTo>
                <a:lnTo>
                  <a:pt x="3007537" y="1082951"/>
                </a:lnTo>
                <a:lnTo>
                  <a:pt x="3010165" y="1082951"/>
                </a:lnTo>
                <a:lnTo>
                  <a:pt x="3010165" y="1073426"/>
                </a:lnTo>
                <a:close/>
              </a:path>
              <a:path w="3512185" h="1797685">
                <a:moveTo>
                  <a:pt x="3057494" y="1073426"/>
                </a:moveTo>
                <a:lnTo>
                  <a:pt x="3010165" y="1073426"/>
                </a:lnTo>
                <a:lnTo>
                  <a:pt x="3010165" y="1082951"/>
                </a:lnTo>
                <a:lnTo>
                  <a:pt x="3057494" y="1082951"/>
                </a:lnTo>
                <a:lnTo>
                  <a:pt x="3057494" y="1073426"/>
                </a:lnTo>
                <a:close/>
              </a:path>
              <a:path w="3512185" h="1797685">
                <a:moveTo>
                  <a:pt x="3060122" y="1073426"/>
                </a:moveTo>
                <a:lnTo>
                  <a:pt x="3057494" y="1073426"/>
                </a:lnTo>
                <a:lnTo>
                  <a:pt x="3057494" y="1082951"/>
                </a:lnTo>
                <a:lnTo>
                  <a:pt x="3060122" y="1082951"/>
                </a:lnTo>
                <a:lnTo>
                  <a:pt x="3062257" y="1080816"/>
                </a:lnTo>
                <a:lnTo>
                  <a:pt x="3062257" y="1075561"/>
                </a:lnTo>
                <a:lnTo>
                  <a:pt x="3060122" y="1073426"/>
                </a:lnTo>
                <a:close/>
              </a:path>
              <a:path w="3512185" h="1797685">
                <a:moveTo>
                  <a:pt x="3104823" y="1073426"/>
                </a:moveTo>
                <a:lnTo>
                  <a:pt x="3102195" y="1073426"/>
                </a:lnTo>
                <a:lnTo>
                  <a:pt x="3100061" y="1075561"/>
                </a:lnTo>
                <a:lnTo>
                  <a:pt x="3100061" y="1080816"/>
                </a:lnTo>
                <a:lnTo>
                  <a:pt x="3102195" y="1082951"/>
                </a:lnTo>
                <a:lnTo>
                  <a:pt x="3104823" y="1082951"/>
                </a:lnTo>
                <a:lnTo>
                  <a:pt x="3104823" y="1073426"/>
                </a:lnTo>
                <a:close/>
              </a:path>
              <a:path w="3512185" h="1797685">
                <a:moveTo>
                  <a:pt x="3152152" y="1073426"/>
                </a:moveTo>
                <a:lnTo>
                  <a:pt x="3104823" y="1073426"/>
                </a:lnTo>
                <a:lnTo>
                  <a:pt x="3104823" y="1082951"/>
                </a:lnTo>
                <a:lnTo>
                  <a:pt x="3152152" y="1082951"/>
                </a:lnTo>
                <a:lnTo>
                  <a:pt x="3152152" y="1073426"/>
                </a:lnTo>
                <a:close/>
              </a:path>
              <a:path w="3512185" h="1797685">
                <a:moveTo>
                  <a:pt x="3154780" y="1073426"/>
                </a:moveTo>
                <a:lnTo>
                  <a:pt x="3152152" y="1073426"/>
                </a:lnTo>
                <a:lnTo>
                  <a:pt x="3152152" y="1082951"/>
                </a:lnTo>
                <a:lnTo>
                  <a:pt x="3154780" y="1082951"/>
                </a:lnTo>
                <a:lnTo>
                  <a:pt x="3156915" y="1080816"/>
                </a:lnTo>
                <a:lnTo>
                  <a:pt x="3156915" y="1075561"/>
                </a:lnTo>
                <a:lnTo>
                  <a:pt x="3154780" y="1073426"/>
                </a:lnTo>
                <a:close/>
              </a:path>
              <a:path w="3512185" h="1797685">
                <a:moveTo>
                  <a:pt x="3199481" y="1073426"/>
                </a:moveTo>
                <a:lnTo>
                  <a:pt x="3196854" y="1073426"/>
                </a:lnTo>
                <a:lnTo>
                  <a:pt x="3194719" y="1075561"/>
                </a:lnTo>
                <a:lnTo>
                  <a:pt x="3194719" y="1080816"/>
                </a:lnTo>
                <a:lnTo>
                  <a:pt x="3196854" y="1082951"/>
                </a:lnTo>
                <a:lnTo>
                  <a:pt x="3199481" y="1082951"/>
                </a:lnTo>
                <a:lnTo>
                  <a:pt x="3199481" y="1073426"/>
                </a:lnTo>
                <a:close/>
              </a:path>
              <a:path w="3512185" h="1797685">
                <a:moveTo>
                  <a:pt x="3246810" y="1073426"/>
                </a:moveTo>
                <a:lnTo>
                  <a:pt x="3199481" y="1073426"/>
                </a:lnTo>
                <a:lnTo>
                  <a:pt x="3199481" y="1082951"/>
                </a:lnTo>
                <a:lnTo>
                  <a:pt x="3246810" y="1082951"/>
                </a:lnTo>
                <a:lnTo>
                  <a:pt x="3246810" y="1073426"/>
                </a:lnTo>
                <a:close/>
              </a:path>
              <a:path w="3512185" h="1797685">
                <a:moveTo>
                  <a:pt x="3249439" y="1073426"/>
                </a:moveTo>
                <a:lnTo>
                  <a:pt x="3246810" y="1073426"/>
                </a:lnTo>
                <a:lnTo>
                  <a:pt x="3246810" y="1082951"/>
                </a:lnTo>
                <a:lnTo>
                  <a:pt x="3249439" y="1082951"/>
                </a:lnTo>
                <a:lnTo>
                  <a:pt x="3251574" y="1080816"/>
                </a:lnTo>
                <a:lnTo>
                  <a:pt x="3251574" y="1075561"/>
                </a:lnTo>
                <a:lnTo>
                  <a:pt x="3249439" y="1073426"/>
                </a:lnTo>
                <a:close/>
              </a:path>
              <a:path w="3512185" h="1797685">
                <a:moveTo>
                  <a:pt x="3294139" y="1073426"/>
                </a:moveTo>
                <a:lnTo>
                  <a:pt x="3291512" y="1073426"/>
                </a:lnTo>
                <a:lnTo>
                  <a:pt x="3289377" y="1075561"/>
                </a:lnTo>
                <a:lnTo>
                  <a:pt x="3289377" y="1080816"/>
                </a:lnTo>
                <a:lnTo>
                  <a:pt x="3291512" y="1082951"/>
                </a:lnTo>
                <a:lnTo>
                  <a:pt x="3294139" y="1082951"/>
                </a:lnTo>
                <a:lnTo>
                  <a:pt x="3294139" y="1073426"/>
                </a:lnTo>
                <a:close/>
              </a:path>
              <a:path w="3512185" h="1797685">
                <a:moveTo>
                  <a:pt x="3341470" y="1073426"/>
                </a:moveTo>
                <a:lnTo>
                  <a:pt x="3294139" y="1073426"/>
                </a:lnTo>
                <a:lnTo>
                  <a:pt x="3294139" y="1082951"/>
                </a:lnTo>
                <a:lnTo>
                  <a:pt x="3341470" y="1082951"/>
                </a:lnTo>
                <a:lnTo>
                  <a:pt x="3341470" y="1073426"/>
                </a:lnTo>
                <a:close/>
              </a:path>
              <a:path w="3512185" h="1797685">
                <a:moveTo>
                  <a:pt x="3344097" y="1073426"/>
                </a:moveTo>
                <a:lnTo>
                  <a:pt x="3341470" y="1073426"/>
                </a:lnTo>
                <a:lnTo>
                  <a:pt x="3341470" y="1082951"/>
                </a:lnTo>
                <a:lnTo>
                  <a:pt x="3344097" y="1082951"/>
                </a:lnTo>
                <a:lnTo>
                  <a:pt x="3346232" y="1080816"/>
                </a:lnTo>
                <a:lnTo>
                  <a:pt x="3346232" y="1075561"/>
                </a:lnTo>
                <a:lnTo>
                  <a:pt x="3344097" y="1073426"/>
                </a:lnTo>
                <a:close/>
              </a:path>
              <a:path w="3512185" h="1797685">
                <a:moveTo>
                  <a:pt x="3388799" y="1073426"/>
                </a:moveTo>
                <a:lnTo>
                  <a:pt x="3386170" y="1073426"/>
                </a:lnTo>
                <a:lnTo>
                  <a:pt x="3384035" y="1075561"/>
                </a:lnTo>
                <a:lnTo>
                  <a:pt x="3384035" y="1080816"/>
                </a:lnTo>
                <a:lnTo>
                  <a:pt x="3386170" y="1082951"/>
                </a:lnTo>
                <a:lnTo>
                  <a:pt x="3388799" y="1082951"/>
                </a:lnTo>
                <a:lnTo>
                  <a:pt x="3388799" y="1073426"/>
                </a:lnTo>
                <a:close/>
              </a:path>
              <a:path w="3512185" h="1797685">
                <a:moveTo>
                  <a:pt x="3436128" y="1073426"/>
                </a:moveTo>
                <a:lnTo>
                  <a:pt x="3388799" y="1073426"/>
                </a:lnTo>
                <a:lnTo>
                  <a:pt x="3388799" y="1082951"/>
                </a:lnTo>
                <a:lnTo>
                  <a:pt x="3436128" y="1082951"/>
                </a:lnTo>
                <a:lnTo>
                  <a:pt x="3436128" y="1073426"/>
                </a:lnTo>
                <a:close/>
              </a:path>
              <a:path w="3512185" h="1797685">
                <a:moveTo>
                  <a:pt x="3438756" y="1073426"/>
                </a:moveTo>
                <a:lnTo>
                  <a:pt x="3436128" y="1073426"/>
                </a:lnTo>
                <a:lnTo>
                  <a:pt x="3436128" y="1082951"/>
                </a:lnTo>
                <a:lnTo>
                  <a:pt x="3438756" y="1082951"/>
                </a:lnTo>
                <a:lnTo>
                  <a:pt x="3440891" y="1080816"/>
                </a:lnTo>
                <a:lnTo>
                  <a:pt x="3440891" y="1075561"/>
                </a:lnTo>
                <a:lnTo>
                  <a:pt x="3438756" y="1073426"/>
                </a:lnTo>
                <a:close/>
              </a:path>
              <a:path w="3512185" h="1797685">
                <a:moveTo>
                  <a:pt x="3483457" y="1073426"/>
                </a:moveTo>
                <a:lnTo>
                  <a:pt x="3480829" y="1073426"/>
                </a:lnTo>
                <a:lnTo>
                  <a:pt x="3478695" y="1075561"/>
                </a:lnTo>
                <a:lnTo>
                  <a:pt x="3478695" y="1080816"/>
                </a:lnTo>
                <a:lnTo>
                  <a:pt x="3480829" y="1082951"/>
                </a:lnTo>
                <a:lnTo>
                  <a:pt x="3483457" y="1082951"/>
                </a:lnTo>
                <a:lnTo>
                  <a:pt x="3483457" y="1073426"/>
                </a:lnTo>
                <a:close/>
              </a:path>
              <a:path w="3512185" h="1797685">
                <a:moveTo>
                  <a:pt x="3507177" y="1073426"/>
                </a:moveTo>
                <a:lnTo>
                  <a:pt x="3483457" y="1073426"/>
                </a:lnTo>
                <a:lnTo>
                  <a:pt x="3483457" y="1082951"/>
                </a:lnTo>
                <a:lnTo>
                  <a:pt x="3507177" y="1082951"/>
                </a:lnTo>
                <a:lnTo>
                  <a:pt x="3507177" y="1073426"/>
                </a:lnTo>
                <a:close/>
              </a:path>
              <a:path w="3512185" h="1797685">
                <a:moveTo>
                  <a:pt x="3509806" y="1073426"/>
                </a:moveTo>
                <a:lnTo>
                  <a:pt x="3507177" y="1073426"/>
                </a:lnTo>
                <a:lnTo>
                  <a:pt x="3507177" y="1082951"/>
                </a:lnTo>
                <a:lnTo>
                  <a:pt x="3509806" y="1082951"/>
                </a:lnTo>
                <a:lnTo>
                  <a:pt x="3511941" y="1080816"/>
                </a:lnTo>
                <a:lnTo>
                  <a:pt x="3511941" y="1075561"/>
                </a:lnTo>
                <a:lnTo>
                  <a:pt x="3509806" y="1073426"/>
                </a:lnTo>
                <a:close/>
              </a:path>
              <a:path w="3512185" h="1797685">
                <a:moveTo>
                  <a:pt x="4762" y="716259"/>
                </a:moveTo>
                <a:lnTo>
                  <a:pt x="2134" y="716259"/>
                </a:lnTo>
                <a:lnTo>
                  <a:pt x="0" y="718394"/>
                </a:lnTo>
                <a:lnTo>
                  <a:pt x="0" y="723651"/>
                </a:lnTo>
                <a:lnTo>
                  <a:pt x="2134" y="725785"/>
                </a:lnTo>
                <a:lnTo>
                  <a:pt x="4762" y="725785"/>
                </a:lnTo>
                <a:lnTo>
                  <a:pt x="4762" y="716259"/>
                </a:lnTo>
                <a:close/>
              </a:path>
              <a:path w="3512185" h="1797685">
                <a:moveTo>
                  <a:pt x="28428" y="716259"/>
                </a:moveTo>
                <a:lnTo>
                  <a:pt x="4762" y="716259"/>
                </a:lnTo>
                <a:lnTo>
                  <a:pt x="4762" y="725785"/>
                </a:lnTo>
                <a:lnTo>
                  <a:pt x="28428" y="725785"/>
                </a:lnTo>
                <a:lnTo>
                  <a:pt x="28428" y="716259"/>
                </a:lnTo>
                <a:close/>
              </a:path>
              <a:path w="3512185" h="1797685">
                <a:moveTo>
                  <a:pt x="31057" y="716259"/>
                </a:moveTo>
                <a:lnTo>
                  <a:pt x="28428" y="716259"/>
                </a:lnTo>
                <a:lnTo>
                  <a:pt x="28428" y="725785"/>
                </a:lnTo>
                <a:lnTo>
                  <a:pt x="31057" y="725785"/>
                </a:lnTo>
                <a:lnTo>
                  <a:pt x="33192" y="723651"/>
                </a:lnTo>
                <a:lnTo>
                  <a:pt x="33192" y="718394"/>
                </a:lnTo>
                <a:lnTo>
                  <a:pt x="31057" y="716259"/>
                </a:lnTo>
                <a:close/>
              </a:path>
              <a:path w="3512185" h="1797685">
                <a:moveTo>
                  <a:pt x="75758" y="716259"/>
                </a:moveTo>
                <a:lnTo>
                  <a:pt x="73130" y="716259"/>
                </a:lnTo>
                <a:lnTo>
                  <a:pt x="70995" y="718394"/>
                </a:lnTo>
                <a:lnTo>
                  <a:pt x="70995" y="723651"/>
                </a:lnTo>
                <a:lnTo>
                  <a:pt x="73130" y="725785"/>
                </a:lnTo>
                <a:lnTo>
                  <a:pt x="75758" y="725785"/>
                </a:lnTo>
                <a:lnTo>
                  <a:pt x="75758" y="716259"/>
                </a:lnTo>
                <a:close/>
              </a:path>
              <a:path w="3512185" h="1797685">
                <a:moveTo>
                  <a:pt x="123087" y="716259"/>
                </a:moveTo>
                <a:lnTo>
                  <a:pt x="75758" y="716259"/>
                </a:lnTo>
                <a:lnTo>
                  <a:pt x="75758" y="725785"/>
                </a:lnTo>
                <a:lnTo>
                  <a:pt x="123087" y="725785"/>
                </a:lnTo>
                <a:lnTo>
                  <a:pt x="123087" y="716259"/>
                </a:lnTo>
                <a:close/>
              </a:path>
              <a:path w="3512185" h="1797685">
                <a:moveTo>
                  <a:pt x="125716" y="716259"/>
                </a:moveTo>
                <a:lnTo>
                  <a:pt x="123087" y="716259"/>
                </a:lnTo>
                <a:lnTo>
                  <a:pt x="123087" y="725785"/>
                </a:lnTo>
                <a:lnTo>
                  <a:pt x="125716" y="725785"/>
                </a:lnTo>
                <a:lnTo>
                  <a:pt x="127850" y="723651"/>
                </a:lnTo>
                <a:lnTo>
                  <a:pt x="127850" y="718394"/>
                </a:lnTo>
                <a:lnTo>
                  <a:pt x="125716" y="716259"/>
                </a:lnTo>
                <a:close/>
              </a:path>
              <a:path w="3512185" h="1797685">
                <a:moveTo>
                  <a:pt x="170417" y="716259"/>
                </a:moveTo>
                <a:lnTo>
                  <a:pt x="167788" y="716259"/>
                </a:lnTo>
                <a:lnTo>
                  <a:pt x="165653" y="718394"/>
                </a:lnTo>
                <a:lnTo>
                  <a:pt x="165653" y="723651"/>
                </a:lnTo>
                <a:lnTo>
                  <a:pt x="167788" y="725785"/>
                </a:lnTo>
                <a:lnTo>
                  <a:pt x="170417" y="725785"/>
                </a:lnTo>
                <a:lnTo>
                  <a:pt x="170417" y="716259"/>
                </a:lnTo>
                <a:close/>
              </a:path>
              <a:path w="3512185" h="1797685">
                <a:moveTo>
                  <a:pt x="217746" y="716259"/>
                </a:moveTo>
                <a:lnTo>
                  <a:pt x="170417" y="716259"/>
                </a:lnTo>
                <a:lnTo>
                  <a:pt x="170417" y="725785"/>
                </a:lnTo>
                <a:lnTo>
                  <a:pt x="217746" y="725785"/>
                </a:lnTo>
                <a:lnTo>
                  <a:pt x="217746" y="716259"/>
                </a:lnTo>
                <a:close/>
              </a:path>
              <a:path w="3512185" h="1797685">
                <a:moveTo>
                  <a:pt x="220374" y="716259"/>
                </a:moveTo>
                <a:lnTo>
                  <a:pt x="217746" y="716259"/>
                </a:lnTo>
                <a:lnTo>
                  <a:pt x="217746" y="725785"/>
                </a:lnTo>
                <a:lnTo>
                  <a:pt x="220374" y="725785"/>
                </a:lnTo>
                <a:lnTo>
                  <a:pt x="222509" y="723651"/>
                </a:lnTo>
                <a:lnTo>
                  <a:pt x="222509" y="718394"/>
                </a:lnTo>
                <a:lnTo>
                  <a:pt x="220374" y="716259"/>
                </a:lnTo>
                <a:close/>
              </a:path>
              <a:path w="3512185" h="1797685">
                <a:moveTo>
                  <a:pt x="265075" y="716259"/>
                </a:moveTo>
                <a:lnTo>
                  <a:pt x="262446" y="716259"/>
                </a:lnTo>
                <a:lnTo>
                  <a:pt x="260313" y="718394"/>
                </a:lnTo>
                <a:lnTo>
                  <a:pt x="260313" y="723651"/>
                </a:lnTo>
                <a:lnTo>
                  <a:pt x="262446" y="725785"/>
                </a:lnTo>
                <a:lnTo>
                  <a:pt x="265075" y="725785"/>
                </a:lnTo>
                <a:lnTo>
                  <a:pt x="265075" y="716259"/>
                </a:lnTo>
                <a:close/>
              </a:path>
              <a:path w="3512185" h="1797685">
                <a:moveTo>
                  <a:pt x="312404" y="716259"/>
                </a:moveTo>
                <a:lnTo>
                  <a:pt x="265075" y="716259"/>
                </a:lnTo>
                <a:lnTo>
                  <a:pt x="265075" y="725785"/>
                </a:lnTo>
                <a:lnTo>
                  <a:pt x="312404" y="725785"/>
                </a:lnTo>
                <a:lnTo>
                  <a:pt x="312404" y="716259"/>
                </a:lnTo>
                <a:close/>
              </a:path>
              <a:path w="3512185" h="1797685">
                <a:moveTo>
                  <a:pt x="315032" y="716259"/>
                </a:moveTo>
                <a:lnTo>
                  <a:pt x="312404" y="716259"/>
                </a:lnTo>
                <a:lnTo>
                  <a:pt x="312404" y="725785"/>
                </a:lnTo>
                <a:lnTo>
                  <a:pt x="315032" y="725785"/>
                </a:lnTo>
                <a:lnTo>
                  <a:pt x="317167" y="723651"/>
                </a:lnTo>
                <a:lnTo>
                  <a:pt x="317167" y="718394"/>
                </a:lnTo>
                <a:lnTo>
                  <a:pt x="315032" y="716259"/>
                </a:lnTo>
                <a:close/>
              </a:path>
              <a:path w="3512185" h="1797685">
                <a:moveTo>
                  <a:pt x="359733" y="716259"/>
                </a:moveTo>
                <a:lnTo>
                  <a:pt x="357106" y="716259"/>
                </a:lnTo>
                <a:lnTo>
                  <a:pt x="354971" y="718394"/>
                </a:lnTo>
                <a:lnTo>
                  <a:pt x="354971" y="723651"/>
                </a:lnTo>
                <a:lnTo>
                  <a:pt x="357106" y="725785"/>
                </a:lnTo>
                <a:lnTo>
                  <a:pt x="359733" y="725785"/>
                </a:lnTo>
                <a:lnTo>
                  <a:pt x="359733" y="716259"/>
                </a:lnTo>
                <a:close/>
              </a:path>
              <a:path w="3512185" h="1797685">
                <a:moveTo>
                  <a:pt x="407062" y="716259"/>
                </a:moveTo>
                <a:lnTo>
                  <a:pt x="359733" y="716259"/>
                </a:lnTo>
                <a:lnTo>
                  <a:pt x="359733" y="725785"/>
                </a:lnTo>
                <a:lnTo>
                  <a:pt x="407062" y="725785"/>
                </a:lnTo>
                <a:lnTo>
                  <a:pt x="407062" y="716259"/>
                </a:lnTo>
                <a:close/>
              </a:path>
              <a:path w="3512185" h="1797685">
                <a:moveTo>
                  <a:pt x="409690" y="716259"/>
                </a:moveTo>
                <a:lnTo>
                  <a:pt x="407062" y="716259"/>
                </a:lnTo>
                <a:lnTo>
                  <a:pt x="407062" y="725785"/>
                </a:lnTo>
                <a:lnTo>
                  <a:pt x="409690" y="725785"/>
                </a:lnTo>
                <a:lnTo>
                  <a:pt x="411825" y="723651"/>
                </a:lnTo>
                <a:lnTo>
                  <a:pt x="411825" y="718394"/>
                </a:lnTo>
                <a:lnTo>
                  <a:pt x="409690" y="716259"/>
                </a:lnTo>
                <a:close/>
              </a:path>
              <a:path w="3512185" h="1797685">
                <a:moveTo>
                  <a:pt x="454392" y="716259"/>
                </a:moveTo>
                <a:lnTo>
                  <a:pt x="451764" y="716259"/>
                </a:lnTo>
                <a:lnTo>
                  <a:pt x="449629" y="718394"/>
                </a:lnTo>
                <a:lnTo>
                  <a:pt x="449629" y="723651"/>
                </a:lnTo>
                <a:lnTo>
                  <a:pt x="451764" y="725785"/>
                </a:lnTo>
                <a:lnTo>
                  <a:pt x="454392" y="725785"/>
                </a:lnTo>
                <a:lnTo>
                  <a:pt x="454392" y="716259"/>
                </a:lnTo>
                <a:close/>
              </a:path>
              <a:path w="3512185" h="1797685">
                <a:moveTo>
                  <a:pt x="501721" y="716259"/>
                </a:moveTo>
                <a:lnTo>
                  <a:pt x="454392" y="716259"/>
                </a:lnTo>
                <a:lnTo>
                  <a:pt x="454392" y="725785"/>
                </a:lnTo>
                <a:lnTo>
                  <a:pt x="501721" y="725785"/>
                </a:lnTo>
                <a:lnTo>
                  <a:pt x="501721" y="716259"/>
                </a:lnTo>
                <a:close/>
              </a:path>
              <a:path w="3512185" h="1797685">
                <a:moveTo>
                  <a:pt x="504348" y="716259"/>
                </a:moveTo>
                <a:lnTo>
                  <a:pt x="501721" y="716259"/>
                </a:lnTo>
                <a:lnTo>
                  <a:pt x="501721" y="725785"/>
                </a:lnTo>
                <a:lnTo>
                  <a:pt x="504348" y="725785"/>
                </a:lnTo>
                <a:lnTo>
                  <a:pt x="506483" y="723651"/>
                </a:lnTo>
                <a:lnTo>
                  <a:pt x="506483" y="718394"/>
                </a:lnTo>
                <a:lnTo>
                  <a:pt x="504348" y="716259"/>
                </a:lnTo>
                <a:close/>
              </a:path>
              <a:path w="3512185" h="1797685">
                <a:moveTo>
                  <a:pt x="549050" y="716259"/>
                </a:moveTo>
                <a:lnTo>
                  <a:pt x="546422" y="716259"/>
                </a:lnTo>
                <a:lnTo>
                  <a:pt x="544287" y="718394"/>
                </a:lnTo>
                <a:lnTo>
                  <a:pt x="544287" y="723651"/>
                </a:lnTo>
                <a:lnTo>
                  <a:pt x="546422" y="725785"/>
                </a:lnTo>
                <a:lnTo>
                  <a:pt x="549050" y="725785"/>
                </a:lnTo>
                <a:lnTo>
                  <a:pt x="549050" y="716259"/>
                </a:lnTo>
                <a:close/>
              </a:path>
              <a:path w="3512185" h="1797685">
                <a:moveTo>
                  <a:pt x="596379" y="716259"/>
                </a:moveTo>
                <a:lnTo>
                  <a:pt x="549050" y="716259"/>
                </a:lnTo>
                <a:lnTo>
                  <a:pt x="549050" y="725785"/>
                </a:lnTo>
                <a:lnTo>
                  <a:pt x="596379" y="725785"/>
                </a:lnTo>
                <a:lnTo>
                  <a:pt x="596379" y="716259"/>
                </a:lnTo>
                <a:close/>
              </a:path>
              <a:path w="3512185" h="1797685">
                <a:moveTo>
                  <a:pt x="599008" y="716259"/>
                </a:moveTo>
                <a:lnTo>
                  <a:pt x="596379" y="716259"/>
                </a:lnTo>
                <a:lnTo>
                  <a:pt x="596379" y="725785"/>
                </a:lnTo>
                <a:lnTo>
                  <a:pt x="599008" y="725785"/>
                </a:lnTo>
                <a:lnTo>
                  <a:pt x="601143" y="723651"/>
                </a:lnTo>
                <a:lnTo>
                  <a:pt x="601143" y="718394"/>
                </a:lnTo>
                <a:lnTo>
                  <a:pt x="599008" y="716259"/>
                </a:lnTo>
                <a:close/>
              </a:path>
              <a:path w="3512185" h="1797685">
                <a:moveTo>
                  <a:pt x="643708" y="716259"/>
                </a:moveTo>
                <a:lnTo>
                  <a:pt x="641080" y="716259"/>
                </a:lnTo>
                <a:lnTo>
                  <a:pt x="638945" y="718394"/>
                </a:lnTo>
                <a:lnTo>
                  <a:pt x="638945" y="723651"/>
                </a:lnTo>
                <a:lnTo>
                  <a:pt x="641080" y="725785"/>
                </a:lnTo>
                <a:lnTo>
                  <a:pt x="643708" y="725785"/>
                </a:lnTo>
                <a:lnTo>
                  <a:pt x="643708" y="716259"/>
                </a:lnTo>
                <a:close/>
              </a:path>
              <a:path w="3512185" h="1797685">
                <a:moveTo>
                  <a:pt x="691034" y="716259"/>
                </a:moveTo>
                <a:lnTo>
                  <a:pt x="643708" y="716259"/>
                </a:lnTo>
                <a:lnTo>
                  <a:pt x="643708" y="725785"/>
                </a:lnTo>
                <a:lnTo>
                  <a:pt x="691034" y="725785"/>
                </a:lnTo>
                <a:lnTo>
                  <a:pt x="691034" y="716259"/>
                </a:lnTo>
                <a:close/>
              </a:path>
              <a:path w="3512185" h="1797685">
                <a:moveTo>
                  <a:pt x="693662" y="716259"/>
                </a:moveTo>
                <a:lnTo>
                  <a:pt x="691034" y="716259"/>
                </a:lnTo>
                <a:lnTo>
                  <a:pt x="691034" y="725785"/>
                </a:lnTo>
                <a:lnTo>
                  <a:pt x="693662" y="725785"/>
                </a:lnTo>
                <a:lnTo>
                  <a:pt x="695797" y="723651"/>
                </a:lnTo>
                <a:lnTo>
                  <a:pt x="695797" y="718394"/>
                </a:lnTo>
                <a:lnTo>
                  <a:pt x="693662" y="716259"/>
                </a:lnTo>
                <a:close/>
              </a:path>
              <a:path w="3512185" h="1797685">
                <a:moveTo>
                  <a:pt x="738364" y="716259"/>
                </a:moveTo>
                <a:lnTo>
                  <a:pt x="735735" y="716259"/>
                </a:lnTo>
                <a:lnTo>
                  <a:pt x="733601" y="718394"/>
                </a:lnTo>
                <a:lnTo>
                  <a:pt x="733601" y="723651"/>
                </a:lnTo>
                <a:lnTo>
                  <a:pt x="735735" y="725785"/>
                </a:lnTo>
                <a:lnTo>
                  <a:pt x="738364" y="725785"/>
                </a:lnTo>
                <a:lnTo>
                  <a:pt x="738364" y="716259"/>
                </a:lnTo>
                <a:close/>
              </a:path>
              <a:path w="3512185" h="1797685">
                <a:moveTo>
                  <a:pt x="785693" y="716259"/>
                </a:moveTo>
                <a:lnTo>
                  <a:pt x="738364" y="716259"/>
                </a:lnTo>
                <a:lnTo>
                  <a:pt x="738364" y="725785"/>
                </a:lnTo>
                <a:lnTo>
                  <a:pt x="785693" y="725785"/>
                </a:lnTo>
                <a:lnTo>
                  <a:pt x="785693" y="716259"/>
                </a:lnTo>
                <a:close/>
              </a:path>
              <a:path w="3512185" h="1797685">
                <a:moveTo>
                  <a:pt x="788320" y="716259"/>
                </a:moveTo>
                <a:lnTo>
                  <a:pt x="785693" y="716259"/>
                </a:lnTo>
                <a:lnTo>
                  <a:pt x="785693" y="725785"/>
                </a:lnTo>
                <a:lnTo>
                  <a:pt x="788320" y="725785"/>
                </a:lnTo>
                <a:lnTo>
                  <a:pt x="790455" y="723651"/>
                </a:lnTo>
                <a:lnTo>
                  <a:pt x="790455" y="718394"/>
                </a:lnTo>
                <a:lnTo>
                  <a:pt x="788320" y="716259"/>
                </a:lnTo>
                <a:close/>
              </a:path>
              <a:path w="3512185" h="1797685">
                <a:moveTo>
                  <a:pt x="833022" y="716259"/>
                </a:moveTo>
                <a:lnTo>
                  <a:pt x="830394" y="716259"/>
                </a:lnTo>
                <a:lnTo>
                  <a:pt x="828259" y="718394"/>
                </a:lnTo>
                <a:lnTo>
                  <a:pt x="828259" y="723651"/>
                </a:lnTo>
                <a:lnTo>
                  <a:pt x="830394" y="725785"/>
                </a:lnTo>
                <a:lnTo>
                  <a:pt x="833022" y="725785"/>
                </a:lnTo>
                <a:lnTo>
                  <a:pt x="833022" y="716259"/>
                </a:lnTo>
                <a:close/>
              </a:path>
              <a:path w="3512185" h="1797685">
                <a:moveTo>
                  <a:pt x="880351" y="716259"/>
                </a:moveTo>
                <a:lnTo>
                  <a:pt x="833022" y="716259"/>
                </a:lnTo>
                <a:lnTo>
                  <a:pt x="833022" y="725785"/>
                </a:lnTo>
                <a:lnTo>
                  <a:pt x="880351" y="725785"/>
                </a:lnTo>
                <a:lnTo>
                  <a:pt x="880351" y="716259"/>
                </a:lnTo>
                <a:close/>
              </a:path>
              <a:path w="3512185" h="1797685">
                <a:moveTo>
                  <a:pt x="882978" y="716259"/>
                </a:moveTo>
                <a:lnTo>
                  <a:pt x="880351" y="716259"/>
                </a:lnTo>
                <a:lnTo>
                  <a:pt x="880351" y="725785"/>
                </a:lnTo>
                <a:lnTo>
                  <a:pt x="882978" y="725785"/>
                </a:lnTo>
                <a:lnTo>
                  <a:pt x="885113" y="723651"/>
                </a:lnTo>
                <a:lnTo>
                  <a:pt x="885113" y="718394"/>
                </a:lnTo>
                <a:lnTo>
                  <a:pt x="882978" y="716259"/>
                </a:lnTo>
                <a:close/>
              </a:path>
              <a:path w="3512185" h="1797685">
                <a:moveTo>
                  <a:pt x="927680" y="716259"/>
                </a:moveTo>
                <a:lnTo>
                  <a:pt x="925052" y="716259"/>
                </a:lnTo>
                <a:lnTo>
                  <a:pt x="922917" y="718394"/>
                </a:lnTo>
                <a:lnTo>
                  <a:pt x="922917" y="723651"/>
                </a:lnTo>
                <a:lnTo>
                  <a:pt x="925052" y="725785"/>
                </a:lnTo>
                <a:lnTo>
                  <a:pt x="927680" y="725785"/>
                </a:lnTo>
                <a:lnTo>
                  <a:pt x="927680" y="716259"/>
                </a:lnTo>
                <a:close/>
              </a:path>
              <a:path w="3512185" h="1797685">
                <a:moveTo>
                  <a:pt x="975009" y="716259"/>
                </a:moveTo>
                <a:lnTo>
                  <a:pt x="927680" y="716259"/>
                </a:lnTo>
                <a:lnTo>
                  <a:pt x="927680" y="725785"/>
                </a:lnTo>
                <a:lnTo>
                  <a:pt x="975009" y="725785"/>
                </a:lnTo>
                <a:lnTo>
                  <a:pt x="975009" y="716259"/>
                </a:lnTo>
                <a:close/>
              </a:path>
              <a:path w="3512185" h="1797685">
                <a:moveTo>
                  <a:pt x="977638" y="716259"/>
                </a:moveTo>
                <a:lnTo>
                  <a:pt x="975009" y="716259"/>
                </a:lnTo>
                <a:lnTo>
                  <a:pt x="975009" y="725785"/>
                </a:lnTo>
                <a:lnTo>
                  <a:pt x="977638" y="725785"/>
                </a:lnTo>
                <a:lnTo>
                  <a:pt x="979771" y="723651"/>
                </a:lnTo>
                <a:lnTo>
                  <a:pt x="979771" y="718394"/>
                </a:lnTo>
                <a:lnTo>
                  <a:pt x="977638" y="716259"/>
                </a:lnTo>
                <a:close/>
              </a:path>
              <a:path w="3512185" h="1797685">
                <a:moveTo>
                  <a:pt x="1022338" y="716259"/>
                </a:moveTo>
                <a:lnTo>
                  <a:pt x="1019710" y="716259"/>
                </a:lnTo>
                <a:lnTo>
                  <a:pt x="1017576" y="718394"/>
                </a:lnTo>
                <a:lnTo>
                  <a:pt x="1017576" y="723651"/>
                </a:lnTo>
                <a:lnTo>
                  <a:pt x="1019710" y="725785"/>
                </a:lnTo>
                <a:lnTo>
                  <a:pt x="1022338" y="725785"/>
                </a:lnTo>
                <a:lnTo>
                  <a:pt x="1022338" y="716259"/>
                </a:lnTo>
                <a:close/>
              </a:path>
              <a:path w="3512185" h="1797685">
                <a:moveTo>
                  <a:pt x="1069667" y="716259"/>
                </a:moveTo>
                <a:lnTo>
                  <a:pt x="1022338" y="716259"/>
                </a:lnTo>
                <a:lnTo>
                  <a:pt x="1022338" y="725785"/>
                </a:lnTo>
                <a:lnTo>
                  <a:pt x="1069667" y="725785"/>
                </a:lnTo>
                <a:lnTo>
                  <a:pt x="1069667" y="716259"/>
                </a:lnTo>
                <a:close/>
              </a:path>
              <a:path w="3512185" h="1797685">
                <a:moveTo>
                  <a:pt x="1072296" y="716259"/>
                </a:moveTo>
                <a:lnTo>
                  <a:pt x="1069667" y="716259"/>
                </a:lnTo>
                <a:lnTo>
                  <a:pt x="1069667" y="725785"/>
                </a:lnTo>
                <a:lnTo>
                  <a:pt x="1072296" y="725785"/>
                </a:lnTo>
                <a:lnTo>
                  <a:pt x="1074431" y="723651"/>
                </a:lnTo>
                <a:lnTo>
                  <a:pt x="1074431" y="718394"/>
                </a:lnTo>
                <a:lnTo>
                  <a:pt x="1072296" y="716259"/>
                </a:lnTo>
                <a:close/>
              </a:path>
              <a:path w="3512185" h="1797685">
                <a:moveTo>
                  <a:pt x="1116996" y="716259"/>
                </a:moveTo>
                <a:lnTo>
                  <a:pt x="1114369" y="716259"/>
                </a:lnTo>
                <a:lnTo>
                  <a:pt x="1112234" y="718394"/>
                </a:lnTo>
                <a:lnTo>
                  <a:pt x="1112234" y="723651"/>
                </a:lnTo>
                <a:lnTo>
                  <a:pt x="1114369" y="725785"/>
                </a:lnTo>
                <a:lnTo>
                  <a:pt x="1116996" y="725785"/>
                </a:lnTo>
                <a:lnTo>
                  <a:pt x="1116996" y="716259"/>
                </a:lnTo>
                <a:close/>
              </a:path>
              <a:path w="3512185" h="1797685">
                <a:moveTo>
                  <a:pt x="1164327" y="716259"/>
                </a:moveTo>
                <a:lnTo>
                  <a:pt x="1116996" y="716259"/>
                </a:lnTo>
                <a:lnTo>
                  <a:pt x="1116996" y="725785"/>
                </a:lnTo>
                <a:lnTo>
                  <a:pt x="1164327" y="725785"/>
                </a:lnTo>
                <a:lnTo>
                  <a:pt x="1164327" y="716259"/>
                </a:lnTo>
                <a:close/>
              </a:path>
              <a:path w="3512185" h="1797685">
                <a:moveTo>
                  <a:pt x="1166954" y="716259"/>
                </a:moveTo>
                <a:lnTo>
                  <a:pt x="1164327" y="716259"/>
                </a:lnTo>
                <a:lnTo>
                  <a:pt x="1164327" y="725785"/>
                </a:lnTo>
                <a:lnTo>
                  <a:pt x="1166954" y="725785"/>
                </a:lnTo>
                <a:lnTo>
                  <a:pt x="1169089" y="723651"/>
                </a:lnTo>
                <a:lnTo>
                  <a:pt x="1169089" y="718394"/>
                </a:lnTo>
                <a:lnTo>
                  <a:pt x="1166954" y="716259"/>
                </a:lnTo>
                <a:close/>
              </a:path>
              <a:path w="3512185" h="1797685">
                <a:moveTo>
                  <a:pt x="1211656" y="716259"/>
                </a:moveTo>
                <a:lnTo>
                  <a:pt x="1209027" y="716259"/>
                </a:lnTo>
                <a:lnTo>
                  <a:pt x="1206892" y="718394"/>
                </a:lnTo>
                <a:lnTo>
                  <a:pt x="1206892" y="723651"/>
                </a:lnTo>
                <a:lnTo>
                  <a:pt x="1209027" y="725785"/>
                </a:lnTo>
                <a:lnTo>
                  <a:pt x="1211656" y="725785"/>
                </a:lnTo>
                <a:lnTo>
                  <a:pt x="1211656" y="716259"/>
                </a:lnTo>
                <a:close/>
              </a:path>
              <a:path w="3512185" h="1797685">
                <a:moveTo>
                  <a:pt x="1258985" y="716259"/>
                </a:moveTo>
                <a:lnTo>
                  <a:pt x="1211656" y="716259"/>
                </a:lnTo>
                <a:lnTo>
                  <a:pt x="1211656" y="725785"/>
                </a:lnTo>
                <a:lnTo>
                  <a:pt x="1258985" y="725785"/>
                </a:lnTo>
                <a:lnTo>
                  <a:pt x="1258985" y="716259"/>
                </a:lnTo>
                <a:close/>
              </a:path>
              <a:path w="3512185" h="1797685">
                <a:moveTo>
                  <a:pt x="1261612" y="716259"/>
                </a:moveTo>
                <a:lnTo>
                  <a:pt x="1258985" y="716259"/>
                </a:lnTo>
                <a:lnTo>
                  <a:pt x="1258985" y="725785"/>
                </a:lnTo>
                <a:lnTo>
                  <a:pt x="1261612" y="725785"/>
                </a:lnTo>
                <a:lnTo>
                  <a:pt x="1263747" y="723651"/>
                </a:lnTo>
                <a:lnTo>
                  <a:pt x="1263747" y="718394"/>
                </a:lnTo>
                <a:lnTo>
                  <a:pt x="1261612" y="716259"/>
                </a:lnTo>
                <a:close/>
              </a:path>
              <a:path w="3512185" h="1797685">
                <a:moveTo>
                  <a:pt x="1306314" y="716259"/>
                </a:moveTo>
                <a:lnTo>
                  <a:pt x="1303686" y="716259"/>
                </a:lnTo>
                <a:lnTo>
                  <a:pt x="1301551" y="718394"/>
                </a:lnTo>
                <a:lnTo>
                  <a:pt x="1301551" y="723651"/>
                </a:lnTo>
                <a:lnTo>
                  <a:pt x="1303686" y="725785"/>
                </a:lnTo>
                <a:lnTo>
                  <a:pt x="1306314" y="725785"/>
                </a:lnTo>
                <a:lnTo>
                  <a:pt x="1306314" y="716259"/>
                </a:lnTo>
                <a:close/>
              </a:path>
              <a:path w="3512185" h="1797685">
                <a:moveTo>
                  <a:pt x="1353643" y="716259"/>
                </a:moveTo>
                <a:lnTo>
                  <a:pt x="1306314" y="716259"/>
                </a:lnTo>
                <a:lnTo>
                  <a:pt x="1306314" y="725785"/>
                </a:lnTo>
                <a:lnTo>
                  <a:pt x="1353643" y="725785"/>
                </a:lnTo>
                <a:lnTo>
                  <a:pt x="1353643" y="716259"/>
                </a:lnTo>
                <a:close/>
              </a:path>
              <a:path w="3512185" h="1797685">
                <a:moveTo>
                  <a:pt x="1356271" y="716259"/>
                </a:moveTo>
                <a:lnTo>
                  <a:pt x="1353643" y="716259"/>
                </a:lnTo>
                <a:lnTo>
                  <a:pt x="1353643" y="725785"/>
                </a:lnTo>
                <a:lnTo>
                  <a:pt x="1356271" y="725785"/>
                </a:lnTo>
                <a:lnTo>
                  <a:pt x="1358405" y="723651"/>
                </a:lnTo>
                <a:lnTo>
                  <a:pt x="1358405" y="718394"/>
                </a:lnTo>
                <a:lnTo>
                  <a:pt x="1356271" y="716259"/>
                </a:lnTo>
                <a:close/>
              </a:path>
              <a:path w="3512185" h="1797685">
                <a:moveTo>
                  <a:pt x="1400972" y="716259"/>
                </a:moveTo>
                <a:lnTo>
                  <a:pt x="1398344" y="716259"/>
                </a:lnTo>
                <a:lnTo>
                  <a:pt x="1396210" y="718394"/>
                </a:lnTo>
                <a:lnTo>
                  <a:pt x="1396210" y="723651"/>
                </a:lnTo>
                <a:lnTo>
                  <a:pt x="1398344" y="725785"/>
                </a:lnTo>
                <a:lnTo>
                  <a:pt x="1400972" y="725785"/>
                </a:lnTo>
                <a:lnTo>
                  <a:pt x="1400972" y="716259"/>
                </a:lnTo>
                <a:close/>
              </a:path>
              <a:path w="3512185" h="1797685">
                <a:moveTo>
                  <a:pt x="1448301" y="716259"/>
                </a:moveTo>
                <a:lnTo>
                  <a:pt x="1400972" y="716259"/>
                </a:lnTo>
                <a:lnTo>
                  <a:pt x="1400972" y="725785"/>
                </a:lnTo>
                <a:lnTo>
                  <a:pt x="1448301" y="725785"/>
                </a:lnTo>
                <a:lnTo>
                  <a:pt x="1448301" y="716259"/>
                </a:lnTo>
                <a:close/>
              </a:path>
              <a:path w="3512185" h="1797685">
                <a:moveTo>
                  <a:pt x="1450929" y="716259"/>
                </a:moveTo>
                <a:lnTo>
                  <a:pt x="1448301" y="716259"/>
                </a:lnTo>
                <a:lnTo>
                  <a:pt x="1448301" y="725785"/>
                </a:lnTo>
                <a:lnTo>
                  <a:pt x="1450929" y="725785"/>
                </a:lnTo>
                <a:lnTo>
                  <a:pt x="1453064" y="723651"/>
                </a:lnTo>
                <a:lnTo>
                  <a:pt x="1453064" y="718394"/>
                </a:lnTo>
                <a:lnTo>
                  <a:pt x="1450929" y="716259"/>
                </a:lnTo>
                <a:close/>
              </a:path>
              <a:path w="3512185" h="1797685">
                <a:moveTo>
                  <a:pt x="1495630" y="716259"/>
                </a:moveTo>
                <a:lnTo>
                  <a:pt x="1493003" y="716259"/>
                </a:lnTo>
                <a:lnTo>
                  <a:pt x="1490868" y="718394"/>
                </a:lnTo>
                <a:lnTo>
                  <a:pt x="1490868" y="723651"/>
                </a:lnTo>
                <a:lnTo>
                  <a:pt x="1493003" y="725785"/>
                </a:lnTo>
                <a:lnTo>
                  <a:pt x="1495630" y="725785"/>
                </a:lnTo>
                <a:lnTo>
                  <a:pt x="1495630" y="716259"/>
                </a:lnTo>
                <a:close/>
              </a:path>
              <a:path w="3512185" h="1797685">
                <a:moveTo>
                  <a:pt x="1542959" y="716259"/>
                </a:moveTo>
                <a:lnTo>
                  <a:pt x="1495630" y="716259"/>
                </a:lnTo>
                <a:lnTo>
                  <a:pt x="1495630" y="725785"/>
                </a:lnTo>
                <a:lnTo>
                  <a:pt x="1542959" y="725785"/>
                </a:lnTo>
                <a:lnTo>
                  <a:pt x="1542959" y="716259"/>
                </a:lnTo>
                <a:close/>
              </a:path>
              <a:path w="3512185" h="1797685">
                <a:moveTo>
                  <a:pt x="1545588" y="716259"/>
                </a:moveTo>
                <a:lnTo>
                  <a:pt x="1542959" y="716259"/>
                </a:lnTo>
                <a:lnTo>
                  <a:pt x="1542959" y="725785"/>
                </a:lnTo>
                <a:lnTo>
                  <a:pt x="1545588" y="725785"/>
                </a:lnTo>
                <a:lnTo>
                  <a:pt x="1547722" y="723651"/>
                </a:lnTo>
                <a:lnTo>
                  <a:pt x="1547722" y="718394"/>
                </a:lnTo>
                <a:lnTo>
                  <a:pt x="1545588" y="716259"/>
                </a:lnTo>
                <a:close/>
              </a:path>
              <a:path w="3512185" h="1797685">
                <a:moveTo>
                  <a:pt x="1590288" y="716259"/>
                </a:moveTo>
                <a:lnTo>
                  <a:pt x="1587661" y="716259"/>
                </a:lnTo>
                <a:lnTo>
                  <a:pt x="1585526" y="718394"/>
                </a:lnTo>
                <a:lnTo>
                  <a:pt x="1585526" y="723651"/>
                </a:lnTo>
                <a:lnTo>
                  <a:pt x="1587661" y="725785"/>
                </a:lnTo>
                <a:lnTo>
                  <a:pt x="1590288" y="725785"/>
                </a:lnTo>
                <a:lnTo>
                  <a:pt x="1590288" y="716259"/>
                </a:lnTo>
                <a:close/>
              </a:path>
              <a:path w="3512185" h="1797685">
                <a:moveTo>
                  <a:pt x="1637618" y="716259"/>
                </a:moveTo>
                <a:lnTo>
                  <a:pt x="1590288" y="716259"/>
                </a:lnTo>
                <a:lnTo>
                  <a:pt x="1590288" y="725785"/>
                </a:lnTo>
                <a:lnTo>
                  <a:pt x="1637618" y="725785"/>
                </a:lnTo>
                <a:lnTo>
                  <a:pt x="1637618" y="716259"/>
                </a:lnTo>
                <a:close/>
              </a:path>
              <a:path w="3512185" h="1797685">
                <a:moveTo>
                  <a:pt x="1640246" y="716259"/>
                </a:moveTo>
                <a:lnTo>
                  <a:pt x="1637618" y="716259"/>
                </a:lnTo>
                <a:lnTo>
                  <a:pt x="1637618" y="725785"/>
                </a:lnTo>
                <a:lnTo>
                  <a:pt x="1640246" y="725785"/>
                </a:lnTo>
                <a:lnTo>
                  <a:pt x="1642381" y="723651"/>
                </a:lnTo>
                <a:lnTo>
                  <a:pt x="1642381" y="718394"/>
                </a:lnTo>
                <a:lnTo>
                  <a:pt x="1640246" y="716259"/>
                </a:lnTo>
                <a:close/>
              </a:path>
              <a:path w="3512185" h="1797685">
                <a:moveTo>
                  <a:pt x="1684948" y="716259"/>
                </a:moveTo>
                <a:lnTo>
                  <a:pt x="1682319" y="716259"/>
                </a:lnTo>
                <a:lnTo>
                  <a:pt x="1680184" y="718394"/>
                </a:lnTo>
                <a:lnTo>
                  <a:pt x="1680184" y="723651"/>
                </a:lnTo>
                <a:lnTo>
                  <a:pt x="1682319" y="725785"/>
                </a:lnTo>
                <a:lnTo>
                  <a:pt x="1684948" y="725785"/>
                </a:lnTo>
                <a:lnTo>
                  <a:pt x="1684948" y="716259"/>
                </a:lnTo>
                <a:close/>
              </a:path>
              <a:path w="3512185" h="1797685">
                <a:moveTo>
                  <a:pt x="1732277" y="716259"/>
                </a:moveTo>
                <a:lnTo>
                  <a:pt x="1684948" y="716259"/>
                </a:lnTo>
                <a:lnTo>
                  <a:pt x="1684948" y="725785"/>
                </a:lnTo>
                <a:lnTo>
                  <a:pt x="1732277" y="725785"/>
                </a:lnTo>
                <a:lnTo>
                  <a:pt x="1732277" y="716259"/>
                </a:lnTo>
                <a:close/>
              </a:path>
              <a:path w="3512185" h="1797685">
                <a:moveTo>
                  <a:pt x="1734905" y="716259"/>
                </a:moveTo>
                <a:lnTo>
                  <a:pt x="1732277" y="716259"/>
                </a:lnTo>
                <a:lnTo>
                  <a:pt x="1732277" y="725785"/>
                </a:lnTo>
                <a:lnTo>
                  <a:pt x="1734905" y="725785"/>
                </a:lnTo>
                <a:lnTo>
                  <a:pt x="1737039" y="723651"/>
                </a:lnTo>
                <a:lnTo>
                  <a:pt x="1737039" y="718394"/>
                </a:lnTo>
                <a:lnTo>
                  <a:pt x="1734905" y="716259"/>
                </a:lnTo>
                <a:close/>
              </a:path>
              <a:path w="3512185" h="1797685">
                <a:moveTo>
                  <a:pt x="1779606" y="716259"/>
                </a:moveTo>
                <a:lnTo>
                  <a:pt x="1776977" y="716259"/>
                </a:lnTo>
                <a:lnTo>
                  <a:pt x="1774842" y="718394"/>
                </a:lnTo>
                <a:lnTo>
                  <a:pt x="1774842" y="723651"/>
                </a:lnTo>
                <a:lnTo>
                  <a:pt x="1776977" y="725785"/>
                </a:lnTo>
                <a:lnTo>
                  <a:pt x="1779606" y="725785"/>
                </a:lnTo>
                <a:lnTo>
                  <a:pt x="1779606" y="716259"/>
                </a:lnTo>
                <a:close/>
              </a:path>
              <a:path w="3512185" h="1797685">
                <a:moveTo>
                  <a:pt x="1826935" y="716259"/>
                </a:moveTo>
                <a:lnTo>
                  <a:pt x="1779606" y="716259"/>
                </a:lnTo>
                <a:lnTo>
                  <a:pt x="1779606" y="725785"/>
                </a:lnTo>
                <a:lnTo>
                  <a:pt x="1826935" y="725785"/>
                </a:lnTo>
                <a:lnTo>
                  <a:pt x="1826935" y="716259"/>
                </a:lnTo>
                <a:close/>
              </a:path>
              <a:path w="3512185" h="1797685">
                <a:moveTo>
                  <a:pt x="1829563" y="716259"/>
                </a:moveTo>
                <a:lnTo>
                  <a:pt x="1826935" y="716259"/>
                </a:lnTo>
                <a:lnTo>
                  <a:pt x="1826935" y="725785"/>
                </a:lnTo>
                <a:lnTo>
                  <a:pt x="1829563" y="725785"/>
                </a:lnTo>
                <a:lnTo>
                  <a:pt x="1831698" y="723651"/>
                </a:lnTo>
                <a:lnTo>
                  <a:pt x="1831698" y="718394"/>
                </a:lnTo>
                <a:lnTo>
                  <a:pt x="1829563" y="716259"/>
                </a:lnTo>
                <a:close/>
              </a:path>
              <a:path w="3512185" h="1797685">
                <a:moveTo>
                  <a:pt x="1874264" y="716259"/>
                </a:moveTo>
                <a:lnTo>
                  <a:pt x="1871637" y="716259"/>
                </a:lnTo>
                <a:lnTo>
                  <a:pt x="1869502" y="718394"/>
                </a:lnTo>
                <a:lnTo>
                  <a:pt x="1869502" y="723651"/>
                </a:lnTo>
                <a:lnTo>
                  <a:pt x="1871637" y="725785"/>
                </a:lnTo>
                <a:lnTo>
                  <a:pt x="1874264" y="725785"/>
                </a:lnTo>
                <a:lnTo>
                  <a:pt x="1874264" y="716259"/>
                </a:lnTo>
                <a:close/>
              </a:path>
              <a:path w="3512185" h="1797685">
                <a:moveTo>
                  <a:pt x="1921593" y="716259"/>
                </a:moveTo>
                <a:lnTo>
                  <a:pt x="1874264" y="716259"/>
                </a:lnTo>
                <a:lnTo>
                  <a:pt x="1874264" y="725785"/>
                </a:lnTo>
                <a:lnTo>
                  <a:pt x="1921593" y="725785"/>
                </a:lnTo>
                <a:lnTo>
                  <a:pt x="1921593" y="716259"/>
                </a:lnTo>
                <a:close/>
              </a:path>
              <a:path w="3512185" h="1797685">
                <a:moveTo>
                  <a:pt x="1924221" y="716259"/>
                </a:moveTo>
                <a:lnTo>
                  <a:pt x="1921593" y="716259"/>
                </a:lnTo>
                <a:lnTo>
                  <a:pt x="1921593" y="725785"/>
                </a:lnTo>
                <a:lnTo>
                  <a:pt x="1924221" y="725785"/>
                </a:lnTo>
                <a:lnTo>
                  <a:pt x="1926356" y="723651"/>
                </a:lnTo>
                <a:lnTo>
                  <a:pt x="1926356" y="718394"/>
                </a:lnTo>
                <a:lnTo>
                  <a:pt x="1924221" y="716259"/>
                </a:lnTo>
                <a:close/>
              </a:path>
              <a:path w="3512185" h="1797685">
                <a:moveTo>
                  <a:pt x="1968922" y="716259"/>
                </a:moveTo>
                <a:lnTo>
                  <a:pt x="1966295" y="716259"/>
                </a:lnTo>
                <a:lnTo>
                  <a:pt x="1964160" y="718394"/>
                </a:lnTo>
                <a:lnTo>
                  <a:pt x="1964160" y="723651"/>
                </a:lnTo>
                <a:lnTo>
                  <a:pt x="1966295" y="725785"/>
                </a:lnTo>
                <a:lnTo>
                  <a:pt x="1968922" y="725785"/>
                </a:lnTo>
                <a:lnTo>
                  <a:pt x="1968922" y="716259"/>
                </a:lnTo>
                <a:close/>
              </a:path>
              <a:path w="3512185" h="1797685">
                <a:moveTo>
                  <a:pt x="2016252" y="716259"/>
                </a:moveTo>
                <a:lnTo>
                  <a:pt x="1968922" y="716259"/>
                </a:lnTo>
                <a:lnTo>
                  <a:pt x="1968922" y="725785"/>
                </a:lnTo>
                <a:lnTo>
                  <a:pt x="2016252" y="725785"/>
                </a:lnTo>
                <a:lnTo>
                  <a:pt x="2016252" y="716259"/>
                </a:lnTo>
                <a:close/>
              </a:path>
              <a:path w="3512185" h="1797685">
                <a:moveTo>
                  <a:pt x="2018879" y="716259"/>
                </a:moveTo>
                <a:lnTo>
                  <a:pt x="2016252" y="716259"/>
                </a:lnTo>
                <a:lnTo>
                  <a:pt x="2016252" y="725785"/>
                </a:lnTo>
                <a:lnTo>
                  <a:pt x="2018879" y="725785"/>
                </a:lnTo>
                <a:lnTo>
                  <a:pt x="2021014" y="723651"/>
                </a:lnTo>
                <a:lnTo>
                  <a:pt x="2021014" y="718394"/>
                </a:lnTo>
                <a:lnTo>
                  <a:pt x="2018879" y="716259"/>
                </a:lnTo>
                <a:close/>
              </a:path>
              <a:path w="3512185" h="1797685">
                <a:moveTo>
                  <a:pt x="2063581" y="716259"/>
                </a:moveTo>
                <a:lnTo>
                  <a:pt x="2060953" y="716259"/>
                </a:lnTo>
                <a:lnTo>
                  <a:pt x="2058818" y="718394"/>
                </a:lnTo>
                <a:lnTo>
                  <a:pt x="2058818" y="723651"/>
                </a:lnTo>
                <a:lnTo>
                  <a:pt x="2060953" y="725785"/>
                </a:lnTo>
                <a:lnTo>
                  <a:pt x="2063581" y="725785"/>
                </a:lnTo>
                <a:lnTo>
                  <a:pt x="2063581" y="716259"/>
                </a:lnTo>
                <a:close/>
              </a:path>
              <a:path w="3512185" h="1797685">
                <a:moveTo>
                  <a:pt x="2110910" y="716259"/>
                </a:moveTo>
                <a:lnTo>
                  <a:pt x="2063581" y="716259"/>
                </a:lnTo>
                <a:lnTo>
                  <a:pt x="2063581" y="725785"/>
                </a:lnTo>
                <a:lnTo>
                  <a:pt x="2110910" y="725785"/>
                </a:lnTo>
                <a:lnTo>
                  <a:pt x="2110910" y="716259"/>
                </a:lnTo>
                <a:close/>
              </a:path>
              <a:path w="3512185" h="1797685">
                <a:moveTo>
                  <a:pt x="2113539" y="716259"/>
                </a:moveTo>
                <a:lnTo>
                  <a:pt x="2110910" y="716259"/>
                </a:lnTo>
                <a:lnTo>
                  <a:pt x="2110910" y="725785"/>
                </a:lnTo>
                <a:lnTo>
                  <a:pt x="2113539" y="725785"/>
                </a:lnTo>
                <a:lnTo>
                  <a:pt x="2115673" y="723651"/>
                </a:lnTo>
                <a:lnTo>
                  <a:pt x="2115673" y="718394"/>
                </a:lnTo>
                <a:lnTo>
                  <a:pt x="2113539" y="716259"/>
                </a:lnTo>
                <a:close/>
              </a:path>
              <a:path w="3512185" h="1797685">
                <a:moveTo>
                  <a:pt x="2158239" y="716259"/>
                </a:moveTo>
                <a:lnTo>
                  <a:pt x="2155611" y="716259"/>
                </a:lnTo>
                <a:lnTo>
                  <a:pt x="2153476" y="718394"/>
                </a:lnTo>
                <a:lnTo>
                  <a:pt x="2153476" y="723651"/>
                </a:lnTo>
                <a:lnTo>
                  <a:pt x="2155611" y="725785"/>
                </a:lnTo>
                <a:lnTo>
                  <a:pt x="2158239" y="725785"/>
                </a:lnTo>
                <a:lnTo>
                  <a:pt x="2158239" y="716259"/>
                </a:lnTo>
                <a:close/>
              </a:path>
              <a:path w="3512185" h="1797685">
                <a:moveTo>
                  <a:pt x="2205568" y="716259"/>
                </a:moveTo>
                <a:lnTo>
                  <a:pt x="2158239" y="716259"/>
                </a:lnTo>
                <a:lnTo>
                  <a:pt x="2158239" y="725785"/>
                </a:lnTo>
                <a:lnTo>
                  <a:pt x="2205568" y="725785"/>
                </a:lnTo>
                <a:lnTo>
                  <a:pt x="2205568" y="716259"/>
                </a:lnTo>
                <a:close/>
              </a:path>
              <a:path w="3512185" h="1797685">
                <a:moveTo>
                  <a:pt x="2208197" y="716259"/>
                </a:moveTo>
                <a:lnTo>
                  <a:pt x="2205568" y="716259"/>
                </a:lnTo>
                <a:lnTo>
                  <a:pt x="2205568" y="725785"/>
                </a:lnTo>
                <a:lnTo>
                  <a:pt x="2208197" y="725785"/>
                </a:lnTo>
                <a:lnTo>
                  <a:pt x="2210332" y="723651"/>
                </a:lnTo>
                <a:lnTo>
                  <a:pt x="2210332" y="718394"/>
                </a:lnTo>
                <a:lnTo>
                  <a:pt x="2208197" y="716259"/>
                </a:lnTo>
                <a:close/>
              </a:path>
              <a:path w="3512185" h="1797685">
                <a:moveTo>
                  <a:pt x="2252898" y="716259"/>
                </a:moveTo>
                <a:lnTo>
                  <a:pt x="2250269" y="716259"/>
                </a:lnTo>
                <a:lnTo>
                  <a:pt x="2248134" y="718394"/>
                </a:lnTo>
                <a:lnTo>
                  <a:pt x="2248134" y="723651"/>
                </a:lnTo>
                <a:lnTo>
                  <a:pt x="2250269" y="725785"/>
                </a:lnTo>
                <a:lnTo>
                  <a:pt x="2252898" y="725785"/>
                </a:lnTo>
                <a:lnTo>
                  <a:pt x="2252898" y="716259"/>
                </a:lnTo>
                <a:close/>
              </a:path>
              <a:path w="3512185" h="1797685">
                <a:moveTo>
                  <a:pt x="2300227" y="716259"/>
                </a:moveTo>
                <a:lnTo>
                  <a:pt x="2252898" y="716259"/>
                </a:lnTo>
                <a:lnTo>
                  <a:pt x="2252898" y="725785"/>
                </a:lnTo>
                <a:lnTo>
                  <a:pt x="2300227" y="725785"/>
                </a:lnTo>
                <a:lnTo>
                  <a:pt x="2300227" y="716259"/>
                </a:lnTo>
                <a:close/>
              </a:path>
              <a:path w="3512185" h="1797685">
                <a:moveTo>
                  <a:pt x="2302855" y="716259"/>
                </a:moveTo>
                <a:lnTo>
                  <a:pt x="2300227" y="716259"/>
                </a:lnTo>
                <a:lnTo>
                  <a:pt x="2300227" y="725785"/>
                </a:lnTo>
                <a:lnTo>
                  <a:pt x="2302855" y="725785"/>
                </a:lnTo>
                <a:lnTo>
                  <a:pt x="2304990" y="723651"/>
                </a:lnTo>
                <a:lnTo>
                  <a:pt x="2304990" y="718394"/>
                </a:lnTo>
                <a:lnTo>
                  <a:pt x="2302855" y="716259"/>
                </a:lnTo>
                <a:close/>
              </a:path>
              <a:path w="3512185" h="1797685">
                <a:moveTo>
                  <a:pt x="2347556" y="716259"/>
                </a:moveTo>
                <a:lnTo>
                  <a:pt x="2344928" y="716259"/>
                </a:lnTo>
                <a:lnTo>
                  <a:pt x="2342793" y="718394"/>
                </a:lnTo>
                <a:lnTo>
                  <a:pt x="2342793" y="723651"/>
                </a:lnTo>
                <a:lnTo>
                  <a:pt x="2344928" y="725785"/>
                </a:lnTo>
                <a:lnTo>
                  <a:pt x="2347556" y="725785"/>
                </a:lnTo>
                <a:lnTo>
                  <a:pt x="2347556" y="716259"/>
                </a:lnTo>
                <a:close/>
              </a:path>
              <a:path w="3512185" h="1797685">
                <a:moveTo>
                  <a:pt x="2394885" y="716259"/>
                </a:moveTo>
                <a:lnTo>
                  <a:pt x="2347556" y="716259"/>
                </a:lnTo>
                <a:lnTo>
                  <a:pt x="2347556" y="725785"/>
                </a:lnTo>
                <a:lnTo>
                  <a:pt x="2394885" y="725785"/>
                </a:lnTo>
                <a:lnTo>
                  <a:pt x="2394885" y="716259"/>
                </a:lnTo>
                <a:close/>
              </a:path>
              <a:path w="3512185" h="1797685">
                <a:moveTo>
                  <a:pt x="2397513" y="716259"/>
                </a:moveTo>
                <a:lnTo>
                  <a:pt x="2394885" y="716259"/>
                </a:lnTo>
                <a:lnTo>
                  <a:pt x="2394885" y="725785"/>
                </a:lnTo>
                <a:lnTo>
                  <a:pt x="2397513" y="725785"/>
                </a:lnTo>
                <a:lnTo>
                  <a:pt x="2399648" y="723651"/>
                </a:lnTo>
                <a:lnTo>
                  <a:pt x="2399648" y="718394"/>
                </a:lnTo>
                <a:lnTo>
                  <a:pt x="2397513" y="716259"/>
                </a:lnTo>
                <a:close/>
              </a:path>
              <a:path w="3512185" h="1797685">
                <a:moveTo>
                  <a:pt x="2442215" y="716259"/>
                </a:moveTo>
                <a:lnTo>
                  <a:pt x="2439587" y="716259"/>
                </a:lnTo>
                <a:lnTo>
                  <a:pt x="2437452" y="718394"/>
                </a:lnTo>
                <a:lnTo>
                  <a:pt x="2437452" y="723651"/>
                </a:lnTo>
                <a:lnTo>
                  <a:pt x="2439587" y="725785"/>
                </a:lnTo>
                <a:lnTo>
                  <a:pt x="2442215" y="725785"/>
                </a:lnTo>
                <a:lnTo>
                  <a:pt x="2442215" y="716259"/>
                </a:lnTo>
                <a:close/>
              </a:path>
              <a:path w="3512185" h="1797685">
                <a:moveTo>
                  <a:pt x="2489544" y="716259"/>
                </a:moveTo>
                <a:lnTo>
                  <a:pt x="2442215" y="716259"/>
                </a:lnTo>
                <a:lnTo>
                  <a:pt x="2442215" y="725785"/>
                </a:lnTo>
                <a:lnTo>
                  <a:pt x="2489544" y="725785"/>
                </a:lnTo>
                <a:lnTo>
                  <a:pt x="2489544" y="716259"/>
                </a:lnTo>
                <a:close/>
              </a:path>
              <a:path w="3512185" h="1797685">
                <a:moveTo>
                  <a:pt x="2492171" y="716259"/>
                </a:moveTo>
                <a:lnTo>
                  <a:pt x="2489544" y="716259"/>
                </a:lnTo>
                <a:lnTo>
                  <a:pt x="2489544" y="725785"/>
                </a:lnTo>
                <a:lnTo>
                  <a:pt x="2492171" y="725785"/>
                </a:lnTo>
                <a:lnTo>
                  <a:pt x="2494306" y="723651"/>
                </a:lnTo>
                <a:lnTo>
                  <a:pt x="2494306" y="718394"/>
                </a:lnTo>
                <a:lnTo>
                  <a:pt x="2492171" y="716259"/>
                </a:lnTo>
                <a:close/>
              </a:path>
              <a:path w="3512185" h="1797685">
                <a:moveTo>
                  <a:pt x="2536873" y="716259"/>
                </a:moveTo>
                <a:lnTo>
                  <a:pt x="2534245" y="716259"/>
                </a:lnTo>
                <a:lnTo>
                  <a:pt x="2532110" y="718394"/>
                </a:lnTo>
                <a:lnTo>
                  <a:pt x="2532110" y="723651"/>
                </a:lnTo>
                <a:lnTo>
                  <a:pt x="2534245" y="725785"/>
                </a:lnTo>
                <a:lnTo>
                  <a:pt x="2536873" y="725785"/>
                </a:lnTo>
                <a:lnTo>
                  <a:pt x="2536873" y="716259"/>
                </a:lnTo>
                <a:close/>
              </a:path>
              <a:path w="3512185" h="1797685">
                <a:moveTo>
                  <a:pt x="2584202" y="716259"/>
                </a:moveTo>
                <a:lnTo>
                  <a:pt x="2536873" y="716259"/>
                </a:lnTo>
                <a:lnTo>
                  <a:pt x="2536873" y="725785"/>
                </a:lnTo>
                <a:lnTo>
                  <a:pt x="2584202" y="725785"/>
                </a:lnTo>
                <a:lnTo>
                  <a:pt x="2584202" y="716259"/>
                </a:lnTo>
                <a:close/>
              </a:path>
              <a:path w="3512185" h="1797685">
                <a:moveTo>
                  <a:pt x="2586829" y="716259"/>
                </a:moveTo>
                <a:lnTo>
                  <a:pt x="2584202" y="716259"/>
                </a:lnTo>
                <a:lnTo>
                  <a:pt x="2584202" y="725785"/>
                </a:lnTo>
                <a:lnTo>
                  <a:pt x="2586829" y="725785"/>
                </a:lnTo>
                <a:lnTo>
                  <a:pt x="2588964" y="723651"/>
                </a:lnTo>
                <a:lnTo>
                  <a:pt x="2588964" y="718394"/>
                </a:lnTo>
                <a:lnTo>
                  <a:pt x="2586829" y="716259"/>
                </a:lnTo>
                <a:close/>
              </a:path>
              <a:path w="3512185" h="1797685">
                <a:moveTo>
                  <a:pt x="2631531" y="716259"/>
                </a:moveTo>
                <a:lnTo>
                  <a:pt x="2628903" y="716259"/>
                </a:lnTo>
                <a:lnTo>
                  <a:pt x="2626768" y="718394"/>
                </a:lnTo>
                <a:lnTo>
                  <a:pt x="2626768" y="723651"/>
                </a:lnTo>
                <a:lnTo>
                  <a:pt x="2628903" y="725785"/>
                </a:lnTo>
                <a:lnTo>
                  <a:pt x="2631531" y="725785"/>
                </a:lnTo>
                <a:lnTo>
                  <a:pt x="2631531" y="716259"/>
                </a:lnTo>
                <a:close/>
              </a:path>
              <a:path w="3512185" h="1797685">
                <a:moveTo>
                  <a:pt x="2678860" y="716259"/>
                </a:moveTo>
                <a:lnTo>
                  <a:pt x="2631531" y="716259"/>
                </a:lnTo>
                <a:lnTo>
                  <a:pt x="2631531" y="725785"/>
                </a:lnTo>
                <a:lnTo>
                  <a:pt x="2678860" y="725785"/>
                </a:lnTo>
                <a:lnTo>
                  <a:pt x="2678860" y="716259"/>
                </a:lnTo>
                <a:close/>
              </a:path>
              <a:path w="3512185" h="1797685">
                <a:moveTo>
                  <a:pt x="2681489" y="716259"/>
                </a:moveTo>
                <a:lnTo>
                  <a:pt x="2678860" y="716259"/>
                </a:lnTo>
                <a:lnTo>
                  <a:pt x="2678860" y="725785"/>
                </a:lnTo>
                <a:lnTo>
                  <a:pt x="2681489" y="725785"/>
                </a:lnTo>
                <a:lnTo>
                  <a:pt x="2683624" y="723651"/>
                </a:lnTo>
                <a:lnTo>
                  <a:pt x="2683624" y="718394"/>
                </a:lnTo>
                <a:lnTo>
                  <a:pt x="2681489" y="716259"/>
                </a:lnTo>
                <a:close/>
              </a:path>
              <a:path w="3512185" h="1797685">
                <a:moveTo>
                  <a:pt x="2726189" y="716259"/>
                </a:moveTo>
                <a:lnTo>
                  <a:pt x="2723561" y="716259"/>
                </a:lnTo>
                <a:lnTo>
                  <a:pt x="2721427" y="718394"/>
                </a:lnTo>
                <a:lnTo>
                  <a:pt x="2721427" y="723651"/>
                </a:lnTo>
                <a:lnTo>
                  <a:pt x="2723561" y="725785"/>
                </a:lnTo>
                <a:lnTo>
                  <a:pt x="2726189" y="725785"/>
                </a:lnTo>
                <a:lnTo>
                  <a:pt x="2726189" y="716259"/>
                </a:lnTo>
                <a:close/>
              </a:path>
              <a:path w="3512185" h="1797685">
                <a:moveTo>
                  <a:pt x="2773519" y="716259"/>
                </a:moveTo>
                <a:lnTo>
                  <a:pt x="2726189" y="716259"/>
                </a:lnTo>
                <a:lnTo>
                  <a:pt x="2726189" y="725785"/>
                </a:lnTo>
                <a:lnTo>
                  <a:pt x="2773519" y="725785"/>
                </a:lnTo>
                <a:lnTo>
                  <a:pt x="2773519" y="716259"/>
                </a:lnTo>
                <a:close/>
              </a:path>
              <a:path w="3512185" h="1797685">
                <a:moveTo>
                  <a:pt x="2776147" y="716259"/>
                </a:moveTo>
                <a:lnTo>
                  <a:pt x="2773519" y="716259"/>
                </a:lnTo>
                <a:lnTo>
                  <a:pt x="2773519" y="725785"/>
                </a:lnTo>
                <a:lnTo>
                  <a:pt x="2776147" y="725785"/>
                </a:lnTo>
                <a:lnTo>
                  <a:pt x="2778282" y="723651"/>
                </a:lnTo>
                <a:lnTo>
                  <a:pt x="2778282" y="718394"/>
                </a:lnTo>
                <a:lnTo>
                  <a:pt x="2776147" y="716259"/>
                </a:lnTo>
                <a:close/>
              </a:path>
              <a:path w="3512185" h="1797685">
                <a:moveTo>
                  <a:pt x="2820849" y="716259"/>
                </a:moveTo>
                <a:lnTo>
                  <a:pt x="2818220" y="716259"/>
                </a:lnTo>
                <a:lnTo>
                  <a:pt x="2816085" y="718394"/>
                </a:lnTo>
                <a:lnTo>
                  <a:pt x="2816085" y="723651"/>
                </a:lnTo>
                <a:lnTo>
                  <a:pt x="2818220" y="725785"/>
                </a:lnTo>
                <a:lnTo>
                  <a:pt x="2820849" y="725785"/>
                </a:lnTo>
                <a:lnTo>
                  <a:pt x="2820849" y="716259"/>
                </a:lnTo>
                <a:close/>
              </a:path>
              <a:path w="3512185" h="1797685">
                <a:moveTo>
                  <a:pt x="2868178" y="716259"/>
                </a:moveTo>
                <a:lnTo>
                  <a:pt x="2820849" y="716259"/>
                </a:lnTo>
                <a:lnTo>
                  <a:pt x="2820849" y="725785"/>
                </a:lnTo>
                <a:lnTo>
                  <a:pt x="2868178" y="725785"/>
                </a:lnTo>
                <a:lnTo>
                  <a:pt x="2868178" y="716259"/>
                </a:lnTo>
                <a:close/>
              </a:path>
              <a:path w="3512185" h="1797685">
                <a:moveTo>
                  <a:pt x="2870805" y="716259"/>
                </a:moveTo>
                <a:lnTo>
                  <a:pt x="2868178" y="716259"/>
                </a:lnTo>
                <a:lnTo>
                  <a:pt x="2868178" y="725785"/>
                </a:lnTo>
                <a:lnTo>
                  <a:pt x="2870805" y="725785"/>
                </a:lnTo>
                <a:lnTo>
                  <a:pt x="2872940" y="723651"/>
                </a:lnTo>
                <a:lnTo>
                  <a:pt x="2872940" y="718394"/>
                </a:lnTo>
                <a:lnTo>
                  <a:pt x="2870805" y="716259"/>
                </a:lnTo>
                <a:close/>
              </a:path>
              <a:path w="3512185" h="1797685">
                <a:moveTo>
                  <a:pt x="2915507" y="716259"/>
                </a:moveTo>
                <a:lnTo>
                  <a:pt x="2912878" y="716259"/>
                </a:lnTo>
                <a:lnTo>
                  <a:pt x="2910744" y="718394"/>
                </a:lnTo>
                <a:lnTo>
                  <a:pt x="2910744" y="723651"/>
                </a:lnTo>
                <a:lnTo>
                  <a:pt x="2912878" y="725785"/>
                </a:lnTo>
                <a:lnTo>
                  <a:pt x="2915507" y="725785"/>
                </a:lnTo>
                <a:lnTo>
                  <a:pt x="2915507" y="716259"/>
                </a:lnTo>
                <a:close/>
              </a:path>
              <a:path w="3512185" h="1797685">
                <a:moveTo>
                  <a:pt x="2962836" y="716259"/>
                </a:moveTo>
                <a:lnTo>
                  <a:pt x="2915507" y="716259"/>
                </a:lnTo>
                <a:lnTo>
                  <a:pt x="2915507" y="725785"/>
                </a:lnTo>
                <a:lnTo>
                  <a:pt x="2962836" y="725785"/>
                </a:lnTo>
                <a:lnTo>
                  <a:pt x="2962836" y="716259"/>
                </a:lnTo>
                <a:close/>
              </a:path>
              <a:path w="3512185" h="1797685">
                <a:moveTo>
                  <a:pt x="2965463" y="716259"/>
                </a:moveTo>
                <a:lnTo>
                  <a:pt x="2962836" y="716259"/>
                </a:lnTo>
                <a:lnTo>
                  <a:pt x="2962836" y="725785"/>
                </a:lnTo>
                <a:lnTo>
                  <a:pt x="2965463" y="725785"/>
                </a:lnTo>
                <a:lnTo>
                  <a:pt x="2967598" y="723651"/>
                </a:lnTo>
                <a:lnTo>
                  <a:pt x="2967598" y="718394"/>
                </a:lnTo>
                <a:lnTo>
                  <a:pt x="2965463" y="716259"/>
                </a:lnTo>
                <a:close/>
              </a:path>
              <a:path w="3512185" h="1797685">
                <a:moveTo>
                  <a:pt x="3010165" y="716259"/>
                </a:moveTo>
                <a:lnTo>
                  <a:pt x="3007537" y="716259"/>
                </a:lnTo>
                <a:lnTo>
                  <a:pt x="3005402" y="718394"/>
                </a:lnTo>
                <a:lnTo>
                  <a:pt x="3005402" y="723651"/>
                </a:lnTo>
                <a:lnTo>
                  <a:pt x="3007537" y="725785"/>
                </a:lnTo>
                <a:lnTo>
                  <a:pt x="3010165" y="725785"/>
                </a:lnTo>
                <a:lnTo>
                  <a:pt x="3010165" y="716259"/>
                </a:lnTo>
                <a:close/>
              </a:path>
              <a:path w="3512185" h="1797685">
                <a:moveTo>
                  <a:pt x="3057494" y="716259"/>
                </a:moveTo>
                <a:lnTo>
                  <a:pt x="3010165" y="716259"/>
                </a:lnTo>
                <a:lnTo>
                  <a:pt x="3010165" y="725785"/>
                </a:lnTo>
                <a:lnTo>
                  <a:pt x="3057494" y="725785"/>
                </a:lnTo>
                <a:lnTo>
                  <a:pt x="3057494" y="716259"/>
                </a:lnTo>
                <a:close/>
              </a:path>
              <a:path w="3512185" h="1797685">
                <a:moveTo>
                  <a:pt x="3060122" y="716259"/>
                </a:moveTo>
                <a:lnTo>
                  <a:pt x="3057494" y="716259"/>
                </a:lnTo>
                <a:lnTo>
                  <a:pt x="3057494" y="725785"/>
                </a:lnTo>
                <a:lnTo>
                  <a:pt x="3060122" y="725785"/>
                </a:lnTo>
                <a:lnTo>
                  <a:pt x="3062257" y="723651"/>
                </a:lnTo>
                <a:lnTo>
                  <a:pt x="3062257" y="718394"/>
                </a:lnTo>
                <a:lnTo>
                  <a:pt x="3060122" y="716259"/>
                </a:lnTo>
                <a:close/>
              </a:path>
              <a:path w="3512185" h="1797685">
                <a:moveTo>
                  <a:pt x="3104823" y="716259"/>
                </a:moveTo>
                <a:lnTo>
                  <a:pt x="3102195" y="716259"/>
                </a:lnTo>
                <a:lnTo>
                  <a:pt x="3100061" y="718394"/>
                </a:lnTo>
                <a:lnTo>
                  <a:pt x="3100061" y="723651"/>
                </a:lnTo>
                <a:lnTo>
                  <a:pt x="3102195" y="725785"/>
                </a:lnTo>
                <a:lnTo>
                  <a:pt x="3104823" y="725785"/>
                </a:lnTo>
                <a:lnTo>
                  <a:pt x="3104823" y="716259"/>
                </a:lnTo>
                <a:close/>
              </a:path>
              <a:path w="3512185" h="1797685">
                <a:moveTo>
                  <a:pt x="3152152" y="716259"/>
                </a:moveTo>
                <a:lnTo>
                  <a:pt x="3104823" y="716259"/>
                </a:lnTo>
                <a:lnTo>
                  <a:pt x="3104823" y="725785"/>
                </a:lnTo>
                <a:lnTo>
                  <a:pt x="3152152" y="725785"/>
                </a:lnTo>
                <a:lnTo>
                  <a:pt x="3152152" y="716259"/>
                </a:lnTo>
                <a:close/>
              </a:path>
              <a:path w="3512185" h="1797685">
                <a:moveTo>
                  <a:pt x="3154780" y="716259"/>
                </a:moveTo>
                <a:lnTo>
                  <a:pt x="3152152" y="716259"/>
                </a:lnTo>
                <a:lnTo>
                  <a:pt x="3152152" y="725785"/>
                </a:lnTo>
                <a:lnTo>
                  <a:pt x="3154780" y="725785"/>
                </a:lnTo>
                <a:lnTo>
                  <a:pt x="3156915" y="723651"/>
                </a:lnTo>
                <a:lnTo>
                  <a:pt x="3156915" y="718394"/>
                </a:lnTo>
                <a:lnTo>
                  <a:pt x="3154780" y="716259"/>
                </a:lnTo>
                <a:close/>
              </a:path>
              <a:path w="3512185" h="1797685">
                <a:moveTo>
                  <a:pt x="3199481" y="716259"/>
                </a:moveTo>
                <a:lnTo>
                  <a:pt x="3196854" y="716259"/>
                </a:lnTo>
                <a:lnTo>
                  <a:pt x="3194719" y="718394"/>
                </a:lnTo>
                <a:lnTo>
                  <a:pt x="3194719" y="723651"/>
                </a:lnTo>
                <a:lnTo>
                  <a:pt x="3196854" y="725785"/>
                </a:lnTo>
                <a:lnTo>
                  <a:pt x="3199481" y="725785"/>
                </a:lnTo>
                <a:lnTo>
                  <a:pt x="3199481" y="716259"/>
                </a:lnTo>
                <a:close/>
              </a:path>
              <a:path w="3512185" h="1797685">
                <a:moveTo>
                  <a:pt x="3246810" y="716259"/>
                </a:moveTo>
                <a:lnTo>
                  <a:pt x="3199481" y="716259"/>
                </a:lnTo>
                <a:lnTo>
                  <a:pt x="3199481" y="725785"/>
                </a:lnTo>
                <a:lnTo>
                  <a:pt x="3246810" y="725785"/>
                </a:lnTo>
                <a:lnTo>
                  <a:pt x="3246810" y="716259"/>
                </a:lnTo>
                <a:close/>
              </a:path>
              <a:path w="3512185" h="1797685">
                <a:moveTo>
                  <a:pt x="3249439" y="716259"/>
                </a:moveTo>
                <a:lnTo>
                  <a:pt x="3246810" y="716259"/>
                </a:lnTo>
                <a:lnTo>
                  <a:pt x="3246810" y="725785"/>
                </a:lnTo>
                <a:lnTo>
                  <a:pt x="3249439" y="725785"/>
                </a:lnTo>
                <a:lnTo>
                  <a:pt x="3251574" y="723651"/>
                </a:lnTo>
                <a:lnTo>
                  <a:pt x="3251574" y="718394"/>
                </a:lnTo>
                <a:lnTo>
                  <a:pt x="3249439" y="716259"/>
                </a:lnTo>
                <a:close/>
              </a:path>
              <a:path w="3512185" h="1797685">
                <a:moveTo>
                  <a:pt x="3294139" y="716259"/>
                </a:moveTo>
                <a:lnTo>
                  <a:pt x="3291512" y="716259"/>
                </a:lnTo>
                <a:lnTo>
                  <a:pt x="3289377" y="718394"/>
                </a:lnTo>
                <a:lnTo>
                  <a:pt x="3289377" y="723651"/>
                </a:lnTo>
                <a:lnTo>
                  <a:pt x="3291512" y="725785"/>
                </a:lnTo>
                <a:lnTo>
                  <a:pt x="3294139" y="725785"/>
                </a:lnTo>
                <a:lnTo>
                  <a:pt x="3294139" y="716259"/>
                </a:lnTo>
                <a:close/>
              </a:path>
              <a:path w="3512185" h="1797685">
                <a:moveTo>
                  <a:pt x="3341470" y="716259"/>
                </a:moveTo>
                <a:lnTo>
                  <a:pt x="3294139" y="716259"/>
                </a:lnTo>
                <a:lnTo>
                  <a:pt x="3294139" y="725785"/>
                </a:lnTo>
                <a:lnTo>
                  <a:pt x="3341470" y="725785"/>
                </a:lnTo>
                <a:lnTo>
                  <a:pt x="3341470" y="716259"/>
                </a:lnTo>
                <a:close/>
              </a:path>
              <a:path w="3512185" h="1797685">
                <a:moveTo>
                  <a:pt x="3344097" y="716259"/>
                </a:moveTo>
                <a:lnTo>
                  <a:pt x="3341470" y="716259"/>
                </a:lnTo>
                <a:lnTo>
                  <a:pt x="3341470" y="725785"/>
                </a:lnTo>
                <a:lnTo>
                  <a:pt x="3344097" y="725785"/>
                </a:lnTo>
                <a:lnTo>
                  <a:pt x="3346232" y="723651"/>
                </a:lnTo>
                <a:lnTo>
                  <a:pt x="3346232" y="718394"/>
                </a:lnTo>
                <a:lnTo>
                  <a:pt x="3344097" y="716259"/>
                </a:lnTo>
                <a:close/>
              </a:path>
              <a:path w="3512185" h="1797685">
                <a:moveTo>
                  <a:pt x="3388799" y="716259"/>
                </a:moveTo>
                <a:lnTo>
                  <a:pt x="3386170" y="716259"/>
                </a:lnTo>
                <a:lnTo>
                  <a:pt x="3384035" y="718394"/>
                </a:lnTo>
                <a:lnTo>
                  <a:pt x="3384035" y="723651"/>
                </a:lnTo>
                <a:lnTo>
                  <a:pt x="3386170" y="725785"/>
                </a:lnTo>
                <a:lnTo>
                  <a:pt x="3388799" y="725785"/>
                </a:lnTo>
                <a:lnTo>
                  <a:pt x="3388799" y="716259"/>
                </a:lnTo>
                <a:close/>
              </a:path>
              <a:path w="3512185" h="1797685">
                <a:moveTo>
                  <a:pt x="3436128" y="716259"/>
                </a:moveTo>
                <a:lnTo>
                  <a:pt x="3388799" y="716259"/>
                </a:lnTo>
                <a:lnTo>
                  <a:pt x="3388799" y="725785"/>
                </a:lnTo>
                <a:lnTo>
                  <a:pt x="3436128" y="725785"/>
                </a:lnTo>
                <a:lnTo>
                  <a:pt x="3436128" y="716259"/>
                </a:lnTo>
                <a:close/>
              </a:path>
              <a:path w="3512185" h="1797685">
                <a:moveTo>
                  <a:pt x="3438756" y="716259"/>
                </a:moveTo>
                <a:lnTo>
                  <a:pt x="3436128" y="716259"/>
                </a:lnTo>
                <a:lnTo>
                  <a:pt x="3436128" y="725785"/>
                </a:lnTo>
                <a:lnTo>
                  <a:pt x="3438756" y="725785"/>
                </a:lnTo>
                <a:lnTo>
                  <a:pt x="3440891" y="723651"/>
                </a:lnTo>
                <a:lnTo>
                  <a:pt x="3440891" y="718394"/>
                </a:lnTo>
                <a:lnTo>
                  <a:pt x="3438756" y="716259"/>
                </a:lnTo>
                <a:close/>
              </a:path>
              <a:path w="3512185" h="1797685">
                <a:moveTo>
                  <a:pt x="3483457" y="716259"/>
                </a:moveTo>
                <a:lnTo>
                  <a:pt x="3480829" y="716259"/>
                </a:lnTo>
                <a:lnTo>
                  <a:pt x="3478695" y="718394"/>
                </a:lnTo>
                <a:lnTo>
                  <a:pt x="3478695" y="723651"/>
                </a:lnTo>
                <a:lnTo>
                  <a:pt x="3480829" y="725785"/>
                </a:lnTo>
                <a:lnTo>
                  <a:pt x="3483457" y="725785"/>
                </a:lnTo>
                <a:lnTo>
                  <a:pt x="3483457" y="716259"/>
                </a:lnTo>
                <a:close/>
              </a:path>
              <a:path w="3512185" h="1797685">
                <a:moveTo>
                  <a:pt x="3507177" y="716259"/>
                </a:moveTo>
                <a:lnTo>
                  <a:pt x="3483457" y="716259"/>
                </a:lnTo>
                <a:lnTo>
                  <a:pt x="3483457" y="725785"/>
                </a:lnTo>
                <a:lnTo>
                  <a:pt x="3507177" y="725785"/>
                </a:lnTo>
                <a:lnTo>
                  <a:pt x="3507177" y="716259"/>
                </a:lnTo>
                <a:close/>
              </a:path>
              <a:path w="3512185" h="1797685">
                <a:moveTo>
                  <a:pt x="3509806" y="716259"/>
                </a:moveTo>
                <a:lnTo>
                  <a:pt x="3507177" y="716259"/>
                </a:lnTo>
                <a:lnTo>
                  <a:pt x="3507177" y="725785"/>
                </a:lnTo>
                <a:lnTo>
                  <a:pt x="3509806" y="725785"/>
                </a:lnTo>
                <a:lnTo>
                  <a:pt x="3511941" y="723651"/>
                </a:lnTo>
                <a:lnTo>
                  <a:pt x="3511941" y="718394"/>
                </a:lnTo>
                <a:lnTo>
                  <a:pt x="3509806" y="716259"/>
                </a:lnTo>
                <a:close/>
              </a:path>
              <a:path w="3512185" h="1797685">
                <a:moveTo>
                  <a:pt x="4762" y="357167"/>
                </a:moveTo>
                <a:lnTo>
                  <a:pt x="2134" y="357167"/>
                </a:lnTo>
                <a:lnTo>
                  <a:pt x="0" y="359302"/>
                </a:lnTo>
                <a:lnTo>
                  <a:pt x="0" y="364558"/>
                </a:lnTo>
                <a:lnTo>
                  <a:pt x="2134" y="366692"/>
                </a:lnTo>
                <a:lnTo>
                  <a:pt x="4762" y="366692"/>
                </a:lnTo>
                <a:lnTo>
                  <a:pt x="4762" y="357167"/>
                </a:lnTo>
                <a:close/>
              </a:path>
              <a:path w="3512185" h="1797685">
                <a:moveTo>
                  <a:pt x="28428" y="357167"/>
                </a:moveTo>
                <a:lnTo>
                  <a:pt x="4762" y="357167"/>
                </a:lnTo>
                <a:lnTo>
                  <a:pt x="4762" y="366692"/>
                </a:lnTo>
                <a:lnTo>
                  <a:pt x="28428" y="366692"/>
                </a:lnTo>
                <a:lnTo>
                  <a:pt x="28428" y="357167"/>
                </a:lnTo>
                <a:close/>
              </a:path>
              <a:path w="3512185" h="1797685">
                <a:moveTo>
                  <a:pt x="31057" y="357167"/>
                </a:moveTo>
                <a:lnTo>
                  <a:pt x="28428" y="357167"/>
                </a:lnTo>
                <a:lnTo>
                  <a:pt x="28428" y="366692"/>
                </a:lnTo>
                <a:lnTo>
                  <a:pt x="31057" y="366692"/>
                </a:lnTo>
                <a:lnTo>
                  <a:pt x="33192" y="364558"/>
                </a:lnTo>
                <a:lnTo>
                  <a:pt x="33192" y="359302"/>
                </a:lnTo>
                <a:lnTo>
                  <a:pt x="31057" y="357167"/>
                </a:lnTo>
                <a:close/>
              </a:path>
              <a:path w="3512185" h="1797685">
                <a:moveTo>
                  <a:pt x="75758" y="357167"/>
                </a:moveTo>
                <a:lnTo>
                  <a:pt x="73130" y="357167"/>
                </a:lnTo>
                <a:lnTo>
                  <a:pt x="70995" y="359302"/>
                </a:lnTo>
                <a:lnTo>
                  <a:pt x="70995" y="364558"/>
                </a:lnTo>
                <a:lnTo>
                  <a:pt x="73130" y="366692"/>
                </a:lnTo>
                <a:lnTo>
                  <a:pt x="75758" y="366692"/>
                </a:lnTo>
                <a:lnTo>
                  <a:pt x="75758" y="357167"/>
                </a:lnTo>
                <a:close/>
              </a:path>
              <a:path w="3512185" h="1797685">
                <a:moveTo>
                  <a:pt x="123087" y="357167"/>
                </a:moveTo>
                <a:lnTo>
                  <a:pt x="75758" y="357167"/>
                </a:lnTo>
                <a:lnTo>
                  <a:pt x="75758" y="366692"/>
                </a:lnTo>
                <a:lnTo>
                  <a:pt x="123087" y="366692"/>
                </a:lnTo>
                <a:lnTo>
                  <a:pt x="123087" y="357167"/>
                </a:lnTo>
                <a:close/>
              </a:path>
              <a:path w="3512185" h="1797685">
                <a:moveTo>
                  <a:pt x="125716" y="357167"/>
                </a:moveTo>
                <a:lnTo>
                  <a:pt x="123087" y="357167"/>
                </a:lnTo>
                <a:lnTo>
                  <a:pt x="123087" y="366692"/>
                </a:lnTo>
                <a:lnTo>
                  <a:pt x="125716" y="366692"/>
                </a:lnTo>
                <a:lnTo>
                  <a:pt x="127850" y="364558"/>
                </a:lnTo>
                <a:lnTo>
                  <a:pt x="127850" y="359302"/>
                </a:lnTo>
                <a:lnTo>
                  <a:pt x="125716" y="357167"/>
                </a:lnTo>
                <a:close/>
              </a:path>
              <a:path w="3512185" h="1797685">
                <a:moveTo>
                  <a:pt x="170417" y="357167"/>
                </a:moveTo>
                <a:lnTo>
                  <a:pt x="167788" y="357167"/>
                </a:lnTo>
                <a:lnTo>
                  <a:pt x="165653" y="359302"/>
                </a:lnTo>
                <a:lnTo>
                  <a:pt x="165653" y="364558"/>
                </a:lnTo>
                <a:lnTo>
                  <a:pt x="167788" y="366692"/>
                </a:lnTo>
                <a:lnTo>
                  <a:pt x="170417" y="366692"/>
                </a:lnTo>
                <a:lnTo>
                  <a:pt x="170417" y="357167"/>
                </a:lnTo>
                <a:close/>
              </a:path>
              <a:path w="3512185" h="1797685">
                <a:moveTo>
                  <a:pt x="217746" y="357167"/>
                </a:moveTo>
                <a:lnTo>
                  <a:pt x="170417" y="357167"/>
                </a:lnTo>
                <a:lnTo>
                  <a:pt x="170417" y="366692"/>
                </a:lnTo>
                <a:lnTo>
                  <a:pt x="217746" y="366692"/>
                </a:lnTo>
                <a:lnTo>
                  <a:pt x="217746" y="357167"/>
                </a:lnTo>
                <a:close/>
              </a:path>
              <a:path w="3512185" h="1797685">
                <a:moveTo>
                  <a:pt x="220374" y="357167"/>
                </a:moveTo>
                <a:lnTo>
                  <a:pt x="217746" y="357167"/>
                </a:lnTo>
                <a:lnTo>
                  <a:pt x="217746" y="366692"/>
                </a:lnTo>
                <a:lnTo>
                  <a:pt x="220374" y="366692"/>
                </a:lnTo>
                <a:lnTo>
                  <a:pt x="222509" y="364558"/>
                </a:lnTo>
                <a:lnTo>
                  <a:pt x="222509" y="359302"/>
                </a:lnTo>
                <a:lnTo>
                  <a:pt x="220374" y="357167"/>
                </a:lnTo>
                <a:close/>
              </a:path>
              <a:path w="3512185" h="1797685">
                <a:moveTo>
                  <a:pt x="265075" y="357167"/>
                </a:moveTo>
                <a:lnTo>
                  <a:pt x="262446" y="357167"/>
                </a:lnTo>
                <a:lnTo>
                  <a:pt x="260313" y="359302"/>
                </a:lnTo>
                <a:lnTo>
                  <a:pt x="260313" y="364558"/>
                </a:lnTo>
                <a:lnTo>
                  <a:pt x="262446" y="366692"/>
                </a:lnTo>
                <a:lnTo>
                  <a:pt x="265075" y="366692"/>
                </a:lnTo>
                <a:lnTo>
                  <a:pt x="265075" y="357167"/>
                </a:lnTo>
                <a:close/>
              </a:path>
              <a:path w="3512185" h="1797685">
                <a:moveTo>
                  <a:pt x="312404" y="357167"/>
                </a:moveTo>
                <a:lnTo>
                  <a:pt x="265075" y="357167"/>
                </a:lnTo>
                <a:lnTo>
                  <a:pt x="265075" y="366692"/>
                </a:lnTo>
                <a:lnTo>
                  <a:pt x="312404" y="366692"/>
                </a:lnTo>
                <a:lnTo>
                  <a:pt x="312404" y="357167"/>
                </a:lnTo>
                <a:close/>
              </a:path>
              <a:path w="3512185" h="1797685">
                <a:moveTo>
                  <a:pt x="315032" y="357167"/>
                </a:moveTo>
                <a:lnTo>
                  <a:pt x="312404" y="357167"/>
                </a:lnTo>
                <a:lnTo>
                  <a:pt x="312404" y="366692"/>
                </a:lnTo>
                <a:lnTo>
                  <a:pt x="315032" y="366692"/>
                </a:lnTo>
                <a:lnTo>
                  <a:pt x="317167" y="364558"/>
                </a:lnTo>
                <a:lnTo>
                  <a:pt x="317167" y="359302"/>
                </a:lnTo>
                <a:lnTo>
                  <a:pt x="315032" y="357167"/>
                </a:lnTo>
                <a:close/>
              </a:path>
              <a:path w="3512185" h="1797685">
                <a:moveTo>
                  <a:pt x="359733" y="357167"/>
                </a:moveTo>
                <a:lnTo>
                  <a:pt x="357106" y="357167"/>
                </a:lnTo>
                <a:lnTo>
                  <a:pt x="354971" y="359302"/>
                </a:lnTo>
                <a:lnTo>
                  <a:pt x="354971" y="364558"/>
                </a:lnTo>
                <a:lnTo>
                  <a:pt x="357106" y="366692"/>
                </a:lnTo>
                <a:lnTo>
                  <a:pt x="359733" y="366692"/>
                </a:lnTo>
                <a:lnTo>
                  <a:pt x="359733" y="357167"/>
                </a:lnTo>
                <a:close/>
              </a:path>
              <a:path w="3512185" h="1797685">
                <a:moveTo>
                  <a:pt x="407062" y="357167"/>
                </a:moveTo>
                <a:lnTo>
                  <a:pt x="359733" y="357167"/>
                </a:lnTo>
                <a:lnTo>
                  <a:pt x="359733" y="366692"/>
                </a:lnTo>
                <a:lnTo>
                  <a:pt x="407062" y="366692"/>
                </a:lnTo>
                <a:lnTo>
                  <a:pt x="407062" y="357167"/>
                </a:lnTo>
                <a:close/>
              </a:path>
              <a:path w="3512185" h="1797685">
                <a:moveTo>
                  <a:pt x="409690" y="357167"/>
                </a:moveTo>
                <a:lnTo>
                  <a:pt x="407062" y="357167"/>
                </a:lnTo>
                <a:lnTo>
                  <a:pt x="407062" y="366692"/>
                </a:lnTo>
                <a:lnTo>
                  <a:pt x="409690" y="366692"/>
                </a:lnTo>
                <a:lnTo>
                  <a:pt x="411825" y="364558"/>
                </a:lnTo>
                <a:lnTo>
                  <a:pt x="411825" y="359302"/>
                </a:lnTo>
                <a:lnTo>
                  <a:pt x="409690" y="357167"/>
                </a:lnTo>
                <a:close/>
              </a:path>
              <a:path w="3512185" h="1797685">
                <a:moveTo>
                  <a:pt x="454392" y="357167"/>
                </a:moveTo>
                <a:lnTo>
                  <a:pt x="451764" y="357167"/>
                </a:lnTo>
                <a:lnTo>
                  <a:pt x="449629" y="359302"/>
                </a:lnTo>
                <a:lnTo>
                  <a:pt x="449629" y="364558"/>
                </a:lnTo>
                <a:lnTo>
                  <a:pt x="451764" y="366692"/>
                </a:lnTo>
                <a:lnTo>
                  <a:pt x="454392" y="366692"/>
                </a:lnTo>
                <a:lnTo>
                  <a:pt x="454392" y="357167"/>
                </a:lnTo>
                <a:close/>
              </a:path>
              <a:path w="3512185" h="1797685">
                <a:moveTo>
                  <a:pt x="501721" y="357167"/>
                </a:moveTo>
                <a:lnTo>
                  <a:pt x="454392" y="357167"/>
                </a:lnTo>
                <a:lnTo>
                  <a:pt x="454392" y="366692"/>
                </a:lnTo>
                <a:lnTo>
                  <a:pt x="501721" y="366692"/>
                </a:lnTo>
                <a:lnTo>
                  <a:pt x="501721" y="357167"/>
                </a:lnTo>
                <a:close/>
              </a:path>
              <a:path w="3512185" h="1797685">
                <a:moveTo>
                  <a:pt x="504348" y="357167"/>
                </a:moveTo>
                <a:lnTo>
                  <a:pt x="501721" y="357167"/>
                </a:lnTo>
                <a:lnTo>
                  <a:pt x="501721" y="366692"/>
                </a:lnTo>
                <a:lnTo>
                  <a:pt x="504348" y="366692"/>
                </a:lnTo>
                <a:lnTo>
                  <a:pt x="506483" y="364558"/>
                </a:lnTo>
                <a:lnTo>
                  <a:pt x="506483" y="359302"/>
                </a:lnTo>
                <a:lnTo>
                  <a:pt x="504348" y="357167"/>
                </a:lnTo>
                <a:close/>
              </a:path>
              <a:path w="3512185" h="1797685">
                <a:moveTo>
                  <a:pt x="549050" y="357167"/>
                </a:moveTo>
                <a:lnTo>
                  <a:pt x="546422" y="357167"/>
                </a:lnTo>
                <a:lnTo>
                  <a:pt x="544287" y="359302"/>
                </a:lnTo>
                <a:lnTo>
                  <a:pt x="544287" y="364558"/>
                </a:lnTo>
                <a:lnTo>
                  <a:pt x="546422" y="366692"/>
                </a:lnTo>
                <a:lnTo>
                  <a:pt x="549050" y="366692"/>
                </a:lnTo>
                <a:lnTo>
                  <a:pt x="549050" y="357167"/>
                </a:lnTo>
                <a:close/>
              </a:path>
              <a:path w="3512185" h="1797685">
                <a:moveTo>
                  <a:pt x="596379" y="357167"/>
                </a:moveTo>
                <a:lnTo>
                  <a:pt x="549050" y="357167"/>
                </a:lnTo>
                <a:lnTo>
                  <a:pt x="549050" y="366692"/>
                </a:lnTo>
                <a:lnTo>
                  <a:pt x="596379" y="366692"/>
                </a:lnTo>
                <a:lnTo>
                  <a:pt x="596379" y="357167"/>
                </a:lnTo>
                <a:close/>
              </a:path>
              <a:path w="3512185" h="1797685">
                <a:moveTo>
                  <a:pt x="599008" y="357167"/>
                </a:moveTo>
                <a:lnTo>
                  <a:pt x="596379" y="357167"/>
                </a:lnTo>
                <a:lnTo>
                  <a:pt x="596379" y="366692"/>
                </a:lnTo>
                <a:lnTo>
                  <a:pt x="599008" y="366692"/>
                </a:lnTo>
                <a:lnTo>
                  <a:pt x="601143" y="364558"/>
                </a:lnTo>
                <a:lnTo>
                  <a:pt x="601143" y="359302"/>
                </a:lnTo>
                <a:lnTo>
                  <a:pt x="599008" y="357167"/>
                </a:lnTo>
                <a:close/>
              </a:path>
              <a:path w="3512185" h="1797685">
                <a:moveTo>
                  <a:pt x="643708" y="357167"/>
                </a:moveTo>
                <a:lnTo>
                  <a:pt x="641080" y="357167"/>
                </a:lnTo>
                <a:lnTo>
                  <a:pt x="638945" y="359302"/>
                </a:lnTo>
                <a:lnTo>
                  <a:pt x="638945" y="364558"/>
                </a:lnTo>
                <a:lnTo>
                  <a:pt x="641080" y="366692"/>
                </a:lnTo>
                <a:lnTo>
                  <a:pt x="643708" y="366692"/>
                </a:lnTo>
                <a:lnTo>
                  <a:pt x="643708" y="357167"/>
                </a:lnTo>
                <a:close/>
              </a:path>
              <a:path w="3512185" h="1797685">
                <a:moveTo>
                  <a:pt x="691034" y="357167"/>
                </a:moveTo>
                <a:lnTo>
                  <a:pt x="643708" y="357167"/>
                </a:lnTo>
                <a:lnTo>
                  <a:pt x="643708" y="366692"/>
                </a:lnTo>
                <a:lnTo>
                  <a:pt x="691034" y="366692"/>
                </a:lnTo>
                <a:lnTo>
                  <a:pt x="691034" y="357167"/>
                </a:lnTo>
                <a:close/>
              </a:path>
              <a:path w="3512185" h="1797685">
                <a:moveTo>
                  <a:pt x="693662" y="357167"/>
                </a:moveTo>
                <a:lnTo>
                  <a:pt x="691034" y="357167"/>
                </a:lnTo>
                <a:lnTo>
                  <a:pt x="691034" y="366692"/>
                </a:lnTo>
                <a:lnTo>
                  <a:pt x="693662" y="366692"/>
                </a:lnTo>
                <a:lnTo>
                  <a:pt x="695797" y="364558"/>
                </a:lnTo>
                <a:lnTo>
                  <a:pt x="695797" y="359302"/>
                </a:lnTo>
                <a:lnTo>
                  <a:pt x="693662" y="357167"/>
                </a:lnTo>
                <a:close/>
              </a:path>
              <a:path w="3512185" h="1797685">
                <a:moveTo>
                  <a:pt x="738364" y="357167"/>
                </a:moveTo>
                <a:lnTo>
                  <a:pt x="735735" y="357167"/>
                </a:lnTo>
                <a:lnTo>
                  <a:pt x="733601" y="359302"/>
                </a:lnTo>
                <a:lnTo>
                  <a:pt x="733601" y="364558"/>
                </a:lnTo>
                <a:lnTo>
                  <a:pt x="735735" y="366692"/>
                </a:lnTo>
                <a:lnTo>
                  <a:pt x="738364" y="366692"/>
                </a:lnTo>
                <a:lnTo>
                  <a:pt x="738364" y="357167"/>
                </a:lnTo>
                <a:close/>
              </a:path>
              <a:path w="3512185" h="1797685">
                <a:moveTo>
                  <a:pt x="785693" y="357167"/>
                </a:moveTo>
                <a:lnTo>
                  <a:pt x="738364" y="357167"/>
                </a:lnTo>
                <a:lnTo>
                  <a:pt x="738364" y="366692"/>
                </a:lnTo>
                <a:lnTo>
                  <a:pt x="785693" y="366692"/>
                </a:lnTo>
                <a:lnTo>
                  <a:pt x="785693" y="357167"/>
                </a:lnTo>
                <a:close/>
              </a:path>
              <a:path w="3512185" h="1797685">
                <a:moveTo>
                  <a:pt x="788320" y="357167"/>
                </a:moveTo>
                <a:lnTo>
                  <a:pt x="785693" y="357167"/>
                </a:lnTo>
                <a:lnTo>
                  <a:pt x="785693" y="366692"/>
                </a:lnTo>
                <a:lnTo>
                  <a:pt x="788320" y="366692"/>
                </a:lnTo>
                <a:lnTo>
                  <a:pt x="790455" y="364558"/>
                </a:lnTo>
                <a:lnTo>
                  <a:pt x="790455" y="359302"/>
                </a:lnTo>
                <a:lnTo>
                  <a:pt x="788320" y="357167"/>
                </a:lnTo>
                <a:close/>
              </a:path>
              <a:path w="3512185" h="1797685">
                <a:moveTo>
                  <a:pt x="833022" y="357167"/>
                </a:moveTo>
                <a:lnTo>
                  <a:pt x="830394" y="357167"/>
                </a:lnTo>
                <a:lnTo>
                  <a:pt x="828259" y="359302"/>
                </a:lnTo>
                <a:lnTo>
                  <a:pt x="828259" y="364558"/>
                </a:lnTo>
                <a:lnTo>
                  <a:pt x="830394" y="366692"/>
                </a:lnTo>
                <a:lnTo>
                  <a:pt x="833022" y="366692"/>
                </a:lnTo>
                <a:lnTo>
                  <a:pt x="833022" y="357167"/>
                </a:lnTo>
                <a:close/>
              </a:path>
              <a:path w="3512185" h="1797685">
                <a:moveTo>
                  <a:pt x="880351" y="357167"/>
                </a:moveTo>
                <a:lnTo>
                  <a:pt x="833022" y="357167"/>
                </a:lnTo>
                <a:lnTo>
                  <a:pt x="833022" y="366692"/>
                </a:lnTo>
                <a:lnTo>
                  <a:pt x="880351" y="366692"/>
                </a:lnTo>
                <a:lnTo>
                  <a:pt x="880351" y="357167"/>
                </a:lnTo>
                <a:close/>
              </a:path>
              <a:path w="3512185" h="1797685">
                <a:moveTo>
                  <a:pt x="882978" y="357167"/>
                </a:moveTo>
                <a:lnTo>
                  <a:pt x="880351" y="357167"/>
                </a:lnTo>
                <a:lnTo>
                  <a:pt x="880351" y="366692"/>
                </a:lnTo>
                <a:lnTo>
                  <a:pt x="882978" y="366692"/>
                </a:lnTo>
                <a:lnTo>
                  <a:pt x="885113" y="364558"/>
                </a:lnTo>
                <a:lnTo>
                  <a:pt x="885113" y="359302"/>
                </a:lnTo>
                <a:lnTo>
                  <a:pt x="882978" y="357167"/>
                </a:lnTo>
                <a:close/>
              </a:path>
              <a:path w="3512185" h="1797685">
                <a:moveTo>
                  <a:pt x="927680" y="357167"/>
                </a:moveTo>
                <a:lnTo>
                  <a:pt x="925052" y="357167"/>
                </a:lnTo>
                <a:lnTo>
                  <a:pt x="922917" y="359302"/>
                </a:lnTo>
                <a:lnTo>
                  <a:pt x="922917" y="364558"/>
                </a:lnTo>
                <a:lnTo>
                  <a:pt x="925052" y="366692"/>
                </a:lnTo>
                <a:lnTo>
                  <a:pt x="927680" y="366692"/>
                </a:lnTo>
                <a:lnTo>
                  <a:pt x="927680" y="357167"/>
                </a:lnTo>
                <a:close/>
              </a:path>
              <a:path w="3512185" h="1797685">
                <a:moveTo>
                  <a:pt x="975009" y="357167"/>
                </a:moveTo>
                <a:lnTo>
                  <a:pt x="927680" y="357167"/>
                </a:lnTo>
                <a:lnTo>
                  <a:pt x="927680" y="366692"/>
                </a:lnTo>
                <a:lnTo>
                  <a:pt x="975009" y="366692"/>
                </a:lnTo>
                <a:lnTo>
                  <a:pt x="975009" y="357167"/>
                </a:lnTo>
                <a:close/>
              </a:path>
              <a:path w="3512185" h="1797685">
                <a:moveTo>
                  <a:pt x="977638" y="357167"/>
                </a:moveTo>
                <a:lnTo>
                  <a:pt x="975009" y="357167"/>
                </a:lnTo>
                <a:lnTo>
                  <a:pt x="975009" y="366692"/>
                </a:lnTo>
                <a:lnTo>
                  <a:pt x="977638" y="366692"/>
                </a:lnTo>
                <a:lnTo>
                  <a:pt x="979771" y="364558"/>
                </a:lnTo>
                <a:lnTo>
                  <a:pt x="979771" y="359302"/>
                </a:lnTo>
                <a:lnTo>
                  <a:pt x="977638" y="357167"/>
                </a:lnTo>
                <a:close/>
              </a:path>
              <a:path w="3512185" h="1797685">
                <a:moveTo>
                  <a:pt x="1022338" y="357167"/>
                </a:moveTo>
                <a:lnTo>
                  <a:pt x="1019710" y="357167"/>
                </a:lnTo>
                <a:lnTo>
                  <a:pt x="1017576" y="359302"/>
                </a:lnTo>
                <a:lnTo>
                  <a:pt x="1017576" y="364558"/>
                </a:lnTo>
                <a:lnTo>
                  <a:pt x="1019710" y="366692"/>
                </a:lnTo>
                <a:lnTo>
                  <a:pt x="1022338" y="366692"/>
                </a:lnTo>
                <a:lnTo>
                  <a:pt x="1022338" y="357167"/>
                </a:lnTo>
                <a:close/>
              </a:path>
              <a:path w="3512185" h="1797685">
                <a:moveTo>
                  <a:pt x="1069667" y="357167"/>
                </a:moveTo>
                <a:lnTo>
                  <a:pt x="1022338" y="357167"/>
                </a:lnTo>
                <a:lnTo>
                  <a:pt x="1022338" y="366692"/>
                </a:lnTo>
                <a:lnTo>
                  <a:pt x="1069667" y="366692"/>
                </a:lnTo>
                <a:lnTo>
                  <a:pt x="1069667" y="357167"/>
                </a:lnTo>
                <a:close/>
              </a:path>
              <a:path w="3512185" h="1797685">
                <a:moveTo>
                  <a:pt x="1072296" y="357167"/>
                </a:moveTo>
                <a:lnTo>
                  <a:pt x="1069667" y="357167"/>
                </a:lnTo>
                <a:lnTo>
                  <a:pt x="1069667" y="366692"/>
                </a:lnTo>
                <a:lnTo>
                  <a:pt x="1072296" y="366692"/>
                </a:lnTo>
                <a:lnTo>
                  <a:pt x="1074431" y="364558"/>
                </a:lnTo>
                <a:lnTo>
                  <a:pt x="1074431" y="359302"/>
                </a:lnTo>
                <a:lnTo>
                  <a:pt x="1072296" y="357167"/>
                </a:lnTo>
                <a:close/>
              </a:path>
              <a:path w="3512185" h="1797685">
                <a:moveTo>
                  <a:pt x="1116996" y="357167"/>
                </a:moveTo>
                <a:lnTo>
                  <a:pt x="1114369" y="357167"/>
                </a:lnTo>
                <a:lnTo>
                  <a:pt x="1112234" y="359302"/>
                </a:lnTo>
                <a:lnTo>
                  <a:pt x="1112234" y="364558"/>
                </a:lnTo>
                <a:lnTo>
                  <a:pt x="1114369" y="366692"/>
                </a:lnTo>
                <a:lnTo>
                  <a:pt x="1116996" y="366692"/>
                </a:lnTo>
                <a:lnTo>
                  <a:pt x="1116996" y="357167"/>
                </a:lnTo>
                <a:close/>
              </a:path>
              <a:path w="3512185" h="1797685">
                <a:moveTo>
                  <a:pt x="1164327" y="357167"/>
                </a:moveTo>
                <a:lnTo>
                  <a:pt x="1116996" y="357167"/>
                </a:lnTo>
                <a:lnTo>
                  <a:pt x="1116996" y="366692"/>
                </a:lnTo>
                <a:lnTo>
                  <a:pt x="1164327" y="366692"/>
                </a:lnTo>
                <a:lnTo>
                  <a:pt x="1164327" y="357167"/>
                </a:lnTo>
                <a:close/>
              </a:path>
              <a:path w="3512185" h="1797685">
                <a:moveTo>
                  <a:pt x="1166954" y="357167"/>
                </a:moveTo>
                <a:lnTo>
                  <a:pt x="1164327" y="357167"/>
                </a:lnTo>
                <a:lnTo>
                  <a:pt x="1164327" y="366692"/>
                </a:lnTo>
                <a:lnTo>
                  <a:pt x="1166954" y="366692"/>
                </a:lnTo>
                <a:lnTo>
                  <a:pt x="1169089" y="364558"/>
                </a:lnTo>
                <a:lnTo>
                  <a:pt x="1169089" y="359302"/>
                </a:lnTo>
                <a:lnTo>
                  <a:pt x="1166954" y="357167"/>
                </a:lnTo>
                <a:close/>
              </a:path>
              <a:path w="3512185" h="1797685">
                <a:moveTo>
                  <a:pt x="1211656" y="357167"/>
                </a:moveTo>
                <a:lnTo>
                  <a:pt x="1209027" y="357167"/>
                </a:lnTo>
                <a:lnTo>
                  <a:pt x="1206892" y="359302"/>
                </a:lnTo>
                <a:lnTo>
                  <a:pt x="1206892" y="364558"/>
                </a:lnTo>
                <a:lnTo>
                  <a:pt x="1209027" y="366692"/>
                </a:lnTo>
                <a:lnTo>
                  <a:pt x="1211656" y="366692"/>
                </a:lnTo>
                <a:lnTo>
                  <a:pt x="1211656" y="357167"/>
                </a:lnTo>
                <a:close/>
              </a:path>
              <a:path w="3512185" h="1797685">
                <a:moveTo>
                  <a:pt x="1258985" y="357167"/>
                </a:moveTo>
                <a:lnTo>
                  <a:pt x="1211656" y="357167"/>
                </a:lnTo>
                <a:lnTo>
                  <a:pt x="1211656" y="366692"/>
                </a:lnTo>
                <a:lnTo>
                  <a:pt x="1258985" y="366692"/>
                </a:lnTo>
                <a:lnTo>
                  <a:pt x="1258985" y="357167"/>
                </a:lnTo>
                <a:close/>
              </a:path>
              <a:path w="3512185" h="1797685">
                <a:moveTo>
                  <a:pt x="1261612" y="357167"/>
                </a:moveTo>
                <a:lnTo>
                  <a:pt x="1258985" y="357167"/>
                </a:lnTo>
                <a:lnTo>
                  <a:pt x="1258985" y="366692"/>
                </a:lnTo>
                <a:lnTo>
                  <a:pt x="1261612" y="366692"/>
                </a:lnTo>
                <a:lnTo>
                  <a:pt x="1263747" y="364558"/>
                </a:lnTo>
                <a:lnTo>
                  <a:pt x="1263747" y="359302"/>
                </a:lnTo>
                <a:lnTo>
                  <a:pt x="1261612" y="357167"/>
                </a:lnTo>
                <a:close/>
              </a:path>
              <a:path w="3512185" h="1797685">
                <a:moveTo>
                  <a:pt x="1306314" y="357167"/>
                </a:moveTo>
                <a:lnTo>
                  <a:pt x="1303686" y="357167"/>
                </a:lnTo>
                <a:lnTo>
                  <a:pt x="1301551" y="359302"/>
                </a:lnTo>
                <a:lnTo>
                  <a:pt x="1301551" y="364558"/>
                </a:lnTo>
                <a:lnTo>
                  <a:pt x="1303686" y="366692"/>
                </a:lnTo>
                <a:lnTo>
                  <a:pt x="1306314" y="366692"/>
                </a:lnTo>
                <a:lnTo>
                  <a:pt x="1306314" y="357167"/>
                </a:lnTo>
                <a:close/>
              </a:path>
              <a:path w="3512185" h="1797685">
                <a:moveTo>
                  <a:pt x="1353643" y="357167"/>
                </a:moveTo>
                <a:lnTo>
                  <a:pt x="1306314" y="357167"/>
                </a:lnTo>
                <a:lnTo>
                  <a:pt x="1306314" y="366692"/>
                </a:lnTo>
                <a:lnTo>
                  <a:pt x="1353643" y="366692"/>
                </a:lnTo>
                <a:lnTo>
                  <a:pt x="1353643" y="357167"/>
                </a:lnTo>
                <a:close/>
              </a:path>
              <a:path w="3512185" h="1797685">
                <a:moveTo>
                  <a:pt x="1356271" y="357167"/>
                </a:moveTo>
                <a:lnTo>
                  <a:pt x="1353643" y="357167"/>
                </a:lnTo>
                <a:lnTo>
                  <a:pt x="1353643" y="366692"/>
                </a:lnTo>
                <a:lnTo>
                  <a:pt x="1356271" y="366692"/>
                </a:lnTo>
                <a:lnTo>
                  <a:pt x="1358405" y="364558"/>
                </a:lnTo>
                <a:lnTo>
                  <a:pt x="1358405" y="359302"/>
                </a:lnTo>
                <a:lnTo>
                  <a:pt x="1356271" y="357167"/>
                </a:lnTo>
                <a:close/>
              </a:path>
              <a:path w="3512185" h="1797685">
                <a:moveTo>
                  <a:pt x="1400972" y="357167"/>
                </a:moveTo>
                <a:lnTo>
                  <a:pt x="1398344" y="357167"/>
                </a:lnTo>
                <a:lnTo>
                  <a:pt x="1396210" y="359302"/>
                </a:lnTo>
                <a:lnTo>
                  <a:pt x="1396210" y="364558"/>
                </a:lnTo>
                <a:lnTo>
                  <a:pt x="1398344" y="366692"/>
                </a:lnTo>
                <a:lnTo>
                  <a:pt x="1400972" y="366692"/>
                </a:lnTo>
                <a:lnTo>
                  <a:pt x="1400972" y="357167"/>
                </a:lnTo>
                <a:close/>
              </a:path>
              <a:path w="3512185" h="1797685">
                <a:moveTo>
                  <a:pt x="1448301" y="357167"/>
                </a:moveTo>
                <a:lnTo>
                  <a:pt x="1400972" y="357167"/>
                </a:lnTo>
                <a:lnTo>
                  <a:pt x="1400972" y="366692"/>
                </a:lnTo>
                <a:lnTo>
                  <a:pt x="1448301" y="366692"/>
                </a:lnTo>
                <a:lnTo>
                  <a:pt x="1448301" y="357167"/>
                </a:lnTo>
                <a:close/>
              </a:path>
              <a:path w="3512185" h="1797685">
                <a:moveTo>
                  <a:pt x="1450929" y="357167"/>
                </a:moveTo>
                <a:lnTo>
                  <a:pt x="1448301" y="357167"/>
                </a:lnTo>
                <a:lnTo>
                  <a:pt x="1448301" y="366692"/>
                </a:lnTo>
                <a:lnTo>
                  <a:pt x="1450929" y="366692"/>
                </a:lnTo>
                <a:lnTo>
                  <a:pt x="1453064" y="364558"/>
                </a:lnTo>
                <a:lnTo>
                  <a:pt x="1453064" y="359302"/>
                </a:lnTo>
                <a:lnTo>
                  <a:pt x="1450929" y="357167"/>
                </a:lnTo>
                <a:close/>
              </a:path>
              <a:path w="3512185" h="1797685">
                <a:moveTo>
                  <a:pt x="1495630" y="357167"/>
                </a:moveTo>
                <a:lnTo>
                  <a:pt x="1493003" y="357167"/>
                </a:lnTo>
                <a:lnTo>
                  <a:pt x="1490868" y="359302"/>
                </a:lnTo>
                <a:lnTo>
                  <a:pt x="1490868" y="364558"/>
                </a:lnTo>
                <a:lnTo>
                  <a:pt x="1493003" y="366692"/>
                </a:lnTo>
                <a:lnTo>
                  <a:pt x="1495630" y="366692"/>
                </a:lnTo>
                <a:lnTo>
                  <a:pt x="1495630" y="357167"/>
                </a:lnTo>
                <a:close/>
              </a:path>
              <a:path w="3512185" h="1797685">
                <a:moveTo>
                  <a:pt x="1542959" y="357167"/>
                </a:moveTo>
                <a:lnTo>
                  <a:pt x="1495630" y="357167"/>
                </a:lnTo>
                <a:lnTo>
                  <a:pt x="1495630" y="366692"/>
                </a:lnTo>
                <a:lnTo>
                  <a:pt x="1542959" y="366692"/>
                </a:lnTo>
                <a:lnTo>
                  <a:pt x="1542959" y="357167"/>
                </a:lnTo>
                <a:close/>
              </a:path>
              <a:path w="3512185" h="1797685">
                <a:moveTo>
                  <a:pt x="1545588" y="357167"/>
                </a:moveTo>
                <a:lnTo>
                  <a:pt x="1542959" y="357167"/>
                </a:lnTo>
                <a:lnTo>
                  <a:pt x="1542959" y="366692"/>
                </a:lnTo>
                <a:lnTo>
                  <a:pt x="1545588" y="366692"/>
                </a:lnTo>
                <a:lnTo>
                  <a:pt x="1547722" y="364558"/>
                </a:lnTo>
                <a:lnTo>
                  <a:pt x="1547722" y="359302"/>
                </a:lnTo>
                <a:lnTo>
                  <a:pt x="1545588" y="357167"/>
                </a:lnTo>
                <a:close/>
              </a:path>
              <a:path w="3512185" h="1797685">
                <a:moveTo>
                  <a:pt x="1590288" y="357167"/>
                </a:moveTo>
                <a:lnTo>
                  <a:pt x="1587661" y="357167"/>
                </a:lnTo>
                <a:lnTo>
                  <a:pt x="1585526" y="359302"/>
                </a:lnTo>
                <a:lnTo>
                  <a:pt x="1585526" y="364558"/>
                </a:lnTo>
                <a:lnTo>
                  <a:pt x="1587661" y="366692"/>
                </a:lnTo>
                <a:lnTo>
                  <a:pt x="1590288" y="366692"/>
                </a:lnTo>
                <a:lnTo>
                  <a:pt x="1590288" y="357167"/>
                </a:lnTo>
                <a:close/>
              </a:path>
              <a:path w="3512185" h="1797685">
                <a:moveTo>
                  <a:pt x="1637618" y="357167"/>
                </a:moveTo>
                <a:lnTo>
                  <a:pt x="1590288" y="357167"/>
                </a:lnTo>
                <a:lnTo>
                  <a:pt x="1590288" y="366692"/>
                </a:lnTo>
                <a:lnTo>
                  <a:pt x="1637618" y="366692"/>
                </a:lnTo>
                <a:lnTo>
                  <a:pt x="1637618" y="357167"/>
                </a:lnTo>
                <a:close/>
              </a:path>
              <a:path w="3512185" h="1797685">
                <a:moveTo>
                  <a:pt x="1640246" y="357167"/>
                </a:moveTo>
                <a:lnTo>
                  <a:pt x="1637618" y="357167"/>
                </a:lnTo>
                <a:lnTo>
                  <a:pt x="1637618" y="366692"/>
                </a:lnTo>
                <a:lnTo>
                  <a:pt x="1640246" y="366692"/>
                </a:lnTo>
                <a:lnTo>
                  <a:pt x="1642381" y="364558"/>
                </a:lnTo>
                <a:lnTo>
                  <a:pt x="1642381" y="359302"/>
                </a:lnTo>
                <a:lnTo>
                  <a:pt x="1640246" y="357167"/>
                </a:lnTo>
                <a:close/>
              </a:path>
              <a:path w="3512185" h="1797685">
                <a:moveTo>
                  <a:pt x="1684948" y="357167"/>
                </a:moveTo>
                <a:lnTo>
                  <a:pt x="1682319" y="357167"/>
                </a:lnTo>
                <a:lnTo>
                  <a:pt x="1680184" y="359302"/>
                </a:lnTo>
                <a:lnTo>
                  <a:pt x="1680184" y="364558"/>
                </a:lnTo>
                <a:lnTo>
                  <a:pt x="1682319" y="366692"/>
                </a:lnTo>
                <a:lnTo>
                  <a:pt x="1684948" y="366692"/>
                </a:lnTo>
                <a:lnTo>
                  <a:pt x="1684948" y="357167"/>
                </a:lnTo>
                <a:close/>
              </a:path>
              <a:path w="3512185" h="1797685">
                <a:moveTo>
                  <a:pt x="1732277" y="357167"/>
                </a:moveTo>
                <a:lnTo>
                  <a:pt x="1684948" y="357167"/>
                </a:lnTo>
                <a:lnTo>
                  <a:pt x="1684948" y="366692"/>
                </a:lnTo>
                <a:lnTo>
                  <a:pt x="1732277" y="366692"/>
                </a:lnTo>
                <a:lnTo>
                  <a:pt x="1732277" y="357167"/>
                </a:lnTo>
                <a:close/>
              </a:path>
              <a:path w="3512185" h="1797685">
                <a:moveTo>
                  <a:pt x="1734905" y="357167"/>
                </a:moveTo>
                <a:lnTo>
                  <a:pt x="1732277" y="357167"/>
                </a:lnTo>
                <a:lnTo>
                  <a:pt x="1732277" y="366692"/>
                </a:lnTo>
                <a:lnTo>
                  <a:pt x="1734905" y="366692"/>
                </a:lnTo>
                <a:lnTo>
                  <a:pt x="1737039" y="364558"/>
                </a:lnTo>
                <a:lnTo>
                  <a:pt x="1737039" y="359302"/>
                </a:lnTo>
                <a:lnTo>
                  <a:pt x="1734905" y="357167"/>
                </a:lnTo>
                <a:close/>
              </a:path>
              <a:path w="3512185" h="1797685">
                <a:moveTo>
                  <a:pt x="1779606" y="357167"/>
                </a:moveTo>
                <a:lnTo>
                  <a:pt x="1776977" y="357167"/>
                </a:lnTo>
                <a:lnTo>
                  <a:pt x="1774842" y="359302"/>
                </a:lnTo>
                <a:lnTo>
                  <a:pt x="1774842" y="364558"/>
                </a:lnTo>
                <a:lnTo>
                  <a:pt x="1776977" y="366692"/>
                </a:lnTo>
                <a:lnTo>
                  <a:pt x="1779606" y="366692"/>
                </a:lnTo>
                <a:lnTo>
                  <a:pt x="1779606" y="357167"/>
                </a:lnTo>
                <a:close/>
              </a:path>
              <a:path w="3512185" h="1797685">
                <a:moveTo>
                  <a:pt x="1826935" y="357167"/>
                </a:moveTo>
                <a:lnTo>
                  <a:pt x="1779606" y="357167"/>
                </a:lnTo>
                <a:lnTo>
                  <a:pt x="1779606" y="366692"/>
                </a:lnTo>
                <a:lnTo>
                  <a:pt x="1826935" y="366692"/>
                </a:lnTo>
                <a:lnTo>
                  <a:pt x="1826935" y="357167"/>
                </a:lnTo>
                <a:close/>
              </a:path>
              <a:path w="3512185" h="1797685">
                <a:moveTo>
                  <a:pt x="1829563" y="357167"/>
                </a:moveTo>
                <a:lnTo>
                  <a:pt x="1826935" y="357167"/>
                </a:lnTo>
                <a:lnTo>
                  <a:pt x="1826935" y="366692"/>
                </a:lnTo>
                <a:lnTo>
                  <a:pt x="1829563" y="366692"/>
                </a:lnTo>
                <a:lnTo>
                  <a:pt x="1831698" y="364558"/>
                </a:lnTo>
                <a:lnTo>
                  <a:pt x="1831698" y="359302"/>
                </a:lnTo>
                <a:lnTo>
                  <a:pt x="1829563" y="357167"/>
                </a:lnTo>
                <a:close/>
              </a:path>
              <a:path w="3512185" h="1797685">
                <a:moveTo>
                  <a:pt x="1874264" y="357167"/>
                </a:moveTo>
                <a:lnTo>
                  <a:pt x="1871637" y="357167"/>
                </a:lnTo>
                <a:lnTo>
                  <a:pt x="1869502" y="359302"/>
                </a:lnTo>
                <a:lnTo>
                  <a:pt x="1869502" y="364558"/>
                </a:lnTo>
                <a:lnTo>
                  <a:pt x="1871637" y="366692"/>
                </a:lnTo>
                <a:lnTo>
                  <a:pt x="1874264" y="366692"/>
                </a:lnTo>
                <a:lnTo>
                  <a:pt x="1874264" y="357167"/>
                </a:lnTo>
                <a:close/>
              </a:path>
              <a:path w="3512185" h="1797685">
                <a:moveTo>
                  <a:pt x="1921593" y="357167"/>
                </a:moveTo>
                <a:lnTo>
                  <a:pt x="1874264" y="357167"/>
                </a:lnTo>
                <a:lnTo>
                  <a:pt x="1874264" y="366692"/>
                </a:lnTo>
                <a:lnTo>
                  <a:pt x="1921593" y="366692"/>
                </a:lnTo>
                <a:lnTo>
                  <a:pt x="1921593" y="357167"/>
                </a:lnTo>
                <a:close/>
              </a:path>
              <a:path w="3512185" h="1797685">
                <a:moveTo>
                  <a:pt x="1924221" y="357167"/>
                </a:moveTo>
                <a:lnTo>
                  <a:pt x="1921593" y="357167"/>
                </a:lnTo>
                <a:lnTo>
                  <a:pt x="1921593" y="366692"/>
                </a:lnTo>
                <a:lnTo>
                  <a:pt x="1924221" y="366692"/>
                </a:lnTo>
                <a:lnTo>
                  <a:pt x="1926356" y="364558"/>
                </a:lnTo>
                <a:lnTo>
                  <a:pt x="1926356" y="359302"/>
                </a:lnTo>
                <a:lnTo>
                  <a:pt x="1924221" y="357167"/>
                </a:lnTo>
                <a:close/>
              </a:path>
              <a:path w="3512185" h="1797685">
                <a:moveTo>
                  <a:pt x="1968922" y="357167"/>
                </a:moveTo>
                <a:lnTo>
                  <a:pt x="1966295" y="357167"/>
                </a:lnTo>
                <a:lnTo>
                  <a:pt x="1964160" y="359302"/>
                </a:lnTo>
                <a:lnTo>
                  <a:pt x="1964160" y="364558"/>
                </a:lnTo>
                <a:lnTo>
                  <a:pt x="1966295" y="366692"/>
                </a:lnTo>
                <a:lnTo>
                  <a:pt x="1968922" y="366692"/>
                </a:lnTo>
                <a:lnTo>
                  <a:pt x="1968922" y="357167"/>
                </a:lnTo>
                <a:close/>
              </a:path>
              <a:path w="3512185" h="1797685">
                <a:moveTo>
                  <a:pt x="2016252" y="357167"/>
                </a:moveTo>
                <a:lnTo>
                  <a:pt x="1968922" y="357167"/>
                </a:lnTo>
                <a:lnTo>
                  <a:pt x="1968922" y="366692"/>
                </a:lnTo>
                <a:lnTo>
                  <a:pt x="2016252" y="366692"/>
                </a:lnTo>
                <a:lnTo>
                  <a:pt x="2016252" y="357167"/>
                </a:lnTo>
                <a:close/>
              </a:path>
              <a:path w="3512185" h="1797685">
                <a:moveTo>
                  <a:pt x="2018879" y="357167"/>
                </a:moveTo>
                <a:lnTo>
                  <a:pt x="2016252" y="357167"/>
                </a:lnTo>
                <a:lnTo>
                  <a:pt x="2016252" y="366692"/>
                </a:lnTo>
                <a:lnTo>
                  <a:pt x="2018879" y="366692"/>
                </a:lnTo>
                <a:lnTo>
                  <a:pt x="2021014" y="364558"/>
                </a:lnTo>
                <a:lnTo>
                  <a:pt x="2021014" y="359302"/>
                </a:lnTo>
                <a:lnTo>
                  <a:pt x="2018879" y="357167"/>
                </a:lnTo>
                <a:close/>
              </a:path>
              <a:path w="3512185" h="1797685">
                <a:moveTo>
                  <a:pt x="2063581" y="357167"/>
                </a:moveTo>
                <a:lnTo>
                  <a:pt x="2060953" y="357167"/>
                </a:lnTo>
                <a:lnTo>
                  <a:pt x="2058818" y="359302"/>
                </a:lnTo>
                <a:lnTo>
                  <a:pt x="2058818" y="364558"/>
                </a:lnTo>
                <a:lnTo>
                  <a:pt x="2060953" y="366692"/>
                </a:lnTo>
                <a:lnTo>
                  <a:pt x="2063581" y="366692"/>
                </a:lnTo>
                <a:lnTo>
                  <a:pt x="2063581" y="357167"/>
                </a:lnTo>
                <a:close/>
              </a:path>
              <a:path w="3512185" h="1797685">
                <a:moveTo>
                  <a:pt x="2110910" y="357167"/>
                </a:moveTo>
                <a:lnTo>
                  <a:pt x="2063581" y="357167"/>
                </a:lnTo>
                <a:lnTo>
                  <a:pt x="2063581" y="366692"/>
                </a:lnTo>
                <a:lnTo>
                  <a:pt x="2110910" y="366692"/>
                </a:lnTo>
                <a:lnTo>
                  <a:pt x="2110910" y="357167"/>
                </a:lnTo>
                <a:close/>
              </a:path>
              <a:path w="3512185" h="1797685">
                <a:moveTo>
                  <a:pt x="2113539" y="357167"/>
                </a:moveTo>
                <a:lnTo>
                  <a:pt x="2110910" y="357167"/>
                </a:lnTo>
                <a:lnTo>
                  <a:pt x="2110910" y="366692"/>
                </a:lnTo>
                <a:lnTo>
                  <a:pt x="2113539" y="366692"/>
                </a:lnTo>
                <a:lnTo>
                  <a:pt x="2115673" y="364558"/>
                </a:lnTo>
                <a:lnTo>
                  <a:pt x="2115673" y="359302"/>
                </a:lnTo>
                <a:lnTo>
                  <a:pt x="2113539" y="357167"/>
                </a:lnTo>
                <a:close/>
              </a:path>
              <a:path w="3512185" h="1797685">
                <a:moveTo>
                  <a:pt x="2158239" y="357167"/>
                </a:moveTo>
                <a:lnTo>
                  <a:pt x="2155611" y="357167"/>
                </a:lnTo>
                <a:lnTo>
                  <a:pt x="2153476" y="359302"/>
                </a:lnTo>
                <a:lnTo>
                  <a:pt x="2153476" y="364558"/>
                </a:lnTo>
                <a:lnTo>
                  <a:pt x="2155611" y="366692"/>
                </a:lnTo>
                <a:lnTo>
                  <a:pt x="2158239" y="366692"/>
                </a:lnTo>
                <a:lnTo>
                  <a:pt x="2158239" y="357167"/>
                </a:lnTo>
                <a:close/>
              </a:path>
              <a:path w="3512185" h="1797685">
                <a:moveTo>
                  <a:pt x="2205568" y="357167"/>
                </a:moveTo>
                <a:lnTo>
                  <a:pt x="2158239" y="357167"/>
                </a:lnTo>
                <a:lnTo>
                  <a:pt x="2158239" y="366692"/>
                </a:lnTo>
                <a:lnTo>
                  <a:pt x="2205568" y="366692"/>
                </a:lnTo>
                <a:lnTo>
                  <a:pt x="2205568" y="357167"/>
                </a:lnTo>
                <a:close/>
              </a:path>
              <a:path w="3512185" h="1797685">
                <a:moveTo>
                  <a:pt x="2208197" y="357167"/>
                </a:moveTo>
                <a:lnTo>
                  <a:pt x="2205568" y="357167"/>
                </a:lnTo>
                <a:lnTo>
                  <a:pt x="2205568" y="366692"/>
                </a:lnTo>
                <a:lnTo>
                  <a:pt x="2208197" y="366692"/>
                </a:lnTo>
                <a:lnTo>
                  <a:pt x="2210332" y="364558"/>
                </a:lnTo>
                <a:lnTo>
                  <a:pt x="2210332" y="359302"/>
                </a:lnTo>
                <a:lnTo>
                  <a:pt x="2208197" y="357167"/>
                </a:lnTo>
                <a:close/>
              </a:path>
              <a:path w="3512185" h="1797685">
                <a:moveTo>
                  <a:pt x="2252898" y="357167"/>
                </a:moveTo>
                <a:lnTo>
                  <a:pt x="2250269" y="357167"/>
                </a:lnTo>
                <a:lnTo>
                  <a:pt x="2248134" y="359302"/>
                </a:lnTo>
                <a:lnTo>
                  <a:pt x="2248134" y="364558"/>
                </a:lnTo>
                <a:lnTo>
                  <a:pt x="2250269" y="366692"/>
                </a:lnTo>
                <a:lnTo>
                  <a:pt x="2252898" y="366692"/>
                </a:lnTo>
                <a:lnTo>
                  <a:pt x="2252898" y="357167"/>
                </a:lnTo>
                <a:close/>
              </a:path>
              <a:path w="3512185" h="1797685">
                <a:moveTo>
                  <a:pt x="2300227" y="357167"/>
                </a:moveTo>
                <a:lnTo>
                  <a:pt x="2252898" y="357167"/>
                </a:lnTo>
                <a:lnTo>
                  <a:pt x="2252898" y="366692"/>
                </a:lnTo>
                <a:lnTo>
                  <a:pt x="2300227" y="366692"/>
                </a:lnTo>
                <a:lnTo>
                  <a:pt x="2300227" y="357167"/>
                </a:lnTo>
                <a:close/>
              </a:path>
              <a:path w="3512185" h="1797685">
                <a:moveTo>
                  <a:pt x="2302855" y="357167"/>
                </a:moveTo>
                <a:lnTo>
                  <a:pt x="2300227" y="357167"/>
                </a:lnTo>
                <a:lnTo>
                  <a:pt x="2300227" y="366692"/>
                </a:lnTo>
                <a:lnTo>
                  <a:pt x="2302855" y="366692"/>
                </a:lnTo>
                <a:lnTo>
                  <a:pt x="2304990" y="364558"/>
                </a:lnTo>
                <a:lnTo>
                  <a:pt x="2304990" y="359302"/>
                </a:lnTo>
                <a:lnTo>
                  <a:pt x="2302855" y="357167"/>
                </a:lnTo>
                <a:close/>
              </a:path>
              <a:path w="3512185" h="1797685">
                <a:moveTo>
                  <a:pt x="2347556" y="357167"/>
                </a:moveTo>
                <a:lnTo>
                  <a:pt x="2344928" y="357167"/>
                </a:lnTo>
                <a:lnTo>
                  <a:pt x="2342793" y="359302"/>
                </a:lnTo>
                <a:lnTo>
                  <a:pt x="2342793" y="364558"/>
                </a:lnTo>
                <a:lnTo>
                  <a:pt x="2344928" y="366692"/>
                </a:lnTo>
                <a:lnTo>
                  <a:pt x="2347556" y="366692"/>
                </a:lnTo>
                <a:lnTo>
                  <a:pt x="2347556" y="357167"/>
                </a:lnTo>
                <a:close/>
              </a:path>
              <a:path w="3512185" h="1797685">
                <a:moveTo>
                  <a:pt x="2394885" y="357167"/>
                </a:moveTo>
                <a:lnTo>
                  <a:pt x="2347556" y="357167"/>
                </a:lnTo>
                <a:lnTo>
                  <a:pt x="2347556" y="366692"/>
                </a:lnTo>
                <a:lnTo>
                  <a:pt x="2394885" y="366692"/>
                </a:lnTo>
                <a:lnTo>
                  <a:pt x="2394885" y="357167"/>
                </a:lnTo>
                <a:close/>
              </a:path>
              <a:path w="3512185" h="1797685">
                <a:moveTo>
                  <a:pt x="2397513" y="357167"/>
                </a:moveTo>
                <a:lnTo>
                  <a:pt x="2394885" y="357167"/>
                </a:lnTo>
                <a:lnTo>
                  <a:pt x="2394885" y="366692"/>
                </a:lnTo>
                <a:lnTo>
                  <a:pt x="2397513" y="366692"/>
                </a:lnTo>
                <a:lnTo>
                  <a:pt x="2399648" y="364558"/>
                </a:lnTo>
                <a:lnTo>
                  <a:pt x="2399648" y="359302"/>
                </a:lnTo>
                <a:lnTo>
                  <a:pt x="2397513" y="357167"/>
                </a:lnTo>
                <a:close/>
              </a:path>
              <a:path w="3512185" h="1797685">
                <a:moveTo>
                  <a:pt x="2442215" y="357167"/>
                </a:moveTo>
                <a:lnTo>
                  <a:pt x="2439587" y="357167"/>
                </a:lnTo>
                <a:lnTo>
                  <a:pt x="2437452" y="359302"/>
                </a:lnTo>
                <a:lnTo>
                  <a:pt x="2437452" y="364558"/>
                </a:lnTo>
                <a:lnTo>
                  <a:pt x="2439587" y="366692"/>
                </a:lnTo>
                <a:lnTo>
                  <a:pt x="2442215" y="366692"/>
                </a:lnTo>
                <a:lnTo>
                  <a:pt x="2442215" y="357167"/>
                </a:lnTo>
                <a:close/>
              </a:path>
              <a:path w="3512185" h="1797685">
                <a:moveTo>
                  <a:pt x="2489544" y="357167"/>
                </a:moveTo>
                <a:lnTo>
                  <a:pt x="2442215" y="357167"/>
                </a:lnTo>
                <a:lnTo>
                  <a:pt x="2442215" y="366692"/>
                </a:lnTo>
                <a:lnTo>
                  <a:pt x="2489544" y="366692"/>
                </a:lnTo>
                <a:lnTo>
                  <a:pt x="2489544" y="357167"/>
                </a:lnTo>
                <a:close/>
              </a:path>
              <a:path w="3512185" h="1797685">
                <a:moveTo>
                  <a:pt x="2492171" y="357167"/>
                </a:moveTo>
                <a:lnTo>
                  <a:pt x="2489544" y="357167"/>
                </a:lnTo>
                <a:lnTo>
                  <a:pt x="2489544" y="366692"/>
                </a:lnTo>
                <a:lnTo>
                  <a:pt x="2492171" y="366692"/>
                </a:lnTo>
                <a:lnTo>
                  <a:pt x="2494306" y="364558"/>
                </a:lnTo>
                <a:lnTo>
                  <a:pt x="2494306" y="359302"/>
                </a:lnTo>
                <a:lnTo>
                  <a:pt x="2492171" y="357167"/>
                </a:lnTo>
                <a:close/>
              </a:path>
              <a:path w="3512185" h="1797685">
                <a:moveTo>
                  <a:pt x="2536873" y="357167"/>
                </a:moveTo>
                <a:lnTo>
                  <a:pt x="2534245" y="357167"/>
                </a:lnTo>
                <a:lnTo>
                  <a:pt x="2532110" y="359302"/>
                </a:lnTo>
                <a:lnTo>
                  <a:pt x="2532110" y="364558"/>
                </a:lnTo>
                <a:lnTo>
                  <a:pt x="2534245" y="366692"/>
                </a:lnTo>
                <a:lnTo>
                  <a:pt x="2536873" y="366692"/>
                </a:lnTo>
                <a:lnTo>
                  <a:pt x="2536873" y="357167"/>
                </a:lnTo>
                <a:close/>
              </a:path>
              <a:path w="3512185" h="1797685">
                <a:moveTo>
                  <a:pt x="2584202" y="357167"/>
                </a:moveTo>
                <a:lnTo>
                  <a:pt x="2536873" y="357167"/>
                </a:lnTo>
                <a:lnTo>
                  <a:pt x="2536873" y="366692"/>
                </a:lnTo>
                <a:lnTo>
                  <a:pt x="2584202" y="366692"/>
                </a:lnTo>
                <a:lnTo>
                  <a:pt x="2584202" y="357167"/>
                </a:lnTo>
                <a:close/>
              </a:path>
              <a:path w="3512185" h="1797685">
                <a:moveTo>
                  <a:pt x="2586829" y="357167"/>
                </a:moveTo>
                <a:lnTo>
                  <a:pt x="2584202" y="357167"/>
                </a:lnTo>
                <a:lnTo>
                  <a:pt x="2584202" y="366692"/>
                </a:lnTo>
                <a:lnTo>
                  <a:pt x="2586829" y="366692"/>
                </a:lnTo>
                <a:lnTo>
                  <a:pt x="2588964" y="364558"/>
                </a:lnTo>
                <a:lnTo>
                  <a:pt x="2588964" y="359302"/>
                </a:lnTo>
                <a:lnTo>
                  <a:pt x="2586829" y="357167"/>
                </a:lnTo>
                <a:close/>
              </a:path>
              <a:path w="3512185" h="1797685">
                <a:moveTo>
                  <a:pt x="2631531" y="357167"/>
                </a:moveTo>
                <a:lnTo>
                  <a:pt x="2628903" y="357167"/>
                </a:lnTo>
                <a:lnTo>
                  <a:pt x="2626768" y="359302"/>
                </a:lnTo>
                <a:lnTo>
                  <a:pt x="2626768" y="364558"/>
                </a:lnTo>
                <a:lnTo>
                  <a:pt x="2628903" y="366692"/>
                </a:lnTo>
                <a:lnTo>
                  <a:pt x="2631531" y="366692"/>
                </a:lnTo>
                <a:lnTo>
                  <a:pt x="2631531" y="357167"/>
                </a:lnTo>
                <a:close/>
              </a:path>
              <a:path w="3512185" h="1797685">
                <a:moveTo>
                  <a:pt x="2678860" y="357167"/>
                </a:moveTo>
                <a:lnTo>
                  <a:pt x="2631531" y="357167"/>
                </a:lnTo>
                <a:lnTo>
                  <a:pt x="2631531" y="366692"/>
                </a:lnTo>
                <a:lnTo>
                  <a:pt x="2678860" y="366692"/>
                </a:lnTo>
                <a:lnTo>
                  <a:pt x="2678860" y="357167"/>
                </a:lnTo>
                <a:close/>
              </a:path>
              <a:path w="3512185" h="1797685">
                <a:moveTo>
                  <a:pt x="2681489" y="357167"/>
                </a:moveTo>
                <a:lnTo>
                  <a:pt x="2678860" y="357167"/>
                </a:lnTo>
                <a:lnTo>
                  <a:pt x="2678860" y="366692"/>
                </a:lnTo>
                <a:lnTo>
                  <a:pt x="2681489" y="366692"/>
                </a:lnTo>
                <a:lnTo>
                  <a:pt x="2683624" y="364558"/>
                </a:lnTo>
                <a:lnTo>
                  <a:pt x="2683624" y="359302"/>
                </a:lnTo>
                <a:lnTo>
                  <a:pt x="2681489" y="357167"/>
                </a:lnTo>
                <a:close/>
              </a:path>
              <a:path w="3512185" h="1797685">
                <a:moveTo>
                  <a:pt x="2726189" y="357167"/>
                </a:moveTo>
                <a:lnTo>
                  <a:pt x="2723561" y="357167"/>
                </a:lnTo>
                <a:lnTo>
                  <a:pt x="2721427" y="359302"/>
                </a:lnTo>
                <a:lnTo>
                  <a:pt x="2721427" y="364558"/>
                </a:lnTo>
                <a:lnTo>
                  <a:pt x="2723561" y="366692"/>
                </a:lnTo>
                <a:lnTo>
                  <a:pt x="2726189" y="366692"/>
                </a:lnTo>
                <a:lnTo>
                  <a:pt x="2726189" y="357167"/>
                </a:lnTo>
                <a:close/>
              </a:path>
              <a:path w="3512185" h="1797685">
                <a:moveTo>
                  <a:pt x="2773519" y="357167"/>
                </a:moveTo>
                <a:lnTo>
                  <a:pt x="2726189" y="357167"/>
                </a:lnTo>
                <a:lnTo>
                  <a:pt x="2726189" y="366692"/>
                </a:lnTo>
                <a:lnTo>
                  <a:pt x="2773519" y="366692"/>
                </a:lnTo>
                <a:lnTo>
                  <a:pt x="2773519" y="357167"/>
                </a:lnTo>
                <a:close/>
              </a:path>
              <a:path w="3512185" h="1797685">
                <a:moveTo>
                  <a:pt x="2776147" y="357167"/>
                </a:moveTo>
                <a:lnTo>
                  <a:pt x="2773519" y="357167"/>
                </a:lnTo>
                <a:lnTo>
                  <a:pt x="2773519" y="366692"/>
                </a:lnTo>
                <a:lnTo>
                  <a:pt x="2776147" y="366692"/>
                </a:lnTo>
                <a:lnTo>
                  <a:pt x="2778282" y="364558"/>
                </a:lnTo>
                <a:lnTo>
                  <a:pt x="2778282" y="359302"/>
                </a:lnTo>
                <a:lnTo>
                  <a:pt x="2776147" y="357167"/>
                </a:lnTo>
                <a:close/>
              </a:path>
              <a:path w="3512185" h="1797685">
                <a:moveTo>
                  <a:pt x="2820849" y="357167"/>
                </a:moveTo>
                <a:lnTo>
                  <a:pt x="2818220" y="357167"/>
                </a:lnTo>
                <a:lnTo>
                  <a:pt x="2816085" y="359302"/>
                </a:lnTo>
                <a:lnTo>
                  <a:pt x="2816085" y="364558"/>
                </a:lnTo>
                <a:lnTo>
                  <a:pt x="2818220" y="366692"/>
                </a:lnTo>
                <a:lnTo>
                  <a:pt x="2820849" y="366692"/>
                </a:lnTo>
                <a:lnTo>
                  <a:pt x="2820849" y="357167"/>
                </a:lnTo>
                <a:close/>
              </a:path>
              <a:path w="3512185" h="1797685">
                <a:moveTo>
                  <a:pt x="2868178" y="357167"/>
                </a:moveTo>
                <a:lnTo>
                  <a:pt x="2820849" y="357167"/>
                </a:lnTo>
                <a:lnTo>
                  <a:pt x="2820849" y="366692"/>
                </a:lnTo>
                <a:lnTo>
                  <a:pt x="2868178" y="366692"/>
                </a:lnTo>
                <a:lnTo>
                  <a:pt x="2868178" y="357167"/>
                </a:lnTo>
                <a:close/>
              </a:path>
              <a:path w="3512185" h="1797685">
                <a:moveTo>
                  <a:pt x="2870805" y="357167"/>
                </a:moveTo>
                <a:lnTo>
                  <a:pt x="2868178" y="357167"/>
                </a:lnTo>
                <a:lnTo>
                  <a:pt x="2868178" y="366692"/>
                </a:lnTo>
                <a:lnTo>
                  <a:pt x="2870805" y="366692"/>
                </a:lnTo>
                <a:lnTo>
                  <a:pt x="2872940" y="364558"/>
                </a:lnTo>
                <a:lnTo>
                  <a:pt x="2872940" y="359302"/>
                </a:lnTo>
                <a:lnTo>
                  <a:pt x="2870805" y="357167"/>
                </a:lnTo>
                <a:close/>
              </a:path>
              <a:path w="3512185" h="1797685">
                <a:moveTo>
                  <a:pt x="2915507" y="357167"/>
                </a:moveTo>
                <a:lnTo>
                  <a:pt x="2912878" y="357167"/>
                </a:lnTo>
                <a:lnTo>
                  <a:pt x="2910744" y="359302"/>
                </a:lnTo>
                <a:lnTo>
                  <a:pt x="2910744" y="364558"/>
                </a:lnTo>
                <a:lnTo>
                  <a:pt x="2912878" y="366692"/>
                </a:lnTo>
                <a:lnTo>
                  <a:pt x="2915507" y="366692"/>
                </a:lnTo>
                <a:lnTo>
                  <a:pt x="2915507" y="357167"/>
                </a:lnTo>
                <a:close/>
              </a:path>
              <a:path w="3512185" h="1797685">
                <a:moveTo>
                  <a:pt x="2962836" y="357167"/>
                </a:moveTo>
                <a:lnTo>
                  <a:pt x="2915507" y="357167"/>
                </a:lnTo>
                <a:lnTo>
                  <a:pt x="2915507" y="366692"/>
                </a:lnTo>
                <a:lnTo>
                  <a:pt x="2962836" y="366692"/>
                </a:lnTo>
                <a:lnTo>
                  <a:pt x="2962836" y="357167"/>
                </a:lnTo>
                <a:close/>
              </a:path>
              <a:path w="3512185" h="1797685">
                <a:moveTo>
                  <a:pt x="2965463" y="357167"/>
                </a:moveTo>
                <a:lnTo>
                  <a:pt x="2962836" y="357167"/>
                </a:lnTo>
                <a:lnTo>
                  <a:pt x="2962836" y="366692"/>
                </a:lnTo>
                <a:lnTo>
                  <a:pt x="2965463" y="366692"/>
                </a:lnTo>
                <a:lnTo>
                  <a:pt x="2967598" y="364558"/>
                </a:lnTo>
                <a:lnTo>
                  <a:pt x="2967598" y="359302"/>
                </a:lnTo>
                <a:lnTo>
                  <a:pt x="2965463" y="357167"/>
                </a:lnTo>
                <a:close/>
              </a:path>
              <a:path w="3512185" h="1797685">
                <a:moveTo>
                  <a:pt x="3010165" y="357167"/>
                </a:moveTo>
                <a:lnTo>
                  <a:pt x="3007537" y="357167"/>
                </a:lnTo>
                <a:lnTo>
                  <a:pt x="3005402" y="359302"/>
                </a:lnTo>
                <a:lnTo>
                  <a:pt x="3005402" y="364558"/>
                </a:lnTo>
                <a:lnTo>
                  <a:pt x="3007537" y="366692"/>
                </a:lnTo>
                <a:lnTo>
                  <a:pt x="3010165" y="366692"/>
                </a:lnTo>
                <a:lnTo>
                  <a:pt x="3010165" y="357167"/>
                </a:lnTo>
                <a:close/>
              </a:path>
              <a:path w="3512185" h="1797685">
                <a:moveTo>
                  <a:pt x="3057494" y="357167"/>
                </a:moveTo>
                <a:lnTo>
                  <a:pt x="3010165" y="357167"/>
                </a:lnTo>
                <a:lnTo>
                  <a:pt x="3010165" y="366692"/>
                </a:lnTo>
                <a:lnTo>
                  <a:pt x="3057494" y="366692"/>
                </a:lnTo>
                <a:lnTo>
                  <a:pt x="3057494" y="357167"/>
                </a:lnTo>
                <a:close/>
              </a:path>
              <a:path w="3512185" h="1797685">
                <a:moveTo>
                  <a:pt x="3060122" y="357167"/>
                </a:moveTo>
                <a:lnTo>
                  <a:pt x="3057494" y="357167"/>
                </a:lnTo>
                <a:lnTo>
                  <a:pt x="3057494" y="366692"/>
                </a:lnTo>
                <a:lnTo>
                  <a:pt x="3060122" y="366692"/>
                </a:lnTo>
                <a:lnTo>
                  <a:pt x="3062257" y="364558"/>
                </a:lnTo>
                <a:lnTo>
                  <a:pt x="3062257" y="359302"/>
                </a:lnTo>
                <a:lnTo>
                  <a:pt x="3060122" y="357167"/>
                </a:lnTo>
                <a:close/>
              </a:path>
              <a:path w="3512185" h="1797685">
                <a:moveTo>
                  <a:pt x="3104823" y="357167"/>
                </a:moveTo>
                <a:lnTo>
                  <a:pt x="3102195" y="357167"/>
                </a:lnTo>
                <a:lnTo>
                  <a:pt x="3100061" y="359302"/>
                </a:lnTo>
                <a:lnTo>
                  <a:pt x="3100061" y="364558"/>
                </a:lnTo>
                <a:lnTo>
                  <a:pt x="3102195" y="366692"/>
                </a:lnTo>
                <a:lnTo>
                  <a:pt x="3104823" y="366692"/>
                </a:lnTo>
                <a:lnTo>
                  <a:pt x="3104823" y="357167"/>
                </a:lnTo>
                <a:close/>
              </a:path>
              <a:path w="3512185" h="1797685">
                <a:moveTo>
                  <a:pt x="3152152" y="357167"/>
                </a:moveTo>
                <a:lnTo>
                  <a:pt x="3104823" y="357167"/>
                </a:lnTo>
                <a:lnTo>
                  <a:pt x="3104823" y="366692"/>
                </a:lnTo>
                <a:lnTo>
                  <a:pt x="3152152" y="366692"/>
                </a:lnTo>
                <a:lnTo>
                  <a:pt x="3152152" y="357167"/>
                </a:lnTo>
                <a:close/>
              </a:path>
              <a:path w="3512185" h="1797685">
                <a:moveTo>
                  <a:pt x="3154780" y="357167"/>
                </a:moveTo>
                <a:lnTo>
                  <a:pt x="3152152" y="357167"/>
                </a:lnTo>
                <a:lnTo>
                  <a:pt x="3152152" y="366692"/>
                </a:lnTo>
                <a:lnTo>
                  <a:pt x="3154780" y="366692"/>
                </a:lnTo>
                <a:lnTo>
                  <a:pt x="3156915" y="364558"/>
                </a:lnTo>
                <a:lnTo>
                  <a:pt x="3156915" y="359302"/>
                </a:lnTo>
                <a:lnTo>
                  <a:pt x="3154780" y="357167"/>
                </a:lnTo>
                <a:close/>
              </a:path>
              <a:path w="3512185" h="1797685">
                <a:moveTo>
                  <a:pt x="3199481" y="357167"/>
                </a:moveTo>
                <a:lnTo>
                  <a:pt x="3196854" y="357167"/>
                </a:lnTo>
                <a:lnTo>
                  <a:pt x="3194719" y="359302"/>
                </a:lnTo>
                <a:lnTo>
                  <a:pt x="3194719" y="364558"/>
                </a:lnTo>
                <a:lnTo>
                  <a:pt x="3196854" y="366692"/>
                </a:lnTo>
                <a:lnTo>
                  <a:pt x="3199481" y="366692"/>
                </a:lnTo>
                <a:lnTo>
                  <a:pt x="3199481" y="357167"/>
                </a:lnTo>
                <a:close/>
              </a:path>
              <a:path w="3512185" h="1797685">
                <a:moveTo>
                  <a:pt x="3246810" y="357167"/>
                </a:moveTo>
                <a:lnTo>
                  <a:pt x="3199481" y="357167"/>
                </a:lnTo>
                <a:lnTo>
                  <a:pt x="3199481" y="366692"/>
                </a:lnTo>
                <a:lnTo>
                  <a:pt x="3246810" y="366692"/>
                </a:lnTo>
                <a:lnTo>
                  <a:pt x="3246810" y="357167"/>
                </a:lnTo>
                <a:close/>
              </a:path>
              <a:path w="3512185" h="1797685">
                <a:moveTo>
                  <a:pt x="3249439" y="357167"/>
                </a:moveTo>
                <a:lnTo>
                  <a:pt x="3246810" y="357167"/>
                </a:lnTo>
                <a:lnTo>
                  <a:pt x="3246810" y="366692"/>
                </a:lnTo>
                <a:lnTo>
                  <a:pt x="3249439" y="366692"/>
                </a:lnTo>
                <a:lnTo>
                  <a:pt x="3251574" y="364558"/>
                </a:lnTo>
                <a:lnTo>
                  <a:pt x="3251574" y="359302"/>
                </a:lnTo>
                <a:lnTo>
                  <a:pt x="3249439" y="357167"/>
                </a:lnTo>
                <a:close/>
              </a:path>
              <a:path w="3512185" h="1797685">
                <a:moveTo>
                  <a:pt x="3294139" y="357167"/>
                </a:moveTo>
                <a:lnTo>
                  <a:pt x="3291512" y="357167"/>
                </a:lnTo>
                <a:lnTo>
                  <a:pt x="3289377" y="359302"/>
                </a:lnTo>
                <a:lnTo>
                  <a:pt x="3289377" y="364558"/>
                </a:lnTo>
                <a:lnTo>
                  <a:pt x="3291512" y="366692"/>
                </a:lnTo>
                <a:lnTo>
                  <a:pt x="3294139" y="366692"/>
                </a:lnTo>
                <a:lnTo>
                  <a:pt x="3294139" y="357167"/>
                </a:lnTo>
                <a:close/>
              </a:path>
              <a:path w="3512185" h="1797685">
                <a:moveTo>
                  <a:pt x="3341470" y="357167"/>
                </a:moveTo>
                <a:lnTo>
                  <a:pt x="3294139" y="357167"/>
                </a:lnTo>
                <a:lnTo>
                  <a:pt x="3294139" y="366692"/>
                </a:lnTo>
                <a:lnTo>
                  <a:pt x="3341470" y="366692"/>
                </a:lnTo>
                <a:lnTo>
                  <a:pt x="3341470" y="357167"/>
                </a:lnTo>
                <a:close/>
              </a:path>
              <a:path w="3512185" h="1797685">
                <a:moveTo>
                  <a:pt x="3344097" y="357167"/>
                </a:moveTo>
                <a:lnTo>
                  <a:pt x="3341470" y="357167"/>
                </a:lnTo>
                <a:lnTo>
                  <a:pt x="3341470" y="366692"/>
                </a:lnTo>
                <a:lnTo>
                  <a:pt x="3344097" y="366692"/>
                </a:lnTo>
                <a:lnTo>
                  <a:pt x="3346232" y="364558"/>
                </a:lnTo>
                <a:lnTo>
                  <a:pt x="3346232" y="359302"/>
                </a:lnTo>
                <a:lnTo>
                  <a:pt x="3344097" y="357167"/>
                </a:lnTo>
                <a:close/>
              </a:path>
              <a:path w="3512185" h="1797685">
                <a:moveTo>
                  <a:pt x="3388799" y="357167"/>
                </a:moveTo>
                <a:lnTo>
                  <a:pt x="3386170" y="357167"/>
                </a:lnTo>
                <a:lnTo>
                  <a:pt x="3384035" y="359302"/>
                </a:lnTo>
                <a:lnTo>
                  <a:pt x="3384035" y="364558"/>
                </a:lnTo>
                <a:lnTo>
                  <a:pt x="3386170" y="366692"/>
                </a:lnTo>
                <a:lnTo>
                  <a:pt x="3388799" y="366692"/>
                </a:lnTo>
                <a:lnTo>
                  <a:pt x="3388799" y="357167"/>
                </a:lnTo>
                <a:close/>
              </a:path>
              <a:path w="3512185" h="1797685">
                <a:moveTo>
                  <a:pt x="3436128" y="357167"/>
                </a:moveTo>
                <a:lnTo>
                  <a:pt x="3388799" y="357167"/>
                </a:lnTo>
                <a:lnTo>
                  <a:pt x="3388799" y="366692"/>
                </a:lnTo>
                <a:lnTo>
                  <a:pt x="3436128" y="366692"/>
                </a:lnTo>
                <a:lnTo>
                  <a:pt x="3436128" y="357167"/>
                </a:lnTo>
                <a:close/>
              </a:path>
              <a:path w="3512185" h="1797685">
                <a:moveTo>
                  <a:pt x="3438756" y="357167"/>
                </a:moveTo>
                <a:lnTo>
                  <a:pt x="3436128" y="357167"/>
                </a:lnTo>
                <a:lnTo>
                  <a:pt x="3436128" y="366692"/>
                </a:lnTo>
                <a:lnTo>
                  <a:pt x="3438756" y="366692"/>
                </a:lnTo>
                <a:lnTo>
                  <a:pt x="3440891" y="364558"/>
                </a:lnTo>
                <a:lnTo>
                  <a:pt x="3440891" y="359302"/>
                </a:lnTo>
                <a:lnTo>
                  <a:pt x="3438756" y="357167"/>
                </a:lnTo>
                <a:close/>
              </a:path>
              <a:path w="3512185" h="1797685">
                <a:moveTo>
                  <a:pt x="3483457" y="357167"/>
                </a:moveTo>
                <a:lnTo>
                  <a:pt x="3480829" y="357167"/>
                </a:lnTo>
                <a:lnTo>
                  <a:pt x="3478695" y="359302"/>
                </a:lnTo>
                <a:lnTo>
                  <a:pt x="3478695" y="364558"/>
                </a:lnTo>
                <a:lnTo>
                  <a:pt x="3480829" y="366692"/>
                </a:lnTo>
                <a:lnTo>
                  <a:pt x="3483457" y="366692"/>
                </a:lnTo>
                <a:lnTo>
                  <a:pt x="3483457" y="357167"/>
                </a:lnTo>
                <a:close/>
              </a:path>
              <a:path w="3512185" h="1797685">
                <a:moveTo>
                  <a:pt x="3507177" y="357167"/>
                </a:moveTo>
                <a:lnTo>
                  <a:pt x="3483457" y="357167"/>
                </a:lnTo>
                <a:lnTo>
                  <a:pt x="3483457" y="366692"/>
                </a:lnTo>
                <a:lnTo>
                  <a:pt x="3507177" y="366692"/>
                </a:lnTo>
                <a:lnTo>
                  <a:pt x="3507177" y="357167"/>
                </a:lnTo>
                <a:close/>
              </a:path>
              <a:path w="3512185" h="1797685">
                <a:moveTo>
                  <a:pt x="3509806" y="357167"/>
                </a:moveTo>
                <a:lnTo>
                  <a:pt x="3507177" y="357167"/>
                </a:lnTo>
                <a:lnTo>
                  <a:pt x="3507177" y="366692"/>
                </a:lnTo>
                <a:lnTo>
                  <a:pt x="3509806" y="366692"/>
                </a:lnTo>
                <a:lnTo>
                  <a:pt x="3511941" y="364558"/>
                </a:lnTo>
                <a:lnTo>
                  <a:pt x="3511941" y="359302"/>
                </a:lnTo>
                <a:lnTo>
                  <a:pt x="3509806" y="357167"/>
                </a:lnTo>
                <a:close/>
              </a:path>
              <a:path w="3512185" h="1797685">
                <a:moveTo>
                  <a:pt x="4762" y="0"/>
                </a:moveTo>
                <a:lnTo>
                  <a:pt x="2134" y="0"/>
                </a:lnTo>
                <a:lnTo>
                  <a:pt x="0" y="2134"/>
                </a:lnTo>
                <a:lnTo>
                  <a:pt x="0" y="7391"/>
                </a:lnTo>
                <a:lnTo>
                  <a:pt x="2134" y="9526"/>
                </a:lnTo>
                <a:lnTo>
                  <a:pt x="4762" y="9526"/>
                </a:lnTo>
                <a:lnTo>
                  <a:pt x="4762" y="0"/>
                </a:lnTo>
                <a:close/>
              </a:path>
              <a:path w="3512185" h="1797685">
                <a:moveTo>
                  <a:pt x="28428" y="0"/>
                </a:moveTo>
                <a:lnTo>
                  <a:pt x="4762" y="0"/>
                </a:lnTo>
                <a:lnTo>
                  <a:pt x="4762" y="9526"/>
                </a:lnTo>
                <a:lnTo>
                  <a:pt x="28428" y="9526"/>
                </a:lnTo>
                <a:lnTo>
                  <a:pt x="28428" y="0"/>
                </a:lnTo>
                <a:close/>
              </a:path>
              <a:path w="3512185" h="1797685">
                <a:moveTo>
                  <a:pt x="31057" y="0"/>
                </a:moveTo>
                <a:lnTo>
                  <a:pt x="28428" y="0"/>
                </a:lnTo>
                <a:lnTo>
                  <a:pt x="28428" y="9526"/>
                </a:lnTo>
                <a:lnTo>
                  <a:pt x="31057" y="9526"/>
                </a:lnTo>
                <a:lnTo>
                  <a:pt x="33192" y="7391"/>
                </a:lnTo>
                <a:lnTo>
                  <a:pt x="33192" y="2134"/>
                </a:lnTo>
                <a:lnTo>
                  <a:pt x="31057" y="0"/>
                </a:lnTo>
                <a:close/>
              </a:path>
              <a:path w="3512185" h="1797685">
                <a:moveTo>
                  <a:pt x="75758" y="0"/>
                </a:moveTo>
                <a:lnTo>
                  <a:pt x="73130" y="0"/>
                </a:lnTo>
                <a:lnTo>
                  <a:pt x="70995" y="2134"/>
                </a:lnTo>
                <a:lnTo>
                  <a:pt x="70995" y="7391"/>
                </a:lnTo>
                <a:lnTo>
                  <a:pt x="73130" y="9526"/>
                </a:lnTo>
                <a:lnTo>
                  <a:pt x="75758" y="9526"/>
                </a:lnTo>
                <a:lnTo>
                  <a:pt x="75758" y="0"/>
                </a:lnTo>
                <a:close/>
              </a:path>
              <a:path w="3512185" h="1797685">
                <a:moveTo>
                  <a:pt x="123087" y="0"/>
                </a:moveTo>
                <a:lnTo>
                  <a:pt x="75758" y="0"/>
                </a:lnTo>
                <a:lnTo>
                  <a:pt x="75758" y="9526"/>
                </a:lnTo>
                <a:lnTo>
                  <a:pt x="123087" y="9526"/>
                </a:lnTo>
                <a:lnTo>
                  <a:pt x="123087" y="0"/>
                </a:lnTo>
                <a:close/>
              </a:path>
              <a:path w="3512185" h="1797685">
                <a:moveTo>
                  <a:pt x="125716" y="0"/>
                </a:moveTo>
                <a:lnTo>
                  <a:pt x="123087" y="0"/>
                </a:lnTo>
                <a:lnTo>
                  <a:pt x="123087" y="9526"/>
                </a:lnTo>
                <a:lnTo>
                  <a:pt x="125716" y="9526"/>
                </a:lnTo>
                <a:lnTo>
                  <a:pt x="127850" y="7391"/>
                </a:lnTo>
                <a:lnTo>
                  <a:pt x="127850" y="2134"/>
                </a:lnTo>
                <a:lnTo>
                  <a:pt x="125716" y="0"/>
                </a:lnTo>
                <a:close/>
              </a:path>
              <a:path w="3512185" h="1797685">
                <a:moveTo>
                  <a:pt x="170417" y="0"/>
                </a:moveTo>
                <a:lnTo>
                  <a:pt x="167788" y="0"/>
                </a:lnTo>
                <a:lnTo>
                  <a:pt x="165653" y="2134"/>
                </a:lnTo>
                <a:lnTo>
                  <a:pt x="165653" y="7391"/>
                </a:lnTo>
                <a:lnTo>
                  <a:pt x="167788" y="9526"/>
                </a:lnTo>
                <a:lnTo>
                  <a:pt x="170417" y="9526"/>
                </a:lnTo>
                <a:lnTo>
                  <a:pt x="170417" y="0"/>
                </a:lnTo>
                <a:close/>
              </a:path>
              <a:path w="3512185" h="1797685">
                <a:moveTo>
                  <a:pt x="217746" y="0"/>
                </a:moveTo>
                <a:lnTo>
                  <a:pt x="170417" y="0"/>
                </a:lnTo>
                <a:lnTo>
                  <a:pt x="170417" y="9526"/>
                </a:lnTo>
                <a:lnTo>
                  <a:pt x="217746" y="9526"/>
                </a:lnTo>
                <a:lnTo>
                  <a:pt x="217746" y="0"/>
                </a:lnTo>
                <a:close/>
              </a:path>
              <a:path w="3512185" h="1797685">
                <a:moveTo>
                  <a:pt x="220374" y="0"/>
                </a:moveTo>
                <a:lnTo>
                  <a:pt x="217746" y="0"/>
                </a:lnTo>
                <a:lnTo>
                  <a:pt x="217746" y="9526"/>
                </a:lnTo>
                <a:lnTo>
                  <a:pt x="220374" y="9526"/>
                </a:lnTo>
                <a:lnTo>
                  <a:pt x="222509" y="7391"/>
                </a:lnTo>
                <a:lnTo>
                  <a:pt x="222509" y="2134"/>
                </a:lnTo>
                <a:lnTo>
                  <a:pt x="220374" y="0"/>
                </a:lnTo>
                <a:close/>
              </a:path>
              <a:path w="3512185" h="1797685">
                <a:moveTo>
                  <a:pt x="265075" y="0"/>
                </a:moveTo>
                <a:lnTo>
                  <a:pt x="262446" y="0"/>
                </a:lnTo>
                <a:lnTo>
                  <a:pt x="260313" y="2134"/>
                </a:lnTo>
                <a:lnTo>
                  <a:pt x="260313" y="7391"/>
                </a:lnTo>
                <a:lnTo>
                  <a:pt x="262446" y="9526"/>
                </a:lnTo>
                <a:lnTo>
                  <a:pt x="265075" y="9526"/>
                </a:lnTo>
                <a:lnTo>
                  <a:pt x="265075" y="0"/>
                </a:lnTo>
                <a:close/>
              </a:path>
              <a:path w="3512185" h="1797685">
                <a:moveTo>
                  <a:pt x="312404" y="0"/>
                </a:moveTo>
                <a:lnTo>
                  <a:pt x="265075" y="0"/>
                </a:lnTo>
                <a:lnTo>
                  <a:pt x="265075" y="9526"/>
                </a:lnTo>
                <a:lnTo>
                  <a:pt x="312404" y="9526"/>
                </a:lnTo>
                <a:lnTo>
                  <a:pt x="312404" y="0"/>
                </a:lnTo>
                <a:close/>
              </a:path>
              <a:path w="3512185" h="1797685">
                <a:moveTo>
                  <a:pt x="315032" y="0"/>
                </a:moveTo>
                <a:lnTo>
                  <a:pt x="312404" y="0"/>
                </a:lnTo>
                <a:lnTo>
                  <a:pt x="312404" y="9526"/>
                </a:lnTo>
                <a:lnTo>
                  <a:pt x="315032" y="9526"/>
                </a:lnTo>
                <a:lnTo>
                  <a:pt x="317167" y="7391"/>
                </a:lnTo>
                <a:lnTo>
                  <a:pt x="317167" y="2134"/>
                </a:lnTo>
                <a:lnTo>
                  <a:pt x="315032" y="0"/>
                </a:lnTo>
                <a:close/>
              </a:path>
              <a:path w="3512185" h="1797685">
                <a:moveTo>
                  <a:pt x="359733" y="0"/>
                </a:moveTo>
                <a:lnTo>
                  <a:pt x="357106" y="0"/>
                </a:lnTo>
                <a:lnTo>
                  <a:pt x="354971" y="2134"/>
                </a:lnTo>
                <a:lnTo>
                  <a:pt x="354971" y="7391"/>
                </a:lnTo>
                <a:lnTo>
                  <a:pt x="357106" y="9526"/>
                </a:lnTo>
                <a:lnTo>
                  <a:pt x="359733" y="9526"/>
                </a:lnTo>
                <a:lnTo>
                  <a:pt x="359733" y="0"/>
                </a:lnTo>
                <a:close/>
              </a:path>
              <a:path w="3512185" h="1797685">
                <a:moveTo>
                  <a:pt x="407062" y="0"/>
                </a:moveTo>
                <a:lnTo>
                  <a:pt x="359733" y="0"/>
                </a:lnTo>
                <a:lnTo>
                  <a:pt x="359733" y="9526"/>
                </a:lnTo>
                <a:lnTo>
                  <a:pt x="407062" y="9526"/>
                </a:lnTo>
                <a:lnTo>
                  <a:pt x="407062" y="0"/>
                </a:lnTo>
                <a:close/>
              </a:path>
              <a:path w="3512185" h="1797685">
                <a:moveTo>
                  <a:pt x="409690" y="0"/>
                </a:moveTo>
                <a:lnTo>
                  <a:pt x="407062" y="0"/>
                </a:lnTo>
                <a:lnTo>
                  <a:pt x="407062" y="9526"/>
                </a:lnTo>
                <a:lnTo>
                  <a:pt x="409690" y="9526"/>
                </a:lnTo>
                <a:lnTo>
                  <a:pt x="411825" y="7391"/>
                </a:lnTo>
                <a:lnTo>
                  <a:pt x="411825" y="2134"/>
                </a:lnTo>
                <a:lnTo>
                  <a:pt x="409690" y="0"/>
                </a:lnTo>
                <a:close/>
              </a:path>
              <a:path w="3512185" h="1797685">
                <a:moveTo>
                  <a:pt x="454392" y="0"/>
                </a:moveTo>
                <a:lnTo>
                  <a:pt x="451764" y="0"/>
                </a:lnTo>
                <a:lnTo>
                  <a:pt x="449629" y="2134"/>
                </a:lnTo>
                <a:lnTo>
                  <a:pt x="449629" y="7391"/>
                </a:lnTo>
                <a:lnTo>
                  <a:pt x="451764" y="9526"/>
                </a:lnTo>
                <a:lnTo>
                  <a:pt x="454392" y="9526"/>
                </a:lnTo>
                <a:lnTo>
                  <a:pt x="454392" y="0"/>
                </a:lnTo>
                <a:close/>
              </a:path>
              <a:path w="3512185" h="1797685">
                <a:moveTo>
                  <a:pt x="501721" y="0"/>
                </a:moveTo>
                <a:lnTo>
                  <a:pt x="454392" y="0"/>
                </a:lnTo>
                <a:lnTo>
                  <a:pt x="454392" y="9526"/>
                </a:lnTo>
                <a:lnTo>
                  <a:pt x="501721" y="9526"/>
                </a:lnTo>
                <a:lnTo>
                  <a:pt x="501721" y="0"/>
                </a:lnTo>
                <a:close/>
              </a:path>
              <a:path w="3512185" h="1797685">
                <a:moveTo>
                  <a:pt x="504348" y="0"/>
                </a:moveTo>
                <a:lnTo>
                  <a:pt x="501721" y="0"/>
                </a:lnTo>
                <a:lnTo>
                  <a:pt x="501721" y="9526"/>
                </a:lnTo>
                <a:lnTo>
                  <a:pt x="504348" y="9526"/>
                </a:lnTo>
                <a:lnTo>
                  <a:pt x="506483" y="7391"/>
                </a:lnTo>
                <a:lnTo>
                  <a:pt x="506483" y="2134"/>
                </a:lnTo>
                <a:lnTo>
                  <a:pt x="504348" y="0"/>
                </a:lnTo>
                <a:close/>
              </a:path>
              <a:path w="3512185" h="1797685">
                <a:moveTo>
                  <a:pt x="549050" y="0"/>
                </a:moveTo>
                <a:lnTo>
                  <a:pt x="546422" y="0"/>
                </a:lnTo>
                <a:lnTo>
                  <a:pt x="544287" y="2134"/>
                </a:lnTo>
                <a:lnTo>
                  <a:pt x="544287" y="7391"/>
                </a:lnTo>
                <a:lnTo>
                  <a:pt x="546422" y="9526"/>
                </a:lnTo>
                <a:lnTo>
                  <a:pt x="549050" y="9526"/>
                </a:lnTo>
                <a:lnTo>
                  <a:pt x="549050" y="0"/>
                </a:lnTo>
                <a:close/>
              </a:path>
              <a:path w="3512185" h="1797685">
                <a:moveTo>
                  <a:pt x="596379" y="0"/>
                </a:moveTo>
                <a:lnTo>
                  <a:pt x="549050" y="0"/>
                </a:lnTo>
                <a:lnTo>
                  <a:pt x="549050" y="9526"/>
                </a:lnTo>
                <a:lnTo>
                  <a:pt x="596379" y="9526"/>
                </a:lnTo>
                <a:lnTo>
                  <a:pt x="596379" y="0"/>
                </a:lnTo>
                <a:close/>
              </a:path>
              <a:path w="3512185" h="1797685">
                <a:moveTo>
                  <a:pt x="599008" y="0"/>
                </a:moveTo>
                <a:lnTo>
                  <a:pt x="596379" y="0"/>
                </a:lnTo>
                <a:lnTo>
                  <a:pt x="596379" y="9526"/>
                </a:lnTo>
                <a:lnTo>
                  <a:pt x="599008" y="9526"/>
                </a:lnTo>
                <a:lnTo>
                  <a:pt x="601143" y="7391"/>
                </a:lnTo>
                <a:lnTo>
                  <a:pt x="601143" y="2134"/>
                </a:lnTo>
                <a:lnTo>
                  <a:pt x="599008" y="0"/>
                </a:lnTo>
                <a:close/>
              </a:path>
              <a:path w="3512185" h="1797685">
                <a:moveTo>
                  <a:pt x="643708" y="0"/>
                </a:moveTo>
                <a:lnTo>
                  <a:pt x="641080" y="0"/>
                </a:lnTo>
                <a:lnTo>
                  <a:pt x="638945" y="2134"/>
                </a:lnTo>
                <a:lnTo>
                  <a:pt x="638945" y="7391"/>
                </a:lnTo>
                <a:lnTo>
                  <a:pt x="641080" y="9526"/>
                </a:lnTo>
                <a:lnTo>
                  <a:pt x="643708" y="9526"/>
                </a:lnTo>
                <a:lnTo>
                  <a:pt x="643708" y="0"/>
                </a:lnTo>
                <a:close/>
              </a:path>
              <a:path w="3512185" h="1797685">
                <a:moveTo>
                  <a:pt x="691034" y="0"/>
                </a:moveTo>
                <a:lnTo>
                  <a:pt x="643708" y="0"/>
                </a:lnTo>
                <a:lnTo>
                  <a:pt x="643708" y="9526"/>
                </a:lnTo>
                <a:lnTo>
                  <a:pt x="691034" y="9526"/>
                </a:lnTo>
                <a:lnTo>
                  <a:pt x="691034" y="0"/>
                </a:lnTo>
                <a:close/>
              </a:path>
              <a:path w="3512185" h="1797685">
                <a:moveTo>
                  <a:pt x="693662" y="0"/>
                </a:moveTo>
                <a:lnTo>
                  <a:pt x="691034" y="0"/>
                </a:lnTo>
                <a:lnTo>
                  <a:pt x="691034" y="9526"/>
                </a:lnTo>
                <a:lnTo>
                  <a:pt x="693662" y="9526"/>
                </a:lnTo>
                <a:lnTo>
                  <a:pt x="695797" y="7391"/>
                </a:lnTo>
                <a:lnTo>
                  <a:pt x="695797" y="2134"/>
                </a:lnTo>
                <a:lnTo>
                  <a:pt x="693662" y="0"/>
                </a:lnTo>
                <a:close/>
              </a:path>
              <a:path w="3512185" h="1797685">
                <a:moveTo>
                  <a:pt x="738364" y="0"/>
                </a:moveTo>
                <a:lnTo>
                  <a:pt x="735735" y="0"/>
                </a:lnTo>
                <a:lnTo>
                  <a:pt x="733601" y="2134"/>
                </a:lnTo>
                <a:lnTo>
                  <a:pt x="733601" y="7391"/>
                </a:lnTo>
                <a:lnTo>
                  <a:pt x="735735" y="9526"/>
                </a:lnTo>
                <a:lnTo>
                  <a:pt x="738364" y="9526"/>
                </a:lnTo>
                <a:lnTo>
                  <a:pt x="738364" y="0"/>
                </a:lnTo>
                <a:close/>
              </a:path>
              <a:path w="3512185" h="1797685">
                <a:moveTo>
                  <a:pt x="785693" y="0"/>
                </a:moveTo>
                <a:lnTo>
                  <a:pt x="738364" y="0"/>
                </a:lnTo>
                <a:lnTo>
                  <a:pt x="738364" y="9526"/>
                </a:lnTo>
                <a:lnTo>
                  <a:pt x="785693" y="9526"/>
                </a:lnTo>
                <a:lnTo>
                  <a:pt x="785693" y="0"/>
                </a:lnTo>
                <a:close/>
              </a:path>
              <a:path w="3512185" h="1797685">
                <a:moveTo>
                  <a:pt x="788320" y="0"/>
                </a:moveTo>
                <a:lnTo>
                  <a:pt x="785693" y="0"/>
                </a:lnTo>
                <a:lnTo>
                  <a:pt x="785693" y="9526"/>
                </a:lnTo>
                <a:lnTo>
                  <a:pt x="788320" y="9526"/>
                </a:lnTo>
                <a:lnTo>
                  <a:pt x="790455" y="7391"/>
                </a:lnTo>
                <a:lnTo>
                  <a:pt x="790455" y="2134"/>
                </a:lnTo>
                <a:lnTo>
                  <a:pt x="788320" y="0"/>
                </a:lnTo>
                <a:close/>
              </a:path>
              <a:path w="3512185" h="1797685">
                <a:moveTo>
                  <a:pt x="833022" y="0"/>
                </a:moveTo>
                <a:lnTo>
                  <a:pt x="830394" y="0"/>
                </a:lnTo>
                <a:lnTo>
                  <a:pt x="828259" y="2134"/>
                </a:lnTo>
                <a:lnTo>
                  <a:pt x="828259" y="7391"/>
                </a:lnTo>
                <a:lnTo>
                  <a:pt x="830394" y="9526"/>
                </a:lnTo>
                <a:lnTo>
                  <a:pt x="833022" y="9526"/>
                </a:lnTo>
                <a:lnTo>
                  <a:pt x="833022" y="0"/>
                </a:lnTo>
                <a:close/>
              </a:path>
              <a:path w="3512185" h="1797685">
                <a:moveTo>
                  <a:pt x="880351" y="0"/>
                </a:moveTo>
                <a:lnTo>
                  <a:pt x="833022" y="0"/>
                </a:lnTo>
                <a:lnTo>
                  <a:pt x="833022" y="9526"/>
                </a:lnTo>
                <a:lnTo>
                  <a:pt x="880351" y="9526"/>
                </a:lnTo>
                <a:lnTo>
                  <a:pt x="880351" y="0"/>
                </a:lnTo>
                <a:close/>
              </a:path>
              <a:path w="3512185" h="1797685">
                <a:moveTo>
                  <a:pt x="882978" y="0"/>
                </a:moveTo>
                <a:lnTo>
                  <a:pt x="880351" y="0"/>
                </a:lnTo>
                <a:lnTo>
                  <a:pt x="880351" y="9526"/>
                </a:lnTo>
                <a:lnTo>
                  <a:pt x="882978" y="9526"/>
                </a:lnTo>
                <a:lnTo>
                  <a:pt x="885113" y="7391"/>
                </a:lnTo>
                <a:lnTo>
                  <a:pt x="885113" y="2134"/>
                </a:lnTo>
                <a:lnTo>
                  <a:pt x="882978" y="0"/>
                </a:lnTo>
                <a:close/>
              </a:path>
              <a:path w="3512185" h="1797685">
                <a:moveTo>
                  <a:pt x="927680" y="0"/>
                </a:moveTo>
                <a:lnTo>
                  <a:pt x="925052" y="0"/>
                </a:lnTo>
                <a:lnTo>
                  <a:pt x="922917" y="2134"/>
                </a:lnTo>
                <a:lnTo>
                  <a:pt x="922917" y="7391"/>
                </a:lnTo>
                <a:lnTo>
                  <a:pt x="925052" y="9526"/>
                </a:lnTo>
                <a:lnTo>
                  <a:pt x="927680" y="9526"/>
                </a:lnTo>
                <a:lnTo>
                  <a:pt x="927680" y="0"/>
                </a:lnTo>
                <a:close/>
              </a:path>
              <a:path w="3512185" h="1797685">
                <a:moveTo>
                  <a:pt x="975009" y="0"/>
                </a:moveTo>
                <a:lnTo>
                  <a:pt x="927680" y="0"/>
                </a:lnTo>
                <a:lnTo>
                  <a:pt x="927680" y="9526"/>
                </a:lnTo>
                <a:lnTo>
                  <a:pt x="975009" y="9526"/>
                </a:lnTo>
                <a:lnTo>
                  <a:pt x="975009" y="0"/>
                </a:lnTo>
                <a:close/>
              </a:path>
              <a:path w="3512185" h="1797685">
                <a:moveTo>
                  <a:pt x="977638" y="0"/>
                </a:moveTo>
                <a:lnTo>
                  <a:pt x="975009" y="0"/>
                </a:lnTo>
                <a:lnTo>
                  <a:pt x="975009" y="9526"/>
                </a:lnTo>
                <a:lnTo>
                  <a:pt x="977638" y="9526"/>
                </a:lnTo>
                <a:lnTo>
                  <a:pt x="979771" y="7391"/>
                </a:lnTo>
                <a:lnTo>
                  <a:pt x="979771" y="2134"/>
                </a:lnTo>
                <a:lnTo>
                  <a:pt x="977638" y="0"/>
                </a:lnTo>
                <a:close/>
              </a:path>
              <a:path w="3512185" h="1797685">
                <a:moveTo>
                  <a:pt x="1022338" y="0"/>
                </a:moveTo>
                <a:lnTo>
                  <a:pt x="1019710" y="0"/>
                </a:lnTo>
                <a:lnTo>
                  <a:pt x="1017576" y="2134"/>
                </a:lnTo>
                <a:lnTo>
                  <a:pt x="1017576" y="7391"/>
                </a:lnTo>
                <a:lnTo>
                  <a:pt x="1019710" y="9526"/>
                </a:lnTo>
                <a:lnTo>
                  <a:pt x="1022338" y="9526"/>
                </a:lnTo>
                <a:lnTo>
                  <a:pt x="1022338" y="0"/>
                </a:lnTo>
                <a:close/>
              </a:path>
              <a:path w="3512185" h="1797685">
                <a:moveTo>
                  <a:pt x="1069667" y="0"/>
                </a:moveTo>
                <a:lnTo>
                  <a:pt x="1022338" y="0"/>
                </a:lnTo>
                <a:lnTo>
                  <a:pt x="1022338" y="9526"/>
                </a:lnTo>
                <a:lnTo>
                  <a:pt x="1069667" y="9526"/>
                </a:lnTo>
                <a:lnTo>
                  <a:pt x="1069667" y="0"/>
                </a:lnTo>
                <a:close/>
              </a:path>
              <a:path w="3512185" h="1797685">
                <a:moveTo>
                  <a:pt x="1072296" y="0"/>
                </a:moveTo>
                <a:lnTo>
                  <a:pt x="1069667" y="0"/>
                </a:lnTo>
                <a:lnTo>
                  <a:pt x="1069667" y="9526"/>
                </a:lnTo>
                <a:lnTo>
                  <a:pt x="1072296" y="9526"/>
                </a:lnTo>
                <a:lnTo>
                  <a:pt x="1074431" y="7391"/>
                </a:lnTo>
                <a:lnTo>
                  <a:pt x="1074431" y="2134"/>
                </a:lnTo>
                <a:lnTo>
                  <a:pt x="1072296" y="0"/>
                </a:lnTo>
                <a:close/>
              </a:path>
              <a:path w="3512185" h="1797685">
                <a:moveTo>
                  <a:pt x="1116996" y="0"/>
                </a:moveTo>
                <a:lnTo>
                  <a:pt x="1114369" y="0"/>
                </a:lnTo>
                <a:lnTo>
                  <a:pt x="1112234" y="2134"/>
                </a:lnTo>
                <a:lnTo>
                  <a:pt x="1112234" y="7391"/>
                </a:lnTo>
                <a:lnTo>
                  <a:pt x="1114369" y="9526"/>
                </a:lnTo>
                <a:lnTo>
                  <a:pt x="1116996" y="9526"/>
                </a:lnTo>
                <a:lnTo>
                  <a:pt x="1116996" y="0"/>
                </a:lnTo>
                <a:close/>
              </a:path>
              <a:path w="3512185" h="1797685">
                <a:moveTo>
                  <a:pt x="1164327" y="0"/>
                </a:moveTo>
                <a:lnTo>
                  <a:pt x="1116996" y="0"/>
                </a:lnTo>
                <a:lnTo>
                  <a:pt x="1116996" y="9526"/>
                </a:lnTo>
                <a:lnTo>
                  <a:pt x="1164327" y="9526"/>
                </a:lnTo>
                <a:lnTo>
                  <a:pt x="1164327" y="0"/>
                </a:lnTo>
                <a:close/>
              </a:path>
              <a:path w="3512185" h="1797685">
                <a:moveTo>
                  <a:pt x="1166954" y="0"/>
                </a:moveTo>
                <a:lnTo>
                  <a:pt x="1164327" y="0"/>
                </a:lnTo>
                <a:lnTo>
                  <a:pt x="1164327" y="9526"/>
                </a:lnTo>
                <a:lnTo>
                  <a:pt x="1166954" y="9526"/>
                </a:lnTo>
                <a:lnTo>
                  <a:pt x="1169089" y="7391"/>
                </a:lnTo>
                <a:lnTo>
                  <a:pt x="1169089" y="2134"/>
                </a:lnTo>
                <a:lnTo>
                  <a:pt x="1166954" y="0"/>
                </a:lnTo>
                <a:close/>
              </a:path>
              <a:path w="3512185" h="1797685">
                <a:moveTo>
                  <a:pt x="1211656" y="0"/>
                </a:moveTo>
                <a:lnTo>
                  <a:pt x="1209027" y="0"/>
                </a:lnTo>
                <a:lnTo>
                  <a:pt x="1206892" y="2134"/>
                </a:lnTo>
                <a:lnTo>
                  <a:pt x="1206892" y="7391"/>
                </a:lnTo>
                <a:lnTo>
                  <a:pt x="1209027" y="9526"/>
                </a:lnTo>
                <a:lnTo>
                  <a:pt x="1211656" y="9526"/>
                </a:lnTo>
                <a:lnTo>
                  <a:pt x="1211656" y="0"/>
                </a:lnTo>
                <a:close/>
              </a:path>
              <a:path w="3512185" h="1797685">
                <a:moveTo>
                  <a:pt x="1258985" y="0"/>
                </a:moveTo>
                <a:lnTo>
                  <a:pt x="1211656" y="0"/>
                </a:lnTo>
                <a:lnTo>
                  <a:pt x="1211656" y="9526"/>
                </a:lnTo>
                <a:lnTo>
                  <a:pt x="1258985" y="9526"/>
                </a:lnTo>
                <a:lnTo>
                  <a:pt x="1258985" y="0"/>
                </a:lnTo>
                <a:close/>
              </a:path>
              <a:path w="3512185" h="1797685">
                <a:moveTo>
                  <a:pt x="1261612" y="0"/>
                </a:moveTo>
                <a:lnTo>
                  <a:pt x="1258985" y="0"/>
                </a:lnTo>
                <a:lnTo>
                  <a:pt x="1258985" y="9526"/>
                </a:lnTo>
                <a:lnTo>
                  <a:pt x="1261612" y="9526"/>
                </a:lnTo>
                <a:lnTo>
                  <a:pt x="1263747" y="7391"/>
                </a:lnTo>
                <a:lnTo>
                  <a:pt x="1263747" y="2134"/>
                </a:lnTo>
                <a:lnTo>
                  <a:pt x="1261612" y="0"/>
                </a:lnTo>
                <a:close/>
              </a:path>
              <a:path w="3512185" h="1797685">
                <a:moveTo>
                  <a:pt x="1306314" y="0"/>
                </a:moveTo>
                <a:lnTo>
                  <a:pt x="1303686" y="0"/>
                </a:lnTo>
                <a:lnTo>
                  <a:pt x="1301551" y="2134"/>
                </a:lnTo>
                <a:lnTo>
                  <a:pt x="1301551" y="7391"/>
                </a:lnTo>
                <a:lnTo>
                  <a:pt x="1303686" y="9526"/>
                </a:lnTo>
                <a:lnTo>
                  <a:pt x="1306314" y="9526"/>
                </a:lnTo>
                <a:lnTo>
                  <a:pt x="1306314" y="0"/>
                </a:lnTo>
                <a:close/>
              </a:path>
              <a:path w="3512185" h="1797685">
                <a:moveTo>
                  <a:pt x="1353643" y="0"/>
                </a:moveTo>
                <a:lnTo>
                  <a:pt x="1306314" y="0"/>
                </a:lnTo>
                <a:lnTo>
                  <a:pt x="1306314" y="9526"/>
                </a:lnTo>
                <a:lnTo>
                  <a:pt x="1353643" y="9526"/>
                </a:lnTo>
                <a:lnTo>
                  <a:pt x="1353643" y="0"/>
                </a:lnTo>
                <a:close/>
              </a:path>
              <a:path w="3512185" h="1797685">
                <a:moveTo>
                  <a:pt x="1356271" y="0"/>
                </a:moveTo>
                <a:lnTo>
                  <a:pt x="1353643" y="0"/>
                </a:lnTo>
                <a:lnTo>
                  <a:pt x="1353643" y="9526"/>
                </a:lnTo>
                <a:lnTo>
                  <a:pt x="1356271" y="9526"/>
                </a:lnTo>
                <a:lnTo>
                  <a:pt x="1358405" y="7391"/>
                </a:lnTo>
                <a:lnTo>
                  <a:pt x="1358405" y="2134"/>
                </a:lnTo>
                <a:lnTo>
                  <a:pt x="1356271" y="0"/>
                </a:lnTo>
                <a:close/>
              </a:path>
              <a:path w="3512185" h="1797685">
                <a:moveTo>
                  <a:pt x="1400972" y="0"/>
                </a:moveTo>
                <a:lnTo>
                  <a:pt x="1398344" y="0"/>
                </a:lnTo>
                <a:lnTo>
                  <a:pt x="1396210" y="2134"/>
                </a:lnTo>
                <a:lnTo>
                  <a:pt x="1396210" y="7391"/>
                </a:lnTo>
                <a:lnTo>
                  <a:pt x="1398344" y="9526"/>
                </a:lnTo>
                <a:lnTo>
                  <a:pt x="1400972" y="9526"/>
                </a:lnTo>
                <a:lnTo>
                  <a:pt x="1400972" y="0"/>
                </a:lnTo>
                <a:close/>
              </a:path>
              <a:path w="3512185" h="1797685">
                <a:moveTo>
                  <a:pt x="1448301" y="0"/>
                </a:moveTo>
                <a:lnTo>
                  <a:pt x="1400972" y="0"/>
                </a:lnTo>
                <a:lnTo>
                  <a:pt x="1400972" y="9526"/>
                </a:lnTo>
                <a:lnTo>
                  <a:pt x="1448301" y="9526"/>
                </a:lnTo>
                <a:lnTo>
                  <a:pt x="1448301" y="0"/>
                </a:lnTo>
                <a:close/>
              </a:path>
              <a:path w="3512185" h="1797685">
                <a:moveTo>
                  <a:pt x="1450929" y="0"/>
                </a:moveTo>
                <a:lnTo>
                  <a:pt x="1448301" y="0"/>
                </a:lnTo>
                <a:lnTo>
                  <a:pt x="1448301" y="9526"/>
                </a:lnTo>
                <a:lnTo>
                  <a:pt x="1450929" y="9526"/>
                </a:lnTo>
                <a:lnTo>
                  <a:pt x="1453064" y="7391"/>
                </a:lnTo>
                <a:lnTo>
                  <a:pt x="1453064" y="2134"/>
                </a:lnTo>
                <a:lnTo>
                  <a:pt x="1450929" y="0"/>
                </a:lnTo>
                <a:close/>
              </a:path>
              <a:path w="3512185" h="1797685">
                <a:moveTo>
                  <a:pt x="1495630" y="0"/>
                </a:moveTo>
                <a:lnTo>
                  <a:pt x="1493003" y="0"/>
                </a:lnTo>
                <a:lnTo>
                  <a:pt x="1490868" y="2134"/>
                </a:lnTo>
                <a:lnTo>
                  <a:pt x="1490868" y="7391"/>
                </a:lnTo>
                <a:lnTo>
                  <a:pt x="1493003" y="9526"/>
                </a:lnTo>
                <a:lnTo>
                  <a:pt x="1495630" y="9526"/>
                </a:lnTo>
                <a:lnTo>
                  <a:pt x="1495630" y="0"/>
                </a:lnTo>
                <a:close/>
              </a:path>
              <a:path w="3512185" h="1797685">
                <a:moveTo>
                  <a:pt x="1542959" y="0"/>
                </a:moveTo>
                <a:lnTo>
                  <a:pt x="1495630" y="0"/>
                </a:lnTo>
                <a:lnTo>
                  <a:pt x="1495630" y="9526"/>
                </a:lnTo>
                <a:lnTo>
                  <a:pt x="1542959" y="9526"/>
                </a:lnTo>
                <a:lnTo>
                  <a:pt x="1542959" y="0"/>
                </a:lnTo>
                <a:close/>
              </a:path>
              <a:path w="3512185" h="1797685">
                <a:moveTo>
                  <a:pt x="1545588" y="0"/>
                </a:moveTo>
                <a:lnTo>
                  <a:pt x="1542959" y="0"/>
                </a:lnTo>
                <a:lnTo>
                  <a:pt x="1542959" y="9526"/>
                </a:lnTo>
                <a:lnTo>
                  <a:pt x="1545588" y="9526"/>
                </a:lnTo>
                <a:lnTo>
                  <a:pt x="1547722" y="7391"/>
                </a:lnTo>
                <a:lnTo>
                  <a:pt x="1547722" y="2134"/>
                </a:lnTo>
                <a:lnTo>
                  <a:pt x="1545588" y="0"/>
                </a:lnTo>
                <a:close/>
              </a:path>
              <a:path w="3512185" h="1797685">
                <a:moveTo>
                  <a:pt x="1590288" y="0"/>
                </a:moveTo>
                <a:lnTo>
                  <a:pt x="1587661" y="0"/>
                </a:lnTo>
                <a:lnTo>
                  <a:pt x="1585526" y="2134"/>
                </a:lnTo>
                <a:lnTo>
                  <a:pt x="1585526" y="7391"/>
                </a:lnTo>
                <a:lnTo>
                  <a:pt x="1587661" y="9526"/>
                </a:lnTo>
                <a:lnTo>
                  <a:pt x="1590288" y="9526"/>
                </a:lnTo>
                <a:lnTo>
                  <a:pt x="1590288" y="0"/>
                </a:lnTo>
                <a:close/>
              </a:path>
              <a:path w="3512185" h="1797685">
                <a:moveTo>
                  <a:pt x="1637618" y="0"/>
                </a:moveTo>
                <a:lnTo>
                  <a:pt x="1590288" y="0"/>
                </a:lnTo>
                <a:lnTo>
                  <a:pt x="1590288" y="9526"/>
                </a:lnTo>
                <a:lnTo>
                  <a:pt x="1637618" y="9526"/>
                </a:lnTo>
                <a:lnTo>
                  <a:pt x="1637618" y="0"/>
                </a:lnTo>
                <a:close/>
              </a:path>
              <a:path w="3512185" h="1797685">
                <a:moveTo>
                  <a:pt x="1640246" y="0"/>
                </a:moveTo>
                <a:lnTo>
                  <a:pt x="1637618" y="0"/>
                </a:lnTo>
                <a:lnTo>
                  <a:pt x="1637618" y="9526"/>
                </a:lnTo>
                <a:lnTo>
                  <a:pt x="1640246" y="9526"/>
                </a:lnTo>
                <a:lnTo>
                  <a:pt x="1642381" y="7391"/>
                </a:lnTo>
                <a:lnTo>
                  <a:pt x="1642381" y="2134"/>
                </a:lnTo>
                <a:lnTo>
                  <a:pt x="1640246" y="0"/>
                </a:lnTo>
                <a:close/>
              </a:path>
              <a:path w="3512185" h="1797685">
                <a:moveTo>
                  <a:pt x="1684948" y="0"/>
                </a:moveTo>
                <a:lnTo>
                  <a:pt x="1682319" y="0"/>
                </a:lnTo>
                <a:lnTo>
                  <a:pt x="1680184" y="2134"/>
                </a:lnTo>
                <a:lnTo>
                  <a:pt x="1680184" y="7391"/>
                </a:lnTo>
                <a:lnTo>
                  <a:pt x="1682319" y="9526"/>
                </a:lnTo>
                <a:lnTo>
                  <a:pt x="1684948" y="9526"/>
                </a:lnTo>
                <a:lnTo>
                  <a:pt x="1684948" y="0"/>
                </a:lnTo>
                <a:close/>
              </a:path>
              <a:path w="3512185" h="1797685">
                <a:moveTo>
                  <a:pt x="1732277" y="0"/>
                </a:moveTo>
                <a:lnTo>
                  <a:pt x="1684948" y="0"/>
                </a:lnTo>
                <a:lnTo>
                  <a:pt x="1684948" y="9526"/>
                </a:lnTo>
                <a:lnTo>
                  <a:pt x="1732277" y="9526"/>
                </a:lnTo>
                <a:lnTo>
                  <a:pt x="1732277" y="0"/>
                </a:lnTo>
                <a:close/>
              </a:path>
              <a:path w="3512185" h="1797685">
                <a:moveTo>
                  <a:pt x="1734905" y="0"/>
                </a:moveTo>
                <a:lnTo>
                  <a:pt x="1732277" y="0"/>
                </a:lnTo>
                <a:lnTo>
                  <a:pt x="1732277" y="9526"/>
                </a:lnTo>
                <a:lnTo>
                  <a:pt x="1734905" y="9526"/>
                </a:lnTo>
                <a:lnTo>
                  <a:pt x="1737039" y="7391"/>
                </a:lnTo>
                <a:lnTo>
                  <a:pt x="1737039" y="2134"/>
                </a:lnTo>
                <a:lnTo>
                  <a:pt x="1734905" y="0"/>
                </a:lnTo>
                <a:close/>
              </a:path>
              <a:path w="3512185" h="1797685">
                <a:moveTo>
                  <a:pt x="1779606" y="0"/>
                </a:moveTo>
                <a:lnTo>
                  <a:pt x="1776977" y="0"/>
                </a:lnTo>
                <a:lnTo>
                  <a:pt x="1774842" y="2134"/>
                </a:lnTo>
                <a:lnTo>
                  <a:pt x="1774842" y="7391"/>
                </a:lnTo>
                <a:lnTo>
                  <a:pt x="1776977" y="9526"/>
                </a:lnTo>
                <a:lnTo>
                  <a:pt x="1779606" y="9526"/>
                </a:lnTo>
                <a:lnTo>
                  <a:pt x="1779606" y="0"/>
                </a:lnTo>
                <a:close/>
              </a:path>
              <a:path w="3512185" h="1797685">
                <a:moveTo>
                  <a:pt x="1826935" y="0"/>
                </a:moveTo>
                <a:lnTo>
                  <a:pt x="1779606" y="0"/>
                </a:lnTo>
                <a:lnTo>
                  <a:pt x="1779606" y="9526"/>
                </a:lnTo>
                <a:lnTo>
                  <a:pt x="1826935" y="9526"/>
                </a:lnTo>
                <a:lnTo>
                  <a:pt x="1826935" y="0"/>
                </a:lnTo>
                <a:close/>
              </a:path>
              <a:path w="3512185" h="1797685">
                <a:moveTo>
                  <a:pt x="1829563" y="0"/>
                </a:moveTo>
                <a:lnTo>
                  <a:pt x="1826935" y="0"/>
                </a:lnTo>
                <a:lnTo>
                  <a:pt x="1826935" y="9526"/>
                </a:lnTo>
                <a:lnTo>
                  <a:pt x="1829563" y="9526"/>
                </a:lnTo>
                <a:lnTo>
                  <a:pt x="1831698" y="7391"/>
                </a:lnTo>
                <a:lnTo>
                  <a:pt x="1831698" y="2134"/>
                </a:lnTo>
                <a:lnTo>
                  <a:pt x="1829563" y="0"/>
                </a:lnTo>
                <a:close/>
              </a:path>
              <a:path w="3512185" h="1797685">
                <a:moveTo>
                  <a:pt x="1874264" y="0"/>
                </a:moveTo>
                <a:lnTo>
                  <a:pt x="1871637" y="0"/>
                </a:lnTo>
                <a:lnTo>
                  <a:pt x="1869502" y="2134"/>
                </a:lnTo>
                <a:lnTo>
                  <a:pt x="1869502" y="7391"/>
                </a:lnTo>
                <a:lnTo>
                  <a:pt x="1871637" y="9526"/>
                </a:lnTo>
                <a:lnTo>
                  <a:pt x="1874264" y="9526"/>
                </a:lnTo>
                <a:lnTo>
                  <a:pt x="1874264" y="0"/>
                </a:lnTo>
                <a:close/>
              </a:path>
              <a:path w="3512185" h="1797685">
                <a:moveTo>
                  <a:pt x="1921593" y="0"/>
                </a:moveTo>
                <a:lnTo>
                  <a:pt x="1874264" y="0"/>
                </a:lnTo>
                <a:lnTo>
                  <a:pt x="1874264" y="9526"/>
                </a:lnTo>
                <a:lnTo>
                  <a:pt x="1921593" y="9526"/>
                </a:lnTo>
                <a:lnTo>
                  <a:pt x="1921593" y="0"/>
                </a:lnTo>
                <a:close/>
              </a:path>
              <a:path w="3512185" h="1797685">
                <a:moveTo>
                  <a:pt x="1924221" y="0"/>
                </a:moveTo>
                <a:lnTo>
                  <a:pt x="1921593" y="0"/>
                </a:lnTo>
                <a:lnTo>
                  <a:pt x="1921593" y="9526"/>
                </a:lnTo>
                <a:lnTo>
                  <a:pt x="1924221" y="9526"/>
                </a:lnTo>
                <a:lnTo>
                  <a:pt x="1926356" y="7391"/>
                </a:lnTo>
                <a:lnTo>
                  <a:pt x="1926356" y="2134"/>
                </a:lnTo>
                <a:lnTo>
                  <a:pt x="1924221" y="0"/>
                </a:lnTo>
                <a:close/>
              </a:path>
              <a:path w="3512185" h="1797685">
                <a:moveTo>
                  <a:pt x="1968922" y="0"/>
                </a:moveTo>
                <a:lnTo>
                  <a:pt x="1966295" y="0"/>
                </a:lnTo>
                <a:lnTo>
                  <a:pt x="1964160" y="2134"/>
                </a:lnTo>
                <a:lnTo>
                  <a:pt x="1964160" y="7391"/>
                </a:lnTo>
                <a:lnTo>
                  <a:pt x="1966295" y="9526"/>
                </a:lnTo>
                <a:lnTo>
                  <a:pt x="1968922" y="9526"/>
                </a:lnTo>
                <a:lnTo>
                  <a:pt x="1968922" y="0"/>
                </a:lnTo>
                <a:close/>
              </a:path>
              <a:path w="3512185" h="1797685">
                <a:moveTo>
                  <a:pt x="2016252" y="0"/>
                </a:moveTo>
                <a:lnTo>
                  <a:pt x="1968922" y="0"/>
                </a:lnTo>
                <a:lnTo>
                  <a:pt x="1968922" y="9526"/>
                </a:lnTo>
                <a:lnTo>
                  <a:pt x="2016252" y="9526"/>
                </a:lnTo>
                <a:lnTo>
                  <a:pt x="2016252" y="0"/>
                </a:lnTo>
                <a:close/>
              </a:path>
              <a:path w="3512185" h="1797685">
                <a:moveTo>
                  <a:pt x="2018879" y="0"/>
                </a:moveTo>
                <a:lnTo>
                  <a:pt x="2016252" y="0"/>
                </a:lnTo>
                <a:lnTo>
                  <a:pt x="2016252" y="9526"/>
                </a:lnTo>
                <a:lnTo>
                  <a:pt x="2018879" y="9526"/>
                </a:lnTo>
                <a:lnTo>
                  <a:pt x="2021014" y="7391"/>
                </a:lnTo>
                <a:lnTo>
                  <a:pt x="2021014" y="2134"/>
                </a:lnTo>
                <a:lnTo>
                  <a:pt x="2018879" y="0"/>
                </a:lnTo>
                <a:close/>
              </a:path>
              <a:path w="3512185" h="1797685">
                <a:moveTo>
                  <a:pt x="2063581" y="0"/>
                </a:moveTo>
                <a:lnTo>
                  <a:pt x="2060953" y="0"/>
                </a:lnTo>
                <a:lnTo>
                  <a:pt x="2058818" y="2134"/>
                </a:lnTo>
                <a:lnTo>
                  <a:pt x="2058818" y="7391"/>
                </a:lnTo>
                <a:lnTo>
                  <a:pt x="2060953" y="9526"/>
                </a:lnTo>
                <a:lnTo>
                  <a:pt x="2063581" y="9526"/>
                </a:lnTo>
                <a:lnTo>
                  <a:pt x="2063581" y="0"/>
                </a:lnTo>
                <a:close/>
              </a:path>
              <a:path w="3512185" h="1797685">
                <a:moveTo>
                  <a:pt x="2110910" y="0"/>
                </a:moveTo>
                <a:lnTo>
                  <a:pt x="2063581" y="0"/>
                </a:lnTo>
                <a:lnTo>
                  <a:pt x="2063581" y="9526"/>
                </a:lnTo>
                <a:lnTo>
                  <a:pt x="2110910" y="9526"/>
                </a:lnTo>
                <a:lnTo>
                  <a:pt x="2110910" y="0"/>
                </a:lnTo>
                <a:close/>
              </a:path>
              <a:path w="3512185" h="1797685">
                <a:moveTo>
                  <a:pt x="2113539" y="0"/>
                </a:moveTo>
                <a:lnTo>
                  <a:pt x="2110910" y="0"/>
                </a:lnTo>
                <a:lnTo>
                  <a:pt x="2110910" y="9526"/>
                </a:lnTo>
                <a:lnTo>
                  <a:pt x="2113539" y="9526"/>
                </a:lnTo>
                <a:lnTo>
                  <a:pt x="2115673" y="7391"/>
                </a:lnTo>
                <a:lnTo>
                  <a:pt x="2115673" y="2134"/>
                </a:lnTo>
                <a:lnTo>
                  <a:pt x="2113539" y="0"/>
                </a:lnTo>
                <a:close/>
              </a:path>
              <a:path w="3512185" h="1797685">
                <a:moveTo>
                  <a:pt x="2158239" y="0"/>
                </a:moveTo>
                <a:lnTo>
                  <a:pt x="2155611" y="0"/>
                </a:lnTo>
                <a:lnTo>
                  <a:pt x="2153476" y="2134"/>
                </a:lnTo>
                <a:lnTo>
                  <a:pt x="2153476" y="7391"/>
                </a:lnTo>
                <a:lnTo>
                  <a:pt x="2155611" y="9526"/>
                </a:lnTo>
                <a:lnTo>
                  <a:pt x="2158239" y="9526"/>
                </a:lnTo>
                <a:lnTo>
                  <a:pt x="2158239" y="0"/>
                </a:lnTo>
                <a:close/>
              </a:path>
              <a:path w="3512185" h="1797685">
                <a:moveTo>
                  <a:pt x="2205568" y="0"/>
                </a:moveTo>
                <a:lnTo>
                  <a:pt x="2158239" y="0"/>
                </a:lnTo>
                <a:lnTo>
                  <a:pt x="2158239" y="9526"/>
                </a:lnTo>
                <a:lnTo>
                  <a:pt x="2205568" y="9526"/>
                </a:lnTo>
                <a:lnTo>
                  <a:pt x="2205568" y="0"/>
                </a:lnTo>
                <a:close/>
              </a:path>
              <a:path w="3512185" h="1797685">
                <a:moveTo>
                  <a:pt x="2208197" y="0"/>
                </a:moveTo>
                <a:lnTo>
                  <a:pt x="2205568" y="0"/>
                </a:lnTo>
                <a:lnTo>
                  <a:pt x="2205568" y="9526"/>
                </a:lnTo>
                <a:lnTo>
                  <a:pt x="2208197" y="9526"/>
                </a:lnTo>
                <a:lnTo>
                  <a:pt x="2210332" y="7391"/>
                </a:lnTo>
                <a:lnTo>
                  <a:pt x="2210332" y="2134"/>
                </a:lnTo>
                <a:lnTo>
                  <a:pt x="2208197" y="0"/>
                </a:lnTo>
                <a:close/>
              </a:path>
              <a:path w="3512185" h="1797685">
                <a:moveTo>
                  <a:pt x="2252898" y="0"/>
                </a:moveTo>
                <a:lnTo>
                  <a:pt x="2250269" y="0"/>
                </a:lnTo>
                <a:lnTo>
                  <a:pt x="2248134" y="2134"/>
                </a:lnTo>
                <a:lnTo>
                  <a:pt x="2248134" y="7391"/>
                </a:lnTo>
                <a:lnTo>
                  <a:pt x="2250269" y="9526"/>
                </a:lnTo>
                <a:lnTo>
                  <a:pt x="2252898" y="9526"/>
                </a:lnTo>
                <a:lnTo>
                  <a:pt x="2252898" y="0"/>
                </a:lnTo>
                <a:close/>
              </a:path>
              <a:path w="3512185" h="1797685">
                <a:moveTo>
                  <a:pt x="2300227" y="0"/>
                </a:moveTo>
                <a:lnTo>
                  <a:pt x="2252898" y="0"/>
                </a:lnTo>
                <a:lnTo>
                  <a:pt x="2252898" y="9526"/>
                </a:lnTo>
                <a:lnTo>
                  <a:pt x="2300227" y="9526"/>
                </a:lnTo>
                <a:lnTo>
                  <a:pt x="2300227" y="0"/>
                </a:lnTo>
                <a:close/>
              </a:path>
              <a:path w="3512185" h="1797685">
                <a:moveTo>
                  <a:pt x="2302855" y="0"/>
                </a:moveTo>
                <a:lnTo>
                  <a:pt x="2300227" y="0"/>
                </a:lnTo>
                <a:lnTo>
                  <a:pt x="2300227" y="9526"/>
                </a:lnTo>
                <a:lnTo>
                  <a:pt x="2302855" y="9526"/>
                </a:lnTo>
                <a:lnTo>
                  <a:pt x="2304990" y="7391"/>
                </a:lnTo>
                <a:lnTo>
                  <a:pt x="2304990" y="2134"/>
                </a:lnTo>
                <a:lnTo>
                  <a:pt x="2302855" y="0"/>
                </a:lnTo>
                <a:close/>
              </a:path>
              <a:path w="3512185" h="1797685">
                <a:moveTo>
                  <a:pt x="2347556" y="0"/>
                </a:moveTo>
                <a:lnTo>
                  <a:pt x="2344928" y="0"/>
                </a:lnTo>
                <a:lnTo>
                  <a:pt x="2342793" y="2134"/>
                </a:lnTo>
                <a:lnTo>
                  <a:pt x="2342793" y="7391"/>
                </a:lnTo>
                <a:lnTo>
                  <a:pt x="2344928" y="9526"/>
                </a:lnTo>
                <a:lnTo>
                  <a:pt x="2347556" y="9526"/>
                </a:lnTo>
                <a:lnTo>
                  <a:pt x="2347556" y="0"/>
                </a:lnTo>
                <a:close/>
              </a:path>
              <a:path w="3512185" h="1797685">
                <a:moveTo>
                  <a:pt x="2394885" y="0"/>
                </a:moveTo>
                <a:lnTo>
                  <a:pt x="2347556" y="0"/>
                </a:lnTo>
                <a:lnTo>
                  <a:pt x="2347556" y="9526"/>
                </a:lnTo>
                <a:lnTo>
                  <a:pt x="2394885" y="9526"/>
                </a:lnTo>
                <a:lnTo>
                  <a:pt x="2394885" y="0"/>
                </a:lnTo>
                <a:close/>
              </a:path>
              <a:path w="3512185" h="1797685">
                <a:moveTo>
                  <a:pt x="2397513" y="0"/>
                </a:moveTo>
                <a:lnTo>
                  <a:pt x="2394885" y="0"/>
                </a:lnTo>
                <a:lnTo>
                  <a:pt x="2394885" y="9526"/>
                </a:lnTo>
                <a:lnTo>
                  <a:pt x="2397513" y="9526"/>
                </a:lnTo>
                <a:lnTo>
                  <a:pt x="2399648" y="7391"/>
                </a:lnTo>
                <a:lnTo>
                  <a:pt x="2399648" y="2134"/>
                </a:lnTo>
                <a:lnTo>
                  <a:pt x="2397513" y="0"/>
                </a:lnTo>
                <a:close/>
              </a:path>
              <a:path w="3512185" h="1797685">
                <a:moveTo>
                  <a:pt x="2442215" y="0"/>
                </a:moveTo>
                <a:lnTo>
                  <a:pt x="2439587" y="0"/>
                </a:lnTo>
                <a:lnTo>
                  <a:pt x="2437452" y="2134"/>
                </a:lnTo>
                <a:lnTo>
                  <a:pt x="2437452" y="7391"/>
                </a:lnTo>
                <a:lnTo>
                  <a:pt x="2439587" y="9526"/>
                </a:lnTo>
                <a:lnTo>
                  <a:pt x="2442215" y="9526"/>
                </a:lnTo>
                <a:lnTo>
                  <a:pt x="2442215" y="0"/>
                </a:lnTo>
                <a:close/>
              </a:path>
              <a:path w="3512185" h="1797685">
                <a:moveTo>
                  <a:pt x="2489544" y="0"/>
                </a:moveTo>
                <a:lnTo>
                  <a:pt x="2442215" y="0"/>
                </a:lnTo>
                <a:lnTo>
                  <a:pt x="2442215" y="9526"/>
                </a:lnTo>
                <a:lnTo>
                  <a:pt x="2489544" y="9526"/>
                </a:lnTo>
                <a:lnTo>
                  <a:pt x="2489544" y="0"/>
                </a:lnTo>
                <a:close/>
              </a:path>
              <a:path w="3512185" h="1797685">
                <a:moveTo>
                  <a:pt x="2492171" y="0"/>
                </a:moveTo>
                <a:lnTo>
                  <a:pt x="2489544" y="0"/>
                </a:lnTo>
                <a:lnTo>
                  <a:pt x="2489544" y="9526"/>
                </a:lnTo>
                <a:lnTo>
                  <a:pt x="2492171" y="9526"/>
                </a:lnTo>
                <a:lnTo>
                  <a:pt x="2494306" y="7391"/>
                </a:lnTo>
                <a:lnTo>
                  <a:pt x="2494306" y="2134"/>
                </a:lnTo>
                <a:lnTo>
                  <a:pt x="2492171" y="0"/>
                </a:lnTo>
                <a:close/>
              </a:path>
              <a:path w="3512185" h="1797685">
                <a:moveTo>
                  <a:pt x="2536873" y="0"/>
                </a:moveTo>
                <a:lnTo>
                  <a:pt x="2534245" y="0"/>
                </a:lnTo>
                <a:lnTo>
                  <a:pt x="2532110" y="2134"/>
                </a:lnTo>
                <a:lnTo>
                  <a:pt x="2532110" y="7391"/>
                </a:lnTo>
                <a:lnTo>
                  <a:pt x="2534245" y="9526"/>
                </a:lnTo>
                <a:lnTo>
                  <a:pt x="2536873" y="9526"/>
                </a:lnTo>
                <a:lnTo>
                  <a:pt x="2536873" y="0"/>
                </a:lnTo>
                <a:close/>
              </a:path>
              <a:path w="3512185" h="1797685">
                <a:moveTo>
                  <a:pt x="2584202" y="0"/>
                </a:moveTo>
                <a:lnTo>
                  <a:pt x="2536873" y="0"/>
                </a:lnTo>
                <a:lnTo>
                  <a:pt x="2536873" y="9526"/>
                </a:lnTo>
                <a:lnTo>
                  <a:pt x="2584202" y="9526"/>
                </a:lnTo>
                <a:lnTo>
                  <a:pt x="2584202" y="0"/>
                </a:lnTo>
                <a:close/>
              </a:path>
              <a:path w="3512185" h="1797685">
                <a:moveTo>
                  <a:pt x="2586829" y="0"/>
                </a:moveTo>
                <a:lnTo>
                  <a:pt x="2584202" y="0"/>
                </a:lnTo>
                <a:lnTo>
                  <a:pt x="2584202" y="9526"/>
                </a:lnTo>
                <a:lnTo>
                  <a:pt x="2586829" y="9526"/>
                </a:lnTo>
                <a:lnTo>
                  <a:pt x="2588964" y="7391"/>
                </a:lnTo>
                <a:lnTo>
                  <a:pt x="2588964" y="2134"/>
                </a:lnTo>
                <a:lnTo>
                  <a:pt x="2586829" y="0"/>
                </a:lnTo>
                <a:close/>
              </a:path>
              <a:path w="3512185" h="1797685">
                <a:moveTo>
                  <a:pt x="2631531" y="0"/>
                </a:moveTo>
                <a:lnTo>
                  <a:pt x="2628903" y="0"/>
                </a:lnTo>
                <a:lnTo>
                  <a:pt x="2626768" y="2134"/>
                </a:lnTo>
                <a:lnTo>
                  <a:pt x="2626768" y="7391"/>
                </a:lnTo>
                <a:lnTo>
                  <a:pt x="2628903" y="9526"/>
                </a:lnTo>
                <a:lnTo>
                  <a:pt x="2631531" y="9526"/>
                </a:lnTo>
                <a:lnTo>
                  <a:pt x="2631531" y="0"/>
                </a:lnTo>
                <a:close/>
              </a:path>
              <a:path w="3512185" h="1797685">
                <a:moveTo>
                  <a:pt x="2678860" y="0"/>
                </a:moveTo>
                <a:lnTo>
                  <a:pt x="2631531" y="0"/>
                </a:lnTo>
                <a:lnTo>
                  <a:pt x="2631531" y="9526"/>
                </a:lnTo>
                <a:lnTo>
                  <a:pt x="2678860" y="9526"/>
                </a:lnTo>
                <a:lnTo>
                  <a:pt x="2678860" y="0"/>
                </a:lnTo>
                <a:close/>
              </a:path>
              <a:path w="3512185" h="1797685">
                <a:moveTo>
                  <a:pt x="2681489" y="0"/>
                </a:moveTo>
                <a:lnTo>
                  <a:pt x="2678860" y="0"/>
                </a:lnTo>
                <a:lnTo>
                  <a:pt x="2678860" y="9526"/>
                </a:lnTo>
                <a:lnTo>
                  <a:pt x="2681489" y="9526"/>
                </a:lnTo>
                <a:lnTo>
                  <a:pt x="2683624" y="7391"/>
                </a:lnTo>
                <a:lnTo>
                  <a:pt x="2683624" y="2134"/>
                </a:lnTo>
                <a:lnTo>
                  <a:pt x="2681489" y="0"/>
                </a:lnTo>
                <a:close/>
              </a:path>
              <a:path w="3512185" h="1797685">
                <a:moveTo>
                  <a:pt x="2726189" y="0"/>
                </a:moveTo>
                <a:lnTo>
                  <a:pt x="2723561" y="0"/>
                </a:lnTo>
                <a:lnTo>
                  <a:pt x="2721427" y="2134"/>
                </a:lnTo>
                <a:lnTo>
                  <a:pt x="2721427" y="7391"/>
                </a:lnTo>
                <a:lnTo>
                  <a:pt x="2723561" y="9526"/>
                </a:lnTo>
                <a:lnTo>
                  <a:pt x="2726189" y="9526"/>
                </a:lnTo>
                <a:lnTo>
                  <a:pt x="2726189" y="0"/>
                </a:lnTo>
                <a:close/>
              </a:path>
              <a:path w="3512185" h="1797685">
                <a:moveTo>
                  <a:pt x="2773519" y="0"/>
                </a:moveTo>
                <a:lnTo>
                  <a:pt x="2726189" y="0"/>
                </a:lnTo>
                <a:lnTo>
                  <a:pt x="2726189" y="9526"/>
                </a:lnTo>
                <a:lnTo>
                  <a:pt x="2773519" y="9526"/>
                </a:lnTo>
                <a:lnTo>
                  <a:pt x="2773519" y="0"/>
                </a:lnTo>
                <a:close/>
              </a:path>
              <a:path w="3512185" h="1797685">
                <a:moveTo>
                  <a:pt x="2776147" y="0"/>
                </a:moveTo>
                <a:lnTo>
                  <a:pt x="2773519" y="0"/>
                </a:lnTo>
                <a:lnTo>
                  <a:pt x="2773519" y="9526"/>
                </a:lnTo>
                <a:lnTo>
                  <a:pt x="2776147" y="9526"/>
                </a:lnTo>
                <a:lnTo>
                  <a:pt x="2778282" y="7391"/>
                </a:lnTo>
                <a:lnTo>
                  <a:pt x="2778282" y="2134"/>
                </a:lnTo>
                <a:lnTo>
                  <a:pt x="2776147" y="0"/>
                </a:lnTo>
                <a:close/>
              </a:path>
              <a:path w="3512185" h="1797685">
                <a:moveTo>
                  <a:pt x="2820849" y="0"/>
                </a:moveTo>
                <a:lnTo>
                  <a:pt x="2818220" y="0"/>
                </a:lnTo>
                <a:lnTo>
                  <a:pt x="2816085" y="2134"/>
                </a:lnTo>
                <a:lnTo>
                  <a:pt x="2816085" y="7391"/>
                </a:lnTo>
                <a:lnTo>
                  <a:pt x="2818220" y="9526"/>
                </a:lnTo>
                <a:lnTo>
                  <a:pt x="2820849" y="9526"/>
                </a:lnTo>
                <a:lnTo>
                  <a:pt x="2820849" y="0"/>
                </a:lnTo>
                <a:close/>
              </a:path>
              <a:path w="3512185" h="1797685">
                <a:moveTo>
                  <a:pt x="2868178" y="0"/>
                </a:moveTo>
                <a:lnTo>
                  <a:pt x="2820849" y="0"/>
                </a:lnTo>
                <a:lnTo>
                  <a:pt x="2820849" y="9526"/>
                </a:lnTo>
                <a:lnTo>
                  <a:pt x="2868178" y="9526"/>
                </a:lnTo>
                <a:lnTo>
                  <a:pt x="2868178" y="0"/>
                </a:lnTo>
                <a:close/>
              </a:path>
              <a:path w="3512185" h="1797685">
                <a:moveTo>
                  <a:pt x="2870805" y="0"/>
                </a:moveTo>
                <a:lnTo>
                  <a:pt x="2868178" y="0"/>
                </a:lnTo>
                <a:lnTo>
                  <a:pt x="2868178" y="9526"/>
                </a:lnTo>
                <a:lnTo>
                  <a:pt x="2870805" y="9526"/>
                </a:lnTo>
                <a:lnTo>
                  <a:pt x="2872940" y="7391"/>
                </a:lnTo>
                <a:lnTo>
                  <a:pt x="2872940" y="2134"/>
                </a:lnTo>
                <a:lnTo>
                  <a:pt x="2870805" y="0"/>
                </a:lnTo>
                <a:close/>
              </a:path>
              <a:path w="3512185" h="1797685">
                <a:moveTo>
                  <a:pt x="2915507" y="0"/>
                </a:moveTo>
                <a:lnTo>
                  <a:pt x="2912878" y="0"/>
                </a:lnTo>
                <a:lnTo>
                  <a:pt x="2910744" y="2134"/>
                </a:lnTo>
                <a:lnTo>
                  <a:pt x="2910744" y="7391"/>
                </a:lnTo>
                <a:lnTo>
                  <a:pt x="2912878" y="9526"/>
                </a:lnTo>
                <a:lnTo>
                  <a:pt x="2915507" y="9526"/>
                </a:lnTo>
                <a:lnTo>
                  <a:pt x="2915507" y="0"/>
                </a:lnTo>
                <a:close/>
              </a:path>
              <a:path w="3512185" h="1797685">
                <a:moveTo>
                  <a:pt x="2962836" y="0"/>
                </a:moveTo>
                <a:lnTo>
                  <a:pt x="2915507" y="0"/>
                </a:lnTo>
                <a:lnTo>
                  <a:pt x="2915507" y="9526"/>
                </a:lnTo>
                <a:lnTo>
                  <a:pt x="2962836" y="9526"/>
                </a:lnTo>
                <a:lnTo>
                  <a:pt x="2962836" y="0"/>
                </a:lnTo>
                <a:close/>
              </a:path>
              <a:path w="3512185" h="1797685">
                <a:moveTo>
                  <a:pt x="2965463" y="0"/>
                </a:moveTo>
                <a:lnTo>
                  <a:pt x="2962836" y="0"/>
                </a:lnTo>
                <a:lnTo>
                  <a:pt x="2962836" y="9526"/>
                </a:lnTo>
                <a:lnTo>
                  <a:pt x="2965463" y="9526"/>
                </a:lnTo>
                <a:lnTo>
                  <a:pt x="2967598" y="7391"/>
                </a:lnTo>
                <a:lnTo>
                  <a:pt x="2967598" y="2134"/>
                </a:lnTo>
                <a:lnTo>
                  <a:pt x="2965463" y="0"/>
                </a:lnTo>
                <a:close/>
              </a:path>
              <a:path w="3512185" h="1797685">
                <a:moveTo>
                  <a:pt x="3010165" y="0"/>
                </a:moveTo>
                <a:lnTo>
                  <a:pt x="3007537" y="0"/>
                </a:lnTo>
                <a:lnTo>
                  <a:pt x="3005402" y="2134"/>
                </a:lnTo>
                <a:lnTo>
                  <a:pt x="3005402" y="7391"/>
                </a:lnTo>
                <a:lnTo>
                  <a:pt x="3007537" y="9526"/>
                </a:lnTo>
                <a:lnTo>
                  <a:pt x="3010165" y="9526"/>
                </a:lnTo>
                <a:lnTo>
                  <a:pt x="3010165" y="0"/>
                </a:lnTo>
                <a:close/>
              </a:path>
              <a:path w="3512185" h="1797685">
                <a:moveTo>
                  <a:pt x="3057494" y="0"/>
                </a:moveTo>
                <a:lnTo>
                  <a:pt x="3010165" y="0"/>
                </a:lnTo>
                <a:lnTo>
                  <a:pt x="3010165" y="9526"/>
                </a:lnTo>
                <a:lnTo>
                  <a:pt x="3057494" y="9526"/>
                </a:lnTo>
                <a:lnTo>
                  <a:pt x="3057494" y="0"/>
                </a:lnTo>
                <a:close/>
              </a:path>
              <a:path w="3512185" h="1797685">
                <a:moveTo>
                  <a:pt x="3060122" y="0"/>
                </a:moveTo>
                <a:lnTo>
                  <a:pt x="3057494" y="0"/>
                </a:lnTo>
                <a:lnTo>
                  <a:pt x="3057494" y="9526"/>
                </a:lnTo>
                <a:lnTo>
                  <a:pt x="3060122" y="9526"/>
                </a:lnTo>
                <a:lnTo>
                  <a:pt x="3062257" y="7391"/>
                </a:lnTo>
                <a:lnTo>
                  <a:pt x="3062257" y="2134"/>
                </a:lnTo>
                <a:lnTo>
                  <a:pt x="3060122" y="0"/>
                </a:lnTo>
                <a:close/>
              </a:path>
              <a:path w="3512185" h="1797685">
                <a:moveTo>
                  <a:pt x="3104823" y="0"/>
                </a:moveTo>
                <a:lnTo>
                  <a:pt x="3102195" y="0"/>
                </a:lnTo>
                <a:lnTo>
                  <a:pt x="3100061" y="2134"/>
                </a:lnTo>
                <a:lnTo>
                  <a:pt x="3100061" y="7391"/>
                </a:lnTo>
                <a:lnTo>
                  <a:pt x="3102195" y="9526"/>
                </a:lnTo>
                <a:lnTo>
                  <a:pt x="3104823" y="9526"/>
                </a:lnTo>
                <a:lnTo>
                  <a:pt x="3104823" y="0"/>
                </a:lnTo>
                <a:close/>
              </a:path>
              <a:path w="3512185" h="1797685">
                <a:moveTo>
                  <a:pt x="3152152" y="0"/>
                </a:moveTo>
                <a:lnTo>
                  <a:pt x="3104823" y="0"/>
                </a:lnTo>
                <a:lnTo>
                  <a:pt x="3104823" y="9526"/>
                </a:lnTo>
                <a:lnTo>
                  <a:pt x="3152152" y="9526"/>
                </a:lnTo>
                <a:lnTo>
                  <a:pt x="3152152" y="0"/>
                </a:lnTo>
                <a:close/>
              </a:path>
              <a:path w="3512185" h="1797685">
                <a:moveTo>
                  <a:pt x="3154780" y="0"/>
                </a:moveTo>
                <a:lnTo>
                  <a:pt x="3152152" y="0"/>
                </a:lnTo>
                <a:lnTo>
                  <a:pt x="3152152" y="9526"/>
                </a:lnTo>
                <a:lnTo>
                  <a:pt x="3154780" y="9526"/>
                </a:lnTo>
                <a:lnTo>
                  <a:pt x="3156915" y="7391"/>
                </a:lnTo>
                <a:lnTo>
                  <a:pt x="3156915" y="2134"/>
                </a:lnTo>
                <a:lnTo>
                  <a:pt x="3154780" y="0"/>
                </a:lnTo>
                <a:close/>
              </a:path>
              <a:path w="3512185" h="1797685">
                <a:moveTo>
                  <a:pt x="3199481" y="0"/>
                </a:moveTo>
                <a:lnTo>
                  <a:pt x="3196854" y="0"/>
                </a:lnTo>
                <a:lnTo>
                  <a:pt x="3194719" y="2134"/>
                </a:lnTo>
                <a:lnTo>
                  <a:pt x="3194719" y="7391"/>
                </a:lnTo>
                <a:lnTo>
                  <a:pt x="3196854" y="9526"/>
                </a:lnTo>
                <a:lnTo>
                  <a:pt x="3199481" y="9526"/>
                </a:lnTo>
                <a:lnTo>
                  <a:pt x="3199481" y="0"/>
                </a:lnTo>
                <a:close/>
              </a:path>
              <a:path w="3512185" h="1797685">
                <a:moveTo>
                  <a:pt x="3246810" y="0"/>
                </a:moveTo>
                <a:lnTo>
                  <a:pt x="3199481" y="0"/>
                </a:lnTo>
                <a:lnTo>
                  <a:pt x="3199481" y="9526"/>
                </a:lnTo>
                <a:lnTo>
                  <a:pt x="3246810" y="9526"/>
                </a:lnTo>
                <a:lnTo>
                  <a:pt x="3246810" y="0"/>
                </a:lnTo>
                <a:close/>
              </a:path>
              <a:path w="3512185" h="1797685">
                <a:moveTo>
                  <a:pt x="3249439" y="0"/>
                </a:moveTo>
                <a:lnTo>
                  <a:pt x="3246810" y="0"/>
                </a:lnTo>
                <a:lnTo>
                  <a:pt x="3246810" y="9526"/>
                </a:lnTo>
                <a:lnTo>
                  <a:pt x="3249439" y="9526"/>
                </a:lnTo>
                <a:lnTo>
                  <a:pt x="3251574" y="7391"/>
                </a:lnTo>
                <a:lnTo>
                  <a:pt x="3251574" y="2134"/>
                </a:lnTo>
                <a:lnTo>
                  <a:pt x="3249439" y="0"/>
                </a:lnTo>
                <a:close/>
              </a:path>
              <a:path w="3512185" h="1797685">
                <a:moveTo>
                  <a:pt x="3294139" y="0"/>
                </a:moveTo>
                <a:lnTo>
                  <a:pt x="3291512" y="0"/>
                </a:lnTo>
                <a:lnTo>
                  <a:pt x="3289377" y="2134"/>
                </a:lnTo>
                <a:lnTo>
                  <a:pt x="3289377" y="7391"/>
                </a:lnTo>
                <a:lnTo>
                  <a:pt x="3291512" y="9526"/>
                </a:lnTo>
                <a:lnTo>
                  <a:pt x="3294139" y="9526"/>
                </a:lnTo>
                <a:lnTo>
                  <a:pt x="3294139" y="0"/>
                </a:lnTo>
                <a:close/>
              </a:path>
              <a:path w="3512185" h="1797685">
                <a:moveTo>
                  <a:pt x="3341470" y="0"/>
                </a:moveTo>
                <a:lnTo>
                  <a:pt x="3294139" y="0"/>
                </a:lnTo>
                <a:lnTo>
                  <a:pt x="3294139" y="9526"/>
                </a:lnTo>
                <a:lnTo>
                  <a:pt x="3341470" y="9526"/>
                </a:lnTo>
                <a:lnTo>
                  <a:pt x="3341470" y="0"/>
                </a:lnTo>
                <a:close/>
              </a:path>
              <a:path w="3512185" h="1797685">
                <a:moveTo>
                  <a:pt x="3344097" y="0"/>
                </a:moveTo>
                <a:lnTo>
                  <a:pt x="3341470" y="0"/>
                </a:lnTo>
                <a:lnTo>
                  <a:pt x="3341470" y="9526"/>
                </a:lnTo>
                <a:lnTo>
                  <a:pt x="3344097" y="9526"/>
                </a:lnTo>
                <a:lnTo>
                  <a:pt x="3346232" y="7391"/>
                </a:lnTo>
                <a:lnTo>
                  <a:pt x="3346232" y="2134"/>
                </a:lnTo>
                <a:lnTo>
                  <a:pt x="3344097" y="0"/>
                </a:lnTo>
                <a:close/>
              </a:path>
              <a:path w="3512185" h="1797685">
                <a:moveTo>
                  <a:pt x="3388799" y="0"/>
                </a:moveTo>
                <a:lnTo>
                  <a:pt x="3386170" y="0"/>
                </a:lnTo>
                <a:lnTo>
                  <a:pt x="3384035" y="2134"/>
                </a:lnTo>
                <a:lnTo>
                  <a:pt x="3384035" y="7391"/>
                </a:lnTo>
                <a:lnTo>
                  <a:pt x="3386170" y="9526"/>
                </a:lnTo>
                <a:lnTo>
                  <a:pt x="3388799" y="9526"/>
                </a:lnTo>
                <a:lnTo>
                  <a:pt x="3388799" y="0"/>
                </a:lnTo>
                <a:close/>
              </a:path>
              <a:path w="3512185" h="1797685">
                <a:moveTo>
                  <a:pt x="3436128" y="0"/>
                </a:moveTo>
                <a:lnTo>
                  <a:pt x="3388799" y="0"/>
                </a:lnTo>
                <a:lnTo>
                  <a:pt x="3388799" y="9526"/>
                </a:lnTo>
                <a:lnTo>
                  <a:pt x="3436128" y="9526"/>
                </a:lnTo>
                <a:lnTo>
                  <a:pt x="3436128" y="0"/>
                </a:lnTo>
                <a:close/>
              </a:path>
              <a:path w="3512185" h="1797685">
                <a:moveTo>
                  <a:pt x="3438756" y="0"/>
                </a:moveTo>
                <a:lnTo>
                  <a:pt x="3436128" y="0"/>
                </a:lnTo>
                <a:lnTo>
                  <a:pt x="3436128" y="9526"/>
                </a:lnTo>
                <a:lnTo>
                  <a:pt x="3438756" y="9526"/>
                </a:lnTo>
                <a:lnTo>
                  <a:pt x="3440891" y="7391"/>
                </a:lnTo>
                <a:lnTo>
                  <a:pt x="3440891" y="2134"/>
                </a:lnTo>
                <a:lnTo>
                  <a:pt x="3438756" y="0"/>
                </a:lnTo>
                <a:close/>
              </a:path>
              <a:path w="3512185" h="1797685">
                <a:moveTo>
                  <a:pt x="3483457" y="0"/>
                </a:moveTo>
                <a:lnTo>
                  <a:pt x="3480829" y="0"/>
                </a:lnTo>
                <a:lnTo>
                  <a:pt x="3478695" y="2134"/>
                </a:lnTo>
                <a:lnTo>
                  <a:pt x="3478695" y="7391"/>
                </a:lnTo>
                <a:lnTo>
                  <a:pt x="3480829" y="9526"/>
                </a:lnTo>
                <a:lnTo>
                  <a:pt x="3483457" y="9526"/>
                </a:lnTo>
                <a:lnTo>
                  <a:pt x="3483457" y="0"/>
                </a:lnTo>
                <a:close/>
              </a:path>
              <a:path w="3512185" h="1797685">
                <a:moveTo>
                  <a:pt x="3507177" y="0"/>
                </a:moveTo>
                <a:lnTo>
                  <a:pt x="3483457" y="0"/>
                </a:lnTo>
                <a:lnTo>
                  <a:pt x="3483457" y="9526"/>
                </a:lnTo>
                <a:lnTo>
                  <a:pt x="3507177" y="9526"/>
                </a:lnTo>
                <a:lnTo>
                  <a:pt x="3507177" y="0"/>
                </a:lnTo>
                <a:close/>
              </a:path>
              <a:path w="3512185" h="1797685">
                <a:moveTo>
                  <a:pt x="3509806" y="0"/>
                </a:moveTo>
                <a:lnTo>
                  <a:pt x="3507177" y="0"/>
                </a:lnTo>
                <a:lnTo>
                  <a:pt x="3507177" y="9526"/>
                </a:lnTo>
                <a:lnTo>
                  <a:pt x="3509806" y="9526"/>
                </a:lnTo>
                <a:lnTo>
                  <a:pt x="3511941" y="7391"/>
                </a:lnTo>
                <a:lnTo>
                  <a:pt x="3511941" y="2134"/>
                </a:lnTo>
                <a:lnTo>
                  <a:pt x="3509806" y="0"/>
                </a:lnTo>
                <a:close/>
              </a:path>
            </a:pathLst>
          </a:custGeom>
          <a:solidFill>
            <a:srgbClr val="3A82B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1480021" y="4485826"/>
            <a:ext cx="351790" cy="714375"/>
          </a:xfrm>
          <a:custGeom>
            <a:avLst/>
            <a:gdLst/>
            <a:ahLst/>
            <a:cxnLst/>
            <a:rect l="l" t="t" r="r" b="b"/>
            <a:pathLst>
              <a:path w="351789" h="714375">
                <a:moveTo>
                  <a:pt x="351406" y="0"/>
                </a:moveTo>
                <a:lnTo>
                  <a:pt x="0" y="0"/>
                </a:lnTo>
                <a:lnTo>
                  <a:pt x="0" y="714336"/>
                </a:lnTo>
                <a:lnTo>
                  <a:pt x="351406" y="714336"/>
                </a:lnTo>
                <a:lnTo>
                  <a:pt x="351406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2601450" y="3963516"/>
            <a:ext cx="351790" cy="1236980"/>
          </a:xfrm>
          <a:custGeom>
            <a:avLst/>
            <a:gdLst/>
            <a:ahLst/>
            <a:cxnLst/>
            <a:rect l="l" t="t" r="r" b="b"/>
            <a:pathLst>
              <a:path w="351789" h="1236979">
                <a:moveTo>
                  <a:pt x="351406" y="0"/>
                </a:moveTo>
                <a:lnTo>
                  <a:pt x="0" y="0"/>
                </a:lnTo>
                <a:lnTo>
                  <a:pt x="0" y="1236647"/>
                </a:lnTo>
                <a:lnTo>
                  <a:pt x="351406" y="1236647"/>
                </a:lnTo>
                <a:lnTo>
                  <a:pt x="351406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3720960" y="3183893"/>
            <a:ext cx="351790" cy="2016760"/>
          </a:xfrm>
          <a:custGeom>
            <a:avLst/>
            <a:gdLst/>
            <a:ahLst/>
            <a:cxnLst/>
            <a:rect l="l" t="t" r="r" b="b"/>
            <a:pathLst>
              <a:path w="351789" h="2016760">
                <a:moveTo>
                  <a:pt x="351406" y="0"/>
                </a:moveTo>
                <a:lnTo>
                  <a:pt x="0" y="0"/>
                </a:lnTo>
                <a:lnTo>
                  <a:pt x="0" y="2016269"/>
                </a:lnTo>
                <a:lnTo>
                  <a:pt x="351406" y="2016269"/>
                </a:lnTo>
                <a:lnTo>
                  <a:pt x="351406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1091203" y="5195401"/>
            <a:ext cx="3512185" cy="9525"/>
          </a:xfrm>
          <a:custGeom>
            <a:avLst/>
            <a:gdLst/>
            <a:ahLst/>
            <a:cxnLst/>
            <a:rect l="l" t="t" r="r" b="b"/>
            <a:pathLst>
              <a:path w="3512185" h="9525">
                <a:moveTo>
                  <a:pt x="4762" y="0"/>
                </a:moveTo>
                <a:lnTo>
                  <a:pt x="2134" y="0"/>
                </a:lnTo>
                <a:lnTo>
                  <a:pt x="0" y="2134"/>
                </a:lnTo>
                <a:lnTo>
                  <a:pt x="0" y="7390"/>
                </a:lnTo>
                <a:lnTo>
                  <a:pt x="2134" y="9524"/>
                </a:lnTo>
                <a:lnTo>
                  <a:pt x="4762" y="9524"/>
                </a:lnTo>
                <a:lnTo>
                  <a:pt x="4762" y="0"/>
                </a:lnTo>
                <a:close/>
              </a:path>
              <a:path w="3512185" h="9525">
                <a:moveTo>
                  <a:pt x="28428" y="0"/>
                </a:moveTo>
                <a:lnTo>
                  <a:pt x="4762" y="0"/>
                </a:lnTo>
                <a:lnTo>
                  <a:pt x="4762" y="9524"/>
                </a:lnTo>
                <a:lnTo>
                  <a:pt x="28428" y="9524"/>
                </a:lnTo>
                <a:lnTo>
                  <a:pt x="28428" y="0"/>
                </a:lnTo>
                <a:close/>
              </a:path>
              <a:path w="3512185" h="9525">
                <a:moveTo>
                  <a:pt x="31057" y="0"/>
                </a:moveTo>
                <a:lnTo>
                  <a:pt x="28428" y="0"/>
                </a:lnTo>
                <a:lnTo>
                  <a:pt x="28428" y="9524"/>
                </a:lnTo>
                <a:lnTo>
                  <a:pt x="31057" y="9524"/>
                </a:lnTo>
                <a:lnTo>
                  <a:pt x="33192" y="7390"/>
                </a:lnTo>
                <a:lnTo>
                  <a:pt x="33192" y="2134"/>
                </a:lnTo>
                <a:lnTo>
                  <a:pt x="31057" y="0"/>
                </a:lnTo>
                <a:close/>
              </a:path>
              <a:path w="3512185" h="9525">
                <a:moveTo>
                  <a:pt x="75758" y="0"/>
                </a:moveTo>
                <a:lnTo>
                  <a:pt x="73130" y="0"/>
                </a:lnTo>
                <a:lnTo>
                  <a:pt x="70995" y="2134"/>
                </a:lnTo>
                <a:lnTo>
                  <a:pt x="70995" y="7390"/>
                </a:lnTo>
                <a:lnTo>
                  <a:pt x="73130" y="9524"/>
                </a:lnTo>
                <a:lnTo>
                  <a:pt x="75758" y="9524"/>
                </a:lnTo>
                <a:lnTo>
                  <a:pt x="75758" y="0"/>
                </a:lnTo>
                <a:close/>
              </a:path>
              <a:path w="3512185" h="9525">
                <a:moveTo>
                  <a:pt x="123087" y="0"/>
                </a:moveTo>
                <a:lnTo>
                  <a:pt x="75758" y="0"/>
                </a:lnTo>
                <a:lnTo>
                  <a:pt x="75758" y="9524"/>
                </a:lnTo>
                <a:lnTo>
                  <a:pt x="123087" y="9524"/>
                </a:lnTo>
                <a:lnTo>
                  <a:pt x="123087" y="0"/>
                </a:lnTo>
                <a:close/>
              </a:path>
              <a:path w="3512185" h="9525">
                <a:moveTo>
                  <a:pt x="125716" y="0"/>
                </a:moveTo>
                <a:lnTo>
                  <a:pt x="123087" y="0"/>
                </a:lnTo>
                <a:lnTo>
                  <a:pt x="123087" y="9524"/>
                </a:lnTo>
                <a:lnTo>
                  <a:pt x="125716" y="9524"/>
                </a:lnTo>
                <a:lnTo>
                  <a:pt x="127850" y="7390"/>
                </a:lnTo>
                <a:lnTo>
                  <a:pt x="127850" y="2134"/>
                </a:lnTo>
                <a:lnTo>
                  <a:pt x="125716" y="0"/>
                </a:lnTo>
                <a:close/>
              </a:path>
              <a:path w="3512185" h="9525">
                <a:moveTo>
                  <a:pt x="170417" y="0"/>
                </a:moveTo>
                <a:lnTo>
                  <a:pt x="167788" y="0"/>
                </a:lnTo>
                <a:lnTo>
                  <a:pt x="165653" y="2134"/>
                </a:lnTo>
                <a:lnTo>
                  <a:pt x="165653" y="7390"/>
                </a:lnTo>
                <a:lnTo>
                  <a:pt x="167788" y="9524"/>
                </a:lnTo>
                <a:lnTo>
                  <a:pt x="170417" y="9524"/>
                </a:lnTo>
                <a:lnTo>
                  <a:pt x="170417" y="0"/>
                </a:lnTo>
                <a:close/>
              </a:path>
              <a:path w="3512185" h="9525">
                <a:moveTo>
                  <a:pt x="217746" y="0"/>
                </a:moveTo>
                <a:lnTo>
                  <a:pt x="170417" y="0"/>
                </a:lnTo>
                <a:lnTo>
                  <a:pt x="170417" y="9524"/>
                </a:lnTo>
                <a:lnTo>
                  <a:pt x="217746" y="9524"/>
                </a:lnTo>
                <a:lnTo>
                  <a:pt x="217746" y="0"/>
                </a:lnTo>
                <a:close/>
              </a:path>
              <a:path w="3512185" h="9525">
                <a:moveTo>
                  <a:pt x="220374" y="0"/>
                </a:moveTo>
                <a:lnTo>
                  <a:pt x="217746" y="0"/>
                </a:lnTo>
                <a:lnTo>
                  <a:pt x="217746" y="9524"/>
                </a:lnTo>
                <a:lnTo>
                  <a:pt x="220374" y="9524"/>
                </a:lnTo>
                <a:lnTo>
                  <a:pt x="222509" y="7390"/>
                </a:lnTo>
                <a:lnTo>
                  <a:pt x="222509" y="2134"/>
                </a:lnTo>
                <a:lnTo>
                  <a:pt x="220374" y="0"/>
                </a:lnTo>
                <a:close/>
              </a:path>
              <a:path w="3512185" h="9525">
                <a:moveTo>
                  <a:pt x="265075" y="0"/>
                </a:moveTo>
                <a:lnTo>
                  <a:pt x="262446" y="0"/>
                </a:lnTo>
                <a:lnTo>
                  <a:pt x="260313" y="2134"/>
                </a:lnTo>
                <a:lnTo>
                  <a:pt x="260313" y="7390"/>
                </a:lnTo>
                <a:lnTo>
                  <a:pt x="262446" y="9524"/>
                </a:lnTo>
                <a:lnTo>
                  <a:pt x="265075" y="9524"/>
                </a:lnTo>
                <a:lnTo>
                  <a:pt x="265075" y="0"/>
                </a:lnTo>
                <a:close/>
              </a:path>
              <a:path w="3512185" h="9525">
                <a:moveTo>
                  <a:pt x="312404" y="0"/>
                </a:moveTo>
                <a:lnTo>
                  <a:pt x="265075" y="0"/>
                </a:lnTo>
                <a:lnTo>
                  <a:pt x="265075" y="9524"/>
                </a:lnTo>
                <a:lnTo>
                  <a:pt x="312404" y="9524"/>
                </a:lnTo>
                <a:lnTo>
                  <a:pt x="312404" y="0"/>
                </a:lnTo>
                <a:close/>
              </a:path>
              <a:path w="3512185" h="9525">
                <a:moveTo>
                  <a:pt x="315032" y="0"/>
                </a:moveTo>
                <a:lnTo>
                  <a:pt x="312404" y="0"/>
                </a:lnTo>
                <a:lnTo>
                  <a:pt x="312404" y="9524"/>
                </a:lnTo>
                <a:lnTo>
                  <a:pt x="315032" y="9524"/>
                </a:lnTo>
                <a:lnTo>
                  <a:pt x="317167" y="7390"/>
                </a:lnTo>
                <a:lnTo>
                  <a:pt x="317167" y="2134"/>
                </a:lnTo>
                <a:lnTo>
                  <a:pt x="315032" y="0"/>
                </a:lnTo>
                <a:close/>
              </a:path>
              <a:path w="3512185" h="9525">
                <a:moveTo>
                  <a:pt x="359733" y="0"/>
                </a:moveTo>
                <a:lnTo>
                  <a:pt x="357106" y="0"/>
                </a:lnTo>
                <a:lnTo>
                  <a:pt x="354971" y="2134"/>
                </a:lnTo>
                <a:lnTo>
                  <a:pt x="354971" y="7390"/>
                </a:lnTo>
                <a:lnTo>
                  <a:pt x="357106" y="9524"/>
                </a:lnTo>
                <a:lnTo>
                  <a:pt x="359733" y="9524"/>
                </a:lnTo>
                <a:lnTo>
                  <a:pt x="359733" y="0"/>
                </a:lnTo>
                <a:close/>
              </a:path>
              <a:path w="3512185" h="9525">
                <a:moveTo>
                  <a:pt x="407062" y="0"/>
                </a:moveTo>
                <a:lnTo>
                  <a:pt x="359733" y="0"/>
                </a:lnTo>
                <a:lnTo>
                  <a:pt x="359733" y="9524"/>
                </a:lnTo>
                <a:lnTo>
                  <a:pt x="407062" y="9524"/>
                </a:lnTo>
                <a:lnTo>
                  <a:pt x="407062" y="0"/>
                </a:lnTo>
                <a:close/>
              </a:path>
              <a:path w="3512185" h="9525">
                <a:moveTo>
                  <a:pt x="409690" y="0"/>
                </a:moveTo>
                <a:lnTo>
                  <a:pt x="407062" y="0"/>
                </a:lnTo>
                <a:lnTo>
                  <a:pt x="407062" y="9524"/>
                </a:lnTo>
                <a:lnTo>
                  <a:pt x="409690" y="9524"/>
                </a:lnTo>
                <a:lnTo>
                  <a:pt x="411825" y="7390"/>
                </a:lnTo>
                <a:lnTo>
                  <a:pt x="411825" y="2134"/>
                </a:lnTo>
                <a:lnTo>
                  <a:pt x="409690" y="0"/>
                </a:lnTo>
                <a:close/>
              </a:path>
              <a:path w="3512185" h="9525">
                <a:moveTo>
                  <a:pt x="454392" y="0"/>
                </a:moveTo>
                <a:lnTo>
                  <a:pt x="451764" y="0"/>
                </a:lnTo>
                <a:lnTo>
                  <a:pt x="449629" y="2134"/>
                </a:lnTo>
                <a:lnTo>
                  <a:pt x="449629" y="7390"/>
                </a:lnTo>
                <a:lnTo>
                  <a:pt x="451764" y="9524"/>
                </a:lnTo>
                <a:lnTo>
                  <a:pt x="454392" y="9524"/>
                </a:lnTo>
                <a:lnTo>
                  <a:pt x="454392" y="0"/>
                </a:lnTo>
                <a:close/>
              </a:path>
              <a:path w="3512185" h="9525">
                <a:moveTo>
                  <a:pt x="501721" y="0"/>
                </a:moveTo>
                <a:lnTo>
                  <a:pt x="454392" y="0"/>
                </a:lnTo>
                <a:lnTo>
                  <a:pt x="454392" y="9524"/>
                </a:lnTo>
                <a:lnTo>
                  <a:pt x="501721" y="9524"/>
                </a:lnTo>
                <a:lnTo>
                  <a:pt x="501721" y="0"/>
                </a:lnTo>
                <a:close/>
              </a:path>
              <a:path w="3512185" h="9525">
                <a:moveTo>
                  <a:pt x="504348" y="0"/>
                </a:moveTo>
                <a:lnTo>
                  <a:pt x="501721" y="0"/>
                </a:lnTo>
                <a:lnTo>
                  <a:pt x="501721" y="9524"/>
                </a:lnTo>
                <a:lnTo>
                  <a:pt x="504348" y="9524"/>
                </a:lnTo>
                <a:lnTo>
                  <a:pt x="506483" y="7390"/>
                </a:lnTo>
                <a:lnTo>
                  <a:pt x="506483" y="2134"/>
                </a:lnTo>
                <a:lnTo>
                  <a:pt x="504348" y="0"/>
                </a:lnTo>
                <a:close/>
              </a:path>
              <a:path w="3512185" h="9525">
                <a:moveTo>
                  <a:pt x="549050" y="0"/>
                </a:moveTo>
                <a:lnTo>
                  <a:pt x="546422" y="0"/>
                </a:lnTo>
                <a:lnTo>
                  <a:pt x="544287" y="2134"/>
                </a:lnTo>
                <a:lnTo>
                  <a:pt x="544287" y="7390"/>
                </a:lnTo>
                <a:lnTo>
                  <a:pt x="546422" y="9524"/>
                </a:lnTo>
                <a:lnTo>
                  <a:pt x="549050" y="9524"/>
                </a:lnTo>
                <a:lnTo>
                  <a:pt x="549050" y="0"/>
                </a:lnTo>
                <a:close/>
              </a:path>
              <a:path w="3512185" h="9525">
                <a:moveTo>
                  <a:pt x="596379" y="0"/>
                </a:moveTo>
                <a:lnTo>
                  <a:pt x="549050" y="0"/>
                </a:lnTo>
                <a:lnTo>
                  <a:pt x="549050" y="9524"/>
                </a:lnTo>
                <a:lnTo>
                  <a:pt x="596379" y="9524"/>
                </a:lnTo>
                <a:lnTo>
                  <a:pt x="596379" y="0"/>
                </a:lnTo>
                <a:close/>
              </a:path>
              <a:path w="3512185" h="9525">
                <a:moveTo>
                  <a:pt x="599008" y="0"/>
                </a:moveTo>
                <a:lnTo>
                  <a:pt x="596379" y="0"/>
                </a:lnTo>
                <a:lnTo>
                  <a:pt x="596379" y="9524"/>
                </a:lnTo>
                <a:lnTo>
                  <a:pt x="599008" y="9524"/>
                </a:lnTo>
                <a:lnTo>
                  <a:pt x="601143" y="7390"/>
                </a:lnTo>
                <a:lnTo>
                  <a:pt x="601143" y="2134"/>
                </a:lnTo>
                <a:lnTo>
                  <a:pt x="599008" y="0"/>
                </a:lnTo>
                <a:close/>
              </a:path>
              <a:path w="3512185" h="9525">
                <a:moveTo>
                  <a:pt x="643708" y="0"/>
                </a:moveTo>
                <a:lnTo>
                  <a:pt x="641080" y="0"/>
                </a:lnTo>
                <a:lnTo>
                  <a:pt x="638945" y="2134"/>
                </a:lnTo>
                <a:lnTo>
                  <a:pt x="638945" y="7390"/>
                </a:lnTo>
                <a:lnTo>
                  <a:pt x="641080" y="9524"/>
                </a:lnTo>
                <a:lnTo>
                  <a:pt x="643708" y="9524"/>
                </a:lnTo>
                <a:lnTo>
                  <a:pt x="643708" y="0"/>
                </a:lnTo>
                <a:close/>
              </a:path>
              <a:path w="3512185" h="9525">
                <a:moveTo>
                  <a:pt x="691034" y="0"/>
                </a:moveTo>
                <a:lnTo>
                  <a:pt x="643708" y="0"/>
                </a:lnTo>
                <a:lnTo>
                  <a:pt x="643708" y="9524"/>
                </a:lnTo>
                <a:lnTo>
                  <a:pt x="691034" y="9524"/>
                </a:lnTo>
                <a:lnTo>
                  <a:pt x="691034" y="0"/>
                </a:lnTo>
                <a:close/>
              </a:path>
              <a:path w="3512185" h="9525">
                <a:moveTo>
                  <a:pt x="693662" y="0"/>
                </a:moveTo>
                <a:lnTo>
                  <a:pt x="691034" y="0"/>
                </a:lnTo>
                <a:lnTo>
                  <a:pt x="691034" y="9524"/>
                </a:lnTo>
                <a:lnTo>
                  <a:pt x="693662" y="9524"/>
                </a:lnTo>
                <a:lnTo>
                  <a:pt x="695797" y="7390"/>
                </a:lnTo>
                <a:lnTo>
                  <a:pt x="695797" y="2134"/>
                </a:lnTo>
                <a:lnTo>
                  <a:pt x="693662" y="0"/>
                </a:lnTo>
                <a:close/>
              </a:path>
              <a:path w="3512185" h="9525">
                <a:moveTo>
                  <a:pt x="738364" y="0"/>
                </a:moveTo>
                <a:lnTo>
                  <a:pt x="735735" y="0"/>
                </a:lnTo>
                <a:lnTo>
                  <a:pt x="733601" y="2134"/>
                </a:lnTo>
                <a:lnTo>
                  <a:pt x="733601" y="7390"/>
                </a:lnTo>
                <a:lnTo>
                  <a:pt x="735735" y="9524"/>
                </a:lnTo>
                <a:lnTo>
                  <a:pt x="738364" y="9524"/>
                </a:lnTo>
                <a:lnTo>
                  <a:pt x="738364" y="0"/>
                </a:lnTo>
                <a:close/>
              </a:path>
              <a:path w="3512185" h="9525">
                <a:moveTo>
                  <a:pt x="785693" y="0"/>
                </a:moveTo>
                <a:lnTo>
                  <a:pt x="738364" y="0"/>
                </a:lnTo>
                <a:lnTo>
                  <a:pt x="738364" y="9524"/>
                </a:lnTo>
                <a:lnTo>
                  <a:pt x="785693" y="9524"/>
                </a:lnTo>
                <a:lnTo>
                  <a:pt x="785693" y="0"/>
                </a:lnTo>
                <a:close/>
              </a:path>
              <a:path w="3512185" h="9525">
                <a:moveTo>
                  <a:pt x="788320" y="0"/>
                </a:moveTo>
                <a:lnTo>
                  <a:pt x="785693" y="0"/>
                </a:lnTo>
                <a:lnTo>
                  <a:pt x="785693" y="9524"/>
                </a:lnTo>
                <a:lnTo>
                  <a:pt x="788320" y="9524"/>
                </a:lnTo>
                <a:lnTo>
                  <a:pt x="790455" y="7390"/>
                </a:lnTo>
                <a:lnTo>
                  <a:pt x="790455" y="2134"/>
                </a:lnTo>
                <a:lnTo>
                  <a:pt x="788320" y="0"/>
                </a:lnTo>
                <a:close/>
              </a:path>
              <a:path w="3512185" h="9525">
                <a:moveTo>
                  <a:pt x="833022" y="0"/>
                </a:moveTo>
                <a:lnTo>
                  <a:pt x="830394" y="0"/>
                </a:lnTo>
                <a:lnTo>
                  <a:pt x="828259" y="2134"/>
                </a:lnTo>
                <a:lnTo>
                  <a:pt x="828259" y="7390"/>
                </a:lnTo>
                <a:lnTo>
                  <a:pt x="830394" y="9524"/>
                </a:lnTo>
                <a:lnTo>
                  <a:pt x="833022" y="9524"/>
                </a:lnTo>
                <a:lnTo>
                  <a:pt x="833022" y="0"/>
                </a:lnTo>
                <a:close/>
              </a:path>
              <a:path w="3512185" h="9525">
                <a:moveTo>
                  <a:pt x="880351" y="0"/>
                </a:moveTo>
                <a:lnTo>
                  <a:pt x="833022" y="0"/>
                </a:lnTo>
                <a:lnTo>
                  <a:pt x="833022" y="9524"/>
                </a:lnTo>
                <a:lnTo>
                  <a:pt x="880351" y="9524"/>
                </a:lnTo>
                <a:lnTo>
                  <a:pt x="880351" y="0"/>
                </a:lnTo>
                <a:close/>
              </a:path>
              <a:path w="3512185" h="9525">
                <a:moveTo>
                  <a:pt x="882978" y="0"/>
                </a:moveTo>
                <a:lnTo>
                  <a:pt x="880351" y="0"/>
                </a:lnTo>
                <a:lnTo>
                  <a:pt x="880351" y="9524"/>
                </a:lnTo>
                <a:lnTo>
                  <a:pt x="882978" y="9524"/>
                </a:lnTo>
                <a:lnTo>
                  <a:pt x="885113" y="7390"/>
                </a:lnTo>
                <a:lnTo>
                  <a:pt x="885113" y="2134"/>
                </a:lnTo>
                <a:lnTo>
                  <a:pt x="882978" y="0"/>
                </a:lnTo>
                <a:close/>
              </a:path>
              <a:path w="3512185" h="9525">
                <a:moveTo>
                  <a:pt x="927680" y="0"/>
                </a:moveTo>
                <a:lnTo>
                  <a:pt x="925052" y="0"/>
                </a:lnTo>
                <a:lnTo>
                  <a:pt x="922917" y="2134"/>
                </a:lnTo>
                <a:lnTo>
                  <a:pt x="922917" y="7390"/>
                </a:lnTo>
                <a:lnTo>
                  <a:pt x="925052" y="9524"/>
                </a:lnTo>
                <a:lnTo>
                  <a:pt x="927680" y="9524"/>
                </a:lnTo>
                <a:lnTo>
                  <a:pt x="927680" y="0"/>
                </a:lnTo>
                <a:close/>
              </a:path>
              <a:path w="3512185" h="9525">
                <a:moveTo>
                  <a:pt x="975009" y="0"/>
                </a:moveTo>
                <a:lnTo>
                  <a:pt x="927680" y="0"/>
                </a:lnTo>
                <a:lnTo>
                  <a:pt x="927680" y="9524"/>
                </a:lnTo>
                <a:lnTo>
                  <a:pt x="975009" y="9524"/>
                </a:lnTo>
                <a:lnTo>
                  <a:pt x="975009" y="0"/>
                </a:lnTo>
                <a:close/>
              </a:path>
              <a:path w="3512185" h="9525">
                <a:moveTo>
                  <a:pt x="977638" y="0"/>
                </a:moveTo>
                <a:lnTo>
                  <a:pt x="975009" y="0"/>
                </a:lnTo>
                <a:lnTo>
                  <a:pt x="975009" y="9524"/>
                </a:lnTo>
                <a:lnTo>
                  <a:pt x="977638" y="9524"/>
                </a:lnTo>
                <a:lnTo>
                  <a:pt x="979771" y="7390"/>
                </a:lnTo>
                <a:lnTo>
                  <a:pt x="979771" y="2134"/>
                </a:lnTo>
                <a:lnTo>
                  <a:pt x="977638" y="0"/>
                </a:lnTo>
                <a:close/>
              </a:path>
              <a:path w="3512185" h="9525">
                <a:moveTo>
                  <a:pt x="1022338" y="0"/>
                </a:moveTo>
                <a:lnTo>
                  <a:pt x="1019710" y="0"/>
                </a:lnTo>
                <a:lnTo>
                  <a:pt x="1017576" y="2134"/>
                </a:lnTo>
                <a:lnTo>
                  <a:pt x="1017576" y="7390"/>
                </a:lnTo>
                <a:lnTo>
                  <a:pt x="1019710" y="9524"/>
                </a:lnTo>
                <a:lnTo>
                  <a:pt x="1022338" y="9524"/>
                </a:lnTo>
                <a:lnTo>
                  <a:pt x="1022338" y="0"/>
                </a:lnTo>
                <a:close/>
              </a:path>
              <a:path w="3512185" h="9525">
                <a:moveTo>
                  <a:pt x="1069667" y="0"/>
                </a:moveTo>
                <a:lnTo>
                  <a:pt x="1022338" y="0"/>
                </a:lnTo>
                <a:lnTo>
                  <a:pt x="1022338" y="9524"/>
                </a:lnTo>
                <a:lnTo>
                  <a:pt x="1069667" y="9524"/>
                </a:lnTo>
                <a:lnTo>
                  <a:pt x="1069667" y="0"/>
                </a:lnTo>
                <a:close/>
              </a:path>
              <a:path w="3512185" h="9525">
                <a:moveTo>
                  <a:pt x="1072296" y="0"/>
                </a:moveTo>
                <a:lnTo>
                  <a:pt x="1069667" y="0"/>
                </a:lnTo>
                <a:lnTo>
                  <a:pt x="1069667" y="9524"/>
                </a:lnTo>
                <a:lnTo>
                  <a:pt x="1072296" y="9524"/>
                </a:lnTo>
                <a:lnTo>
                  <a:pt x="1074431" y="7390"/>
                </a:lnTo>
                <a:lnTo>
                  <a:pt x="1074431" y="2134"/>
                </a:lnTo>
                <a:lnTo>
                  <a:pt x="1072296" y="0"/>
                </a:lnTo>
                <a:close/>
              </a:path>
              <a:path w="3512185" h="9525">
                <a:moveTo>
                  <a:pt x="1116996" y="0"/>
                </a:moveTo>
                <a:lnTo>
                  <a:pt x="1114369" y="0"/>
                </a:lnTo>
                <a:lnTo>
                  <a:pt x="1112234" y="2134"/>
                </a:lnTo>
                <a:lnTo>
                  <a:pt x="1112234" y="7390"/>
                </a:lnTo>
                <a:lnTo>
                  <a:pt x="1114369" y="9524"/>
                </a:lnTo>
                <a:lnTo>
                  <a:pt x="1116996" y="9524"/>
                </a:lnTo>
                <a:lnTo>
                  <a:pt x="1116996" y="0"/>
                </a:lnTo>
                <a:close/>
              </a:path>
              <a:path w="3512185" h="9525">
                <a:moveTo>
                  <a:pt x="1164327" y="0"/>
                </a:moveTo>
                <a:lnTo>
                  <a:pt x="1116996" y="0"/>
                </a:lnTo>
                <a:lnTo>
                  <a:pt x="1116996" y="9524"/>
                </a:lnTo>
                <a:lnTo>
                  <a:pt x="1164327" y="9524"/>
                </a:lnTo>
                <a:lnTo>
                  <a:pt x="1164327" y="0"/>
                </a:lnTo>
                <a:close/>
              </a:path>
              <a:path w="3512185" h="9525">
                <a:moveTo>
                  <a:pt x="1166954" y="0"/>
                </a:moveTo>
                <a:lnTo>
                  <a:pt x="1164327" y="0"/>
                </a:lnTo>
                <a:lnTo>
                  <a:pt x="1164327" y="9524"/>
                </a:lnTo>
                <a:lnTo>
                  <a:pt x="1166954" y="9524"/>
                </a:lnTo>
                <a:lnTo>
                  <a:pt x="1169089" y="7390"/>
                </a:lnTo>
                <a:lnTo>
                  <a:pt x="1169089" y="2134"/>
                </a:lnTo>
                <a:lnTo>
                  <a:pt x="1166954" y="0"/>
                </a:lnTo>
                <a:close/>
              </a:path>
              <a:path w="3512185" h="9525">
                <a:moveTo>
                  <a:pt x="1211656" y="0"/>
                </a:moveTo>
                <a:lnTo>
                  <a:pt x="1209027" y="0"/>
                </a:lnTo>
                <a:lnTo>
                  <a:pt x="1206892" y="2134"/>
                </a:lnTo>
                <a:lnTo>
                  <a:pt x="1206892" y="7390"/>
                </a:lnTo>
                <a:lnTo>
                  <a:pt x="1209027" y="9524"/>
                </a:lnTo>
                <a:lnTo>
                  <a:pt x="1211656" y="9524"/>
                </a:lnTo>
                <a:lnTo>
                  <a:pt x="1211656" y="0"/>
                </a:lnTo>
                <a:close/>
              </a:path>
              <a:path w="3512185" h="9525">
                <a:moveTo>
                  <a:pt x="1258985" y="0"/>
                </a:moveTo>
                <a:lnTo>
                  <a:pt x="1211656" y="0"/>
                </a:lnTo>
                <a:lnTo>
                  <a:pt x="1211656" y="9524"/>
                </a:lnTo>
                <a:lnTo>
                  <a:pt x="1258985" y="9524"/>
                </a:lnTo>
                <a:lnTo>
                  <a:pt x="1258985" y="0"/>
                </a:lnTo>
                <a:close/>
              </a:path>
              <a:path w="3512185" h="9525">
                <a:moveTo>
                  <a:pt x="1261612" y="0"/>
                </a:moveTo>
                <a:lnTo>
                  <a:pt x="1258985" y="0"/>
                </a:lnTo>
                <a:lnTo>
                  <a:pt x="1258985" y="9524"/>
                </a:lnTo>
                <a:lnTo>
                  <a:pt x="1261612" y="9524"/>
                </a:lnTo>
                <a:lnTo>
                  <a:pt x="1263747" y="7390"/>
                </a:lnTo>
                <a:lnTo>
                  <a:pt x="1263747" y="2134"/>
                </a:lnTo>
                <a:lnTo>
                  <a:pt x="1261612" y="0"/>
                </a:lnTo>
                <a:close/>
              </a:path>
              <a:path w="3512185" h="9525">
                <a:moveTo>
                  <a:pt x="1306314" y="0"/>
                </a:moveTo>
                <a:lnTo>
                  <a:pt x="1303686" y="0"/>
                </a:lnTo>
                <a:lnTo>
                  <a:pt x="1301551" y="2134"/>
                </a:lnTo>
                <a:lnTo>
                  <a:pt x="1301551" y="7390"/>
                </a:lnTo>
                <a:lnTo>
                  <a:pt x="1303686" y="9524"/>
                </a:lnTo>
                <a:lnTo>
                  <a:pt x="1306314" y="9524"/>
                </a:lnTo>
                <a:lnTo>
                  <a:pt x="1306314" y="0"/>
                </a:lnTo>
                <a:close/>
              </a:path>
              <a:path w="3512185" h="9525">
                <a:moveTo>
                  <a:pt x="1353643" y="0"/>
                </a:moveTo>
                <a:lnTo>
                  <a:pt x="1306314" y="0"/>
                </a:lnTo>
                <a:lnTo>
                  <a:pt x="1306314" y="9524"/>
                </a:lnTo>
                <a:lnTo>
                  <a:pt x="1353643" y="9524"/>
                </a:lnTo>
                <a:lnTo>
                  <a:pt x="1353643" y="0"/>
                </a:lnTo>
                <a:close/>
              </a:path>
              <a:path w="3512185" h="9525">
                <a:moveTo>
                  <a:pt x="1356271" y="0"/>
                </a:moveTo>
                <a:lnTo>
                  <a:pt x="1353643" y="0"/>
                </a:lnTo>
                <a:lnTo>
                  <a:pt x="1353643" y="9524"/>
                </a:lnTo>
                <a:lnTo>
                  <a:pt x="1356271" y="9524"/>
                </a:lnTo>
                <a:lnTo>
                  <a:pt x="1358405" y="7390"/>
                </a:lnTo>
                <a:lnTo>
                  <a:pt x="1358405" y="2134"/>
                </a:lnTo>
                <a:lnTo>
                  <a:pt x="1356271" y="0"/>
                </a:lnTo>
                <a:close/>
              </a:path>
              <a:path w="3512185" h="9525">
                <a:moveTo>
                  <a:pt x="1400972" y="0"/>
                </a:moveTo>
                <a:lnTo>
                  <a:pt x="1398344" y="0"/>
                </a:lnTo>
                <a:lnTo>
                  <a:pt x="1396210" y="2134"/>
                </a:lnTo>
                <a:lnTo>
                  <a:pt x="1396210" y="7390"/>
                </a:lnTo>
                <a:lnTo>
                  <a:pt x="1398344" y="9524"/>
                </a:lnTo>
                <a:lnTo>
                  <a:pt x="1400972" y="9524"/>
                </a:lnTo>
                <a:lnTo>
                  <a:pt x="1400972" y="0"/>
                </a:lnTo>
                <a:close/>
              </a:path>
              <a:path w="3512185" h="9525">
                <a:moveTo>
                  <a:pt x="1448301" y="0"/>
                </a:moveTo>
                <a:lnTo>
                  <a:pt x="1400972" y="0"/>
                </a:lnTo>
                <a:lnTo>
                  <a:pt x="1400972" y="9524"/>
                </a:lnTo>
                <a:lnTo>
                  <a:pt x="1448301" y="9524"/>
                </a:lnTo>
                <a:lnTo>
                  <a:pt x="1448301" y="0"/>
                </a:lnTo>
                <a:close/>
              </a:path>
              <a:path w="3512185" h="9525">
                <a:moveTo>
                  <a:pt x="1450929" y="0"/>
                </a:moveTo>
                <a:lnTo>
                  <a:pt x="1448301" y="0"/>
                </a:lnTo>
                <a:lnTo>
                  <a:pt x="1448301" y="9524"/>
                </a:lnTo>
                <a:lnTo>
                  <a:pt x="1450929" y="9524"/>
                </a:lnTo>
                <a:lnTo>
                  <a:pt x="1453064" y="7390"/>
                </a:lnTo>
                <a:lnTo>
                  <a:pt x="1453064" y="2134"/>
                </a:lnTo>
                <a:lnTo>
                  <a:pt x="1450929" y="0"/>
                </a:lnTo>
                <a:close/>
              </a:path>
              <a:path w="3512185" h="9525">
                <a:moveTo>
                  <a:pt x="1495630" y="0"/>
                </a:moveTo>
                <a:lnTo>
                  <a:pt x="1493003" y="0"/>
                </a:lnTo>
                <a:lnTo>
                  <a:pt x="1490868" y="2134"/>
                </a:lnTo>
                <a:lnTo>
                  <a:pt x="1490868" y="7390"/>
                </a:lnTo>
                <a:lnTo>
                  <a:pt x="1493003" y="9524"/>
                </a:lnTo>
                <a:lnTo>
                  <a:pt x="1495630" y="9524"/>
                </a:lnTo>
                <a:lnTo>
                  <a:pt x="1495630" y="0"/>
                </a:lnTo>
                <a:close/>
              </a:path>
              <a:path w="3512185" h="9525">
                <a:moveTo>
                  <a:pt x="1542959" y="0"/>
                </a:moveTo>
                <a:lnTo>
                  <a:pt x="1495630" y="0"/>
                </a:lnTo>
                <a:lnTo>
                  <a:pt x="1495630" y="9524"/>
                </a:lnTo>
                <a:lnTo>
                  <a:pt x="1542959" y="9524"/>
                </a:lnTo>
                <a:lnTo>
                  <a:pt x="1542959" y="0"/>
                </a:lnTo>
                <a:close/>
              </a:path>
              <a:path w="3512185" h="9525">
                <a:moveTo>
                  <a:pt x="1545588" y="0"/>
                </a:moveTo>
                <a:lnTo>
                  <a:pt x="1542959" y="0"/>
                </a:lnTo>
                <a:lnTo>
                  <a:pt x="1542959" y="9524"/>
                </a:lnTo>
                <a:lnTo>
                  <a:pt x="1545588" y="9524"/>
                </a:lnTo>
                <a:lnTo>
                  <a:pt x="1547722" y="7390"/>
                </a:lnTo>
                <a:lnTo>
                  <a:pt x="1547722" y="2134"/>
                </a:lnTo>
                <a:lnTo>
                  <a:pt x="1545588" y="0"/>
                </a:lnTo>
                <a:close/>
              </a:path>
              <a:path w="3512185" h="9525">
                <a:moveTo>
                  <a:pt x="1590288" y="0"/>
                </a:moveTo>
                <a:lnTo>
                  <a:pt x="1587661" y="0"/>
                </a:lnTo>
                <a:lnTo>
                  <a:pt x="1585526" y="2134"/>
                </a:lnTo>
                <a:lnTo>
                  <a:pt x="1585526" y="7390"/>
                </a:lnTo>
                <a:lnTo>
                  <a:pt x="1587661" y="9524"/>
                </a:lnTo>
                <a:lnTo>
                  <a:pt x="1590288" y="9524"/>
                </a:lnTo>
                <a:lnTo>
                  <a:pt x="1590288" y="0"/>
                </a:lnTo>
                <a:close/>
              </a:path>
              <a:path w="3512185" h="9525">
                <a:moveTo>
                  <a:pt x="1637618" y="0"/>
                </a:moveTo>
                <a:lnTo>
                  <a:pt x="1590288" y="0"/>
                </a:lnTo>
                <a:lnTo>
                  <a:pt x="1590288" y="9524"/>
                </a:lnTo>
                <a:lnTo>
                  <a:pt x="1637618" y="9524"/>
                </a:lnTo>
                <a:lnTo>
                  <a:pt x="1637618" y="0"/>
                </a:lnTo>
                <a:close/>
              </a:path>
              <a:path w="3512185" h="9525">
                <a:moveTo>
                  <a:pt x="1640246" y="0"/>
                </a:moveTo>
                <a:lnTo>
                  <a:pt x="1637618" y="0"/>
                </a:lnTo>
                <a:lnTo>
                  <a:pt x="1637618" y="9524"/>
                </a:lnTo>
                <a:lnTo>
                  <a:pt x="1640246" y="9524"/>
                </a:lnTo>
                <a:lnTo>
                  <a:pt x="1642381" y="7390"/>
                </a:lnTo>
                <a:lnTo>
                  <a:pt x="1642381" y="2134"/>
                </a:lnTo>
                <a:lnTo>
                  <a:pt x="1640246" y="0"/>
                </a:lnTo>
                <a:close/>
              </a:path>
              <a:path w="3512185" h="9525">
                <a:moveTo>
                  <a:pt x="1684948" y="0"/>
                </a:moveTo>
                <a:lnTo>
                  <a:pt x="1682319" y="0"/>
                </a:lnTo>
                <a:lnTo>
                  <a:pt x="1680184" y="2134"/>
                </a:lnTo>
                <a:lnTo>
                  <a:pt x="1680184" y="7390"/>
                </a:lnTo>
                <a:lnTo>
                  <a:pt x="1682319" y="9524"/>
                </a:lnTo>
                <a:lnTo>
                  <a:pt x="1684948" y="9524"/>
                </a:lnTo>
                <a:lnTo>
                  <a:pt x="1684948" y="0"/>
                </a:lnTo>
                <a:close/>
              </a:path>
              <a:path w="3512185" h="9525">
                <a:moveTo>
                  <a:pt x="1732277" y="0"/>
                </a:moveTo>
                <a:lnTo>
                  <a:pt x="1684948" y="0"/>
                </a:lnTo>
                <a:lnTo>
                  <a:pt x="1684948" y="9524"/>
                </a:lnTo>
                <a:lnTo>
                  <a:pt x="1732277" y="9524"/>
                </a:lnTo>
                <a:lnTo>
                  <a:pt x="1732277" y="0"/>
                </a:lnTo>
                <a:close/>
              </a:path>
              <a:path w="3512185" h="9525">
                <a:moveTo>
                  <a:pt x="1734905" y="0"/>
                </a:moveTo>
                <a:lnTo>
                  <a:pt x="1732277" y="0"/>
                </a:lnTo>
                <a:lnTo>
                  <a:pt x="1732277" y="9524"/>
                </a:lnTo>
                <a:lnTo>
                  <a:pt x="1734905" y="9524"/>
                </a:lnTo>
                <a:lnTo>
                  <a:pt x="1737039" y="7390"/>
                </a:lnTo>
                <a:lnTo>
                  <a:pt x="1737039" y="2134"/>
                </a:lnTo>
                <a:lnTo>
                  <a:pt x="1734905" y="0"/>
                </a:lnTo>
                <a:close/>
              </a:path>
              <a:path w="3512185" h="9525">
                <a:moveTo>
                  <a:pt x="1779606" y="0"/>
                </a:moveTo>
                <a:lnTo>
                  <a:pt x="1776977" y="0"/>
                </a:lnTo>
                <a:lnTo>
                  <a:pt x="1774842" y="2134"/>
                </a:lnTo>
                <a:lnTo>
                  <a:pt x="1774842" y="7390"/>
                </a:lnTo>
                <a:lnTo>
                  <a:pt x="1776977" y="9524"/>
                </a:lnTo>
                <a:lnTo>
                  <a:pt x="1779606" y="9524"/>
                </a:lnTo>
                <a:lnTo>
                  <a:pt x="1779606" y="0"/>
                </a:lnTo>
                <a:close/>
              </a:path>
              <a:path w="3512185" h="9525">
                <a:moveTo>
                  <a:pt x="1826935" y="0"/>
                </a:moveTo>
                <a:lnTo>
                  <a:pt x="1779606" y="0"/>
                </a:lnTo>
                <a:lnTo>
                  <a:pt x="1779606" y="9524"/>
                </a:lnTo>
                <a:lnTo>
                  <a:pt x="1826935" y="9524"/>
                </a:lnTo>
                <a:lnTo>
                  <a:pt x="1826935" y="0"/>
                </a:lnTo>
                <a:close/>
              </a:path>
              <a:path w="3512185" h="9525">
                <a:moveTo>
                  <a:pt x="1829563" y="0"/>
                </a:moveTo>
                <a:lnTo>
                  <a:pt x="1826935" y="0"/>
                </a:lnTo>
                <a:lnTo>
                  <a:pt x="1826935" y="9524"/>
                </a:lnTo>
                <a:lnTo>
                  <a:pt x="1829563" y="9524"/>
                </a:lnTo>
                <a:lnTo>
                  <a:pt x="1831698" y="7390"/>
                </a:lnTo>
                <a:lnTo>
                  <a:pt x="1831698" y="2134"/>
                </a:lnTo>
                <a:lnTo>
                  <a:pt x="1829563" y="0"/>
                </a:lnTo>
                <a:close/>
              </a:path>
              <a:path w="3512185" h="9525">
                <a:moveTo>
                  <a:pt x="1874264" y="0"/>
                </a:moveTo>
                <a:lnTo>
                  <a:pt x="1871637" y="0"/>
                </a:lnTo>
                <a:lnTo>
                  <a:pt x="1869502" y="2134"/>
                </a:lnTo>
                <a:lnTo>
                  <a:pt x="1869502" y="7390"/>
                </a:lnTo>
                <a:lnTo>
                  <a:pt x="1871637" y="9524"/>
                </a:lnTo>
                <a:lnTo>
                  <a:pt x="1874264" y="9524"/>
                </a:lnTo>
                <a:lnTo>
                  <a:pt x="1874264" y="0"/>
                </a:lnTo>
                <a:close/>
              </a:path>
              <a:path w="3512185" h="9525">
                <a:moveTo>
                  <a:pt x="1921593" y="0"/>
                </a:moveTo>
                <a:lnTo>
                  <a:pt x="1874264" y="0"/>
                </a:lnTo>
                <a:lnTo>
                  <a:pt x="1874264" y="9524"/>
                </a:lnTo>
                <a:lnTo>
                  <a:pt x="1921593" y="9524"/>
                </a:lnTo>
                <a:lnTo>
                  <a:pt x="1921593" y="0"/>
                </a:lnTo>
                <a:close/>
              </a:path>
              <a:path w="3512185" h="9525">
                <a:moveTo>
                  <a:pt x="1924221" y="0"/>
                </a:moveTo>
                <a:lnTo>
                  <a:pt x="1921593" y="0"/>
                </a:lnTo>
                <a:lnTo>
                  <a:pt x="1921593" y="9524"/>
                </a:lnTo>
                <a:lnTo>
                  <a:pt x="1924221" y="9524"/>
                </a:lnTo>
                <a:lnTo>
                  <a:pt x="1926356" y="7390"/>
                </a:lnTo>
                <a:lnTo>
                  <a:pt x="1926356" y="2134"/>
                </a:lnTo>
                <a:lnTo>
                  <a:pt x="1924221" y="0"/>
                </a:lnTo>
                <a:close/>
              </a:path>
              <a:path w="3512185" h="9525">
                <a:moveTo>
                  <a:pt x="1968922" y="0"/>
                </a:moveTo>
                <a:lnTo>
                  <a:pt x="1966295" y="0"/>
                </a:lnTo>
                <a:lnTo>
                  <a:pt x="1964160" y="2134"/>
                </a:lnTo>
                <a:lnTo>
                  <a:pt x="1964160" y="7390"/>
                </a:lnTo>
                <a:lnTo>
                  <a:pt x="1966295" y="9524"/>
                </a:lnTo>
                <a:lnTo>
                  <a:pt x="1968922" y="9524"/>
                </a:lnTo>
                <a:lnTo>
                  <a:pt x="1968922" y="0"/>
                </a:lnTo>
                <a:close/>
              </a:path>
              <a:path w="3512185" h="9525">
                <a:moveTo>
                  <a:pt x="2016252" y="0"/>
                </a:moveTo>
                <a:lnTo>
                  <a:pt x="1968922" y="0"/>
                </a:lnTo>
                <a:lnTo>
                  <a:pt x="1968922" y="9524"/>
                </a:lnTo>
                <a:lnTo>
                  <a:pt x="2016252" y="9524"/>
                </a:lnTo>
                <a:lnTo>
                  <a:pt x="2016252" y="0"/>
                </a:lnTo>
                <a:close/>
              </a:path>
              <a:path w="3512185" h="9525">
                <a:moveTo>
                  <a:pt x="2018879" y="0"/>
                </a:moveTo>
                <a:lnTo>
                  <a:pt x="2016252" y="0"/>
                </a:lnTo>
                <a:lnTo>
                  <a:pt x="2016252" y="9524"/>
                </a:lnTo>
                <a:lnTo>
                  <a:pt x="2018879" y="9524"/>
                </a:lnTo>
                <a:lnTo>
                  <a:pt x="2021014" y="7390"/>
                </a:lnTo>
                <a:lnTo>
                  <a:pt x="2021014" y="2134"/>
                </a:lnTo>
                <a:lnTo>
                  <a:pt x="2018879" y="0"/>
                </a:lnTo>
                <a:close/>
              </a:path>
              <a:path w="3512185" h="9525">
                <a:moveTo>
                  <a:pt x="2063581" y="0"/>
                </a:moveTo>
                <a:lnTo>
                  <a:pt x="2060953" y="0"/>
                </a:lnTo>
                <a:lnTo>
                  <a:pt x="2058818" y="2134"/>
                </a:lnTo>
                <a:lnTo>
                  <a:pt x="2058818" y="7390"/>
                </a:lnTo>
                <a:lnTo>
                  <a:pt x="2060953" y="9524"/>
                </a:lnTo>
                <a:lnTo>
                  <a:pt x="2063581" y="9524"/>
                </a:lnTo>
                <a:lnTo>
                  <a:pt x="2063581" y="0"/>
                </a:lnTo>
                <a:close/>
              </a:path>
              <a:path w="3512185" h="9525">
                <a:moveTo>
                  <a:pt x="2110910" y="0"/>
                </a:moveTo>
                <a:lnTo>
                  <a:pt x="2063581" y="0"/>
                </a:lnTo>
                <a:lnTo>
                  <a:pt x="2063581" y="9524"/>
                </a:lnTo>
                <a:lnTo>
                  <a:pt x="2110910" y="9524"/>
                </a:lnTo>
                <a:lnTo>
                  <a:pt x="2110910" y="0"/>
                </a:lnTo>
                <a:close/>
              </a:path>
              <a:path w="3512185" h="9525">
                <a:moveTo>
                  <a:pt x="2113539" y="0"/>
                </a:moveTo>
                <a:lnTo>
                  <a:pt x="2110910" y="0"/>
                </a:lnTo>
                <a:lnTo>
                  <a:pt x="2110910" y="9524"/>
                </a:lnTo>
                <a:lnTo>
                  <a:pt x="2113539" y="9524"/>
                </a:lnTo>
                <a:lnTo>
                  <a:pt x="2115673" y="7390"/>
                </a:lnTo>
                <a:lnTo>
                  <a:pt x="2115673" y="2134"/>
                </a:lnTo>
                <a:lnTo>
                  <a:pt x="2113539" y="0"/>
                </a:lnTo>
                <a:close/>
              </a:path>
              <a:path w="3512185" h="9525">
                <a:moveTo>
                  <a:pt x="2158239" y="0"/>
                </a:moveTo>
                <a:lnTo>
                  <a:pt x="2155611" y="0"/>
                </a:lnTo>
                <a:lnTo>
                  <a:pt x="2153476" y="2134"/>
                </a:lnTo>
                <a:lnTo>
                  <a:pt x="2153476" y="7390"/>
                </a:lnTo>
                <a:lnTo>
                  <a:pt x="2155611" y="9524"/>
                </a:lnTo>
                <a:lnTo>
                  <a:pt x="2158239" y="9524"/>
                </a:lnTo>
                <a:lnTo>
                  <a:pt x="2158239" y="0"/>
                </a:lnTo>
                <a:close/>
              </a:path>
              <a:path w="3512185" h="9525">
                <a:moveTo>
                  <a:pt x="2205568" y="0"/>
                </a:moveTo>
                <a:lnTo>
                  <a:pt x="2158239" y="0"/>
                </a:lnTo>
                <a:lnTo>
                  <a:pt x="2158239" y="9524"/>
                </a:lnTo>
                <a:lnTo>
                  <a:pt x="2205568" y="9524"/>
                </a:lnTo>
                <a:lnTo>
                  <a:pt x="2205568" y="0"/>
                </a:lnTo>
                <a:close/>
              </a:path>
              <a:path w="3512185" h="9525">
                <a:moveTo>
                  <a:pt x="2208197" y="0"/>
                </a:moveTo>
                <a:lnTo>
                  <a:pt x="2205568" y="0"/>
                </a:lnTo>
                <a:lnTo>
                  <a:pt x="2205568" y="9524"/>
                </a:lnTo>
                <a:lnTo>
                  <a:pt x="2208197" y="9524"/>
                </a:lnTo>
                <a:lnTo>
                  <a:pt x="2210332" y="7390"/>
                </a:lnTo>
                <a:lnTo>
                  <a:pt x="2210332" y="2134"/>
                </a:lnTo>
                <a:lnTo>
                  <a:pt x="2208197" y="0"/>
                </a:lnTo>
                <a:close/>
              </a:path>
              <a:path w="3512185" h="9525">
                <a:moveTo>
                  <a:pt x="2252898" y="0"/>
                </a:moveTo>
                <a:lnTo>
                  <a:pt x="2250269" y="0"/>
                </a:lnTo>
                <a:lnTo>
                  <a:pt x="2248134" y="2134"/>
                </a:lnTo>
                <a:lnTo>
                  <a:pt x="2248134" y="7390"/>
                </a:lnTo>
                <a:lnTo>
                  <a:pt x="2250269" y="9524"/>
                </a:lnTo>
                <a:lnTo>
                  <a:pt x="2252898" y="9524"/>
                </a:lnTo>
                <a:lnTo>
                  <a:pt x="2252898" y="0"/>
                </a:lnTo>
                <a:close/>
              </a:path>
              <a:path w="3512185" h="9525">
                <a:moveTo>
                  <a:pt x="2300227" y="0"/>
                </a:moveTo>
                <a:lnTo>
                  <a:pt x="2252898" y="0"/>
                </a:lnTo>
                <a:lnTo>
                  <a:pt x="2252898" y="9524"/>
                </a:lnTo>
                <a:lnTo>
                  <a:pt x="2300227" y="9524"/>
                </a:lnTo>
                <a:lnTo>
                  <a:pt x="2300227" y="0"/>
                </a:lnTo>
                <a:close/>
              </a:path>
              <a:path w="3512185" h="9525">
                <a:moveTo>
                  <a:pt x="2302855" y="0"/>
                </a:moveTo>
                <a:lnTo>
                  <a:pt x="2300227" y="0"/>
                </a:lnTo>
                <a:lnTo>
                  <a:pt x="2300227" y="9524"/>
                </a:lnTo>
                <a:lnTo>
                  <a:pt x="2302855" y="9524"/>
                </a:lnTo>
                <a:lnTo>
                  <a:pt x="2304990" y="7390"/>
                </a:lnTo>
                <a:lnTo>
                  <a:pt x="2304990" y="2134"/>
                </a:lnTo>
                <a:lnTo>
                  <a:pt x="2302855" y="0"/>
                </a:lnTo>
                <a:close/>
              </a:path>
              <a:path w="3512185" h="9525">
                <a:moveTo>
                  <a:pt x="2347556" y="0"/>
                </a:moveTo>
                <a:lnTo>
                  <a:pt x="2344928" y="0"/>
                </a:lnTo>
                <a:lnTo>
                  <a:pt x="2342793" y="2134"/>
                </a:lnTo>
                <a:lnTo>
                  <a:pt x="2342793" y="7390"/>
                </a:lnTo>
                <a:lnTo>
                  <a:pt x="2344928" y="9524"/>
                </a:lnTo>
                <a:lnTo>
                  <a:pt x="2347556" y="9524"/>
                </a:lnTo>
                <a:lnTo>
                  <a:pt x="2347556" y="0"/>
                </a:lnTo>
                <a:close/>
              </a:path>
              <a:path w="3512185" h="9525">
                <a:moveTo>
                  <a:pt x="2394885" y="0"/>
                </a:moveTo>
                <a:lnTo>
                  <a:pt x="2347556" y="0"/>
                </a:lnTo>
                <a:lnTo>
                  <a:pt x="2347556" y="9524"/>
                </a:lnTo>
                <a:lnTo>
                  <a:pt x="2394885" y="9524"/>
                </a:lnTo>
                <a:lnTo>
                  <a:pt x="2394885" y="0"/>
                </a:lnTo>
                <a:close/>
              </a:path>
              <a:path w="3512185" h="9525">
                <a:moveTo>
                  <a:pt x="2397513" y="0"/>
                </a:moveTo>
                <a:lnTo>
                  <a:pt x="2394885" y="0"/>
                </a:lnTo>
                <a:lnTo>
                  <a:pt x="2394885" y="9524"/>
                </a:lnTo>
                <a:lnTo>
                  <a:pt x="2397513" y="9524"/>
                </a:lnTo>
                <a:lnTo>
                  <a:pt x="2399648" y="7390"/>
                </a:lnTo>
                <a:lnTo>
                  <a:pt x="2399648" y="2134"/>
                </a:lnTo>
                <a:lnTo>
                  <a:pt x="2397513" y="0"/>
                </a:lnTo>
                <a:close/>
              </a:path>
              <a:path w="3512185" h="9525">
                <a:moveTo>
                  <a:pt x="2442215" y="0"/>
                </a:moveTo>
                <a:lnTo>
                  <a:pt x="2439587" y="0"/>
                </a:lnTo>
                <a:lnTo>
                  <a:pt x="2437452" y="2134"/>
                </a:lnTo>
                <a:lnTo>
                  <a:pt x="2437452" y="7390"/>
                </a:lnTo>
                <a:lnTo>
                  <a:pt x="2439587" y="9524"/>
                </a:lnTo>
                <a:lnTo>
                  <a:pt x="2442215" y="9524"/>
                </a:lnTo>
                <a:lnTo>
                  <a:pt x="2442215" y="0"/>
                </a:lnTo>
                <a:close/>
              </a:path>
              <a:path w="3512185" h="9525">
                <a:moveTo>
                  <a:pt x="2489544" y="0"/>
                </a:moveTo>
                <a:lnTo>
                  <a:pt x="2442215" y="0"/>
                </a:lnTo>
                <a:lnTo>
                  <a:pt x="2442215" y="9524"/>
                </a:lnTo>
                <a:lnTo>
                  <a:pt x="2489544" y="9524"/>
                </a:lnTo>
                <a:lnTo>
                  <a:pt x="2489544" y="0"/>
                </a:lnTo>
                <a:close/>
              </a:path>
              <a:path w="3512185" h="9525">
                <a:moveTo>
                  <a:pt x="2492171" y="0"/>
                </a:moveTo>
                <a:lnTo>
                  <a:pt x="2489544" y="0"/>
                </a:lnTo>
                <a:lnTo>
                  <a:pt x="2489544" y="9524"/>
                </a:lnTo>
                <a:lnTo>
                  <a:pt x="2492171" y="9524"/>
                </a:lnTo>
                <a:lnTo>
                  <a:pt x="2494306" y="7390"/>
                </a:lnTo>
                <a:lnTo>
                  <a:pt x="2494306" y="2134"/>
                </a:lnTo>
                <a:lnTo>
                  <a:pt x="2492171" y="0"/>
                </a:lnTo>
                <a:close/>
              </a:path>
              <a:path w="3512185" h="9525">
                <a:moveTo>
                  <a:pt x="2536873" y="0"/>
                </a:moveTo>
                <a:lnTo>
                  <a:pt x="2534245" y="0"/>
                </a:lnTo>
                <a:lnTo>
                  <a:pt x="2532110" y="2134"/>
                </a:lnTo>
                <a:lnTo>
                  <a:pt x="2532110" y="7390"/>
                </a:lnTo>
                <a:lnTo>
                  <a:pt x="2534245" y="9524"/>
                </a:lnTo>
                <a:lnTo>
                  <a:pt x="2536873" y="9524"/>
                </a:lnTo>
                <a:lnTo>
                  <a:pt x="2536873" y="0"/>
                </a:lnTo>
                <a:close/>
              </a:path>
              <a:path w="3512185" h="9525">
                <a:moveTo>
                  <a:pt x="2584202" y="0"/>
                </a:moveTo>
                <a:lnTo>
                  <a:pt x="2536873" y="0"/>
                </a:lnTo>
                <a:lnTo>
                  <a:pt x="2536873" y="9524"/>
                </a:lnTo>
                <a:lnTo>
                  <a:pt x="2584202" y="9524"/>
                </a:lnTo>
                <a:lnTo>
                  <a:pt x="2584202" y="0"/>
                </a:lnTo>
                <a:close/>
              </a:path>
              <a:path w="3512185" h="9525">
                <a:moveTo>
                  <a:pt x="2586829" y="0"/>
                </a:moveTo>
                <a:lnTo>
                  <a:pt x="2584202" y="0"/>
                </a:lnTo>
                <a:lnTo>
                  <a:pt x="2584202" y="9524"/>
                </a:lnTo>
                <a:lnTo>
                  <a:pt x="2586829" y="9524"/>
                </a:lnTo>
                <a:lnTo>
                  <a:pt x="2588964" y="7390"/>
                </a:lnTo>
                <a:lnTo>
                  <a:pt x="2588964" y="2134"/>
                </a:lnTo>
                <a:lnTo>
                  <a:pt x="2586829" y="0"/>
                </a:lnTo>
                <a:close/>
              </a:path>
              <a:path w="3512185" h="9525">
                <a:moveTo>
                  <a:pt x="2631531" y="0"/>
                </a:moveTo>
                <a:lnTo>
                  <a:pt x="2628903" y="0"/>
                </a:lnTo>
                <a:lnTo>
                  <a:pt x="2626768" y="2134"/>
                </a:lnTo>
                <a:lnTo>
                  <a:pt x="2626768" y="7390"/>
                </a:lnTo>
                <a:lnTo>
                  <a:pt x="2628903" y="9524"/>
                </a:lnTo>
                <a:lnTo>
                  <a:pt x="2631531" y="9524"/>
                </a:lnTo>
                <a:lnTo>
                  <a:pt x="2631531" y="0"/>
                </a:lnTo>
                <a:close/>
              </a:path>
              <a:path w="3512185" h="9525">
                <a:moveTo>
                  <a:pt x="2678860" y="0"/>
                </a:moveTo>
                <a:lnTo>
                  <a:pt x="2631531" y="0"/>
                </a:lnTo>
                <a:lnTo>
                  <a:pt x="2631531" y="9524"/>
                </a:lnTo>
                <a:lnTo>
                  <a:pt x="2678860" y="9524"/>
                </a:lnTo>
                <a:lnTo>
                  <a:pt x="2678860" y="0"/>
                </a:lnTo>
                <a:close/>
              </a:path>
              <a:path w="3512185" h="9525">
                <a:moveTo>
                  <a:pt x="2681489" y="0"/>
                </a:moveTo>
                <a:lnTo>
                  <a:pt x="2678860" y="0"/>
                </a:lnTo>
                <a:lnTo>
                  <a:pt x="2678860" y="9524"/>
                </a:lnTo>
                <a:lnTo>
                  <a:pt x="2681489" y="9524"/>
                </a:lnTo>
                <a:lnTo>
                  <a:pt x="2683624" y="7390"/>
                </a:lnTo>
                <a:lnTo>
                  <a:pt x="2683624" y="2134"/>
                </a:lnTo>
                <a:lnTo>
                  <a:pt x="2681489" y="0"/>
                </a:lnTo>
                <a:close/>
              </a:path>
              <a:path w="3512185" h="9525">
                <a:moveTo>
                  <a:pt x="2726189" y="0"/>
                </a:moveTo>
                <a:lnTo>
                  <a:pt x="2723561" y="0"/>
                </a:lnTo>
                <a:lnTo>
                  <a:pt x="2721427" y="2134"/>
                </a:lnTo>
                <a:lnTo>
                  <a:pt x="2721427" y="7390"/>
                </a:lnTo>
                <a:lnTo>
                  <a:pt x="2723561" y="9524"/>
                </a:lnTo>
                <a:lnTo>
                  <a:pt x="2726189" y="9524"/>
                </a:lnTo>
                <a:lnTo>
                  <a:pt x="2726189" y="0"/>
                </a:lnTo>
                <a:close/>
              </a:path>
              <a:path w="3512185" h="9525">
                <a:moveTo>
                  <a:pt x="2773519" y="0"/>
                </a:moveTo>
                <a:lnTo>
                  <a:pt x="2726189" y="0"/>
                </a:lnTo>
                <a:lnTo>
                  <a:pt x="2726189" y="9524"/>
                </a:lnTo>
                <a:lnTo>
                  <a:pt x="2773519" y="9524"/>
                </a:lnTo>
                <a:lnTo>
                  <a:pt x="2773519" y="0"/>
                </a:lnTo>
                <a:close/>
              </a:path>
              <a:path w="3512185" h="9525">
                <a:moveTo>
                  <a:pt x="2776147" y="0"/>
                </a:moveTo>
                <a:lnTo>
                  <a:pt x="2773519" y="0"/>
                </a:lnTo>
                <a:lnTo>
                  <a:pt x="2773519" y="9524"/>
                </a:lnTo>
                <a:lnTo>
                  <a:pt x="2776147" y="9524"/>
                </a:lnTo>
                <a:lnTo>
                  <a:pt x="2778282" y="7390"/>
                </a:lnTo>
                <a:lnTo>
                  <a:pt x="2778282" y="2134"/>
                </a:lnTo>
                <a:lnTo>
                  <a:pt x="2776147" y="0"/>
                </a:lnTo>
                <a:close/>
              </a:path>
              <a:path w="3512185" h="9525">
                <a:moveTo>
                  <a:pt x="2820849" y="0"/>
                </a:moveTo>
                <a:lnTo>
                  <a:pt x="2818220" y="0"/>
                </a:lnTo>
                <a:lnTo>
                  <a:pt x="2816085" y="2134"/>
                </a:lnTo>
                <a:lnTo>
                  <a:pt x="2816085" y="7390"/>
                </a:lnTo>
                <a:lnTo>
                  <a:pt x="2818220" y="9524"/>
                </a:lnTo>
                <a:lnTo>
                  <a:pt x="2820849" y="9524"/>
                </a:lnTo>
                <a:lnTo>
                  <a:pt x="2820849" y="0"/>
                </a:lnTo>
                <a:close/>
              </a:path>
              <a:path w="3512185" h="9525">
                <a:moveTo>
                  <a:pt x="2868178" y="0"/>
                </a:moveTo>
                <a:lnTo>
                  <a:pt x="2820849" y="0"/>
                </a:lnTo>
                <a:lnTo>
                  <a:pt x="2820849" y="9524"/>
                </a:lnTo>
                <a:lnTo>
                  <a:pt x="2868178" y="9524"/>
                </a:lnTo>
                <a:lnTo>
                  <a:pt x="2868178" y="0"/>
                </a:lnTo>
                <a:close/>
              </a:path>
              <a:path w="3512185" h="9525">
                <a:moveTo>
                  <a:pt x="2870805" y="0"/>
                </a:moveTo>
                <a:lnTo>
                  <a:pt x="2868178" y="0"/>
                </a:lnTo>
                <a:lnTo>
                  <a:pt x="2868178" y="9524"/>
                </a:lnTo>
                <a:lnTo>
                  <a:pt x="2870805" y="9524"/>
                </a:lnTo>
                <a:lnTo>
                  <a:pt x="2872940" y="7390"/>
                </a:lnTo>
                <a:lnTo>
                  <a:pt x="2872940" y="2134"/>
                </a:lnTo>
                <a:lnTo>
                  <a:pt x="2870805" y="0"/>
                </a:lnTo>
                <a:close/>
              </a:path>
              <a:path w="3512185" h="9525">
                <a:moveTo>
                  <a:pt x="2915507" y="0"/>
                </a:moveTo>
                <a:lnTo>
                  <a:pt x="2912878" y="0"/>
                </a:lnTo>
                <a:lnTo>
                  <a:pt x="2910744" y="2134"/>
                </a:lnTo>
                <a:lnTo>
                  <a:pt x="2910744" y="7390"/>
                </a:lnTo>
                <a:lnTo>
                  <a:pt x="2912878" y="9524"/>
                </a:lnTo>
                <a:lnTo>
                  <a:pt x="2915507" y="9524"/>
                </a:lnTo>
                <a:lnTo>
                  <a:pt x="2915507" y="0"/>
                </a:lnTo>
                <a:close/>
              </a:path>
              <a:path w="3512185" h="9525">
                <a:moveTo>
                  <a:pt x="2962836" y="0"/>
                </a:moveTo>
                <a:lnTo>
                  <a:pt x="2915507" y="0"/>
                </a:lnTo>
                <a:lnTo>
                  <a:pt x="2915507" y="9524"/>
                </a:lnTo>
                <a:lnTo>
                  <a:pt x="2962836" y="9524"/>
                </a:lnTo>
                <a:lnTo>
                  <a:pt x="2962836" y="0"/>
                </a:lnTo>
                <a:close/>
              </a:path>
              <a:path w="3512185" h="9525">
                <a:moveTo>
                  <a:pt x="2965463" y="0"/>
                </a:moveTo>
                <a:lnTo>
                  <a:pt x="2962836" y="0"/>
                </a:lnTo>
                <a:lnTo>
                  <a:pt x="2962836" y="9524"/>
                </a:lnTo>
                <a:lnTo>
                  <a:pt x="2965463" y="9524"/>
                </a:lnTo>
                <a:lnTo>
                  <a:pt x="2967598" y="7390"/>
                </a:lnTo>
                <a:lnTo>
                  <a:pt x="2967598" y="2134"/>
                </a:lnTo>
                <a:lnTo>
                  <a:pt x="2965463" y="0"/>
                </a:lnTo>
                <a:close/>
              </a:path>
              <a:path w="3512185" h="9525">
                <a:moveTo>
                  <a:pt x="3010165" y="0"/>
                </a:moveTo>
                <a:lnTo>
                  <a:pt x="3007537" y="0"/>
                </a:lnTo>
                <a:lnTo>
                  <a:pt x="3005402" y="2134"/>
                </a:lnTo>
                <a:lnTo>
                  <a:pt x="3005402" y="7390"/>
                </a:lnTo>
                <a:lnTo>
                  <a:pt x="3007537" y="9524"/>
                </a:lnTo>
                <a:lnTo>
                  <a:pt x="3010165" y="9524"/>
                </a:lnTo>
                <a:lnTo>
                  <a:pt x="3010165" y="0"/>
                </a:lnTo>
                <a:close/>
              </a:path>
              <a:path w="3512185" h="9525">
                <a:moveTo>
                  <a:pt x="3057494" y="0"/>
                </a:moveTo>
                <a:lnTo>
                  <a:pt x="3010165" y="0"/>
                </a:lnTo>
                <a:lnTo>
                  <a:pt x="3010165" y="9524"/>
                </a:lnTo>
                <a:lnTo>
                  <a:pt x="3057494" y="9524"/>
                </a:lnTo>
                <a:lnTo>
                  <a:pt x="3057494" y="0"/>
                </a:lnTo>
                <a:close/>
              </a:path>
              <a:path w="3512185" h="9525">
                <a:moveTo>
                  <a:pt x="3060122" y="0"/>
                </a:moveTo>
                <a:lnTo>
                  <a:pt x="3057494" y="0"/>
                </a:lnTo>
                <a:lnTo>
                  <a:pt x="3057494" y="9524"/>
                </a:lnTo>
                <a:lnTo>
                  <a:pt x="3060122" y="9524"/>
                </a:lnTo>
                <a:lnTo>
                  <a:pt x="3062257" y="7390"/>
                </a:lnTo>
                <a:lnTo>
                  <a:pt x="3062257" y="2134"/>
                </a:lnTo>
                <a:lnTo>
                  <a:pt x="3060122" y="0"/>
                </a:lnTo>
                <a:close/>
              </a:path>
              <a:path w="3512185" h="9525">
                <a:moveTo>
                  <a:pt x="3104823" y="0"/>
                </a:moveTo>
                <a:lnTo>
                  <a:pt x="3102195" y="0"/>
                </a:lnTo>
                <a:lnTo>
                  <a:pt x="3100061" y="2134"/>
                </a:lnTo>
                <a:lnTo>
                  <a:pt x="3100061" y="7390"/>
                </a:lnTo>
                <a:lnTo>
                  <a:pt x="3102195" y="9524"/>
                </a:lnTo>
                <a:lnTo>
                  <a:pt x="3104823" y="9524"/>
                </a:lnTo>
                <a:lnTo>
                  <a:pt x="3104823" y="0"/>
                </a:lnTo>
                <a:close/>
              </a:path>
              <a:path w="3512185" h="9525">
                <a:moveTo>
                  <a:pt x="3152152" y="0"/>
                </a:moveTo>
                <a:lnTo>
                  <a:pt x="3104823" y="0"/>
                </a:lnTo>
                <a:lnTo>
                  <a:pt x="3104823" y="9524"/>
                </a:lnTo>
                <a:lnTo>
                  <a:pt x="3152152" y="9524"/>
                </a:lnTo>
                <a:lnTo>
                  <a:pt x="3152152" y="0"/>
                </a:lnTo>
                <a:close/>
              </a:path>
              <a:path w="3512185" h="9525">
                <a:moveTo>
                  <a:pt x="3154780" y="0"/>
                </a:moveTo>
                <a:lnTo>
                  <a:pt x="3152152" y="0"/>
                </a:lnTo>
                <a:lnTo>
                  <a:pt x="3152152" y="9524"/>
                </a:lnTo>
                <a:lnTo>
                  <a:pt x="3154780" y="9524"/>
                </a:lnTo>
                <a:lnTo>
                  <a:pt x="3156915" y="7390"/>
                </a:lnTo>
                <a:lnTo>
                  <a:pt x="3156915" y="2134"/>
                </a:lnTo>
                <a:lnTo>
                  <a:pt x="3154780" y="0"/>
                </a:lnTo>
                <a:close/>
              </a:path>
              <a:path w="3512185" h="9525">
                <a:moveTo>
                  <a:pt x="3199481" y="0"/>
                </a:moveTo>
                <a:lnTo>
                  <a:pt x="3196854" y="0"/>
                </a:lnTo>
                <a:lnTo>
                  <a:pt x="3194719" y="2134"/>
                </a:lnTo>
                <a:lnTo>
                  <a:pt x="3194719" y="7390"/>
                </a:lnTo>
                <a:lnTo>
                  <a:pt x="3196854" y="9524"/>
                </a:lnTo>
                <a:lnTo>
                  <a:pt x="3199481" y="9524"/>
                </a:lnTo>
                <a:lnTo>
                  <a:pt x="3199481" y="0"/>
                </a:lnTo>
                <a:close/>
              </a:path>
              <a:path w="3512185" h="9525">
                <a:moveTo>
                  <a:pt x="3246810" y="0"/>
                </a:moveTo>
                <a:lnTo>
                  <a:pt x="3199481" y="0"/>
                </a:lnTo>
                <a:lnTo>
                  <a:pt x="3199481" y="9524"/>
                </a:lnTo>
                <a:lnTo>
                  <a:pt x="3246810" y="9524"/>
                </a:lnTo>
                <a:lnTo>
                  <a:pt x="3246810" y="0"/>
                </a:lnTo>
                <a:close/>
              </a:path>
              <a:path w="3512185" h="9525">
                <a:moveTo>
                  <a:pt x="3249439" y="0"/>
                </a:moveTo>
                <a:lnTo>
                  <a:pt x="3246810" y="0"/>
                </a:lnTo>
                <a:lnTo>
                  <a:pt x="3246810" y="9524"/>
                </a:lnTo>
                <a:lnTo>
                  <a:pt x="3249439" y="9524"/>
                </a:lnTo>
                <a:lnTo>
                  <a:pt x="3251574" y="7390"/>
                </a:lnTo>
                <a:lnTo>
                  <a:pt x="3251574" y="2134"/>
                </a:lnTo>
                <a:lnTo>
                  <a:pt x="3249439" y="0"/>
                </a:lnTo>
                <a:close/>
              </a:path>
              <a:path w="3512185" h="9525">
                <a:moveTo>
                  <a:pt x="3294139" y="0"/>
                </a:moveTo>
                <a:lnTo>
                  <a:pt x="3291512" y="0"/>
                </a:lnTo>
                <a:lnTo>
                  <a:pt x="3289377" y="2134"/>
                </a:lnTo>
                <a:lnTo>
                  <a:pt x="3289377" y="7390"/>
                </a:lnTo>
                <a:lnTo>
                  <a:pt x="3291512" y="9524"/>
                </a:lnTo>
                <a:lnTo>
                  <a:pt x="3294139" y="9524"/>
                </a:lnTo>
                <a:lnTo>
                  <a:pt x="3294139" y="0"/>
                </a:lnTo>
                <a:close/>
              </a:path>
              <a:path w="3512185" h="9525">
                <a:moveTo>
                  <a:pt x="3341470" y="0"/>
                </a:moveTo>
                <a:lnTo>
                  <a:pt x="3294139" y="0"/>
                </a:lnTo>
                <a:lnTo>
                  <a:pt x="3294139" y="9524"/>
                </a:lnTo>
                <a:lnTo>
                  <a:pt x="3341470" y="9524"/>
                </a:lnTo>
                <a:lnTo>
                  <a:pt x="3341470" y="0"/>
                </a:lnTo>
                <a:close/>
              </a:path>
              <a:path w="3512185" h="9525">
                <a:moveTo>
                  <a:pt x="3344097" y="0"/>
                </a:moveTo>
                <a:lnTo>
                  <a:pt x="3341470" y="0"/>
                </a:lnTo>
                <a:lnTo>
                  <a:pt x="3341470" y="9524"/>
                </a:lnTo>
                <a:lnTo>
                  <a:pt x="3344097" y="9524"/>
                </a:lnTo>
                <a:lnTo>
                  <a:pt x="3346232" y="7390"/>
                </a:lnTo>
                <a:lnTo>
                  <a:pt x="3346232" y="2134"/>
                </a:lnTo>
                <a:lnTo>
                  <a:pt x="3344097" y="0"/>
                </a:lnTo>
                <a:close/>
              </a:path>
              <a:path w="3512185" h="9525">
                <a:moveTo>
                  <a:pt x="3388799" y="0"/>
                </a:moveTo>
                <a:lnTo>
                  <a:pt x="3386170" y="0"/>
                </a:lnTo>
                <a:lnTo>
                  <a:pt x="3384035" y="2134"/>
                </a:lnTo>
                <a:lnTo>
                  <a:pt x="3384035" y="7390"/>
                </a:lnTo>
                <a:lnTo>
                  <a:pt x="3386170" y="9524"/>
                </a:lnTo>
                <a:lnTo>
                  <a:pt x="3388799" y="9524"/>
                </a:lnTo>
                <a:lnTo>
                  <a:pt x="3388799" y="0"/>
                </a:lnTo>
                <a:close/>
              </a:path>
              <a:path w="3512185" h="9525">
                <a:moveTo>
                  <a:pt x="3436128" y="0"/>
                </a:moveTo>
                <a:lnTo>
                  <a:pt x="3388799" y="0"/>
                </a:lnTo>
                <a:lnTo>
                  <a:pt x="3388799" y="9524"/>
                </a:lnTo>
                <a:lnTo>
                  <a:pt x="3436128" y="9524"/>
                </a:lnTo>
                <a:lnTo>
                  <a:pt x="3436128" y="0"/>
                </a:lnTo>
                <a:close/>
              </a:path>
              <a:path w="3512185" h="9525">
                <a:moveTo>
                  <a:pt x="3438756" y="0"/>
                </a:moveTo>
                <a:lnTo>
                  <a:pt x="3436128" y="0"/>
                </a:lnTo>
                <a:lnTo>
                  <a:pt x="3436128" y="9524"/>
                </a:lnTo>
                <a:lnTo>
                  <a:pt x="3438756" y="9524"/>
                </a:lnTo>
                <a:lnTo>
                  <a:pt x="3440891" y="7390"/>
                </a:lnTo>
                <a:lnTo>
                  <a:pt x="3440891" y="2134"/>
                </a:lnTo>
                <a:lnTo>
                  <a:pt x="3438756" y="0"/>
                </a:lnTo>
                <a:close/>
              </a:path>
              <a:path w="3512185" h="9525">
                <a:moveTo>
                  <a:pt x="3483457" y="0"/>
                </a:moveTo>
                <a:lnTo>
                  <a:pt x="3480829" y="0"/>
                </a:lnTo>
                <a:lnTo>
                  <a:pt x="3478695" y="2134"/>
                </a:lnTo>
                <a:lnTo>
                  <a:pt x="3478695" y="7390"/>
                </a:lnTo>
                <a:lnTo>
                  <a:pt x="3480829" y="9524"/>
                </a:lnTo>
                <a:lnTo>
                  <a:pt x="3483457" y="9524"/>
                </a:lnTo>
                <a:lnTo>
                  <a:pt x="3483457" y="0"/>
                </a:lnTo>
                <a:close/>
              </a:path>
              <a:path w="3512185" h="9525">
                <a:moveTo>
                  <a:pt x="3507177" y="0"/>
                </a:moveTo>
                <a:lnTo>
                  <a:pt x="3483457" y="0"/>
                </a:lnTo>
                <a:lnTo>
                  <a:pt x="3483457" y="9524"/>
                </a:lnTo>
                <a:lnTo>
                  <a:pt x="3507177" y="9524"/>
                </a:lnTo>
                <a:lnTo>
                  <a:pt x="3507177" y="0"/>
                </a:lnTo>
                <a:close/>
              </a:path>
              <a:path w="3512185" h="9525">
                <a:moveTo>
                  <a:pt x="3509806" y="0"/>
                </a:moveTo>
                <a:lnTo>
                  <a:pt x="3507177" y="0"/>
                </a:lnTo>
                <a:lnTo>
                  <a:pt x="3507177" y="9524"/>
                </a:lnTo>
                <a:lnTo>
                  <a:pt x="3509806" y="9524"/>
                </a:lnTo>
                <a:lnTo>
                  <a:pt x="3511941" y="7390"/>
                </a:lnTo>
                <a:lnTo>
                  <a:pt x="3511941" y="2134"/>
                </a:lnTo>
                <a:lnTo>
                  <a:pt x="3509806" y="0"/>
                </a:lnTo>
                <a:close/>
              </a:path>
            </a:pathLst>
          </a:custGeom>
          <a:solidFill>
            <a:srgbClr val="3A82B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 txBox="1"/>
          <p:nvPr>
            <p:custDataLst>
              <p:tags r:id="rId20"/>
            </p:custDataLst>
          </p:nvPr>
        </p:nvSpPr>
        <p:spPr>
          <a:xfrm>
            <a:off x="711137" y="2785140"/>
            <a:ext cx="325120" cy="25285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750" spc="155">
                <a:solidFill>
                  <a:srgbClr val="273A7F"/>
                </a:solidFill>
                <a:latin typeface="Arial Unicode MS"/>
                <a:cs typeface="Arial Unicode MS"/>
              </a:rPr>
              <a:t>60</a:t>
            </a:r>
            <a:endParaRPr sz="1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750" spc="120">
                <a:solidFill>
                  <a:srgbClr val="273A7F"/>
                </a:solidFill>
                <a:latin typeface="Arial Unicode MS"/>
                <a:cs typeface="Arial Unicode MS"/>
              </a:rPr>
              <a:t>50</a:t>
            </a:r>
            <a:endParaRPr sz="1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750" spc="204">
                <a:solidFill>
                  <a:srgbClr val="273A7F"/>
                </a:solidFill>
                <a:latin typeface="Arial Unicode MS"/>
                <a:cs typeface="Arial Unicode MS"/>
              </a:rPr>
              <a:t>40</a:t>
            </a:r>
            <a:endParaRPr sz="1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750" spc="114">
                <a:solidFill>
                  <a:srgbClr val="273A7F"/>
                </a:solidFill>
                <a:latin typeface="Arial Unicode MS"/>
                <a:cs typeface="Arial Unicode MS"/>
              </a:rPr>
              <a:t>30</a:t>
            </a:r>
            <a:endParaRPr sz="1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750" spc="114">
                <a:solidFill>
                  <a:srgbClr val="273A7F"/>
                </a:solidFill>
                <a:latin typeface="Arial Unicode MS"/>
                <a:cs typeface="Arial Unicode MS"/>
              </a:rPr>
              <a:t>20</a:t>
            </a:r>
            <a:endParaRPr sz="1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750" spc="-60">
                <a:solidFill>
                  <a:srgbClr val="273A7F"/>
                </a:solidFill>
                <a:latin typeface="Arial Unicode MS"/>
                <a:cs typeface="Arial Unicode MS"/>
              </a:rPr>
              <a:t>10</a:t>
            </a:r>
            <a:endParaRPr sz="1750">
              <a:latin typeface="Arial Unicode MS"/>
              <a:cs typeface="Arial Unicode MS"/>
            </a:endParaRPr>
          </a:p>
          <a:p>
            <a:pPr marL="109220">
              <a:lnSpc>
                <a:spcPct val="100000"/>
              </a:lnSpc>
              <a:spcBef>
                <a:spcPts val="715"/>
              </a:spcBef>
            </a:pPr>
            <a:r>
              <a:rPr sz="1750" spc="20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>
            <p:custDataLst>
              <p:tags r:id="rId21"/>
            </p:custDataLst>
          </p:nvPr>
        </p:nvSpPr>
        <p:spPr>
          <a:xfrm>
            <a:off x="1288369" y="5268226"/>
            <a:ext cx="55943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25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19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r>
              <a:rPr sz="1750" spc="35">
                <a:solidFill>
                  <a:srgbClr val="273A7F"/>
                </a:solidFill>
                <a:latin typeface="Arial Unicode MS"/>
                <a:cs typeface="Arial Unicode MS"/>
              </a:rPr>
              <a:t>22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>
            <p:custDataLst>
              <p:tags r:id="rId22"/>
            </p:custDataLst>
          </p:nvPr>
        </p:nvSpPr>
        <p:spPr>
          <a:xfrm>
            <a:off x="2387329" y="5268226"/>
            <a:ext cx="55943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25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19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r>
              <a:rPr sz="1750" spc="35">
                <a:solidFill>
                  <a:srgbClr val="273A7F"/>
                </a:solidFill>
                <a:latin typeface="Arial Unicode MS"/>
                <a:cs typeface="Arial Unicode MS"/>
              </a:rPr>
              <a:t>23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>
            <p:custDataLst>
              <p:tags r:id="rId23"/>
            </p:custDataLst>
          </p:nvPr>
        </p:nvSpPr>
        <p:spPr>
          <a:xfrm>
            <a:off x="3507801" y="5268226"/>
            <a:ext cx="576580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25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19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r>
              <a:rPr sz="1750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204">
                <a:solidFill>
                  <a:srgbClr val="273A7F"/>
                </a:solidFill>
                <a:latin typeface="Arial Unicode MS"/>
                <a:cs typeface="Arial Unicode MS"/>
              </a:rPr>
              <a:t>4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/>
          <p:nvPr>
            <p:custDataLst>
              <p:tags r:id="rId24"/>
            </p:custDataLst>
          </p:nvPr>
        </p:nvSpPr>
        <p:spPr>
          <a:xfrm>
            <a:off x="6217902" y="2687928"/>
            <a:ext cx="4647565" cy="2101215"/>
          </a:xfrm>
          <a:custGeom>
            <a:avLst/>
            <a:gdLst/>
            <a:ahLst/>
            <a:cxnLst/>
            <a:rect l="l" t="t" r="r" b="b"/>
            <a:pathLst>
              <a:path w="4647565" h="2101215">
                <a:moveTo>
                  <a:pt x="4762" y="2091157"/>
                </a:moveTo>
                <a:lnTo>
                  <a:pt x="2134" y="2091157"/>
                </a:lnTo>
                <a:lnTo>
                  <a:pt x="0" y="2093292"/>
                </a:lnTo>
                <a:lnTo>
                  <a:pt x="0" y="2098548"/>
                </a:lnTo>
                <a:lnTo>
                  <a:pt x="2134" y="2100682"/>
                </a:lnTo>
                <a:lnTo>
                  <a:pt x="4762" y="2100682"/>
                </a:lnTo>
                <a:lnTo>
                  <a:pt x="4762" y="2091157"/>
                </a:lnTo>
                <a:close/>
              </a:path>
              <a:path w="4647565" h="2101215">
                <a:moveTo>
                  <a:pt x="28421" y="2091157"/>
                </a:moveTo>
                <a:lnTo>
                  <a:pt x="4762" y="2091157"/>
                </a:lnTo>
                <a:lnTo>
                  <a:pt x="4762" y="2100682"/>
                </a:lnTo>
                <a:lnTo>
                  <a:pt x="28421" y="2100682"/>
                </a:lnTo>
                <a:lnTo>
                  <a:pt x="28421" y="2091157"/>
                </a:lnTo>
                <a:close/>
              </a:path>
              <a:path w="4647565" h="2101215">
                <a:moveTo>
                  <a:pt x="31050" y="2091157"/>
                </a:moveTo>
                <a:lnTo>
                  <a:pt x="28421" y="2091157"/>
                </a:lnTo>
                <a:lnTo>
                  <a:pt x="28421" y="2100682"/>
                </a:lnTo>
                <a:lnTo>
                  <a:pt x="31050" y="2100682"/>
                </a:lnTo>
                <a:lnTo>
                  <a:pt x="33185" y="2098548"/>
                </a:lnTo>
                <a:lnTo>
                  <a:pt x="33185" y="2093292"/>
                </a:lnTo>
                <a:lnTo>
                  <a:pt x="31050" y="2091157"/>
                </a:lnTo>
                <a:close/>
              </a:path>
              <a:path w="4647565" h="2101215">
                <a:moveTo>
                  <a:pt x="75744" y="2091157"/>
                </a:moveTo>
                <a:lnTo>
                  <a:pt x="73115" y="2091157"/>
                </a:lnTo>
                <a:lnTo>
                  <a:pt x="70981" y="2093292"/>
                </a:lnTo>
                <a:lnTo>
                  <a:pt x="70981" y="2098548"/>
                </a:lnTo>
                <a:lnTo>
                  <a:pt x="73115" y="2100682"/>
                </a:lnTo>
                <a:lnTo>
                  <a:pt x="75744" y="2100682"/>
                </a:lnTo>
                <a:lnTo>
                  <a:pt x="75744" y="2091157"/>
                </a:lnTo>
                <a:close/>
              </a:path>
              <a:path w="4647565" h="2101215">
                <a:moveTo>
                  <a:pt x="123065" y="2091157"/>
                </a:moveTo>
                <a:lnTo>
                  <a:pt x="75744" y="2091157"/>
                </a:lnTo>
                <a:lnTo>
                  <a:pt x="75744" y="2100682"/>
                </a:lnTo>
                <a:lnTo>
                  <a:pt x="123065" y="2100682"/>
                </a:lnTo>
                <a:lnTo>
                  <a:pt x="123065" y="2091157"/>
                </a:lnTo>
                <a:close/>
              </a:path>
              <a:path w="4647565" h="2101215">
                <a:moveTo>
                  <a:pt x="125693" y="2091157"/>
                </a:moveTo>
                <a:lnTo>
                  <a:pt x="123065" y="2091157"/>
                </a:lnTo>
                <a:lnTo>
                  <a:pt x="123065" y="2100682"/>
                </a:lnTo>
                <a:lnTo>
                  <a:pt x="125693" y="2100682"/>
                </a:lnTo>
                <a:lnTo>
                  <a:pt x="127828" y="2098548"/>
                </a:lnTo>
                <a:lnTo>
                  <a:pt x="127828" y="2093292"/>
                </a:lnTo>
                <a:lnTo>
                  <a:pt x="125693" y="2091157"/>
                </a:lnTo>
                <a:close/>
              </a:path>
              <a:path w="4647565" h="2101215">
                <a:moveTo>
                  <a:pt x="170388" y="2091157"/>
                </a:moveTo>
                <a:lnTo>
                  <a:pt x="167759" y="2091157"/>
                </a:lnTo>
                <a:lnTo>
                  <a:pt x="165624" y="2093292"/>
                </a:lnTo>
                <a:lnTo>
                  <a:pt x="165624" y="2098548"/>
                </a:lnTo>
                <a:lnTo>
                  <a:pt x="167759" y="2100682"/>
                </a:lnTo>
                <a:lnTo>
                  <a:pt x="170388" y="2100682"/>
                </a:lnTo>
                <a:lnTo>
                  <a:pt x="170388" y="2091157"/>
                </a:lnTo>
                <a:close/>
              </a:path>
              <a:path w="4647565" h="2101215">
                <a:moveTo>
                  <a:pt x="217709" y="2091157"/>
                </a:moveTo>
                <a:lnTo>
                  <a:pt x="170388" y="2091157"/>
                </a:lnTo>
                <a:lnTo>
                  <a:pt x="170388" y="2100682"/>
                </a:lnTo>
                <a:lnTo>
                  <a:pt x="217709" y="2100682"/>
                </a:lnTo>
                <a:lnTo>
                  <a:pt x="217709" y="2091157"/>
                </a:lnTo>
                <a:close/>
              </a:path>
              <a:path w="4647565" h="2101215">
                <a:moveTo>
                  <a:pt x="220337" y="2091157"/>
                </a:moveTo>
                <a:lnTo>
                  <a:pt x="217709" y="2091157"/>
                </a:lnTo>
                <a:lnTo>
                  <a:pt x="217709" y="2100682"/>
                </a:lnTo>
                <a:lnTo>
                  <a:pt x="220337" y="2100682"/>
                </a:lnTo>
                <a:lnTo>
                  <a:pt x="222472" y="2098548"/>
                </a:lnTo>
                <a:lnTo>
                  <a:pt x="222472" y="2093292"/>
                </a:lnTo>
                <a:lnTo>
                  <a:pt x="220337" y="2091157"/>
                </a:lnTo>
                <a:close/>
              </a:path>
              <a:path w="4647565" h="2101215">
                <a:moveTo>
                  <a:pt x="265028" y="2091157"/>
                </a:moveTo>
                <a:lnTo>
                  <a:pt x="262399" y="2091157"/>
                </a:lnTo>
                <a:lnTo>
                  <a:pt x="260264" y="2093292"/>
                </a:lnTo>
                <a:lnTo>
                  <a:pt x="260264" y="2098548"/>
                </a:lnTo>
                <a:lnTo>
                  <a:pt x="262399" y="2100682"/>
                </a:lnTo>
                <a:lnTo>
                  <a:pt x="265028" y="2100682"/>
                </a:lnTo>
                <a:lnTo>
                  <a:pt x="265028" y="2091157"/>
                </a:lnTo>
                <a:close/>
              </a:path>
              <a:path w="4647565" h="2101215">
                <a:moveTo>
                  <a:pt x="312350" y="2091157"/>
                </a:moveTo>
                <a:lnTo>
                  <a:pt x="265028" y="2091157"/>
                </a:lnTo>
                <a:lnTo>
                  <a:pt x="265028" y="2100682"/>
                </a:lnTo>
                <a:lnTo>
                  <a:pt x="312350" y="2100682"/>
                </a:lnTo>
                <a:lnTo>
                  <a:pt x="312350" y="2091157"/>
                </a:lnTo>
                <a:close/>
              </a:path>
              <a:path w="4647565" h="2101215">
                <a:moveTo>
                  <a:pt x="314977" y="2091157"/>
                </a:moveTo>
                <a:lnTo>
                  <a:pt x="312350" y="2091157"/>
                </a:lnTo>
                <a:lnTo>
                  <a:pt x="312350" y="2100682"/>
                </a:lnTo>
                <a:lnTo>
                  <a:pt x="314977" y="2100682"/>
                </a:lnTo>
                <a:lnTo>
                  <a:pt x="317112" y="2098548"/>
                </a:lnTo>
                <a:lnTo>
                  <a:pt x="317112" y="2093292"/>
                </a:lnTo>
                <a:lnTo>
                  <a:pt x="314977" y="2091157"/>
                </a:lnTo>
                <a:close/>
              </a:path>
              <a:path w="4647565" h="2101215">
                <a:moveTo>
                  <a:pt x="359671" y="2091157"/>
                </a:moveTo>
                <a:lnTo>
                  <a:pt x="357043" y="2091157"/>
                </a:lnTo>
                <a:lnTo>
                  <a:pt x="354909" y="2093292"/>
                </a:lnTo>
                <a:lnTo>
                  <a:pt x="354909" y="2098548"/>
                </a:lnTo>
                <a:lnTo>
                  <a:pt x="357043" y="2100682"/>
                </a:lnTo>
                <a:lnTo>
                  <a:pt x="359671" y="2100682"/>
                </a:lnTo>
                <a:lnTo>
                  <a:pt x="359671" y="2091157"/>
                </a:lnTo>
                <a:close/>
              </a:path>
              <a:path w="4647565" h="2101215">
                <a:moveTo>
                  <a:pt x="406994" y="2091157"/>
                </a:moveTo>
                <a:lnTo>
                  <a:pt x="359671" y="2091157"/>
                </a:lnTo>
                <a:lnTo>
                  <a:pt x="359671" y="2100682"/>
                </a:lnTo>
                <a:lnTo>
                  <a:pt x="406994" y="2100682"/>
                </a:lnTo>
                <a:lnTo>
                  <a:pt x="406994" y="2091157"/>
                </a:lnTo>
                <a:close/>
              </a:path>
              <a:path w="4647565" h="2101215">
                <a:moveTo>
                  <a:pt x="409621" y="2091157"/>
                </a:moveTo>
                <a:lnTo>
                  <a:pt x="406994" y="2091157"/>
                </a:lnTo>
                <a:lnTo>
                  <a:pt x="406994" y="2100682"/>
                </a:lnTo>
                <a:lnTo>
                  <a:pt x="409621" y="2100682"/>
                </a:lnTo>
                <a:lnTo>
                  <a:pt x="411756" y="2098548"/>
                </a:lnTo>
                <a:lnTo>
                  <a:pt x="411756" y="2093292"/>
                </a:lnTo>
                <a:lnTo>
                  <a:pt x="409621" y="2091157"/>
                </a:lnTo>
                <a:close/>
              </a:path>
              <a:path w="4647565" h="2101215">
                <a:moveTo>
                  <a:pt x="454315" y="2091157"/>
                </a:moveTo>
                <a:lnTo>
                  <a:pt x="451688" y="2091157"/>
                </a:lnTo>
                <a:lnTo>
                  <a:pt x="449553" y="2093292"/>
                </a:lnTo>
                <a:lnTo>
                  <a:pt x="449553" y="2098548"/>
                </a:lnTo>
                <a:lnTo>
                  <a:pt x="451688" y="2100682"/>
                </a:lnTo>
                <a:lnTo>
                  <a:pt x="454315" y="2100682"/>
                </a:lnTo>
                <a:lnTo>
                  <a:pt x="454315" y="2091157"/>
                </a:lnTo>
                <a:close/>
              </a:path>
              <a:path w="4647565" h="2101215">
                <a:moveTo>
                  <a:pt x="501638" y="2091157"/>
                </a:moveTo>
                <a:lnTo>
                  <a:pt x="454315" y="2091157"/>
                </a:lnTo>
                <a:lnTo>
                  <a:pt x="454315" y="2100682"/>
                </a:lnTo>
                <a:lnTo>
                  <a:pt x="501638" y="2100682"/>
                </a:lnTo>
                <a:lnTo>
                  <a:pt x="501638" y="2091157"/>
                </a:lnTo>
                <a:close/>
              </a:path>
              <a:path w="4647565" h="2101215">
                <a:moveTo>
                  <a:pt x="504266" y="2091157"/>
                </a:moveTo>
                <a:lnTo>
                  <a:pt x="501638" y="2091157"/>
                </a:lnTo>
                <a:lnTo>
                  <a:pt x="501638" y="2100682"/>
                </a:lnTo>
                <a:lnTo>
                  <a:pt x="504266" y="2100682"/>
                </a:lnTo>
                <a:lnTo>
                  <a:pt x="506401" y="2098548"/>
                </a:lnTo>
                <a:lnTo>
                  <a:pt x="506401" y="2093292"/>
                </a:lnTo>
                <a:lnTo>
                  <a:pt x="504266" y="2091157"/>
                </a:lnTo>
                <a:close/>
              </a:path>
              <a:path w="4647565" h="2101215">
                <a:moveTo>
                  <a:pt x="548960" y="2091157"/>
                </a:moveTo>
                <a:lnTo>
                  <a:pt x="546332" y="2091157"/>
                </a:lnTo>
                <a:lnTo>
                  <a:pt x="544197" y="2093292"/>
                </a:lnTo>
                <a:lnTo>
                  <a:pt x="544197" y="2098548"/>
                </a:lnTo>
                <a:lnTo>
                  <a:pt x="546332" y="2100682"/>
                </a:lnTo>
                <a:lnTo>
                  <a:pt x="548960" y="2100682"/>
                </a:lnTo>
                <a:lnTo>
                  <a:pt x="548960" y="2091157"/>
                </a:lnTo>
                <a:close/>
              </a:path>
              <a:path w="4647565" h="2101215">
                <a:moveTo>
                  <a:pt x="596282" y="2091157"/>
                </a:moveTo>
                <a:lnTo>
                  <a:pt x="548960" y="2091157"/>
                </a:lnTo>
                <a:lnTo>
                  <a:pt x="548960" y="2100682"/>
                </a:lnTo>
                <a:lnTo>
                  <a:pt x="596282" y="2100682"/>
                </a:lnTo>
                <a:lnTo>
                  <a:pt x="596282" y="2091157"/>
                </a:lnTo>
                <a:close/>
              </a:path>
              <a:path w="4647565" h="2101215">
                <a:moveTo>
                  <a:pt x="598910" y="2091157"/>
                </a:moveTo>
                <a:lnTo>
                  <a:pt x="596282" y="2091157"/>
                </a:lnTo>
                <a:lnTo>
                  <a:pt x="596282" y="2100682"/>
                </a:lnTo>
                <a:lnTo>
                  <a:pt x="598910" y="2100682"/>
                </a:lnTo>
                <a:lnTo>
                  <a:pt x="601045" y="2098548"/>
                </a:lnTo>
                <a:lnTo>
                  <a:pt x="601045" y="2093292"/>
                </a:lnTo>
                <a:lnTo>
                  <a:pt x="598910" y="2091157"/>
                </a:lnTo>
                <a:close/>
              </a:path>
              <a:path w="4647565" h="2101215">
                <a:moveTo>
                  <a:pt x="643604" y="2091157"/>
                </a:moveTo>
                <a:lnTo>
                  <a:pt x="640976" y="2091157"/>
                </a:lnTo>
                <a:lnTo>
                  <a:pt x="638841" y="2093292"/>
                </a:lnTo>
                <a:lnTo>
                  <a:pt x="638841" y="2098548"/>
                </a:lnTo>
                <a:lnTo>
                  <a:pt x="640976" y="2100682"/>
                </a:lnTo>
                <a:lnTo>
                  <a:pt x="643604" y="2100682"/>
                </a:lnTo>
                <a:lnTo>
                  <a:pt x="643604" y="2091157"/>
                </a:lnTo>
                <a:close/>
              </a:path>
              <a:path w="4647565" h="2101215">
                <a:moveTo>
                  <a:pt x="690925" y="2091157"/>
                </a:moveTo>
                <a:lnTo>
                  <a:pt x="643604" y="2091157"/>
                </a:lnTo>
                <a:lnTo>
                  <a:pt x="643604" y="2100682"/>
                </a:lnTo>
                <a:lnTo>
                  <a:pt x="690925" y="2100682"/>
                </a:lnTo>
                <a:lnTo>
                  <a:pt x="690925" y="2091157"/>
                </a:lnTo>
                <a:close/>
              </a:path>
              <a:path w="4647565" h="2101215">
                <a:moveTo>
                  <a:pt x="693554" y="2091157"/>
                </a:moveTo>
                <a:lnTo>
                  <a:pt x="690925" y="2091157"/>
                </a:lnTo>
                <a:lnTo>
                  <a:pt x="690925" y="2100682"/>
                </a:lnTo>
                <a:lnTo>
                  <a:pt x="693554" y="2100682"/>
                </a:lnTo>
                <a:lnTo>
                  <a:pt x="695689" y="2098548"/>
                </a:lnTo>
                <a:lnTo>
                  <a:pt x="695689" y="2093292"/>
                </a:lnTo>
                <a:lnTo>
                  <a:pt x="693554" y="2091157"/>
                </a:lnTo>
                <a:close/>
              </a:path>
              <a:path w="4647565" h="2101215">
                <a:moveTo>
                  <a:pt x="738248" y="2091157"/>
                </a:moveTo>
                <a:lnTo>
                  <a:pt x="735619" y="2091157"/>
                </a:lnTo>
                <a:lnTo>
                  <a:pt x="733485" y="2093292"/>
                </a:lnTo>
                <a:lnTo>
                  <a:pt x="733485" y="2098548"/>
                </a:lnTo>
                <a:lnTo>
                  <a:pt x="735619" y="2100682"/>
                </a:lnTo>
                <a:lnTo>
                  <a:pt x="738248" y="2100682"/>
                </a:lnTo>
                <a:lnTo>
                  <a:pt x="738248" y="2091157"/>
                </a:lnTo>
                <a:close/>
              </a:path>
              <a:path w="4647565" h="2101215">
                <a:moveTo>
                  <a:pt x="785569" y="2091157"/>
                </a:moveTo>
                <a:lnTo>
                  <a:pt x="738248" y="2091157"/>
                </a:lnTo>
                <a:lnTo>
                  <a:pt x="738248" y="2100682"/>
                </a:lnTo>
                <a:lnTo>
                  <a:pt x="785569" y="2100682"/>
                </a:lnTo>
                <a:lnTo>
                  <a:pt x="785569" y="2091157"/>
                </a:lnTo>
                <a:close/>
              </a:path>
              <a:path w="4647565" h="2101215">
                <a:moveTo>
                  <a:pt x="788197" y="2091157"/>
                </a:moveTo>
                <a:lnTo>
                  <a:pt x="785569" y="2091157"/>
                </a:lnTo>
                <a:lnTo>
                  <a:pt x="785569" y="2100682"/>
                </a:lnTo>
                <a:lnTo>
                  <a:pt x="788197" y="2100682"/>
                </a:lnTo>
                <a:lnTo>
                  <a:pt x="790332" y="2098548"/>
                </a:lnTo>
                <a:lnTo>
                  <a:pt x="790332" y="2093292"/>
                </a:lnTo>
                <a:lnTo>
                  <a:pt x="788197" y="2091157"/>
                </a:lnTo>
                <a:close/>
              </a:path>
              <a:path w="4647565" h="2101215">
                <a:moveTo>
                  <a:pt x="832892" y="2091157"/>
                </a:moveTo>
                <a:lnTo>
                  <a:pt x="830263" y="2091157"/>
                </a:lnTo>
                <a:lnTo>
                  <a:pt x="828128" y="2093292"/>
                </a:lnTo>
                <a:lnTo>
                  <a:pt x="828128" y="2098548"/>
                </a:lnTo>
                <a:lnTo>
                  <a:pt x="830263" y="2100682"/>
                </a:lnTo>
                <a:lnTo>
                  <a:pt x="832892" y="2100682"/>
                </a:lnTo>
                <a:lnTo>
                  <a:pt x="832892" y="2091157"/>
                </a:lnTo>
                <a:close/>
              </a:path>
              <a:path w="4647565" h="2101215">
                <a:moveTo>
                  <a:pt x="880214" y="2091157"/>
                </a:moveTo>
                <a:lnTo>
                  <a:pt x="832892" y="2091157"/>
                </a:lnTo>
                <a:lnTo>
                  <a:pt x="832892" y="2100682"/>
                </a:lnTo>
                <a:lnTo>
                  <a:pt x="880214" y="2100682"/>
                </a:lnTo>
                <a:lnTo>
                  <a:pt x="880214" y="2091157"/>
                </a:lnTo>
                <a:close/>
              </a:path>
              <a:path w="4647565" h="2101215">
                <a:moveTo>
                  <a:pt x="882841" y="2091157"/>
                </a:moveTo>
                <a:lnTo>
                  <a:pt x="880214" y="2091157"/>
                </a:lnTo>
                <a:lnTo>
                  <a:pt x="880214" y="2100682"/>
                </a:lnTo>
                <a:lnTo>
                  <a:pt x="882841" y="2100682"/>
                </a:lnTo>
                <a:lnTo>
                  <a:pt x="884976" y="2098548"/>
                </a:lnTo>
                <a:lnTo>
                  <a:pt x="884976" y="2093292"/>
                </a:lnTo>
                <a:lnTo>
                  <a:pt x="882841" y="2091157"/>
                </a:lnTo>
                <a:close/>
              </a:path>
              <a:path w="4647565" h="2101215">
                <a:moveTo>
                  <a:pt x="927535" y="2091157"/>
                </a:moveTo>
                <a:lnTo>
                  <a:pt x="924907" y="2091157"/>
                </a:lnTo>
                <a:lnTo>
                  <a:pt x="922773" y="2093292"/>
                </a:lnTo>
                <a:lnTo>
                  <a:pt x="922773" y="2098548"/>
                </a:lnTo>
                <a:lnTo>
                  <a:pt x="924907" y="2100682"/>
                </a:lnTo>
                <a:lnTo>
                  <a:pt x="927535" y="2100682"/>
                </a:lnTo>
                <a:lnTo>
                  <a:pt x="927535" y="2091157"/>
                </a:lnTo>
                <a:close/>
              </a:path>
              <a:path w="4647565" h="2101215">
                <a:moveTo>
                  <a:pt x="974858" y="2091157"/>
                </a:moveTo>
                <a:lnTo>
                  <a:pt x="927535" y="2091157"/>
                </a:lnTo>
                <a:lnTo>
                  <a:pt x="927535" y="2100682"/>
                </a:lnTo>
                <a:lnTo>
                  <a:pt x="974858" y="2100682"/>
                </a:lnTo>
                <a:lnTo>
                  <a:pt x="974858" y="2091157"/>
                </a:lnTo>
                <a:close/>
              </a:path>
              <a:path w="4647565" h="2101215">
                <a:moveTo>
                  <a:pt x="977485" y="2091157"/>
                </a:moveTo>
                <a:lnTo>
                  <a:pt x="974858" y="2091157"/>
                </a:lnTo>
                <a:lnTo>
                  <a:pt x="974858" y="2100682"/>
                </a:lnTo>
                <a:lnTo>
                  <a:pt x="977485" y="2100682"/>
                </a:lnTo>
                <a:lnTo>
                  <a:pt x="979620" y="2098548"/>
                </a:lnTo>
                <a:lnTo>
                  <a:pt x="979620" y="2093292"/>
                </a:lnTo>
                <a:lnTo>
                  <a:pt x="977485" y="2091157"/>
                </a:lnTo>
                <a:close/>
              </a:path>
              <a:path w="4647565" h="2101215">
                <a:moveTo>
                  <a:pt x="1022179" y="2091157"/>
                </a:moveTo>
                <a:lnTo>
                  <a:pt x="1019552" y="2091157"/>
                </a:lnTo>
                <a:lnTo>
                  <a:pt x="1017417" y="2093292"/>
                </a:lnTo>
                <a:lnTo>
                  <a:pt x="1017417" y="2098548"/>
                </a:lnTo>
                <a:lnTo>
                  <a:pt x="1019552" y="2100682"/>
                </a:lnTo>
                <a:lnTo>
                  <a:pt x="1022179" y="2100682"/>
                </a:lnTo>
                <a:lnTo>
                  <a:pt x="1022179" y="2091157"/>
                </a:lnTo>
                <a:close/>
              </a:path>
              <a:path w="4647565" h="2101215">
                <a:moveTo>
                  <a:pt x="1069502" y="2091157"/>
                </a:moveTo>
                <a:lnTo>
                  <a:pt x="1022179" y="2091157"/>
                </a:lnTo>
                <a:lnTo>
                  <a:pt x="1022179" y="2100682"/>
                </a:lnTo>
                <a:lnTo>
                  <a:pt x="1069502" y="2100682"/>
                </a:lnTo>
                <a:lnTo>
                  <a:pt x="1069502" y="2091157"/>
                </a:lnTo>
                <a:close/>
              </a:path>
              <a:path w="4647565" h="2101215">
                <a:moveTo>
                  <a:pt x="1072130" y="2091157"/>
                </a:moveTo>
                <a:lnTo>
                  <a:pt x="1069502" y="2091157"/>
                </a:lnTo>
                <a:lnTo>
                  <a:pt x="1069502" y="2100682"/>
                </a:lnTo>
                <a:lnTo>
                  <a:pt x="1072130" y="2100682"/>
                </a:lnTo>
                <a:lnTo>
                  <a:pt x="1074265" y="2098548"/>
                </a:lnTo>
                <a:lnTo>
                  <a:pt x="1074265" y="2093292"/>
                </a:lnTo>
                <a:lnTo>
                  <a:pt x="1072130" y="2091157"/>
                </a:lnTo>
                <a:close/>
              </a:path>
              <a:path w="4647565" h="2101215">
                <a:moveTo>
                  <a:pt x="1116824" y="2091157"/>
                </a:moveTo>
                <a:lnTo>
                  <a:pt x="1114196" y="2091157"/>
                </a:lnTo>
                <a:lnTo>
                  <a:pt x="1112061" y="2093292"/>
                </a:lnTo>
                <a:lnTo>
                  <a:pt x="1112061" y="2098548"/>
                </a:lnTo>
                <a:lnTo>
                  <a:pt x="1114196" y="2100682"/>
                </a:lnTo>
                <a:lnTo>
                  <a:pt x="1116824" y="2100682"/>
                </a:lnTo>
                <a:lnTo>
                  <a:pt x="1116824" y="2091157"/>
                </a:lnTo>
                <a:close/>
              </a:path>
              <a:path w="4647565" h="2101215">
                <a:moveTo>
                  <a:pt x="1164146" y="2091157"/>
                </a:moveTo>
                <a:lnTo>
                  <a:pt x="1116824" y="2091157"/>
                </a:lnTo>
                <a:lnTo>
                  <a:pt x="1116824" y="2100682"/>
                </a:lnTo>
                <a:lnTo>
                  <a:pt x="1164146" y="2100682"/>
                </a:lnTo>
                <a:lnTo>
                  <a:pt x="1164146" y="2091157"/>
                </a:lnTo>
                <a:close/>
              </a:path>
              <a:path w="4647565" h="2101215">
                <a:moveTo>
                  <a:pt x="1166774" y="2091157"/>
                </a:moveTo>
                <a:lnTo>
                  <a:pt x="1164146" y="2091157"/>
                </a:lnTo>
                <a:lnTo>
                  <a:pt x="1164146" y="2100682"/>
                </a:lnTo>
                <a:lnTo>
                  <a:pt x="1166774" y="2100682"/>
                </a:lnTo>
                <a:lnTo>
                  <a:pt x="1168909" y="2098548"/>
                </a:lnTo>
                <a:lnTo>
                  <a:pt x="1168909" y="2093292"/>
                </a:lnTo>
                <a:lnTo>
                  <a:pt x="1166774" y="2091157"/>
                </a:lnTo>
                <a:close/>
              </a:path>
              <a:path w="4647565" h="2101215">
                <a:moveTo>
                  <a:pt x="1211468" y="2091157"/>
                </a:moveTo>
                <a:lnTo>
                  <a:pt x="1208840" y="2091157"/>
                </a:lnTo>
                <a:lnTo>
                  <a:pt x="1206705" y="2093292"/>
                </a:lnTo>
                <a:lnTo>
                  <a:pt x="1206705" y="2098548"/>
                </a:lnTo>
                <a:lnTo>
                  <a:pt x="1208840" y="2100682"/>
                </a:lnTo>
                <a:lnTo>
                  <a:pt x="1211468" y="2100682"/>
                </a:lnTo>
                <a:lnTo>
                  <a:pt x="1211468" y="2091157"/>
                </a:lnTo>
                <a:close/>
              </a:path>
              <a:path w="4647565" h="2101215">
                <a:moveTo>
                  <a:pt x="1258789" y="2091157"/>
                </a:moveTo>
                <a:lnTo>
                  <a:pt x="1211468" y="2091157"/>
                </a:lnTo>
                <a:lnTo>
                  <a:pt x="1211468" y="2100682"/>
                </a:lnTo>
                <a:lnTo>
                  <a:pt x="1258789" y="2100682"/>
                </a:lnTo>
                <a:lnTo>
                  <a:pt x="1258789" y="2091157"/>
                </a:lnTo>
                <a:close/>
              </a:path>
              <a:path w="4647565" h="2101215">
                <a:moveTo>
                  <a:pt x="1261418" y="2091157"/>
                </a:moveTo>
                <a:lnTo>
                  <a:pt x="1258789" y="2091157"/>
                </a:lnTo>
                <a:lnTo>
                  <a:pt x="1258789" y="2100682"/>
                </a:lnTo>
                <a:lnTo>
                  <a:pt x="1261418" y="2100682"/>
                </a:lnTo>
                <a:lnTo>
                  <a:pt x="1263553" y="2098548"/>
                </a:lnTo>
                <a:lnTo>
                  <a:pt x="1263553" y="2093292"/>
                </a:lnTo>
                <a:lnTo>
                  <a:pt x="1261418" y="2091157"/>
                </a:lnTo>
                <a:close/>
              </a:path>
              <a:path w="4647565" h="2101215">
                <a:moveTo>
                  <a:pt x="1306112" y="2091157"/>
                </a:moveTo>
                <a:lnTo>
                  <a:pt x="1303483" y="2091157"/>
                </a:lnTo>
                <a:lnTo>
                  <a:pt x="1301349" y="2093292"/>
                </a:lnTo>
                <a:lnTo>
                  <a:pt x="1301349" y="2098548"/>
                </a:lnTo>
                <a:lnTo>
                  <a:pt x="1303483" y="2100682"/>
                </a:lnTo>
                <a:lnTo>
                  <a:pt x="1306112" y="2100682"/>
                </a:lnTo>
                <a:lnTo>
                  <a:pt x="1306112" y="2091157"/>
                </a:lnTo>
                <a:close/>
              </a:path>
              <a:path w="4647565" h="2101215">
                <a:moveTo>
                  <a:pt x="1353433" y="2091157"/>
                </a:moveTo>
                <a:lnTo>
                  <a:pt x="1306112" y="2091157"/>
                </a:lnTo>
                <a:lnTo>
                  <a:pt x="1306112" y="2100682"/>
                </a:lnTo>
                <a:lnTo>
                  <a:pt x="1353433" y="2100682"/>
                </a:lnTo>
                <a:lnTo>
                  <a:pt x="1353433" y="2091157"/>
                </a:lnTo>
                <a:close/>
              </a:path>
              <a:path w="4647565" h="2101215">
                <a:moveTo>
                  <a:pt x="1356061" y="2091157"/>
                </a:moveTo>
                <a:lnTo>
                  <a:pt x="1353433" y="2091157"/>
                </a:lnTo>
                <a:lnTo>
                  <a:pt x="1353433" y="2100682"/>
                </a:lnTo>
                <a:lnTo>
                  <a:pt x="1356061" y="2100682"/>
                </a:lnTo>
                <a:lnTo>
                  <a:pt x="1358196" y="2098548"/>
                </a:lnTo>
                <a:lnTo>
                  <a:pt x="1358196" y="2093292"/>
                </a:lnTo>
                <a:lnTo>
                  <a:pt x="1356061" y="2091157"/>
                </a:lnTo>
                <a:close/>
              </a:path>
              <a:path w="4647565" h="2101215">
                <a:moveTo>
                  <a:pt x="1400756" y="2091157"/>
                </a:moveTo>
                <a:lnTo>
                  <a:pt x="1398127" y="2091157"/>
                </a:lnTo>
                <a:lnTo>
                  <a:pt x="1395992" y="2093292"/>
                </a:lnTo>
                <a:lnTo>
                  <a:pt x="1395992" y="2098548"/>
                </a:lnTo>
                <a:lnTo>
                  <a:pt x="1398127" y="2100682"/>
                </a:lnTo>
                <a:lnTo>
                  <a:pt x="1400756" y="2100682"/>
                </a:lnTo>
                <a:lnTo>
                  <a:pt x="1400756" y="2091157"/>
                </a:lnTo>
                <a:close/>
              </a:path>
              <a:path w="4647565" h="2101215">
                <a:moveTo>
                  <a:pt x="1448078" y="2091157"/>
                </a:moveTo>
                <a:lnTo>
                  <a:pt x="1400756" y="2091157"/>
                </a:lnTo>
                <a:lnTo>
                  <a:pt x="1400756" y="2100682"/>
                </a:lnTo>
                <a:lnTo>
                  <a:pt x="1448078" y="2100682"/>
                </a:lnTo>
                <a:lnTo>
                  <a:pt x="1448078" y="2091157"/>
                </a:lnTo>
                <a:close/>
              </a:path>
              <a:path w="4647565" h="2101215">
                <a:moveTo>
                  <a:pt x="1450705" y="2091157"/>
                </a:moveTo>
                <a:lnTo>
                  <a:pt x="1448078" y="2091157"/>
                </a:lnTo>
                <a:lnTo>
                  <a:pt x="1448078" y="2100682"/>
                </a:lnTo>
                <a:lnTo>
                  <a:pt x="1450705" y="2100682"/>
                </a:lnTo>
                <a:lnTo>
                  <a:pt x="1452840" y="2098548"/>
                </a:lnTo>
                <a:lnTo>
                  <a:pt x="1452840" y="2093292"/>
                </a:lnTo>
                <a:lnTo>
                  <a:pt x="1450705" y="2091157"/>
                </a:lnTo>
                <a:close/>
              </a:path>
              <a:path w="4647565" h="2101215">
                <a:moveTo>
                  <a:pt x="1495399" y="2091157"/>
                </a:moveTo>
                <a:lnTo>
                  <a:pt x="1492771" y="2091157"/>
                </a:lnTo>
                <a:lnTo>
                  <a:pt x="1490637" y="2093292"/>
                </a:lnTo>
                <a:lnTo>
                  <a:pt x="1490637" y="2098548"/>
                </a:lnTo>
                <a:lnTo>
                  <a:pt x="1492771" y="2100682"/>
                </a:lnTo>
                <a:lnTo>
                  <a:pt x="1495399" y="2100682"/>
                </a:lnTo>
                <a:lnTo>
                  <a:pt x="1495399" y="2091157"/>
                </a:lnTo>
                <a:close/>
              </a:path>
              <a:path w="4647565" h="2101215">
                <a:moveTo>
                  <a:pt x="1542722" y="2091157"/>
                </a:moveTo>
                <a:lnTo>
                  <a:pt x="1495399" y="2091157"/>
                </a:lnTo>
                <a:lnTo>
                  <a:pt x="1495399" y="2100682"/>
                </a:lnTo>
                <a:lnTo>
                  <a:pt x="1542722" y="2100682"/>
                </a:lnTo>
                <a:lnTo>
                  <a:pt x="1542722" y="2091157"/>
                </a:lnTo>
                <a:close/>
              </a:path>
              <a:path w="4647565" h="2101215">
                <a:moveTo>
                  <a:pt x="1545349" y="2091157"/>
                </a:moveTo>
                <a:lnTo>
                  <a:pt x="1542722" y="2091157"/>
                </a:lnTo>
                <a:lnTo>
                  <a:pt x="1542722" y="2100682"/>
                </a:lnTo>
                <a:lnTo>
                  <a:pt x="1545349" y="2100682"/>
                </a:lnTo>
                <a:lnTo>
                  <a:pt x="1547484" y="2098548"/>
                </a:lnTo>
                <a:lnTo>
                  <a:pt x="1547484" y="2093292"/>
                </a:lnTo>
                <a:lnTo>
                  <a:pt x="1545349" y="2091157"/>
                </a:lnTo>
                <a:close/>
              </a:path>
              <a:path w="4647565" h="2101215">
                <a:moveTo>
                  <a:pt x="1590043" y="2091157"/>
                </a:moveTo>
                <a:lnTo>
                  <a:pt x="1587416" y="2091157"/>
                </a:lnTo>
                <a:lnTo>
                  <a:pt x="1585281" y="2093292"/>
                </a:lnTo>
                <a:lnTo>
                  <a:pt x="1585281" y="2098548"/>
                </a:lnTo>
                <a:lnTo>
                  <a:pt x="1587416" y="2100682"/>
                </a:lnTo>
                <a:lnTo>
                  <a:pt x="1590043" y="2100682"/>
                </a:lnTo>
                <a:lnTo>
                  <a:pt x="1590043" y="2091157"/>
                </a:lnTo>
                <a:close/>
              </a:path>
              <a:path w="4647565" h="2101215">
                <a:moveTo>
                  <a:pt x="1637366" y="2091157"/>
                </a:moveTo>
                <a:lnTo>
                  <a:pt x="1590043" y="2091157"/>
                </a:lnTo>
                <a:lnTo>
                  <a:pt x="1590043" y="2100682"/>
                </a:lnTo>
                <a:lnTo>
                  <a:pt x="1637366" y="2100682"/>
                </a:lnTo>
                <a:lnTo>
                  <a:pt x="1637366" y="2091157"/>
                </a:lnTo>
                <a:close/>
              </a:path>
              <a:path w="4647565" h="2101215">
                <a:moveTo>
                  <a:pt x="1639994" y="2091157"/>
                </a:moveTo>
                <a:lnTo>
                  <a:pt x="1637366" y="2091157"/>
                </a:lnTo>
                <a:lnTo>
                  <a:pt x="1637366" y="2100682"/>
                </a:lnTo>
                <a:lnTo>
                  <a:pt x="1639994" y="2100682"/>
                </a:lnTo>
                <a:lnTo>
                  <a:pt x="1642129" y="2098548"/>
                </a:lnTo>
                <a:lnTo>
                  <a:pt x="1642129" y="2093292"/>
                </a:lnTo>
                <a:lnTo>
                  <a:pt x="1639994" y="2091157"/>
                </a:lnTo>
                <a:close/>
              </a:path>
              <a:path w="4647565" h="2101215">
                <a:moveTo>
                  <a:pt x="1684688" y="2091157"/>
                </a:moveTo>
                <a:lnTo>
                  <a:pt x="1682060" y="2091157"/>
                </a:lnTo>
                <a:lnTo>
                  <a:pt x="1679925" y="2093292"/>
                </a:lnTo>
                <a:lnTo>
                  <a:pt x="1679925" y="2098548"/>
                </a:lnTo>
                <a:lnTo>
                  <a:pt x="1682060" y="2100682"/>
                </a:lnTo>
                <a:lnTo>
                  <a:pt x="1684688" y="2100682"/>
                </a:lnTo>
                <a:lnTo>
                  <a:pt x="1684688" y="2091157"/>
                </a:lnTo>
                <a:close/>
              </a:path>
              <a:path w="4647565" h="2101215">
                <a:moveTo>
                  <a:pt x="1732010" y="2091157"/>
                </a:moveTo>
                <a:lnTo>
                  <a:pt x="1684688" y="2091157"/>
                </a:lnTo>
                <a:lnTo>
                  <a:pt x="1684688" y="2100682"/>
                </a:lnTo>
                <a:lnTo>
                  <a:pt x="1732010" y="2100682"/>
                </a:lnTo>
                <a:lnTo>
                  <a:pt x="1732010" y="2091157"/>
                </a:lnTo>
                <a:close/>
              </a:path>
              <a:path w="4647565" h="2101215">
                <a:moveTo>
                  <a:pt x="1734638" y="2091157"/>
                </a:moveTo>
                <a:lnTo>
                  <a:pt x="1732010" y="2091157"/>
                </a:lnTo>
                <a:lnTo>
                  <a:pt x="1732010" y="2100682"/>
                </a:lnTo>
                <a:lnTo>
                  <a:pt x="1734638" y="2100682"/>
                </a:lnTo>
                <a:lnTo>
                  <a:pt x="1736773" y="2098548"/>
                </a:lnTo>
                <a:lnTo>
                  <a:pt x="1736773" y="2093292"/>
                </a:lnTo>
                <a:lnTo>
                  <a:pt x="1734638" y="2091157"/>
                </a:lnTo>
                <a:close/>
              </a:path>
              <a:path w="4647565" h="2101215">
                <a:moveTo>
                  <a:pt x="1779332" y="2091157"/>
                </a:moveTo>
                <a:lnTo>
                  <a:pt x="1776704" y="2091157"/>
                </a:lnTo>
                <a:lnTo>
                  <a:pt x="1774569" y="2093292"/>
                </a:lnTo>
                <a:lnTo>
                  <a:pt x="1774569" y="2098548"/>
                </a:lnTo>
                <a:lnTo>
                  <a:pt x="1776704" y="2100682"/>
                </a:lnTo>
                <a:lnTo>
                  <a:pt x="1779332" y="2100682"/>
                </a:lnTo>
                <a:lnTo>
                  <a:pt x="1779332" y="2091157"/>
                </a:lnTo>
                <a:close/>
              </a:path>
              <a:path w="4647565" h="2101215">
                <a:moveTo>
                  <a:pt x="1826653" y="2091157"/>
                </a:moveTo>
                <a:lnTo>
                  <a:pt x="1779332" y="2091157"/>
                </a:lnTo>
                <a:lnTo>
                  <a:pt x="1779332" y="2100682"/>
                </a:lnTo>
                <a:lnTo>
                  <a:pt x="1826653" y="2100682"/>
                </a:lnTo>
                <a:lnTo>
                  <a:pt x="1826653" y="2091157"/>
                </a:lnTo>
                <a:close/>
              </a:path>
              <a:path w="4647565" h="2101215">
                <a:moveTo>
                  <a:pt x="1829282" y="2091157"/>
                </a:moveTo>
                <a:lnTo>
                  <a:pt x="1826653" y="2091157"/>
                </a:lnTo>
                <a:lnTo>
                  <a:pt x="1826653" y="2100682"/>
                </a:lnTo>
                <a:lnTo>
                  <a:pt x="1829282" y="2100682"/>
                </a:lnTo>
                <a:lnTo>
                  <a:pt x="1831417" y="2098548"/>
                </a:lnTo>
                <a:lnTo>
                  <a:pt x="1831417" y="2093292"/>
                </a:lnTo>
                <a:lnTo>
                  <a:pt x="1829282" y="2091157"/>
                </a:lnTo>
                <a:close/>
              </a:path>
              <a:path w="4647565" h="2101215">
                <a:moveTo>
                  <a:pt x="1873976" y="2091157"/>
                </a:moveTo>
                <a:lnTo>
                  <a:pt x="1871348" y="2091157"/>
                </a:lnTo>
                <a:lnTo>
                  <a:pt x="1869213" y="2093292"/>
                </a:lnTo>
                <a:lnTo>
                  <a:pt x="1869213" y="2098548"/>
                </a:lnTo>
                <a:lnTo>
                  <a:pt x="1871348" y="2100682"/>
                </a:lnTo>
                <a:lnTo>
                  <a:pt x="1873976" y="2100682"/>
                </a:lnTo>
                <a:lnTo>
                  <a:pt x="1873976" y="2091157"/>
                </a:lnTo>
                <a:close/>
              </a:path>
              <a:path w="4647565" h="2101215">
                <a:moveTo>
                  <a:pt x="1921297" y="2091157"/>
                </a:moveTo>
                <a:lnTo>
                  <a:pt x="1873976" y="2091157"/>
                </a:lnTo>
                <a:lnTo>
                  <a:pt x="1873976" y="2100682"/>
                </a:lnTo>
                <a:lnTo>
                  <a:pt x="1921297" y="2100682"/>
                </a:lnTo>
                <a:lnTo>
                  <a:pt x="1921297" y="2091157"/>
                </a:lnTo>
                <a:close/>
              </a:path>
              <a:path w="4647565" h="2101215">
                <a:moveTo>
                  <a:pt x="1923926" y="2091157"/>
                </a:moveTo>
                <a:lnTo>
                  <a:pt x="1921297" y="2091157"/>
                </a:lnTo>
                <a:lnTo>
                  <a:pt x="1921297" y="2100682"/>
                </a:lnTo>
                <a:lnTo>
                  <a:pt x="1923926" y="2100682"/>
                </a:lnTo>
                <a:lnTo>
                  <a:pt x="1926060" y="2098548"/>
                </a:lnTo>
                <a:lnTo>
                  <a:pt x="1926060" y="2093292"/>
                </a:lnTo>
                <a:lnTo>
                  <a:pt x="1923926" y="2091157"/>
                </a:lnTo>
                <a:close/>
              </a:path>
              <a:path w="4647565" h="2101215">
                <a:moveTo>
                  <a:pt x="1968620" y="2091157"/>
                </a:moveTo>
                <a:lnTo>
                  <a:pt x="1965991" y="2091157"/>
                </a:lnTo>
                <a:lnTo>
                  <a:pt x="1963856" y="2093292"/>
                </a:lnTo>
                <a:lnTo>
                  <a:pt x="1963856" y="2098548"/>
                </a:lnTo>
                <a:lnTo>
                  <a:pt x="1965991" y="2100682"/>
                </a:lnTo>
                <a:lnTo>
                  <a:pt x="1968620" y="2100682"/>
                </a:lnTo>
                <a:lnTo>
                  <a:pt x="1968620" y="2091157"/>
                </a:lnTo>
                <a:close/>
              </a:path>
              <a:path w="4647565" h="2101215">
                <a:moveTo>
                  <a:pt x="2015942" y="2091157"/>
                </a:moveTo>
                <a:lnTo>
                  <a:pt x="1968620" y="2091157"/>
                </a:lnTo>
                <a:lnTo>
                  <a:pt x="1968620" y="2100682"/>
                </a:lnTo>
                <a:lnTo>
                  <a:pt x="2015942" y="2100682"/>
                </a:lnTo>
                <a:lnTo>
                  <a:pt x="2015942" y="2091157"/>
                </a:lnTo>
                <a:close/>
              </a:path>
              <a:path w="4647565" h="2101215">
                <a:moveTo>
                  <a:pt x="2018569" y="2091157"/>
                </a:moveTo>
                <a:lnTo>
                  <a:pt x="2015942" y="2091157"/>
                </a:lnTo>
                <a:lnTo>
                  <a:pt x="2015942" y="2100682"/>
                </a:lnTo>
                <a:lnTo>
                  <a:pt x="2018569" y="2100682"/>
                </a:lnTo>
                <a:lnTo>
                  <a:pt x="2020704" y="2098548"/>
                </a:lnTo>
                <a:lnTo>
                  <a:pt x="2020704" y="2093292"/>
                </a:lnTo>
                <a:lnTo>
                  <a:pt x="2018569" y="2091157"/>
                </a:lnTo>
                <a:close/>
              </a:path>
              <a:path w="4647565" h="2101215">
                <a:moveTo>
                  <a:pt x="2063263" y="2091157"/>
                </a:moveTo>
                <a:lnTo>
                  <a:pt x="2060635" y="2091157"/>
                </a:lnTo>
                <a:lnTo>
                  <a:pt x="2058501" y="2093292"/>
                </a:lnTo>
                <a:lnTo>
                  <a:pt x="2058501" y="2098548"/>
                </a:lnTo>
                <a:lnTo>
                  <a:pt x="2060635" y="2100682"/>
                </a:lnTo>
                <a:lnTo>
                  <a:pt x="2063263" y="2100682"/>
                </a:lnTo>
                <a:lnTo>
                  <a:pt x="2063263" y="2091157"/>
                </a:lnTo>
                <a:close/>
              </a:path>
              <a:path w="4647565" h="2101215">
                <a:moveTo>
                  <a:pt x="2110586" y="2091157"/>
                </a:moveTo>
                <a:lnTo>
                  <a:pt x="2063263" y="2091157"/>
                </a:lnTo>
                <a:lnTo>
                  <a:pt x="2063263" y="2100682"/>
                </a:lnTo>
                <a:lnTo>
                  <a:pt x="2110586" y="2100682"/>
                </a:lnTo>
                <a:lnTo>
                  <a:pt x="2110586" y="2091157"/>
                </a:lnTo>
                <a:close/>
              </a:path>
              <a:path w="4647565" h="2101215">
                <a:moveTo>
                  <a:pt x="2113213" y="2091157"/>
                </a:moveTo>
                <a:lnTo>
                  <a:pt x="2110586" y="2091157"/>
                </a:lnTo>
                <a:lnTo>
                  <a:pt x="2110586" y="2100682"/>
                </a:lnTo>
                <a:lnTo>
                  <a:pt x="2113213" y="2100682"/>
                </a:lnTo>
                <a:lnTo>
                  <a:pt x="2115348" y="2098548"/>
                </a:lnTo>
                <a:lnTo>
                  <a:pt x="2115348" y="2093292"/>
                </a:lnTo>
                <a:lnTo>
                  <a:pt x="2113213" y="2091157"/>
                </a:lnTo>
                <a:close/>
              </a:path>
              <a:path w="4647565" h="2101215">
                <a:moveTo>
                  <a:pt x="2157907" y="2091157"/>
                </a:moveTo>
                <a:lnTo>
                  <a:pt x="2155280" y="2091157"/>
                </a:lnTo>
                <a:lnTo>
                  <a:pt x="2153145" y="2093292"/>
                </a:lnTo>
                <a:lnTo>
                  <a:pt x="2153145" y="2098548"/>
                </a:lnTo>
                <a:lnTo>
                  <a:pt x="2155280" y="2100682"/>
                </a:lnTo>
                <a:lnTo>
                  <a:pt x="2157907" y="2100682"/>
                </a:lnTo>
                <a:lnTo>
                  <a:pt x="2157907" y="2091157"/>
                </a:lnTo>
                <a:close/>
              </a:path>
              <a:path w="4647565" h="2101215">
                <a:moveTo>
                  <a:pt x="2205230" y="2091157"/>
                </a:moveTo>
                <a:lnTo>
                  <a:pt x="2157907" y="2091157"/>
                </a:lnTo>
                <a:lnTo>
                  <a:pt x="2157907" y="2100682"/>
                </a:lnTo>
                <a:lnTo>
                  <a:pt x="2205230" y="2100682"/>
                </a:lnTo>
                <a:lnTo>
                  <a:pt x="2205230" y="2091157"/>
                </a:lnTo>
                <a:close/>
              </a:path>
              <a:path w="4647565" h="2101215">
                <a:moveTo>
                  <a:pt x="2207858" y="2091157"/>
                </a:moveTo>
                <a:lnTo>
                  <a:pt x="2205230" y="2091157"/>
                </a:lnTo>
                <a:lnTo>
                  <a:pt x="2205230" y="2100682"/>
                </a:lnTo>
                <a:lnTo>
                  <a:pt x="2207858" y="2100682"/>
                </a:lnTo>
                <a:lnTo>
                  <a:pt x="2209993" y="2098548"/>
                </a:lnTo>
                <a:lnTo>
                  <a:pt x="2209993" y="2093292"/>
                </a:lnTo>
                <a:lnTo>
                  <a:pt x="2207858" y="2091157"/>
                </a:lnTo>
                <a:close/>
              </a:path>
              <a:path w="4647565" h="2101215">
                <a:moveTo>
                  <a:pt x="2252552" y="2091157"/>
                </a:moveTo>
                <a:lnTo>
                  <a:pt x="2249924" y="2091157"/>
                </a:lnTo>
                <a:lnTo>
                  <a:pt x="2247789" y="2093292"/>
                </a:lnTo>
                <a:lnTo>
                  <a:pt x="2247789" y="2098548"/>
                </a:lnTo>
                <a:lnTo>
                  <a:pt x="2249924" y="2100682"/>
                </a:lnTo>
                <a:lnTo>
                  <a:pt x="2252552" y="2100682"/>
                </a:lnTo>
                <a:lnTo>
                  <a:pt x="2252552" y="2091157"/>
                </a:lnTo>
                <a:close/>
              </a:path>
              <a:path w="4647565" h="2101215">
                <a:moveTo>
                  <a:pt x="2299874" y="2091157"/>
                </a:moveTo>
                <a:lnTo>
                  <a:pt x="2252552" y="2091157"/>
                </a:lnTo>
                <a:lnTo>
                  <a:pt x="2252552" y="2100682"/>
                </a:lnTo>
                <a:lnTo>
                  <a:pt x="2299874" y="2100682"/>
                </a:lnTo>
                <a:lnTo>
                  <a:pt x="2299874" y="2091157"/>
                </a:lnTo>
                <a:close/>
              </a:path>
              <a:path w="4647565" h="2101215">
                <a:moveTo>
                  <a:pt x="2302502" y="2091157"/>
                </a:moveTo>
                <a:lnTo>
                  <a:pt x="2299874" y="2091157"/>
                </a:lnTo>
                <a:lnTo>
                  <a:pt x="2299874" y="2100682"/>
                </a:lnTo>
                <a:lnTo>
                  <a:pt x="2302502" y="2100682"/>
                </a:lnTo>
                <a:lnTo>
                  <a:pt x="2304637" y="2098548"/>
                </a:lnTo>
                <a:lnTo>
                  <a:pt x="2304637" y="2093292"/>
                </a:lnTo>
                <a:lnTo>
                  <a:pt x="2302502" y="2091157"/>
                </a:lnTo>
                <a:close/>
              </a:path>
              <a:path w="4647565" h="2101215">
                <a:moveTo>
                  <a:pt x="2347196" y="2091157"/>
                </a:moveTo>
                <a:lnTo>
                  <a:pt x="2344568" y="2091157"/>
                </a:lnTo>
                <a:lnTo>
                  <a:pt x="2342433" y="2093292"/>
                </a:lnTo>
                <a:lnTo>
                  <a:pt x="2342433" y="2098548"/>
                </a:lnTo>
                <a:lnTo>
                  <a:pt x="2344568" y="2100682"/>
                </a:lnTo>
                <a:lnTo>
                  <a:pt x="2347196" y="2100682"/>
                </a:lnTo>
                <a:lnTo>
                  <a:pt x="2347196" y="2091157"/>
                </a:lnTo>
                <a:close/>
              </a:path>
              <a:path w="4647565" h="2101215">
                <a:moveTo>
                  <a:pt x="2394517" y="2091157"/>
                </a:moveTo>
                <a:lnTo>
                  <a:pt x="2347196" y="2091157"/>
                </a:lnTo>
                <a:lnTo>
                  <a:pt x="2347196" y="2100682"/>
                </a:lnTo>
                <a:lnTo>
                  <a:pt x="2394517" y="2100682"/>
                </a:lnTo>
                <a:lnTo>
                  <a:pt x="2394517" y="2091157"/>
                </a:lnTo>
                <a:close/>
              </a:path>
              <a:path w="4647565" h="2101215">
                <a:moveTo>
                  <a:pt x="2397146" y="2091157"/>
                </a:moveTo>
                <a:lnTo>
                  <a:pt x="2394517" y="2091157"/>
                </a:lnTo>
                <a:lnTo>
                  <a:pt x="2394517" y="2100682"/>
                </a:lnTo>
                <a:lnTo>
                  <a:pt x="2397146" y="2100682"/>
                </a:lnTo>
                <a:lnTo>
                  <a:pt x="2399281" y="2098548"/>
                </a:lnTo>
                <a:lnTo>
                  <a:pt x="2399281" y="2093292"/>
                </a:lnTo>
                <a:lnTo>
                  <a:pt x="2397146" y="2091157"/>
                </a:lnTo>
                <a:close/>
              </a:path>
              <a:path w="4647565" h="2101215">
                <a:moveTo>
                  <a:pt x="2441840" y="2091157"/>
                </a:moveTo>
                <a:lnTo>
                  <a:pt x="2439212" y="2091157"/>
                </a:lnTo>
                <a:lnTo>
                  <a:pt x="2437077" y="2093292"/>
                </a:lnTo>
                <a:lnTo>
                  <a:pt x="2437077" y="2098548"/>
                </a:lnTo>
                <a:lnTo>
                  <a:pt x="2439212" y="2100682"/>
                </a:lnTo>
                <a:lnTo>
                  <a:pt x="2441840" y="2100682"/>
                </a:lnTo>
                <a:lnTo>
                  <a:pt x="2441840" y="2091157"/>
                </a:lnTo>
                <a:close/>
              </a:path>
              <a:path w="4647565" h="2101215">
                <a:moveTo>
                  <a:pt x="2489161" y="2091157"/>
                </a:moveTo>
                <a:lnTo>
                  <a:pt x="2441840" y="2091157"/>
                </a:lnTo>
                <a:lnTo>
                  <a:pt x="2441840" y="2100682"/>
                </a:lnTo>
                <a:lnTo>
                  <a:pt x="2489161" y="2100682"/>
                </a:lnTo>
                <a:lnTo>
                  <a:pt x="2489161" y="2091157"/>
                </a:lnTo>
                <a:close/>
              </a:path>
              <a:path w="4647565" h="2101215">
                <a:moveTo>
                  <a:pt x="2491790" y="2091157"/>
                </a:moveTo>
                <a:lnTo>
                  <a:pt x="2489161" y="2091157"/>
                </a:lnTo>
                <a:lnTo>
                  <a:pt x="2489161" y="2100682"/>
                </a:lnTo>
                <a:lnTo>
                  <a:pt x="2491790" y="2100682"/>
                </a:lnTo>
                <a:lnTo>
                  <a:pt x="2493924" y="2098548"/>
                </a:lnTo>
                <a:lnTo>
                  <a:pt x="2493924" y="2093292"/>
                </a:lnTo>
                <a:lnTo>
                  <a:pt x="2491790" y="2091157"/>
                </a:lnTo>
                <a:close/>
              </a:path>
              <a:path w="4647565" h="2101215">
                <a:moveTo>
                  <a:pt x="2536484" y="2091157"/>
                </a:moveTo>
                <a:lnTo>
                  <a:pt x="2533855" y="2091157"/>
                </a:lnTo>
                <a:lnTo>
                  <a:pt x="2531720" y="2093292"/>
                </a:lnTo>
                <a:lnTo>
                  <a:pt x="2531720" y="2098548"/>
                </a:lnTo>
                <a:lnTo>
                  <a:pt x="2533855" y="2100682"/>
                </a:lnTo>
                <a:lnTo>
                  <a:pt x="2536484" y="2100682"/>
                </a:lnTo>
                <a:lnTo>
                  <a:pt x="2536484" y="2091157"/>
                </a:lnTo>
                <a:close/>
              </a:path>
              <a:path w="4647565" h="2101215">
                <a:moveTo>
                  <a:pt x="2583806" y="2091157"/>
                </a:moveTo>
                <a:lnTo>
                  <a:pt x="2536484" y="2091157"/>
                </a:lnTo>
                <a:lnTo>
                  <a:pt x="2536484" y="2100682"/>
                </a:lnTo>
                <a:lnTo>
                  <a:pt x="2583806" y="2100682"/>
                </a:lnTo>
                <a:lnTo>
                  <a:pt x="2583806" y="2091157"/>
                </a:lnTo>
                <a:close/>
              </a:path>
              <a:path w="4647565" h="2101215">
                <a:moveTo>
                  <a:pt x="2586433" y="2091157"/>
                </a:moveTo>
                <a:lnTo>
                  <a:pt x="2583806" y="2091157"/>
                </a:lnTo>
                <a:lnTo>
                  <a:pt x="2583806" y="2100682"/>
                </a:lnTo>
                <a:lnTo>
                  <a:pt x="2586433" y="2100682"/>
                </a:lnTo>
                <a:lnTo>
                  <a:pt x="2588568" y="2098548"/>
                </a:lnTo>
                <a:lnTo>
                  <a:pt x="2588568" y="2093292"/>
                </a:lnTo>
                <a:lnTo>
                  <a:pt x="2586433" y="2091157"/>
                </a:lnTo>
                <a:close/>
              </a:path>
              <a:path w="4647565" h="2101215">
                <a:moveTo>
                  <a:pt x="2631127" y="2091157"/>
                </a:moveTo>
                <a:lnTo>
                  <a:pt x="2628499" y="2091157"/>
                </a:lnTo>
                <a:lnTo>
                  <a:pt x="2626365" y="2093292"/>
                </a:lnTo>
                <a:lnTo>
                  <a:pt x="2626365" y="2098548"/>
                </a:lnTo>
                <a:lnTo>
                  <a:pt x="2628499" y="2100682"/>
                </a:lnTo>
                <a:lnTo>
                  <a:pt x="2631127" y="2100682"/>
                </a:lnTo>
                <a:lnTo>
                  <a:pt x="2631127" y="2091157"/>
                </a:lnTo>
                <a:close/>
              </a:path>
              <a:path w="4647565" h="2101215">
                <a:moveTo>
                  <a:pt x="2678450" y="2091157"/>
                </a:moveTo>
                <a:lnTo>
                  <a:pt x="2631127" y="2091157"/>
                </a:lnTo>
                <a:lnTo>
                  <a:pt x="2631127" y="2100682"/>
                </a:lnTo>
                <a:lnTo>
                  <a:pt x="2678450" y="2100682"/>
                </a:lnTo>
                <a:lnTo>
                  <a:pt x="2678450" y="2091157"/>
                </a:lnTo>
                <a:close/>
              </a:path>
              <a:path w="4647565" h="2101215">
                <a:moveTo>
                  <a:pt x="2681077" y="2091157"/>
                </a:moveTo>
                <a:lnTo>
                  <a:pt x="2678450" y="2091157"/>
                </a:lnTo>
                <a:lnTo>
                  <a:pt x="2678450" y="2100682"/>
                </a:lnTo>
                <a:lnTo>
                  <a:pt x="2681077" y="2100682"/>
                </a:lnTo>
                <a:lnTo>
                  <a:pt x="2683212" y="2098548"/>
                </a:lnTo>
                <a:lnTo>
                  <a:pt x="2683212" y="2093292"/>
                </a:lnTo>
                <a:lnTo>
                  <a:pt x="2681077" y="2091157"/>
                </a:lnTo>
                <a:close/>
              </a:path>
              <a:path w="4647565" h="2101215">
                <a:moveTo>
                  <a:pt x="2725771" y="2091157"/>
                </a:moveTo>
                <a:lnTo>
                  <a:pt x="2723144" y="2091157"/>
                </a:lnTo>
                <a:lnTo>
                  <a:pt x="2721009" y="2093292"/>
                </a:lnTo>
                <a:lnTo>
                  <a:pt x="2721009" y="2098548"/>
                </a:lnTo>
                <a:lnTo>
                  <a:pt x="2723144" y="2100682"/>
                </a:lnTo>
                <a:lnTo>
                  <a:pt x="2725771" y="2100682"/>
                </a:lnTo>
                <a:lnTo>
                  <a:pt x="2725771" y="2091157"/>
                </a:lnTo>
                <a:close/>
              </a:path>
              <a:path w="4647565" h="2101215">
                <a:moveTo>
                  <a:pt x="2773094" y="2091157"/>
                </a:moveTo>
                <a:lnTo>
                  <a:pt x="2725771" y="2091157"/>
                </a:lnTo>
                <a:lnTo>
                  <a:pt x="2725771" y="2100682"/>
                </a:lnTo>
                <a:lnTo>
                  <a:pt x="2773094" y="2100682"/>
                </a:lnTo>
                <a:lnTo>
                  <a:pt x="2773094" y="2091157"/>
                </a:lnTo>
                <a:close/>
              </a:path>
              <a:path w="4647565" h="2101215">
                <a:moveTo>
                  <a:pt x="2775722" y="2091157"/>
                </a:moveTo>
                <a:lnTo>
                  <a:pt x="2773094" y="2091157"/>
                </a:lnTo>
                <a:lnTo>
                  <a:pt x="2773094" y="2100682"/>
                </a:lnTo>
                <a:lnTo>
                  <a:pt x="2775722" y="2100682"/>
                </a:lnTo>
                <a:lnTo>
                  <a:pt x="2777857" y="2098548"/>
                </a:lnTo>
                <a:lnTo>
                  <a:pt x="2777857" y="2093292"/>
                </a:lnTo>
                <a:lnTo>
                  <a:pt x="2775722" y="2091157"/>
                </a:lnTo>
                <a:close/>
              </a:path>
              <a:path w="4647565" h="2101215">
                <a:moveTo>
                  <a:pt x="2820416" y="2091157"/>
                </a:moveTo>
                <a:lnTo>
                  <a:pt x="2817788" y="2091157"/>
                </a:lnTo>
                <a:lnTo>
                  <a:pt x="2815653" y="2093292"/>
                </a:lnTo>
                <a:lnTo>
                  <a:pt x="2815653" y="2098548"/>
                </a:lnTo>
                <a:lnTo>
                  <a:pt x="2817788" y="2100682"/>
                </a:lnTo>
                <a:lnTo>
                  <a:pt x="2820416" y="2100682"/>
                </a:lnTo>
                <a:lnTo>
                  <a:pt x="2820416" y="2091157"/>
                </a:lnTo>
                <a:close/>
              </a:path>
              <a:path w="4647565" h="2101215">
                <a:moveTo>
                  <a:pt x="2867738" y="2091157"/>
                </a:moveTo>
                <a:lnTo>
                  <a:pt x="2820416" y="2091157"/>
                </a:lnTo>
                <a:lnTo>
                  <a:pt x="2820416" y="2100682"/>
                </a:lnTo>
                <a:lnTo>
                  <a:pt x="2867738" y="2100682"/>
                </a:lnTo>
                <a:lnTo>
                  <a:pt x="2867738" y="2091157"/>
                </a:lnTo>
                <a:close/>
              </a:path>
              <a:path w="4647565" h="2101215">
                <a:moveTo>
                  <a:pt x="2870366" y="2091157"/>
                </a:moveTo>
                <a:lnTo>
                  <a:pt x="2867738" y="2091157"/>
                </a:lnTo>
                <a:lnTo>
                  <a:pt x="2867738" y="2100682"/>
                </a:lnTo>
                <a:lnTo>
                  <a:pt x="2870366" y="2100682"/>
                </a:lnTo>
                <a:lnTo>
                  <a:pt x="2872501" y="2098548"/>
                </a:lnTo>
                <a:lnTo>
                  <a:pt x="2872501" y="2093292"/>
                </a:lnTo>
                <a:lnTo>
                  <a:pt x="2870366" y="2091157"/>
                </a:lnTo>
                <a:close/>
              </a:path>
              <a:path w="4647565" h="2101215">
                <a:moveTo>
                  <a:pt x="2915060" y="2091157"/>
                </a:moveTo>
                <a:lnTo>
                  <a:pt x="2912432" y="2091157"/>
                </a:lnTo>
                <a:lnTo>
                  <a:pt x="2910297" y="2093292"/>
                </a:lnTo>
                <a:lnTo>
                  <a:pt x="2910297" y="2098548"/>
                </a:lnTo>
                <a:lnTo>
                  <a:pt x="2912432" y="2100682"/>
                </a:lnTo>
                <a:lnTo>
                  <a:pt x="2915060" y="2100682"/>
                </a:lnTo>
                <a:lnTo>
                  <a:pt x="2915060" y="2091157"/>
                </a:lnTo>
                <a:close/>
              </a:path>
              <a:path w="4647565" h="2101215">
                <a:moveTo>
                  <a:pt x="2962381" y="2091157"/>
                </a:moveTo>
                <a:lnTo>
                  <a:pt x="2915060" y="2091157"/>
                </a:lnTo>
                <a:lnTo>
                  <a:pt x="2915060" y="2100682"/>
                </a:lnTo>
                <a:lnTo>
                  <a:pt x="2962381" y="2100682"/>
                </a:lnTo>
                <a:lnTo>
                  <a:pt x="2962381" y="2091157"/>
                </a:lnTo>
                <a:close/>
              </a:path>
              <a:path w="4647565" h="2101215">
                <a:moveTo>
                  <a:pt x="2965010" y="2091157"/>
                </a:moveTo>
                <a:lnTo>
                  <a:pt x="2962381" y="2091157"/>
                </a:lnTo>
                <a:lnTo>
                  <a:pt x="2962381" y="2100682"/>
                </a:lnTo>
                <a:lnTo>
                  <a:pt x="2965010" y="2100682"/>
                </a:lnTo>
                <a:lnTo>
                  <a:pt x="2967145" y="2098548"/>
                </a:lnTo>
                <a:lnTo>
                  <a:pt x="2967145" y="2093292"/>
                </a:lnTo>
                <a:lnTo>
                  <a:pt x="2965010" y="2091157"/>
                </a:lnTo>
                <a:close/>
              </a:path>
              <a:path w="4647565" h="2101215">
                <a:moveTo>
                  <a:pt x="3009704" y="2091157"/>
                </a:moveTo>
                <a:lnTo>
                  <a:pt x="3007076" y="2091157"/>
                </a:lnTo>
                <a:lnTo>
                  <a:pt x="3004941" y="2093292"/>
                </a:lnTo>
                <a:lnTo>
                  <a:pt x="3004941" y="2098548"/>
                </a:lnTo>
                <a:lnTo>
                  <a:pt x="3007076" y="2100682"/>
                </a:lnTo>
                <a:lnTo>
                  <a:pt x="3009704" y="2100682"/>
                </a:lnTo>
                <a:lnTo>
                  <a:pt x="3009704" y="2091157"/>
                </a:lnTo>
                <a:close/>
              </a:path>
              <a:path w="4647565" h="2101215">
                <a:moveTo>
                  <a:pt x="3057025" y="2091157"/>
                </a:moveTo>
                <a:lnTo>
                  <a:pt x="3009704" y="2091157"/>
                </a:lnTo>
                <a:lnTo>
                  <a:pt x="3009704" y="2100682"/>
                </a:lnTo>
                <a:lnTo>
                  <a:pt x="3057025" y="2100682"/>
                </a:lnTo>
                <a:lnTo>
                  <a:pt x="3057025" y="2091157"/>
                </a:lnTo>
                <a:close/>
              </a:path>
              <a:path w="4647565" h="2101215">
                <a:moveTo>
                  <a:pt x="3059654" y="2091157"/>
                </a:moveTo>
                <a:lnTo>
                  <a:pt x="3057025" y="2091157"/>
                </a:lnTo>
                <a:lnTo>
                  <a:pt x="3057025" y="2100682"/>
                </a:lnTo>
                <a:lnTo>
                  <a:pt x="3059654" y="2100682"/>
                </a:lnTo>
                <a:lnTo>
                  <a:pt x="3061788" y="2098548"/>
                </a:lnTo>
                <a:lnTo>
                  <a:pt x="3061788" y="2093292"/>
                </a:lnTo>
                <a:lnTo>
                  <a:pt x="3059654" y="2091157"/>
                </a:lnTo>
                <a:close/>
              </a:path>
              <a:path w="4647565" h="2101215">
                <a:moveTo>
                  <a:pt x="3104348" y="2091157"/>
                </a:moveTo>
                <a:lnTo>
                  <a:pt x="3101719" y="2091157"/>
                </a:lnTo>
                <a:lnTo>
                  <a:pt x="3099584" y="2093292"/>
                </a:lnTo>
                <a:lnTo>
                  <a:pt x="3099584" y="2098548"/>
                </a:lnTo>
                <a:lnTo>
                  <a:pt x="3101719" y="2100682"/>
                </a:lnTo>
                <a:lnTo>
                  <a:pt x="3104348" y="2100682"/>
                </a:lnTo>
                <a:lnTo>
                  <a:pt x="3104348" y="2091157"/>
                </a:lnTo>
                <a:close/>
              </a:path>
              <a:path w="4647565" h="2101215">
                <a:moveTo>
                  <a:pt x="3151670" y="2091157"/>
                </a:moveTo>
                <a:lnTo>
                  <a:pt x="3104348" y="2091157"/>
                </a:lnTo>
                <a:lnTo>
                  <a:pt x="3104348" y="2100682"/>
                </a:lnTo>
                <a:lnTo>
                  <a:pt x="3151670" y="2100682"/>
                </a:lnTo>
                <a:lnTo>
                  <a:pt x="3151670" y="2091157"/>
                </a:lnTo>
                <a:close/>
              </a:path>
              <a:path w="4647565" h="2101215">
                <a:moveTo>
                  <a:pt x="3154297" y="2091157"/>
                </a:moveTo>
                <a:lnTo>
                  <a:pt x="3151670" y="2091157"/>
                </a:lnTo>
                <a:lnTo>
                  <a:pt x="3151670" y="2100682"/>
                </a:lnTo>
                <a:lnTo>
                  <a:pt x="3154297" y="2100682"/>
                </a:lnTo>
                <a:lnTo>
                  <a:pt x="3156432" y="2098548"/>
                </a:lnTo>
                <a:lnTo>
                  <a:pt x="3156432" y="2093292"/>
                </a:lnTo>
                <a:lnTo>
                  <a:pt x="3154297" y="2091157"/>
                </a:lnTo>
                <a:close/>
              </a:path>
              <a:path w="4647565" h="2101215">
                <a:moveTo>
                  <a:pt x="3198991" y="2091157"/>
                </a:moveTo>
                <a:lnTo>
                  <a:pt x="3196363" y="2091157"/>
                </a:lnTo>
                <a:lnTo>
                  <a:pt x="3194229" y="2093292"/>
                </a:lnTo>
                <a:lnTo>
                  <a:pt x="3194229" y="2098548"/>
                </a:lnTo>
                <a:lnTo>
                  <a:pt x="3196363" y="2100682"/>
                </a:lnTo>
                <a:lnTo>
                  <a:pt x="3198991" y="2100682"/>
                </a:lnTo>
                <a:lnTo>
                  <a:pt x="3198991" y="2091157"/>
                </a:lnTo>
                <a:close/>
              </a:path>
              <a:path w="4647565" h="2101215">
                <a:moveTo>
                  <a:pt x="3246314" y="2091157"/>
                </a:moveTo>
                <a:lnTo>
                  <a:pt x="3198991" y="2091157"/>
                </a:lnTo>
                <a:lnTo>
                  <a:pt x="3198991" y="2100682"/>
                </a:lnTo>
                <a:lnTo>
                  <a:pt x="3246314" y="2100682"/>
                </a:lnTo>
                <a:lnTo>
                  <a:pt x="3246314" y="2091157"/>
                </a:lnTo>
                <a:close/>
              </a:path>
              <a:path w="4647565" h="2101215">
                <a:moveTo>
                  <a:pt x="3248941" y="2091157"/>
                </a:moveTo>
                <a:lnTo>
                  <a:pt x="3246314" y="2091157"/>
                </a:lnTo>
                <a:lnTo>
                  <a:pt x="3246314" y="2100682"/>
                </a:lnTo>
                <a:lnTo>
                  <a:pt x="3248941" y="2100682"/>
                </a:lnTo>
                <a:lnTo>
                  <a:pt x="3251076" y="2098548"/>
                </a:lnTo>
                <a:lnTo>
                  <a:pt x="3251076" y="2093292"/>
                </a:lnTo>
                <a:lnTo>
                  <a:pt x="3248941" y="2091157"/>
                </a:lnTo>
                <a:close/>
              </a:path>
              <a:path w="4647565" h="2101215">
                <a:moveTo>
                  <a:pt x="3293635" y="2091157"/>
                </a:moveTo>
                <a:lnTo>
                  <a:pt x="3291008" y="2091157"/>
                </a:lnTo>
                <a:lnTo>
                  <a:pt x="3288873" y="2093292"/>
                </a:lnTo>
                <a:lnTo>
                  <a:pt x="3288873" y="2098548"/>
                </a:lnTo>
                <a:lnTo>
                  <a:pt x="3291008" y="2100682"/>
                </a:lnTo>
                <a:lnTo>
                  <a:pt x="3293635" y="2100682"/>
                </a:lnTo>
                <a:lnTo>
                  <a:pt x="3293635" y="2091157"/>
                </a:lnTo>
                <a:close/>
              </a:path>
              <a:path w="4647565" h="2101215">
                <a:moveTo>
                  <a:pt x="3340958" y="2091157"/>
                </a:moveTo>
                <a:lnTo>
                  <a:pt x="3293635" y="2091157"/>
                </a:lnTo>
                <a:lnTo>
                  <a:pt x="3293635" y="2100682"/>
                </a:lnTo>
                <a:lnTo>
                  <a:pt x="3340958" y="2100682"/>
                </a:lnTo>
                <a:lnTo>
                  <a:pt x="3340958" y="2091157"/>
                </a:lnTo>
                <a:close/>
              </a:path>
              <a:path w="4647565" h="2101215">
                <a:moveTo>
                  <a:pt x="3343586" y="2091157"/>
                </a:moveTo>
                <a:lnTo>
                  <a:pt x="3340958" y="2091157"/>
                </a:lnTo>
                <a:lnTo>
                  <a:pt x="3340958" y="2100682"/>
                </a:lnTo>
                <a:lnTo>
                  <a:pt x="3343586" y="2100682"/>
                </a:lnTo>
                <a:lnTo>
                  <a:pt x="3345721" y="2098548"/>
                </a:lnTo>
                <a:lnTo>
                  <a:pt x="3345721" y="2093292"/>
                </a:lnTo>
                <a:lnTo>
                  <a:pt x="3343586" y="2091157"/>
                </a:lnTo>
                <a:close/>
              </a:path>
              <a:path w="4647565" h="2101215">
                <a:moveTo>
                  <a:pt x="3388279" y="2091157"/>
                </a:moveTo>
                <a:lnTo>
                  <a:pt x="3385652" y="2091157"/>
                </a:lnTo>
                <a:lnTo>
                  <a:pt x="3383517" y="2093292"/>
                </a:lnTo>
                <a:lnTo>
                  <a:pt x="3383517" y="2098548"/>
                </a:lnTo>
                <a:lnTo>
                  <a:pt x="3385652" y="2100682"/>
                </a:lnTo>
                <a:lnTo>
                  <a:pt x="3388279" y="2100682"/>
                </a:lnTo>
                <a:lnTo>
                  <a:pt x="3388279" y="2091157"/>
                </a:lnTo>
                <a:close/>
              </a:path>
              <a:path w="4647565" h="2101215">
                <a:moveTo>
                  <a:pt x="3435602" y="2091157"/>
                </a:moveTo>
                <a:lnTo>
                  <a:pt x="3388279" y="2091157"/>
                </a:lnTo>
                <a:lnTo>
                  <a:pt x="3388279" y="2100682"/>
                </a:lnTo>
                <a:lnTo>
                  <a:pt x="3435602" y="2100682"/>
                </a:lnTo>
                <a:lnTo>
                  <a:pt x="3435602" y="2091157"/>
                </a:lnTo>
                <a:close/>
              </a:path>
              <a:path w="4647565" h="2101215">
                <a:moveTo>
                  <a:pt x="3438230" y="2091157"/>
                </a:moveTo>
                <a:lnTo>
                  <a:pt x="3435602" y="2091157"/>
                </a:lnTo>
                <a:lnTo>
                  <a:pt x="3435602" y="2100682"/>
                </a:lnTo>
                <a:lnTo>
                  <a:pt x="3438230" y="2100682"/>
                </a:lnTo>
                <a:lnTo>
                  <a:pt x="3440365" y="2098548"/>
                </a:lnTo>
                <a:lnTo>
                  <a:pt x="3440365" y="2093292"/>
                </a:lnTo>
                <a:lnTo>
                  <a:pt x="3438230" y="2091157"/>
                </a:lnTo>
                <a:close/>
              </a:path>
              <a:path w="4647565" h="2101215">
                <a:moveTo>
                  <a:pt x="3482924" y="2091157"/>
                </a:moveTo>
                <a:lnTo>
                  <a:pt x="3480296" y="2091157"/>
                </a:lnTo>
                <a:lnTo>
                  <a:pt x="3478161" y="2093292"/>
                </a:lnTo>
                <a:lnTo>
                  <a:pt x="3478161" y="2098548"/>
                </a:lnTo>
                <a:lnTo>
                  <a:pt x="3480296" y="2100682"/>
                </a:lnTo>
                <a:lnTo>
                  <a:pt x="3482924" y="2100682"/>
                </a:lnTo>
                <a:lnTo>
                  <a:pt x="3482924" y="2091157"/>
                </a:lnTo>
                <a:close/>
              </a:path>
              <a:path w="4647565" h="2101215">
                <a:moveTo>
                  <a:pt x="3530245" y="2091157"/>
                </a:moveTo>
                <a:lnTo>
                  <a:pt x="3482924" y="2091157"/>
                </a:lnTo>
                <a:lnTo>
                  <a:pt x="3482924" y="2100682"/>
                </a:lnTo>
                <a:lnTo>
                  <a:pt x="3530245" y="2100682"/>
                </a:lnTo>
                <a:lnTo>
                  <a:pt x="3530245" y="2091157"/>
                </a:lnTo>
                <a:close/>
              </a:path>
              <a:path w="4647565" h="2101215">
                <a:moveTo>
                  <a:pt x="3532874" y="2091157"/>
                </a:moveTo>
                <a:lnTo>
                  <a:pt x="3530245" y="2091157"/>
                </a:lnTo>
                <a:lnTo>
                  <a:pt x="3530245" y="2100682"/>
                </a:lnTo>
                <a:lnTo>
                  <a:pt x="3532874" y="2100682"/>
                </a:lnTo>
                <a:lnTo>
                  <a:pt x="3535009" y="2098548"/>
                </a:lnTo>
                <a:lnTo>
                  <a:pt x="3535009" y="2093292"/>
                </a:lnTo>
                <a:lnTo>
                  <a:pt x="3532874" y="2091157"/>
                </a:lnTo>
                <a:close/>
              </a:path>
              <a:path w="4647565" h="2101215">
                <a:moveTo>
                  <a:pt x="3577568" y="2091157"/>
                </a:moveTo>
                <a:lnTo>
                  <a:pt x="3574940" y="2091157"/>
                </a:lnTo>
                <a:lnTo>
                  <a:pt x="3572805" y="2093292"/>
                </a:lnTo>
                <a:lnTo>
                  <a:pt x="3572805" y="2098548"/>
                </a:lnTo>
                <a:lnTo>
                  <a:pt x="3574940" y="2100682"/>
                </a:lnTo>
                <a:lnTo>
                  <a:pt x="3577568" y="2100682"/>
                </a:lnTo>
                <a:lnTo>
                  <a:pt x="3577568" y="2091157"/>
                </a:lnTo>
                <a:close/>
              </a:path>
              <a:path w="4647565" h="2101215">
                <a:moveTo>
                  <a:pt x="3624889" y="2091157"/>
                </a:moveTo>
                <a:lnTo>
                  <a:pt x="3577568" y="2091157"/>
                </a:lnTo>
                <a:lnTo>
                  <a:pt x="3577568" y="2100682"/>
                </a:lnTo>
                <a:lnTo>
                  <a:pt x="3624889" y="2100682"/>
                </a:lnTo>
                <a:lnTo>
                  <a:pt x="3624889" y="2091157"/>
                </a:lnTo>
                <a:close/>
              </a:path>
              <a:path w="4647565" h="2101215">
                <a:moveTo>
                  <a:pt x="3627518" y="2091157"/>
                </a:moveTo>
                <a:lnTo>
                  <a:pt x="3624889" y="2091157"/>
                </a:lnTo>
                <a:lnTo>
                  <a:pt x="3624889" y="2100682"/>
                </a:lnTo>
                <a:lnTo>
                  <a:pt x="3627518" y="2100682"/>
                </a:lnTo>
                <a:lnTo>
                  <a:pt x="3629652" y="2098548"/>
                </a:lnTo>
                <a:lnTo>
                  <a:pt x="3629652" y="2093292"/>
                </a:lnTo>
                <a:lnTo>
                  <a:pt x="3627518" y="2091157"/>
                </a:lnTo>
                <a:close/>
              </a:path>
              <a:path w="4647565" h="2101215">
                <a:moveTo>
                  <a:pt x="3672212" y="2091157"/>
                </a:moveTo>
                <a:lnTo>
                  <a:pt x="3669583" y="2091157"/>
                </a:lnTo>
                <a:lnTo>
                  <a:pt x="3667448" y="2093292"/>
                </a:lnTo>
                <a:lnTo>
                  <a:pt x="3667448" y="2098548"/>
                </a:lnTo>
                <a:lnTo>
                  <a:pt x="3669583" y="2100682"/>
                </a:lnTo>
                <a:lnTo>
                  <a:pt x="3672212" y="2100682"/>
                </a:lnTo>
                <a:lnTo>
                  <a:pt x="3672212" y="2091157"/>
                </a:lnTo>
                <a:close/>
              </a:path>
              <a:path w="4647565" h="2101215">
                <a:moveTo>
                  <a:pt x="3719534" y="2091157"/>
                </a:moveTo>
                <a:lnTo>
                  <a:pt x="3672212" y="2091157"/>
                </a:lnTo>
                <a:lnTo>
                  <a:pt x="3672212" y="2100682"/>
                </a:lnTo>
                <a:lnTo>
                  <a:pt x="3719534" y="2100682"/>
                </a:lnTo>
                <a:lnTo>
                  <a:pt x="3719534" y="2091157"/>
                </a:lnTo>
                <a:close/>
              </a:path>
              <a:path w="4647565" h="2101215">
                <a:moveTo>
                  <a:pt x="3722161" y="2091157"/>
                </a:moveTo>
                <a:lnTo>
                  <a:pt x="3719534" y="2091157"/>
                </a:lnTo>
                <a:lnTo>
                  <a:pt x="3719534" y="2100682"/>
                </a:lnTo>
                <a:lnTo>
                  <a:pt x="3722161" y="2100682"/>
                </a:lnTo>
                <a:lnTo>
                  <a:pt x="3724296" y="2098548"/>
                </a:lnTo>
                <a:lnTo>
                  <a:pt x="3724296" y="2093292"/>
                </a:lnTo>
                <a:lnTo>
                  <a:pt x="3722161" y="2091157"/>
                </a:lnTo>
                <a:close/>
              </a:path>
              <a:path w="4647565" h="2101215">
                <a:moveTo>
                  <a:pt x="3766855" y="2091157"/>
                </a:moveTo>
                <a:lnTo>
                  <a:pt x="3764227" y="2091157"/>
                </a:lnTo>
                <a:lnTo>
                  <a:pt x="3762093" y="2093292"/>
                </a:lnTo>
                <a:lnTo>
                  <a:pt x="3762093" y="2098548"/>
                </a:lnTo>
                <a:lnTo>
                  <a:pt x="3764227" y="2100682"/>
                </a:lnTo>
                <a:lnTo>
                  <a:pt x="3766855" y="2100682"/>
                </a:lnTo>
                <a:lnTo>
                  <a:pt x="3766855" y="2091157"/>
                </a:lnTo>
                <a:close/>
              </a:path>
              <a:path w="4647565" h="2101215">
                <a:moveTo>
                  <a:pt x="3814178" y="2091157"/>
                </a:moveTo>
                <a:lnTo>
                  <a:pt x="3766855" y="2091157"/>
                </a:lnTo>
                <a:lnTo>
                  <a:pt x="3766855" y="2100682"/>
                </a:lnTo>
                <a:lnTo>
                  <a:pt x="3814178" y="2100682"/>
                </a:lnTo>
                <a:lnTo>
                  <a:pt x="3814178" y="2091157"/>
                </a:lnTo>
                <a:close/>
              </a:path>
              <a:path w="4647565" h="2101215">
                <a:moveTo>
                  <a:pt x="3816805" y="2091157"/>
                </a:moveTo>
                <a:lnTo>
                  <a:pt x="3814178" y="2091157"/>
                </a:lnTo>
                <a:lnTo>
                  <a:pt x="3814178" y="2100682"/>
                </a:lnTo>
                <a:lnTo>
                  <a:pt x="3816805" y="2100682"/>
                </a:lnTo>
                <a:lnTo>
                  <a:pt x="3818940" y="2098548"/>
                </a:lnTo>
                <a:lnTo>
                  <a:pt x="3818940" y="2093292"/>
                </a:lnTo>
                <a:lnTo>
                  <a:pt x="3816805" y="2091157"/>
                </a:lnTo>
                <a:close/>
              </a:path>
              <a:path w="4647565" h="2101215">
                <a:moveTo>
                  <a:pt x="3861499" y="2091157"/>
                </a:moveTo>
                <a:lnTo>
                  <a:pt x="3858872" y="2091157"/>
                </a:lnTo>
                <a:lnTo>
                  <a:pt x="3856737" y="2093292"/>
                </a:lnTo>
                <a:lnTo>
                  <a:pt x="3856737" y="2098548"/>
                </a:lnTo>
                <a:lnTo>
                  <a:pt x="3858872" y="2100682"/>
                </a:lnTo>
                <a:lnTo>
                  <a:pt x="3861499" y="2100682"/>
                </a:lnTo>
                <a:lnTo>
                  <a:pt x="3861499" y="2091157"/>
                </a:lnTo>
                <a:close/>
              </a:path>
              <a:path w="4647565" h="2101215">
                <a:moveTo>
                  <a:pt x="3908822" y="2091157"/>
                </a:moveTo>
                <a:lnTo>
                  <a:pt x="3861499" y="2091157"/>
                </a:lnTo>
                <a:lnTo>
                  <a:pt x="3861499" y="2100682"/>
                </a:lnTo>
                <a:lnTo>
                  <a:pt x="3908822" y="2100682"/>
                </a:lnTo>
                <a:lnTo>
                  <a:pt x="3908822" y="2091157"/>
                </a:lnTo>
                <a:close/>
              </a:path>
              <a:path w="4647565" h="2101215">
                <a:moveTo>
                  <a:pt x="3911450" y="2091157"/>
                </a:moveTo>
                <a:lnTo>
                  <a:pt x="3908822" y="2091157"/>
                </a:lnTo>
                <a:lnTo>
                  <a:pt x="3908822" y="2100682"/>
                </a:lnTo>
                <a:lnTo>
                  <a:pt x="3911450" y="2100682"/>
                </a:lnTo>
                <a:lnTo>
                  <a:pt x="3913585" y="2098548"/>
                </a:lnTo>
                <a:lnTo>
                  <a:pt x="3913585" y="2093292"/>
                </a:lnTo>
                <a:lnTo>
                  <a:pt x="3911450" y="2091157"/>
                </a:lnTo>
                <a:close/>
              </a:path>
              <a:path w="4647565" h="2101215">
                <a:moveTo>
                  <a:pt x="3956143" y="2091157"/>
                </a:moveTo>
                <a:lnTo>
                  <a:pt x="3953516" y="2091157"/>
                </a:lnTo>
                <a:lnTo>
                  <a:pt x="3951381" y="2093292"/>
                </a:lnTo>
                <a:lnTo>
                  <a:pt x="3951381" y="2098548"/>
                </a:lnTo>
                <a:lnTo>
                  <a:pt x="3953516" y="2100682"/>
                </a:lnTo>
                <a:lnTo>
                  <a:pt x="3956143" y="2100682"/>
                </a:lnTo>
                <a:lnTo>
                  <a:pt x="3956143" y="2091157"/>
                </a:lnTo>
                <a:close/>
              </a:path>
              <a:path w="4647565" h="2101215">
                <a:moveTo>
                  <a:pt x="4003466" y="2091157"/>
                </a:moveTo>
                <a:lnTo>
                  <a:pt x="3956143" y="2091157"/>
                </a:lnTo>
                <a:lnTo>
                  <a:pt x="3956143" y="2100682"/>
                </a:lnTo>
                <a:lnTo>
                  <a:pt x="4003466" y="2100682"/>
                </a:lnTo>
                <a:lnTo>
                  <a:pt x="4003466" y="2091157"/>
                </a:lnTo>
                <a:close/>
              </a:path>
              <a:path w="4647565" h="2101215">
                <a:moveTo>
                  <a:pt x="4006094" y="2091157"/>
                </a:moveTo>
                <a:lnTo>
                  <a:pt x="4003466" y="2091157"/>
                </a:lnTo>
                <a:lnTo>
                  <a:pt x="4003466" y="2100682"/>
                </a:lnTo>
                <a:lnTo>
                  <a:pt x="4006094" y="2100682"/>
                </a:lnTo>
                <a:lnTo>
                  <a:pt x="4008229" y="2098548"/>
                </a:lnTo>
                <a:lnTo>
                  <a:pt x="4008229" y="2093292"/>
                </a:lnTo>
                <a:lnTo>
                  <a:pt x="4006094" y="2091157"/>
                </a:lnTo>
                <a:close/>
              </a:path>
              <a:path w="4647565" h="2101215">
                <a:moveTo>
                  <a:pt x="4050788" y="2091157"/>
                </a:moveTo>
                <a:lnTo>
                  <a:pt x="4048160" y="2091157"/>
                </a:lnTo>
                <a:lnTo>
                  <a:pt x="4046025" y="2093292"/>
                </a:lnTo>
                <a:lnTo>
                  <a:pt x="4046025" y="2098548"/>
                </a:lnTo>
                <a:lnTo>
                  <a:pt x="4048160" y="2100682"/>
                </a:lnTo>
                <a:lnTo>
                  <a:pt x="4050788" y="2100682"/>
                </a:lnTo>
                <a:lnTo>
                  <a:pt x="4050788" y="2091157"/>
                </a:lnTo>
                <a:close/>
              </a:path>
              <a:path w="4647565" h="2101215">
                <a:moveTo>
                  <a:pt x="4098109" y="2091157"/>
                </a:moveTo>
                <a:lnTo>
                  <a:pt x="4050788" y="2091157"/>
                </a:lnTo>
                <a:lnTo>
                  <a:pt x="4050788" y="2100682"/>
                </a:lnTo>
                <a:lnTo>
                  <a:pt x="4098109" y="2100682"/>
                </a:lnTo>
                <a:lnTo>
                  <a:pt x="4098109" y="2091157"/>
                </a:lnTo>
                <a:close/>
              </a:path>
              <a:path w="4647565" h="2101215">
                <a:moveTo>
                  <a:pt x="4100738" y="2091157"/>
                </a:moveTo>
                <a:lnTo>
                  <a:pt x="4098109" y="2091157"/>
                </a:lnTo>
                <a:lnTo>
                  <a:pt x="4098109" y="2100682"/>
                </a:lnTo>
                <a:lnTo>
                  <a:pt x="4100738" y="2100682"/>
                </a:lnTo>
                <a:lnTo>
                  <a:pt x="4102873" y="2098548"/>
                </a:lnTo>
                <a:lnTo>
                  <a:pt x="4102873" y="2093292"/>
                </a:lnTo>
                <a:lnTo>
                  <a:pt x="4100738" y="2091157"/>
                </a:lnTo>
                <a:close/>
              </a:path>
              <a:path w="4647565" h="2101215">
                <a:moveTo>
                  <a:pt x="4145432" y="2091157"/>
                </a:moveTo>
                <a:lnTo>
                  <a:pt x="4142804" y="2091157"/>
                </a:lnTo>
                <a:lnTo>
                  <a:pt x="4140669" y="2093292"/>
                </a:lnTo>
                <a:lnTo>
                  <a:pt x="4140669" y="2098548"/>
                </a:lnTo>
                <a:lnTo>
                  <a:pt x="4142804" y="2100682"/>
                </a:lnTo>
                <a:lnTo>
                  <a:pt x="4145432" y="2100682"/>
                </a:lnTo>
                <a:lnTo>
                  <a:pt x="4145432" y="2091157"/>
                </a:lnTo>
                <a:close/>
              </a:path>
              <a:path w="4647565" h="2101215">
                <a:moveTo>
                  <a:pt x="4192753" y="2091157"/>
                </a:moveTo>
                <a:lnTo>
                  <a:pt x="4145432" y="2091157"/>
                </a:lnTo>
                <a:lnTo>
                  <a:pt x="4145432" y="2100682"/>
                </a:lnTo>
                <a:lnTo>
                  <a:pt x="4192753" y="2100682"/>
                </a:lnTo>
                <a:lnTo>
                  <a:pt x="4192753" y="2091157"/>
                </a:lnTo>
                <a:close/>
              </a:path>
              <a:path w="4647565" h="2101215">
                <a:moveTo>
                  <a:pt x="4195382" y="2091157"/>
                </a:moveTo>
                <a:lnTo>
                  <a:pt x="4192753" y="2091157"/>
                </a:lnTo>
                <a:lnTo>
                  <a:pt x="4192753" y="2100682"/>
                </a:lnTo>
                <a:lnTo>
                  <a:pt x="4195382" y="2100682"/>
                </a:lnTo>
                <a:lnTo>
                  <a:pt x="4197516" y="2098548"/>
                </a:lnTo>
                <a:lnTo>
                  <a:pt x="4197516" y="2093292"/>
                </a:lnTo>
                <a:lnTo>
                  <a:pt x="4195382" y="2091157"/>
                </a:lnTo>
                <a:close/>
              </a:path>
              <a:path w="4647565" h="2101215">
                <a:moveTo>
                  <a:pt x="4240076" y="2091157"/>
                </a:moveTo>
                <a:lnTo>
                  <a:pt x="4237447" y="2091157"/>
                </a:lnTo>
                <a:lnTo>
                  <a:pt x="4235312" y="2093292"/>
                </a:lnTo>
                <a:lnTo>
                  <a:pt x="4235312" y="2098548"/>
                </a:lnTo>
                <a:lnTo>
                  <a:pt x="4237447" y="2100682"/>
                </a:lnTo>
                <a:lnTo>
                  <a:pt x="4240076" y="2100682"/>
                </a:lnTo>
                <a:lnTo>
                  <a:pt x="4240076" y="2091157"/>
                </a:lnTo>
                <a:close/>
              </a:path>
              <a:path w="4647565" h="2101215">
                <a:moveTo>
                  <a:pt x="4287398" y="2091157"/>
                </a:moveTo>
                <a:lnTo>
                  <a:pt x="4240076" y="2091157"/>
                </a:lnTo>
                <a:lnTo>
                  <a:pt x="4240076" y="2100682"/>
                </a:lnTo>
                <a:lnTo>
                  <a:pt x="4287398" y="2100682"/>
                </a:lnTo>
                <a:lnTo>
                  <a:pt x="4287398" y="2091157"/>
                </a:lnTo>
                <a:close/>
              </a:path>
              <a:path w="4647565" h="2101215">
                <a:moveTo>
                  <a:pt x="4290025" y="2091157"/>
                </a:moveTo>
                <a:lnTo>
                  <a:pt x="4287398" y="2091157"/>
                </a:lnTo>
                <a:lnTo>
                  <a:pt x="4287398" y="2100682"/>
                </a:lnTo>
                <a:lnTo>
                  <a:pt x="4290025" y="2100682"/>
                </a:lnTo>
                <a:lnTo>
                  <a:pt x="4292160" y="2098548"/>
                </a:lnTo>
                <a:lnTo>
                  <a:pt x="4292160" y="2093292"/>
                </a:lnTo>
                <a:lnTo>
                  <a:pt x="4290025" y="2091157"/>
                </a:lnTo>
                <a:close/>
              </a:path>
              <a:path w="4647565" h="2101215">
                <a:moveTo>
                  <a:pt x="4334719" y="2091157"/>
                </a:moveTo>
                <a:lnTo>
                  <a:pt x="4332091" y="2091157"/>
                </a:lnTo>
                <a:lnTo>
                  <a:pt x="4329957" y="2093292"/>
                </a:lnTo>
                <a:lnTo>
                  <a:pt x="4329957" y="2098548"/>
                </a:lnTo>
                <a:lnTo>
                  <a:pt x="4332091" y="2100682"/>
                </a:lnTo>
                <a:lnTo>
                  <a:pt x="4334719" y="2100682"/>
                </a:lnTo>
                <a:lnTo>
                  <a:pt x="4334719" y="2091157"/>
                </a:lnTo>
                <a:close/>
              </a:path>
              <a:path w="4647565" h="2101215">
                <a:moveTo>
                  <a:pt x="4382042" y="2091157"/>
                </a:moveTo>
                <a:lnTo>
                  <a:pt x="4334719" y="2091157"/>
                </a:lnTo>
                <a:lnTo>
                  <a:pt x="4334719" y="2100682"/>
                </a:lnTo>
                <a:lnTo>
                  <a:pt x="4382042" y="2100682"/>
                </a:lnTo>
                <a:lnTo>
                  <a:pt x="4382042" y="2091157"/>
                </a:lnTo>
                <a:close/>
              </a:path>
              <a:path w="4647565" h="2101215">
                <a:moveTo>
                  <a:pt x="4384669" y="2091157"/>
                </a:moveTo>
                <a:lnTo>
                  <a:pt x="4382042" y="2091157"/>
                </a:lnTo>
                <a:lnTo>
                  <a:pt x="4382042" y="2100682"/>
                </a:lnTo>
                <a:lnTo>
                  <a:pt x="4384669" y="2100682"/>
                </a:lnTo>
                <a:lnTo>
                  <a:pt x="4386804" y="2098548"/>
                </a:lnTo>
                <a:lnTo>
                  <a:pt x="4386804" y="2093292"/>
                </a:lnTo>
                <a:lnTo>
                  <a:pt x="4384669" y="2091157"/>
                </a:lnTo>
                <a:close/>
              </a:path>
              <a:path w="4647565" h="2101215">
                <a:moveTo>
                  <a:pt x="4429363" y="2091157"/>
                </a:moveTo>
                <a:lnTo>
                  <a:pt x="4426736" y="2091157"/>
                </a:lnTo>
                <a:lnTo>
                  <a:pt x="4424601" y="2093292"/>
                </a:lnTo>
                <a:lnTo>
                  <a:pt x="4424601" y="2098548"/>
                </a:lnTo>
                <a:lnTo>
                  <a:pt x="4426736" y="2100682"/>
                </a:lnTo>
                <a:lnTo>
                  <a:pt x="4429363" y="2100682"/>
                </a:lnTo>
                <a:lnTo>
                  <a:pt x="4429363" y="2091157"/>
                </a:lnTo>
                <a:close/>
              </a:path>
              <a:path w="4647565" h="2101215">
                <a:moveTo>
                  <a:pt x="4476686" y="2091157"/>
                </a:moveTo>
                <a:lnTo>
                  <a:pt x="4429363" y="2091157"/>
                </a:lnTo>
                <a:lnTo>
                  <a:pt x="4429363" y="2100682"/>
                </a:lnTo>
                <a:lnTo>
                  <a:pt x="4476686" y="2100682"/>
                </a:lnTo>
                <a:lnTo>
                  <a:pt x="4476686" y="2091157"/>
                </a:lnTo>
                <a:close/>
              </a:path>
              <a:path w="4647565" h="2101215">
                <a:moveTo>
                  <a:pt x="4479314" y="2091157"/>
                </a:moveTo>
                <a:lnTo>
                  <a:pt x="4476686" y="2091157"/>
                </a:lnTo>
                <a:lnTo>
                  <a:pt x="4476686" y="2100682"/>
                </a:lnTo>
                <a:lnTo>
                  <a:pt x="4479314" y="2100682"/>
                </a:lnTo>
                <a:lnTo>
                  <a:pt x="4481449" y="2098548"/>
                </a:lnTo>
                <a:lnTo>
                  <a:pt x="4481449" y="2093292"/>
                </a:lnTo>
                <a:lnTo>
                  <a:pt x="4479314" y="2091157"/>
                </a:lnTo>
                <a:close/>
              </a:path>
              <a:path w="4647565" h="2101215">
                <a:moveTo>
                  <a:pt x="4524007" y="2091157"/>
                </a:moveTo>
                <a:lnTo>
                  <a:pt x="4521380" y="2091157"/>
                </a:lnTo>
                <a:lnTo>
                  <a:pt x="4519245" y="2093292"/>
                </a:lnTo>
                <a:lnTo>
                  <a:pt x="4519245" y="2098548"/>
                </a:lnTo>
                <a:lnTo>
                  <a:pt x="4521380" y="2100682"/>
                </a:lnTo>
                <a:lnTo>
                  <a:pt x="4524007" y="2100682"/>
                </a:lnTo>
                <a:lnTo>
                  <a:pt x="4524007" y="2091157"/>
                </a:lnTo>
                <a:close/>
              </a:path>
              <a:path w="4647565" h="2101215">
                <a:moveTo>
                  <a:pt x="4571330" y="2091157"/>
                </a:moveTo>
                <a:lnTo>
                  <a:pt x="4524007" y="2091157"/>
                </a:lnTo>
                <a:lnTo>
                  <a:pt x="4524007" y="2100682"/>
                </a:lnTo>
                <a:lnTo>
                  <a:pt x="4571330" y="2100682"/>
                </a:lnTo>
                <a:lnTo>
                  <a:pt x="4571330" y="2091157"/>
                </a:lnTo>
                <a:close/>
              </a:path>
              <a:path w="4647565" h="2101215">
                <a:moveTo>
                  <a:pt x="4573958" y="2091157"/>
                </a:moveTo>
                <a:lnTo>
                  <a:pt x="4571330" y="2091157"/>
                </a:lnTo>
                <a:lnTo>
                  <a:pt x="4571330" y="2100682"/>
                </a:lnTo>
                <a:lnTo>
                  <a:pt x="4573958" y="2100682"/>
                </a:lnTo>
                <a:lnTo>
                  <a:pt x="4576093" y="2098548"/>
                </a:lnTo>
                <a:lnTo>
                  <a:pt x="4576093" y="2093292"/>
                </a:lnTo>
                <a:lnTo>
                  <a:pt x="4573958" y="2091157"/>
                </a:lnTo>
                <a:close/>
              </a:path>
              <a:path w="4647565" h="2101215">
                <a:moveTo>
                  <a:pt x="4618652" y="2091157"/>
                </a:moveTo>
                <a:lnTo>
                  <a:pt x="4616024" y="2091157"/>
                </a:lnTo>
                <a:lnTo>
                  <a:pt x="4613889" y="2093292"/>
                </a:lnTo>
                <a:lnTo>
                  <a:pt x="4613889" y="2098548"/>
                </a:lnTo>
                <a:lnTo>
                  <a:pt x="4616024" y="2100682"/>
                </a:lnTo>
                <a:lnTo>
                  <a:pt x="4618652" y="2100682"/>
                </a:lnTo>
                <a:lnTo>
                  <a:pt x="4618652" y="2091157"/>
                </a:lnTo>
                <a:close/>
              </a:path>
              <a:path w="4647565" h="2101215">
                <a:moveTo>
                  <a:pt x="4642181" y="2091157"/>
                </a:moveTo>
                <a:lnTo>
                  <a:pt x="4618652" y="2091157"/>
                </a:lnTo>
                <a:lnTo>
                  <a:pt x="4618652" y="2100682"/>
                </a:lnTo>
                <a:lnTo>
                  <a:pt x="4642181" y="2100682"/>
                </a:lnTo>
                <a:lnTo>
                  <a:pt x="4642181" y="2091157"/>
                </a:lnTo>
                <a:close/>
              </a:path>
              <a:path w="4647565" h="2101215">
                <a:moveTo>
                  <a:pt x="4644810" y="2091157"/>
                </a:moveTo>
                <a:lnTo>
                  <a:pt x="4642181" y="2091157"/>
                </a:lnTo>
                <a:lnTo>
                  <a:pt x="4642181" y="2100682"/>
                </a:lnTo>
                <a:lnTo>
                  <a:pt x="4644810" y="2100682"/>
                </a:lnTo>
                <a:lnTo>
                  <a:pt x="4646943" y="2098548"/>
                </a:lnTo>
                <a:lnTo>
                  <a:pt x="4646943" y="2093292"/>
                </a:lnTo>
                <a:lnTo>
                  <a:pt x="4644810" y="2091157"/>
                </a:lnTo>
                <a:close/>
              </a:path>
              <a:path w="4647565" h="2101215">
                <a:moveTo>
                  <a:pt x="4762" y="1672546"/>
                </a:moveTo>
                <a:lnTo>
                  <a:pt x="2134" y="1672546"/>
                </a:lnTo>
                <a:lnTo>
                  <a:pt x="0" y="1674680"/>
                </a:lnTo>
                <a:lnTo>
                  <a:pt x="0" y="1679936"/>
                </a:lnTo>
                <a:lnTo>
                  <a:pt x="2134" y="1682071"/>
                </a:lnTo>
                <a:lnTo>
                  <a:pt x="4762" y="1682071"/>
                </a:lnTo>
                <a:lnTo>
                  <a:pt x="4762" y="1672546"/>
                </a:lnTo>
                <a:close/>
              </a:path>
              <a:path w="4647565" h="2101215">
                <a:moveTo>
                  <a:pt x="28421" y="1672546"/>
                </a:moveTo>
                <a:lnTo>
                  <a:pt x="4762" y="1672546"/>
                </a:lnTo>
                <a:lnTo>
                  <a:pt x="4762" y="1682071"/>
                </a:lnTo>
                <a:lnTo>
                  <a:pt x="28421" y="1682071"/>
                </a:lnTo>
                <a:lnTo>
                  <a:pt x="28421" y="1672546"/>
                </a:lnTo>
                <a:close/>
              </a:path>
              <a:path w="4647565" h="2101215">
                <a:moveTo>
                  <a:pt x="31050" y="1672546"/>
                </a:moveTo>
                <a:lnTo>
                  <a:pt x="28421" y="1672546"/>
                </a:lnTo>
                <a:lnTo>
                  <a:pt x="28421" y="1682071"/>
                </a:lnTo>
                <a:lnTo>
                  <a:pt x="31050" y="1682071"/>
                </a:lnTo>
                <a:lnTo>
                  <a:pt x="33185" y="1679936"/>
                </a:lnTo>
                <a:lnTo>
                  <a:pt x="33185" y="1674680"/>
                </a:lnTo>
                <a:lnTo>
                  <a:pt x="31050" y="1672546"/>
                </a:lnTo>
                <a:close/>
              </a:path>
              <a:path w="4647565" h="2101215">
                <a:moveTo>
                  <a:pt x="75744" y="1672546"/>
                </a:moveTo>
                <a:lnTo>
                  <a:pt x="73115" y="1672546"/>
                </a:lnTo>
                <a:lnTo>
                  <a:pt x="70981" y="1674680"/>
                </a:lnTo>
                <a:lnTo>
                  <a:pt x="70981" y="1679936"/>
                </a:lnTo>
                <a:lnTo>
                  <a:pt x="73115" y="1682071"/>
                </a:lnTo>
                <a:lnTo>
                  <a:pt x="75744" y="1682071"/>
                </a:lnTo>
                <a:lnTo>
                  <a:pt x="75744" y="1672546"/>
                </a:lnTo>
                <a:close/>
              </a:path>
              <a:path w="4647565" h="2101215">
                <a:moveTo>
                  <a:pt x="123065" y="1672546"/>
                </a:moveTo>
                <a:lnTo>
                  <a:pt x="75744" y="1672546"/>
                </a:lnTo>
                <a:lnTo>
                  <a:pt x="75744" y="1682071"/>
                </a:lnTo>
                <a:lnTo>
                  <a:pt x="123065" y="1682071"/>
                </a:lnTo>
                <a:lnTo>
                  <a:pt x="123065" y="1672546"/>
                </a:lnTo>
                <a:close/>
              </a:path>
              <a:path w="4647565" h="2101215">
                <a:moveTo>
                  <a:pt x="125693" y="1672546"/>
                </a:moveTo>
                <a:lnTo>
                  <a:pt x="123065" y="1672546"/>
                </a:lnTo>
                <a:lnTo>
                  <a:pt x="123065" y="1682071"/>
                </a:lnTo>
                <a:lnTo>
                  <a:pt x="125693" y="1682071"/>
                </a:lnTo>
                <a:lnTo>
                  <a:pt x="127828" y="1679936"/>
                </a:lnTo>
                <a:lnTo>
                  <a:pt x="127828" y="1674680"/>
                </a:lnTo>
                <a:lnTo>
                  <a:pt x="125693" y="1672546"/>
                </a:lnTo>
                <a:close/>
              </a:path>
              <a:path w="4647565" h="2101215">
                <a:moveTo>
                  <a:pt x="170388" y="1672546"/>
                </a:moveTo>
                <a:lnTo>
                  <a:pt x="167759" y="1672546"/>
                </a:lnTo>
                <a:lnTo>
                  <a:pt x="165624" y="1674680"/>
                </a:lnTo>
                <a:lnTo>
                  <a:pt x="165624" y="1679936"/>
                </a:lnTo>
                <a:lnTo>
                  <a:pt x="167759" y="1682071"/>
                </a:lnTo>
                <a:lnTo>
                  <a:pt x="170388" y="1682071"/>
                </a:lnTo>
                <a:lnTo>
                  <a:pt x="170388" y="1672546"/>
                </a:lnTo>
                <a:close/>
              </a:path>
              <a:path w="4647565" h="2101215">
                <a:moveTo>
                  <a:pt x="217709" y="1672546"/>
                </a:moveTo>
                <a:lnTo>
                  <a:pt x="170388" y="1672546"/>
                </a:lnTo>
                <a:lnTo>
                  <a:pt x="170388" y="1682071"/>
                </a:lnTo>
                <a:lnTo>
                  <a:pt x="217709" y="1682071"/>
                </a:lnTo>
                <a:lnTo>
                  <a:pt x="217709" y="1672546"/>
                </a:lnTo>
                <a:close/>
              </a:path>
              <a:path w="4647565" h="2101215">
                <a:moveTo>
                  <a:pt x="220337" y="1672546"/>
                </a:moveTo>
                <a:lnTo>
                  <a:pt x="217709" y="1672546"/>
                </a:lnTo>
                <a:lnTo>
                  <a:pt x="217709" y="1682071"/>
                </a:lnTo>
                <a:lnTo>
                  <a:pt x="220337" y="1682071"/>
                </a:lnTo>
                <a:lnTo>
                  <a:pt x="222472" y="1679936"/>
                </a:lnTo>
                <a:lnTo>
                  <a:pt x="222472" y="1674680"/>
                </a:lnTo>
                <a:lnTo>
                  <a:pt x="220337" y="1672546"/>
                </a:lnTo>
                <a:close/>
              </a:path>
              <a:path w="4647565" h="2101215">
                <a:moveTo>
                  <a:pt x="265028" y="1672546"/>
                </a:moveTo>
                <a:lnTo>
                  <a:pt x="262399" y="1672546"/>
                </a:lnTo>
                <a:lnTo>
                  <a:pt x="260264" y="1674680"/>
                </a:lnTo>
                <a:lnTo>
                  <a:pt x="260264" y="1679936"/>
                </a:lnTo>
                <a:lnTo>
                  <a:pt x="262399" y="1682071"/>
                </a:lnTo>
                <a:lnTo>
                  <a:pt x="265028" y="1682071"/>
                </a:lnTo>
                <a:lnTo>
                  <a:pt x="265028" y="1672546"/>
                </a:lnTo>
                <a:close/>
              </a:path>
              <a:path w="4647565" h="2101215">
                <a:moveTo>
                  <a:pt x="312350" y="1672546"/>
                </a:moveTo>
                <a:lnTo>
                  <a:pt x="265028" y="1672546"/>
                </a:lnTo>
                <a:lnTo>
                  <a:pt x="265028" y="1682071"/>
                </a:lnTo>
                <a:lnTo>
                  <a:pt x="312350" y="1682071"/>
                </a:lnTo>
                <a:lnTo>
                  <a:pt x="312350" y="1672546"/>
                </a:lnTo>
                <a:close/>
              </a:path>
              <a:path w="4647565" h="2101215">
                <a:moveTo>
                  <a:pt x="314977" y="1672546"/>
                </a:moveTo>
                <a:lnTo>
                  <a:pt x="312350" y="1672546"/>
                </a:lnTo>
                <a:lnTo>
                  <a:pt x="312350" y="1682071"/>
                </a:lnTo>
                <a:lnTo>
                  <a:pt x="314977" y="1682071"/>
                </a:lnTo>
                <a:lnTo>
                  <a:pt x="317112" y="1679936"/>
                </a:lnTo>
                <a:lnTo>
                  <a:pt x="317112" y="1674680"/>
                </a:lnTo>
                <a:lnTo>
                  <a:pt x="314977" y="1672546"/>
                </a:lnTo>
                <a:close/>
              </a:path>
              <a:path w="4647565" h="2101215">
                <a:moveTo>
                  <a:pt x="359671" y="1672546"/>
                </a:moveTo>
                <a:lnTo>
                  <a:pt x="357043" y="1672546"/>
                </a:lnTo>
                <a:lnTo>
                  <a:pt x="354909" y="1674680"/>
                </a:lnTo>
                <a:lnTo>
                  <a:pt x="354909" y="1679936"/>
                </a:lnTo>
                <a:lnTo>
                  <a:pt x="357043" y="1682071"/>
                </a:lnTo>
                <a:lnTo>
                  <a:pt x="359671" y="1682071"/>
                </a:lnTo>
                <a:lnTo>
                  <a:pt x="359671" y="1672546"/>
                </a:lnTo>
                <a:close/>
              </a:path>
              <a:path w="4647565" h="2101215">
                <a:moveTo>
                  <a:pt x="406994" y="1672546"/>
                </a:moveTo>
                <a:lnTo>
                  <a:pt x="359671" y="1672546"/>
                </a:lnTo>
                <a:lnTo>
                  <a:pt x="359671" y="1682071"/>
                </a:lnTo>
                <a:lnTo>
                  <a:pt x="406994" y="1682071"/>
                </a:lnTo>
                <a:lnTo>
                  <a:pt x="406994" y="1672546"/>
                </a:lnTo>
                <a:close/>
              </a:path>
              <a:path w="4647565" h="2101215">
                <a:moveTo>
                  <a:pt x="409621" y="1672546"/>
                </a:moveTo>
                <a:lnTo>
                  <a:pt x="406994" y="1672546"/>
                </a:lnTo>
                <a:lnTo>
                  <a:pt x="406994" y="1682071"/>
                </a:lnTo>
                <a:lnTo>
                  <a:pt x="409621" y="1682071"/>
                </a:lnTo>
                <a:lnTo>
                  <a:pt x="411756" y="1679936"/>
                </a:lnTo>
                <a:lnTo>
                  <a:pt x="411756" y="1674680"/>
                </a:lnTo>
                <a:lnTo>
                  <a:pt x="409621" y="1672546"/>
                </a:lnTo>
                <a:close/>
              </a:path>
              <a:path w="4647565" h="2101215">
                <a:moveTo>
                  <a:pt x="454315" y="1672546"/>
                </a:moveTo>
                <a:lnTo>
                  <a:pt x="451688" y="1672546"/>
                </a:lnTo>
                <a:lnTo>
                  <a:pt x="449553" y="1674680"/>
                </a:lnTo>
                <a:lnTo>
                  <a:pt x="449553" y="1679936"/>
                </a:lnTo>
                <a:lnTo>
                  <a:pt x="451688" y="1682071"/>
                </a:lnTo>
                <a:lnTo>
                  <a:pt x="454315" y="1682071"/>
                </a:lnTo>
                <a:lnTo>
                  <a:pt x="454315" y="1672546"/>
                </a:lnTo>
                <a:close/>
              </a:path>
              <a:path w="4647565" h="2101215">
                <a:moveTo>
                  <a:pt x="501638" y="1672546"/>
                </a:moveTo>
                <a:lnTo>
                  <a:pt x="454315" y="1672546"/>
                </a:lnTo>
                <a:lnTo>
                  <a:pt x="454315" y="1682071"/>
                </a:lnTo>
                <a:lnTo>
                  <a:pt x="501638" y="1682071"/>
                </a:lnTo>
                <a:lnTo>
                  <a:pt x="501638" y="1672546"/>
                </a:lnTo>
                <a:close/>
              </a:path>
              <a:path w="4647565" h="2101215">
                <a:moveTo>
                  <a:pt x="504266" y="1672546"/>
                </a:moveTo>
                <a:lnTo>
                  <a:pt x="501638" y="1672546"/>
                </a:lnTo>
                <a:lnTo>
                  <a:pt x="501638" y="1682071"/>
                </a:lnTo>
                <a:lnTo>
                  <a:pt x="504266" y="1682071"/>
                </a:lnTo>
                <a:lnTo>
                  <a:pt x="506401" y="1679936"/>
                </a:lnTo>
                <a:lnTo>
                  <a:pt x="506401" y="1674680"/>
                </a:lnTo>
                <a:lnTo>
                  <a:pt x="504266" y="1672546"/>
                </a:lnTo>
                <a:close/>
              </a:path>
              <a:path w="4647565" h="2101215">
                <a:moveTo>
                  <a:pt x="548960" y="1672546"/>
                </a:moveTo>
                <a:lnTo>
                  <a:pt x="546332" y="1672546"/>
                </a:lnTo>
                <a:lnTo>
                  <a:pt x="544197" y="1674680"/>
                </a:lnTo>
                <a:lnTo>
                  <a:pt x="544197" y="1679936"/>
                </a:lnTo>
                <a:lnTo>
                  <a:pt x="546332" y="1682071"/>
                </a:lnTo>
                <a:lnTo>
                  <a:pt x="548960" y="1682071"/>
                </a:lnTo>
                <a:lnTo>
                  <a:pt x="548960" y="1672546"/>
                </a:lnTo>
                <a:close/>
              </a:path>
              <a:path w="4647565" h="2101215">
                <a:moveTo>
                  <a:pt x="596282" y="1672546"/>
                </a:moveTo>
                <a:lnTo>
                  <a:pt x="548960" y="1672546"/>
                </a:lnTo>
                <a:lnTo>
                  <a:pt x="548960" y="1682071"/>
                </a:lnTo>
                <a:lnTo>
                  <a:pt x="596282" y="1682071"/>
                </a:lnTo>
                <a:lnTo>
                  <a:pt x="596282" y="1672546"/>
                </a:lnTo>
                <a:close/>
              </a:path>
              <a:path w="4647565" h="2101215">
                <a:moveTo>
                  <a:pt x="598910" y="1672546"/>
                </a:moveTo>
                <a:lnTo>
                  <a:pt x="596282" y="1672546"/>
                </a:lnTo>
                <a:lnTo>
                  <a:pt x="596282" y="1682071"/>
                </a:lnTo>
                <a:lnTo>
                  <a:pt x="598910" y="1682071"/>
                </a:lnTo>
                <a:lnTo>
                  <a:pt x="601045" y="1679936"/>
                </a:lnTo>
                <a:lnTo>
                  <a:pt x="601045" y="1674680"/>
                </a:lnTo>
                <a:lnTo>
                  <a:pt x="598910" y="1672546"/>
                </a:lnTo>
                <a:close/>
              </a:path>
              <a:path w="4647565" h="2101215">
                <a:moveTo>
                  <a:pt x="643604" y="1672546"/>
                </a:moveTo>
                <a:lnTo>
                  <a:pt x="640976" y="1672546"/>
                </a:lnTo>
                <a:lnTo>
                  <a:pt x="638841" y="1674680"/>
                </a:lnTo>
                <a:lnTo>
                  <a:pt x="638841" y="1679936"/>
                </a:lnTo>
                <a:lnTo>
                  <a:pt x="640976" y="1682071"/>
                </a:lnTo>
                <a:lnTo>
                  <a:pt x="643604" y="1682071"/>
                </a:lnTo>
                <a:lnTo>
                  <a:pt x="643604" y="1672546"/>
                </a:lnTo>
                <a:close/>
              </a:path>
              <a:path w="4647565" h="2101215">
                <a:moveTo>
                  <a:pt x="690925" y="1672546"/>
                </a:moveTo>
                <a:lnTo>
                  <a:pt x="643604" y="1672546"/>
                </a:lnTo>
                <a:lnTo>
                  <a:pt x="643604" y="1682071"/>
                </a:lnTo>
                <a:lnTo>
                  <a:pt x="690925" y="1682071"/>
                </a:lnTo>
                <a:lnTo>
                  <a:pt x="690925" y="1672546"/>
                </a:lnTo>
                <a:close/>
              </a:path>
              <a:path w="4647565" h="2101215">
                <a:moveTo>
                  <a:pt x="693554" y="1672546"/>
                </a:moveTo>
                <a:lnTo>
                  <a:pt x="690925" y="1672546"/>
                </a:lnTo>
                <a:lnTo>
                  <a:pt x="690925" y="1682071"/>
                </a:lnTo>
                <a:lnTo>
                  <a:pt x="693554" y="1682071"/>
                </a:lnTo>
                <a:lnTo>
                  <a:pt x="695689" y="1679936"/>
                </a:lnTo>
                <a:lnTo>
                  <a:pt x="695689" y="1674680"/>
                </a:lnTo>
                <a:lnTo>
                  <a:pt x="693554" y="1672546"/>
                </a:lnTo>
                <a:close/>
              </a:path>
              <a:path w="4647565" h="2101215">
                <a:moveTo>
                  <a:pt x="738248" y="1672546"/>
                </a:moveTo>
                <a:lnTo>
                  <a:pt x="735619" y="1672546"/>
                </a:lnTo>
                <a:lnTo>
                  <a:pt x="733485" y="1674680"/>
                </a:lnTo>
                <a:lnTo>
                  <a:pt x="733485" y="1679936"/>
                </a:lnTo>
                <a:lnTo>
                  <a:pt x="735619" y="1682071"/>
                </a:lnTo>
                <a:lnTo>
                  <a:pt x="738248" y="1682071"/>
                </a:lnTo>
                <a:lnTo>
                  <a:pt x="738248" y="1672546"/>
                </a:lnTo>
                <a:close/>
              </a:path>
              <a:path w="4647565" h="2101215">
                <a:moveTo>
                  <a:pt x="785569" y="1672546"/>
                </a:moveTo>
                <a:lnTo>
                  <a:pt x="738248" y="1672546"/>
                </a:lnTo>
                <a:lnTo>
                  <a:pt x="738248" y="1682071"/>
                </a:lnTo>
                <a:lnTo>
                  <a:pt x="785569" y="1682071"/>
                </a:lnTo>
                <a:lnTo>
                  <a:pt x="785569" y="1672546"/>
                </a:lnTo>
                <a:close/>
              </a:path>
              <a:path w="4647565" h="2101215">
                <a:moveTo>
                  <a:pt x="788197" y="1672546"/>
                </a:moveTo>
                <a:lnTo>
                  <a:pt x="785569" y="1672546"/>
                </a:lnTo>
                <a:lnTo>
                  <a:pt x="785569" y="1682071"/>
                </a:lnTo>
                <a:lnTo>
                  <a:pt x="788197" y="1682071"/>
                </a:lnTo>
                <a:lnTo>
                  <a:pt x="790332" y="1679936"/>
                </a:lnTo>
                <a:lnTo>
                  <a:pt x="790332" y="1674680"/>
                </a:lnTo>
                <a:lnTo>
                  <a:pt x="788197" y="1672546"/>
                </a:lnTo>
                <a:close/>
              </a:path>
              <a:path w="4647565" h="2101215">
                <a:moveTo>
                  <a:pt x="832892" y="1672546"/>
                </a:moveTo>
                <a:lnTo>
                  <a:pt x="830263" y="1672546"/>
                </a:lnTo>
                <a:lnTo>
                  <a:pt x="828128" y="1674680"/>
                </a:lnTo>
                <a:lnTo>
                  <a:pt x="828128" y="1679936"/>
                </a:lnTo>
                <a:lnTo>
                  <a:pt x="830263" y="1682071"/>
                </a:lnTo>
                <a:lnTo>
                  <a:pt x="832892" y="1682071"/>
                </a:lnTo>
                <a:lnTo>
                  <a:pt x="832892" y="1672546"/>
                </a:lnTo>
                <a:close/>
              </a:path>
              <a:path w="4647565" h="2101215">
                <a:moveTo>
                  <a:pt x="880214" y="1672546"/>
                </a:moveTo>
                <a:lnTo>
                  <a:pt x="832892" y="1672546"/>
                </a:lnTo>
                <a:lnTo>
                  <a:pt x="832892" y="1682071"/>
                </a:lnTo>
                <a:lnTo>
                  <a:pt x="880214" y="1682071"/>
                </a:lnTo>
                <a:lnTo>
                  <a:pt x="880214" y="1672546"/>
                </a:lnTo>
                <a:close/>
              </a:path>
              <a:path w="4647565" h="2101215">
                <a:moveTo>
                  <a:pt x="882841" y="1672546"/>
                </a:moveTo>
                <a:lnTo>
                  <a:pt x="880214" y="1672546"/>
                </a:lnTo>
                <a:lnTo>
                  <a:pt x="880214" y="1682071"/>
                </a:lnTo>
                <a:lnTo>
                  <a:pt x="882841" y="1682071"/>
                </a:lnTo>
                <a:lnTo>
                  <a:pt x="884976" y="1679936"/>
                </a:lnTo>
                <a:lnTo>
                  <a:pt x="884976" y="1674680"/>
                </a:lnTo>
                <a:lnTo>
                  <a:pt x="882841" y="1672546"/>
                </a:lnTo>
                <a:close/>
              </a:path>
              <a:path w="4647565" h="2101215">
                <a:moveTo>
                  <a:pt x="927535" y="1672546"/>
                </a:moveTo>
                <a:lnTo>
                  <a:pt x="924907" y="1672546"/>
                </a:lnTo>
                <a:lnTo>
                  <a:pt x="922773" y="1674680"/>
                </a:lnTo>
                <a:lnTo>
                  <a:pt x="922773" y="1679936"/>
                </a:lnTo>
                <a:lnTo>
                  <a:pt x="924907" y="1682071"/>
                </a:lnTo>
                <a:lnTo>
                  <a:pt x="927535" y="1682071"/>
                </a:lnTo>
                <a:lnTo>
                  <a:pt x="927535" y="1672546"/>
                </a:lnTo>
                <a:close/>
              </a:path>
              <a:path w="4647565" h="2101215">
                <a:moveTo>
                  <a:pt x="974858" y="1672546"/>
                </a:moveTo>
                <a:lnTo>
                  <a:pt x="927535" y="1672546"/>
                </a:lnTo>
                <a:lnTo>
                  <a:pt x="927535" y="1682071"/>
                </a:lnTo>
                <a:lnTo>
                  <a:pt x="974858" y="1682071"/>
                </a:lnTo>
                <a:lnTo>
                  <a:pt x="974858" y="1672546"/>
                </a:lnTo>
                <a:close/>
              </a:path>
              <a:path w="4647565" h="2101215">
                <a:moveTo>
                  <a:pt x="977485" y="1672546"/>
                </a:moveTo>
                <a:lnTo>
                  <a:pt x="974858" y="1672546"/>
                </a:lnTo>
                <a:lnTo>
                  <a:pt x="974858" y="1682071"/>
                </a:lnTo>
                <a:lnTo>
                  <a:pt x="977485" y="1682071"/>
                </a:lnTo>
                <a:lnTo>
                  <a:pt x="979620" y="1679936"/>
                </a:lnTo>
                <a:lnTo>
                  <a:pt x="979620" y="1674680"/>
                </a:lnTo>
                <a:lnTo>
                  <a:pt x="977485" y="1672546"/>
                </a:lnTo>
                <a:close/>
              </a:path>
              <a:path w="4647565" h="2101215">
                <a:moveTo>
                  <a:pt x="1022179" y="1672546"/>
                </a:moveTo>
                <a:lnTo>
                  <a:pt x="1019552" y="1672546"/>
                </a:lnTo>
                <a:lnTo>
                  <a:pt x="1017417" y="1674680"/>
                </a:lnTo>
                <a:lnTo>
                  <a:pt x="1017417" y="1679936"/>
                </a:lnTo>
                <a:lnTo>
                  <a:pt x="1019552" y="1682071"/>
                </a:lnTo>
                <a:lnTo>
                  <a:pt x="1022179" y="1682071"/>
                </a:lnTo>
                <a:lnTo>
                  <a:pt x="1022179" y="1672546"/>
                </a:lnTo>
                <a:close/>
              </a:path>
              <a:path w="4647565" h="2101215">
                <a:moveTo>
                  <a:pt x="1069502" y="1672546"/>
                </a:moveTo>
                <a:lnTo>
                  <a:pt x="1022179" y="1672546"/>
                </a:lnTo>
                <a:lnTo>
                  <a:pt x="1022179" y="1682071"/>
                </a:lnTo>
                <a:lnTo>
                  <a:pt x="1069502" y="1682071"/>
                </a:lnTo>
                <a:lnTo>
                  <a:pt x="1069502" y="1672546"/>
                </a:lnTo>
                <a:close/>
              </a:path>
              <a:path w="4647565" h="2101215">
                <a:moveTo>
                  <a:pt x="1072130" y="1672546"/>
                </a:moveTo>
                <a:lnTo>
                  <a:pt x="1069502" y="1672546"/>
                </a:lnTo>
                <a:lnTo>
                  <a:pt x="1069502" y="1682071"/>
                </a:lnTo>
                <a:lnTo>
                  <a:pt x="1072130" y="1682071"/>
                </a:lnTo>
                <a:lnTo>
                  <a:pt x="1074265" y="1679936"/>
                </a:lnTo>
                <a:lnTo>
                  <a:pt x="1074265" y="1674680"/>
                </a:lnTo>
                <a:lnTo>
                  <a:pt x="1072130" y="1672546"/>
                </a:lnTo>
                <a:close/>
              </a:path>
              <a:path w="4647565" h="2101215">
                <a:moveTo>
                  <a:pt x="1116824" y="1672546"/>
                </a:moveTo>
                <a:lnTo>
                  <a:pt x="1114196" y="1672546"/>
                </a:lnTo>
                <a:lnTo>
                  <a:pt x="1112061" y="1674680"/>
                </a:lnTo>
                <a:lnTo>
                  <a:pt x="1112061" y="1679936"/>
                </a:lnTo>
                <a:lnTo>
                  <a:pt x="1114196" y="1682071"/>
                </a:lnTo>
                <a:lnTo>
                  <a:pt x="1116824" y="1682071"/>
                </a:lnTo>
                <a:lnTo>
                  <a:pt x="1116824" y="1672546"/>
                </a:lnTo>
                <a:close/>
              </a:path>
              <a:path w="4647565" h="2101215">
                <a:moveTo>
                  <a:pt x="1164146" y="1672546"/>
                </a:moveTo>
                <a:lnTo>
                  <a:pt x="1116824" y="1672546"/>
                </a:lnTo>
                <a:lnTo>
                  <a:pt x="1116824" y="1682071"/>
                </a:lnTo>
                <a:lnTo>
                  <a:pt x="1164146" y="1682071"/>
                </a:lnTo>
                <a:lnTo>
                  <a:pt x="1164146" y="1672546"/>
                </a:lnTo>
                <a:close/>
              </a:path>
              <a:path w="4647565" h="2101215">
                <a:moveTo>
                  <a:pt x="1166774" y="1672546"/>
                </a:moveTo>
                <a:lnTo>
                  <a:pt x="1164146" y="1672546"/>
                </a:lnTo>
                <a:lnTo>
                  <a:pt x="1164146" y="1682071"/>
                </a:lnTo>
                <a:lnTo>
                  <a:pt x="1166774" y="1682071"/>
                </a:lnTo>
                <a:lnTo>
                  <a:pt x="1168909" y="1679936"/>
                </a:lnTo>
                <a:lnTo>
                  <a:pt x="1168909" y="1674680"/>
                </a:lnTo>
                <a:lnTo>
                  <a:pt x="1166774" y="1672546"/>
                </a:lnTo>
                <a:close/>
              </a:path>
              <a:path w="4647565" h="2101215">
                <a:moveTo>
                  <a:pt x="1211468" y="1672546"/>
                </a:moveTo>
                <a:lnTo>
                  <a:pt x="1208840" y="1672546"/>
                </a:lnTo>
                <a:lnTo>
                  <a:pt x="1206705" y="1674680"/>
                </a:lnTo>
                <a:lnTo>
                  <a:pt x="1206705" y="1679936"/>
                </a:lnTo>
                <a:lnTo>
                  <a:pt x="1208840" y="1682071"/>
                </a:lnTo>
                <a:lnTo>
                  <a:pt x="1211468" y="1682071"/>
                </a:lnTo>
                <a:lnTo>
                  <a:pt x="1211468" y="1672546"/>
                </a:lnTo>
                <a:close/>
              </a:path>
              <a:path w="4647565" h="2101215">
                <a:moveTo>
                  <a:pt x="1258789" y="1672546"/>
                </a:moveTo>
                <a:lnTo>
                  <a:pt x="1211468" y="1672546"/>
                </a:lnTo>
                <a:lnTo>
                  <a:pt x="1211468" y="1682071"/>
                </a:lnTo>
                <a:lnTo>
                  <a:pt x="1258789" y="1682071"/>
                </a:lnTo>
                <a:lnTo>
                  <a:pt x="1258789" y="1672546"/>
                </a:lnTo>
                <a:close/>
              </a:path>
              <a:path w="4647565" h="2101215">
                <a:moveTo>
                  <a:pt x="1261418" y="1672546"/>
                </a:moveTo>
                <a:lnTo>
                  <a:pt x="1258789" y="1672546"/>
                </a:lnTo>
                <a:lnTo>
                  <a:pt x="1258789" y="1682071"/>
                </a:lnTo>
                <a:lnTo>
                  <a:pt x="1261418" y="1682071"/>
                </a:lnTo>
                <a:lnTo>
                  <a:pt x="1263553" y="1679936"/>
                </a:lnTo>
                <a:lnTo>
                  <a:pt x="1263553" y="1674680"/>
                </a:lnTo>
                <a:lnTo>
                  <a:pt x="1261418" y="1672546"/>
                </a:lnTo>
                <a:close/>
              </a:path>
              <a:path w="4647565" h="2101215">
                <a:moveTo>
                  <a:pt x="1306112" y="1672546"/>
                </a:moveTo>
                <a:lnTo>
                  <a:pt x="1303483" y="1672546"/>
                </a:lnTo>
                <a:lnTo>
                  <a:pt x="1301349" y="1674680"/>
                </a:lnTo>
                <a:lnTo>
                  <a:pt x="1301349" y="1679936"/>
                </a:lnTo>
                <a:lnTo>
                  <a:pt x="1303483" y="1682071"/>
                </a:lnTo>
                <a:lnTo>
                  <a:pt x="1306112" y="1682071"/>
                </a:lnTo>
                <a:lnTo>
                  <a:pt x="1306112" y="1672546"/>
                </a:lnTo>
                <a:close/>
              </a:path>
              <a:path w="4647565" h="2101215">
                <a:moveTo>
                  <a:pt x="1353433" y="1672546"/>
                </a:moveTo>
                <a:lnTo>
                  <a:pt x="1306112" y="1672546"/>
                </a:lnTo>
                <a:lnTo>
                  <a:pt x="1306112" y="1682071"/>
                </a:lnTo>
                <a:lnTo>
                  <a:pt x="1353433" y="1682071"/>
                </a:lnTo>
                <a:lnTo>
                  <a:pt x="1353433" y="1672546"/>
                </a:lnTo>
                <a:close/>
              </a:path>
              <a:path w="4647565" h="2101215">
                <a:moveTo>
                  <a:pt x="1356061" y="1672546"/>
                </a:moveTo>
                <a:lnTo>
                  <a:pt x="1353433" y="1672546"/>
                </a:lnTo>
                <a:lnTo>
                  <a:pt x="1353433" y="1682071"/>
                </a:lnTo>
                <a:lnTo>
                  <a:pt x="1356061" y="1682071"/>
                </a:lnTo>
                <a:lnTo>
                  <a:pt x="1358196" y="1679936"/>
                </a:lnTo>
                <a:lnTo>
                  <a:pt x="1358196" y="1674680"/>
                </a:lnTo>
                <a:lnTo>
                  <a:pt x="1356061" y="1672546"/>
                </a:lnTo>
                <a:close/>
              </a:path>
              <a:path w="4647565" h="2101215">
                <a:moveTo>
                  <a:pt x="1400756" y="1672546"/>
                </a:moveTo>
                <a:lnTo>
                  <a:pt x="1398127" y="1672546"/>
                </a:lnTo>
                <a:lnTo>
                  <a:pt x="1395992" y="1674680"/>
                </a:lnTo>
                <a:lnTo>
                  <a:pt x="1395992" y="1679936"/>
                </a:lnTo>
                <a:lnTo>
                  <a:pt x="1398127" y="1682071"/>
                </a:lnTo>
                <a:lnTo>
                  <a:pt x="1400756" y="1682071"/>
                </a:lnTo>
                <a:lnTo>
                  <a:pt x="1400756" y="1672546"/>
                </a:lnTo>
                <a:close/>
              </a:path>
              <a:path w="4647565" h="2101215">
                <a:moveTo>
                  <a:pt x="1448078" y="1672546"/>
                </a:moveTo>
                <a:lnTo>
                  <a:pt x="1400756" y="1672546"/>
                </a:lnTo>
                <a:lnTo>
                  <a:pt x="1400756" y="1682071"/>
                </a:lnTo>
                <a:lnTo>
                  <a:pt x="1448078" y="1682071"/>
                </a:lnTo>
                <a:lnTo>
                  <a:pt x="1448078" y="1672546"/>
                </a:lnTo>
                <a:close/>
              </a:path>
              <a:path w="4647565" h="2101215">
                <a:moveTo>
                  <a:pt x="1450705" y="1672546"/>
                </a:moveTo>
                <a:lnTo>
                  <a:pt x="1448078" y="1672546"/>
                </a:lnTo>
                <a:lnTo>
                  <a:pt x="1448078" y="1682071"/>
                </a:lnTo>
                <a:lnTo>
                  <a:pt x="1450705" y="1682071"/>
                </a:lnTo>
                <a:lnTo>
                  <a:pt x="1452840" y="1679936"/>
                </a:lnTo>
                <a:lnTo>
                  <a:pt x="1452840" y="1674680"/>
                </a:lnTo>
                <a:lnTo>
                  <a:pt x="1450705" y="1672546"/>
                </a:lnTo>
                <a:close/>
              </a:path>
              <a:path w="4647565" h="2101215">
                <a:moveTo>
                  <a:pt x="1495399" y="1672546"/>
                </a:moveTo>
                <a:lnTo>
                  <a:pt x="1492771" y="1672546"/>
                </a:lnTo>
                <a:lnTo>
                  <a:pt x="1490637" y="1674680"/>
                </a:lnTo>
                <a:lnTo>
                  <a:pt x="1490637" y="1679936"/>
                </a:lnTo>
                <a:lnTo>
                  <a:pt x="1492771" y="1682071"/>
                </a:lnTo>
                <a:lnTo>
                  <a:pt x="1495399" y="1682071"/>
                </a:lnTo>
                <a:lnTo>
                  <a:pt x="1495399" y="1672546"/>
                </a:lnTo>
                <a:close/>
              </a:path>
              <a:path w="4647565" h="2101215">
                <a:moveTo>
                  <a:pt x="1542722" y="1672546"/>
                </a:moveTo>
                <a:lnTo>
                  <a:pt x="1495399" y="1672546"/>
                </a:lnTo>
                <a:lnTo>
                  <a:pt x="1495399" y="1682071"/>
                </a:lnTo>
                <a:lnTo>
                  <a:pt x="1542722" y="1682071"/>
                </a:lnTo>
                <a:lnTo>
                  <a:pt x="1542722" y="1672546"/>
                </a:lnTo>
                <a:close/>
              </a:path>
              <a:path w="4647565" h="2101215">
                <a:moveTo>
                  <a:pt x="1545349" y="1672546"/>
                </a:moveTo>
                <a:lnTo>
                  <a:pt x="1542722" y="1672546"/>
                </a:lnTo>
                <a:lnTo>
                  <a:pt x="1542722" y="1682071"/>
                </a:lnTo>
                <a:lnTo>
                  <a:pt x="1545349" y="1682071"/>
                </a:lnTo>
                <a:lnTo>
                  <a:pt x="1547484" y="1679936"/>
                </a:lnTo>
                <a:lnTo>
                  <a:pt x="1547484" y="1674680"/>
                </a:lnTo>
                <a:lnTo>
                  <a:pt x="1545349" y="1672546"/>
                </a:lnTo>
                <a:close/>
              </a:path>
              <a:path w="4647565" h="2101215">
                <a:moveTo>
                  <a:pt x="1590043" y="1672546"/>
                </a:moveTo>
                <a:lnTo>
                  <a:pt x="1587416" y="1672546"/>
                </a:lnTo>
                <a:lnTo>
                  <a:pt x="1585281" y="1674680"/>
                </a:lnTo>
                <a:lnTo>
                  <a:pt x="1585281" y="1679936"/>
                </a:lnTo>
                <a:lnTo>
                  <a:pt x="1587416" y="1682071"/>
                </a:lnTo>
                <a:lnTo>
                  <a:pt x="1590043" y="1682071"/>
                </a:lnTo>
                <a:lnTo>
                  <a:pt x="1590043" y="1672546"/>
                </a:lnTo>
                <a:close/>
              </a:path>
              <a:path w="4647565" h="2101215">
                <a:moveTo>
                  <a:pt x="1637366" y="1672546"/>
                </a:moveTo>
                <a:lnTo>
                  <a:pt x="1590043" y="1672546"/>
                </a:lnTo>
                <a:lnTo>
                  <a:pt x="1590043" y="1682071"/>
                </a:lnTo>
                <a:lnTo>
                  <a:pt x="1637366" y="1682071"/>
                </a:lnTo>
                <a:lnTo>
                  <a:pt x="1637366" y="1672546"/>
                </a:lnTo>
                <a:close/>
              </a:path>
              <a:path w="4647565" h="2101215">
                <a:moveTo>
                  <a:pt x="1639994" y="1672546"/>
                </a:moveTo>
                <a:lnTo>
                  <a:pt x="1637366" y="1672546"/>
                </a:lnTo>
                <a:lnTo>
                  <a:pt x="1637366" y="1682071"/>
                </a:lnTo>
                <a:lnTo>
                  <a:pt x="1639994" y="1682071"/>
                </a:lnTo>
                <a:lnTo>
                  <a:pt x="1642129" y="1679936"/>
                </a:lnTo>
                <a:lnTo>
                  <a:pt x="1642129" y="1674680"/>
                </a:lnTo>
                <a:lnTo>
                  <a:pt x="1639994" y="1672546"/>
                </a:lnTo>
                <a:close/>
              </a:path>
              <a:path w="4647565" h="2101215">
                <a:moveTo>
                  <a:pt x="1684688" y="1672546"/>
                </a:moveTo>
                <a:lnTo>
                  <a:pt x="1682060" y="1672546"/>
                </a:lnTo>
                <a:lnTo>
                  <a:pt x="1679925" y="1674680"/>
                </a:lnTo>
                <a:lnTo>
                  <a:pt x="1679925" y="1679936"/>
                </a:lnTo>
                <a:lnTo>
                  <a:pt x="1682060" y="1682071"/>
                </a:lnTo>
                <a:lnTo>
                  <a:pt x="1684688" y="1682071"/>
                </a:lnTo>
                <a:lnTo>
                  <a:pt x="1684688" y="1672546"/>
                </a:lnTo>
                <a:close/>
              </a:path>
              <a:path w="4647565" h="2101215">
                <a:moveTo>
                  <a:pt x="1732010" y="1672546"/>
                </a:moveTo>
                <a:lnTo>
                  <a:pt x="1684688" y="1672546"/>
                </a:lnTo>
                <a:lnTo>
                  <a:pt x="1684688" y="1682071"/>
                </a:lnTo>
                <a:lnTo>
                  <a:pt x="1732010" y="1682071"/>
                </a:lnTo>
                <a:lnTo>
                  <a:pt x="1732010" y="1672546"/>
                </a:lnTo>
                <a:close/>
              </a:path>
              <a:path w="4647565" h="2101215">
                <a:moveTo>
                  <a:pt x="1734638" y="1672546"/>
                </a:moveTo>
                <a:lnTo>
                  <a:pt x="1732010" y="1672546"/>
                </a:lnTo>
                <a:lnTo>
                  <a:pt x="1732010" y="1682071"/>
                </a:lnTo>
                <a:lnTo>
                  <a:pt x="1734638" y="1682071"/>
                </a:lnTo>
                <a:lnTo>
                  <a:pt x="1736773" y="1679936"/>
                </a:lnTo>
                <a:lnTo>
                  <a:pt x="1736773" y="1674680"/>
                </a:lnTo>
                <a:lnTo>
                  <a:pt x="1734638" y="1672546"/>
                </a:lnTo>
                <a:close/>
              </a:path>
              <a:path w="4647565" h="2101215">
                <a:moveTo>
                  <a:pt x="1779332" y="1672546"/>
                </a:moveTo>
                <a:lnTo>
                  <a:pt x="1776704" y="1672546"/>
                </a:lnTo>
                <a:lnTo>
                  <a:pt x="1774569" y="1674680"/>
                </a:lnTo>
                <a:lnTo>
                  <a:pt x="1774569" y="1679936"/>
                </a:lnTo>
                <a:lnTo>
                  <a:pt x="1776704" y="1682071"/>
                </a:lnTo>
                <a:lnTo>
                  <a:pt x="1779332" y="1682071"/>
                </a:lnTo>
                <a:lnTo>
                  <a:pt x="1779332" y="1672546"/>
                </a:lnTo>
                <a:close/>
              </a:path>
              <a:path w="4647565" h="2101215">
                <a:moveTo>
                  <a:pt x="1826653" y="1672546"/>
                </a:moveTo>
                <a:lnTo>
                  <a:pt x="1779332" y="1672546"/>
                </a:lnTo>
                <a:lnTo>
                  <a:pt x="1779332" y="1682071"/>
                </a:lnTo>
                <a:lnTo>
                  <a:pt x="1826653" y="1682071"/>
                </a:lnTo>
                <a:lnTo>
                  <a:pt x="1826653" y="1672546"/>
                </a:lnTo>
                <a:close/>
              </a:path>
              <a:path w="4647565" h="2101215">
                <a:moveTo>
                  <a:pt x="1829282" y="1672546"/>
                </a:moveTo>
                <a:lnTo>
                  <a:pt x="1826653" y="1672546"/>
                </a:lnTo>
                <a:lnTo>
                  <a:pt x="1826653" y="1682071"/>
                </a:lnTo>
                <a:lnTo>
                  <a:pt x="1829282" y="1682071"/>
                </a:lnTo>
                <a:lnTo>
                  <a:pt x="1831417" y="1679936"/>
                </a:lnTo>
                <a:lnTo>
                  <a:pt x="1831417" y="1674680"/>
                </a:lnTo>
                <a:lnTo>
                  <a:pt x="1829282" y="1672546"/>
                </a:lnTo>
                <a:close/>
              </a:path>
              <a:path w="4647565" h="2101215">
                <a:moveTo>
                  <a:pt x="1873976" y="1672546"/>
                </a:moveTo>
                <a:lnTo>
                  <a:pt x="1871348" y="1672546"/>
                </a:lnTo>
                <a:lnTo>
                  <a:pt x="1869213" y="1674680"/>
                </a:lnTo>
                <a:lnTo>
                  <a:pt x="1869213" y="1679936"/>
                </a:lnTo>
                <a:lnTo>
                  <a:pt x="1871348" y="1682071"/>
                </a:lnTo>
                <a:lnTo>
                  <a:pt x="1873976" y="1682071"/>
                </a:lnTo>
                <a:lnTo>
                  <a:pt x="1873976" y="1672546"/>
                </a:lnTo>
                <a:close/>
              </a:path>
              <a:path w="4647565" h="2101215">
                <a:moveTo>
                  <a:pt x="1921297" y="1672546"/>
                </a:moveTo>
                <a:lnTo>
                  <a:pt x="1873976" y="1672546"/>
                </a:lnTo>
                <a:lnTo>
                  <a:pt x="1873976" y="1682071"/>
                </a:lnTo>
                <a:lnTo>
                  <a:pt x="1921297" y="1682071"/>
                </a:lnTo>
                <a:lnTo>
                  <a:pt x="1921297" y="1672546"/>
                </a:lnTo>
                <a:close/>
              </a:path>
              <a:path w="4647565" h="2101215">
                <a:moveTo>
                  <a:pt x="1923926" y="1672546"/>
                </a:moveTo>
                <a:lnTo>
                  <a:pt x="1921297" y="1672546"/>
                </a:lnTo>
                <a:lnTo>
                  <a:pt x="1921297" y="1682071"/>
                </a:lnTo>
                <a:lnTo>
                  <a:pt x="1923926" y="1682071"/>
                </a:lnTo>
                <a:lnTo>
                  <a:pt x="1926060" y="1679936"/>
                </a:lnTo>
                <a:lnTo>
                  <a:pt x="1926060" y="1674680"/>
                </a:lnTo>
                <a:lnTo>
                  <a:pt x="1923926" y="1672546"/>
                </a:lnTo>
                <a:close/>
              </a:path>
              <a:path w="4647565" h="2101215">
                <a:moveTo>
                  <a:pt x="1968620" y="1672546"/>
                </a:moveTo>
                <a:lnTo>
                  <a:pt x="1965991" y="1672546"/>
                </a:lnTo>
                <a:lnTo>
                  <a:pt x="1963856" y="1674680"/>
                </a:lnTo>
                <a:lnTo>
                  <a:pt x="1963856" y="1679936"/>
                </a:lnTo>
                <a:lnTo>
                  <a:pt x="1965991" y="1682071"/>
                </a:lnTo>
                <a:lnTo>
                  <a:pt x="1968620" y="1682071"/>
                </a:lnTo>
                <a:lnTo>
                  <a:pt x="1968620" y="1672546"/>
                </a:lnTo>
                <a:close/>
              </a:path>
              <a:path w="4647565" h="2101215">
                <a:moveTo>
                  <a:pt x="2015942" y="1672546"/>
                </a:moveTo>
                <a:lnTo>
                  <a:pt x="1968620" y="1672546"/>
                </a:lnTo>
                <a:lnTo>
                  <a:pt x="1968620" y="1682071"/>
                </a:lnTo>
                <a:lnTo>
                  <a:pt x="2015942" y="1682071"/>
                </a:lnTo>
                <a:lnTo>
                  <a:pt x="2015942" y="1672546"/>
                </a:lnTo>
                <a:close/>
              </a:path>
              <a:path w="4647565" h="2101215">
                <a:moveTo>
                  <a:pt x="2018569" y="1672546"/>
                </a:moveTo>
                <a:lnTo>
                  <a:pt x="2015942" y="1672546"/>
                </a:lnTo>
                <a:lnTo>
                  <a:pt x="2015942" y="1682071"/>
                </a:lnTo>
                <a:lnTo>
                  <a:pt x="2018569" y="1682071"/>
                </a:lnTo>
                <a:lnTo>
                  <a:pt x="2020704" y="1679936"/>
                </a:lnTo>
                <a:lnTo>
                  <a:pt x="2020704" y="1674680"/>
                </a:lnTo>
                <a:lnTo>
                  <a:pt x="2018569" y="1672546"/>
                </a:lnTo>
                <a:close/>
              </a:path>
              <a:path w="4647565" h="2101215">
                <a:moveTo>
                  <a:pt x="2063263" y="1672546"/>
                </a:moveTo>
                <a:lnTo>
                  <a:pt x="2060635" y="1672546"/>
                </a:lnTo>
                <a:lnTo>
                  <a:pt x="2058501" y="1674680"/>
                </a:lnTo>
                <a:lnTo>
                  <a:pt x="2058501" y="1679936"/>
                </a:lnTo>
                <a:lnTo>
                  <a:pt x="2060635" y="1682071"/>
                </a:lnTo>
                <a:lnTo>
                  <a:pt x="2063263" y="1682071"/>
                </a:lnTo>
                <a:lnTo>
                  <a:pt x="2063263" y="1672546"/>
                </a:lnTo>
                <a:close/>
              </a:path>
              <a:path w="4647565" h="2101215">
                <a:moveTo>
                  <a:pt x="2110586" y="1672546"/>
                </a:moveTo>
                <a:lnTo>
                  <a:pt x="2063263" y="1672546"/>
                </a:lnTo>
                <a:lnTo>
                  <a:pt x="2063263" y="1682071"/>
                </a:lnTo>
                <a:lnTo>
                  <a:pt x="2110586" y="1682071"/>
                </a:lnTo>
                <a:lnTo>
                  <a:pt x="2110586" y="1672546"/>
                </a:lnTo>
                <a:close/>
              </a:path>
              <a:path w="4647565" h="2101215">
                <a:moveTo>
                  <a:pt x="2113213" y="1672546"/>
                </a:moveTo>
                <a:lnTo>
                  <a:pt x="2110586" y="1672546"/>
                </a:lnTo>
                <a:lnTo>
                  <a:pt x="2110586" y="1682071"/>
                </a:lnTo>
                <a:lnTo>
                  <a:pt x="2113213" y="1682071"/>
                </a:lnTo>
                <a:lnTo>
                  <a:pt x="2115348" y="1679936"/>
                </a:lnTo>
                <a:lnTo>
                  <a:pt x="2115348" y="1674680"/>
                </a:lnTo>
                <a:lnTo>
                  <a:pt x="2113213" y="1672546"/>
                </a:lnTo>
                <a:close/>
              </a:path>
              <a:path w="4647565" h="2101215">
                <a:moveTo>
                  <a:pt x="2157907" y="1672546"/>
                </a:moveTo>
                <a:lnTo>
                  <a:pt x="2155280" y="1672546"/>
                </a:lnTo>
                <a:lnTo>
                  <a:pt x="2153145" y="1674680"/>
                </a:lnTo>
                <a:lnTo>
                  <a:pt x="2153145" y="1679936"/>
                </a:lnTo>
                <a:lnTo>
                  <a:pt x="2155280" y="1682071"/>
                </a:lnTo>
                <a:lnTo>
                  <a:pt x="2157907" y="1682071"/>
                </a:lnTo>
                <a:lnTo>
                  <a:pt x="2157907" y="1672546"/>
                </a:lnTo>
                <a:close/>
              </a:path>
              <a:path w="4647565" h="2101215">
                <a:moveTo>
                  <a:pt x="2205230" y="1672546"/>
                </a:moveTo>
                <a:lnTo>
                  <a:pt x="2157907" y="1672546"/>
                </a:lnTo>
                <a:lnTo>
                  <a:pt x="2157907" y="1682071"/>
                </a:lnTo>
                <a:lnTo>
                  <a:pt x="2205230" y="1682071"/>
                </a:lnTo>
                <a:lnTo>
                  <a:pt x="2205230" y="1672546"/>
                </a:lnTo>
                <a:close/>
              </a:path>
              <a:path w="4647565" h="2101215">
                <a:moveTo>
                  <a:pt x="2207858" y="1672546"/>
                </a:moveTo>
                <a:lnTo>
                  <a:pt x="2205230" y="1672546"/>
                </a:lnTo>
                <a:lnTo>
                  <a:pt x="2205230" y="1682071"/>
                </a:lnTo>
                <a:lnTo>
                  <a:pt x="2207858" y="1682071"/>
                </a:lnTo>
                <a:lnTo>
                  <a:pt x="2209993" y="1679936"/>
                </a:lnTo>
                <a:lnTo>
                  <a:pt x="2209993" y="1674680"/>
                </a:lnTo>
                <a:lnTo>
                  <a:pt x="2207858" y="1672546"/>
                </a:lnTo>
                <a:close/>
              </a:path>
              <a:path w="4647565" h="2101215">
                <a:moveTo>
                  <a:pt x="2252552" y="1672546"/>
                </a:moveTo>
                <a:lnTo>
                  <a:pt x="2249924" y="1672546"/>
                </a:lnTo>
                <a:lnTo>
                  <a:pt x="2247789" y="1674680"/>
                </a:lnTo>
                <a:lnTo>
                  <a:pt x="2247789" y="1679936"/>
                </a:lnTo>
                <a:lnTo>
                  <a:pt x="2249924" y="1682071"/>
                </a:lnTo>
                <a:lnTo>
                  <a:pt x="2252552" y="1682071"/>
                </a:lnTo>
                <a:lnTo>
                  <a:pt x="2252552" y="1672546"/>
                </a:lnTo>
                <a:close/>
              </a:path>
              <a:path w="4647565" h="2101215">
                <a:moveTo>
                  <a:pt x="2299874" y="1672546"/>
                </a:moveTo>
                <a:lnTo>
                  <a:pt x="2252552" y="1672546"/>
                </a:lnTo>
                <a:lnTo>
                  <a:pt x="2252552" y="1682071"/>
                </a:lnTo>
                <a:lnTo>
                  <a:pt x="2299874" y="1682071"/>
                </a:lnTo>
                <a:lnTo>
                  <a:pt x="2299874" y="1672546"/>
                </a:lnTo>
                <a:close/>
              </a:path>
              <a:path w="4647565" h="2101215">
                <a:moveTo>
                  <a:pt x="2302502" y="1672546"/>
                </a:moveTo>
                <a:lnTo>
                  <a:pt x="2299874" y="1672546"/>
                </a:lnTo>
                <a:lnTo>
                  <a:pt x="2299874" y="1682071"/>
                </a:lnTo>
                <a:lnTo>
                  <a:pt x="2302502" y="1682071"/>
                </a:lnTo>
                <a:lnTo>
                  <a:pt x="2304637" y="1679936"/>
                </a:lnTo>
                <a:lnTo>
                  <a:pt x="2304637" y="1674680"/>
                </a:lnTo>
                <a:lnTo>
                  <a:pt x="2302502" y="1672546"/>
                </a:lnTo>
                <a:close/>
              </a:path>
              <a:path w="4647565" h="2101215">
                <a:moveTo>
                  <a:pt x="2347196" y="1672546"/>
                </a:moveTo>
                <a:lnTo>
                  <a:pt x="2344568" y="1672546"/>
                </a:lnTo>
                <a:lnTo>
                  <a:pt x="2342433" y="1674680"/>
                </a:lnTo>
                <a:lnTo>
                  <a:pt x="2342433" y="1679936"/>
                </a:lnTo>
                <a:lnTo>
                  <a:pt x="2344568" y="1682071"/>
                </a:lnTo>
                <a:lnTo>
                  <a:pt x="2347196" y="1682071"/>
                </a:lnTo>
                <a:lnTo>
                  <a:pt x="2347196" y="1672546"/>
                </a:lnTo>
                <a:close/>
              </a:path>
              <a:path w="4647565" h="2101215">
                <a:moveTo>
                  <a:pt x="2394517" y="1672546"/>
                </a:moveTo>
                <a:lnTo>
                  <a:pt x="2347196" y="1672546"/>
                </a:lnTo>
                <a:lnTo>
                  <a:pt x="2347196" y="1682071"/>
                </a:lnTo>
                <a:lnTo>
                  <a:pt x="2394517" y="1682071"/>
                </a:lnTo>
                <a:lnTo>
                  <a:pt x="2394517" y="1672546"/>
                </a:lnTo>
                <a:close/>
              </a:path>
              <a:path w="4647565" h="2101215">
                <a:moveTo>
                  <a:pt x="2397146" y="1672546"/>
                </a:moveTo>
                <a:lnTo>
                  <a:pt x="2394517" y="1672546"/>
                </a:lnTo>
                <a:lnTo>
                  <a:pt x="2394517" y="1682071"/>
                </a:lnTo>
                <a:lnTo>
                  <a:pt x="2397146" y="1682071"/>
                </a:lnTo>
                <a:lnTo>
                  <a:pt x="2399281" y="1679936"/>
                </a:lnTo>
                <a:lnTo>
                  <a:pt x="2399281" y="1674680"/>
                </a:lnTo>
                <a:lnTo>
                  <a:pt x="2397146" y="1672546"/>
                </a:lnTo>
                <a:close/>
              </a:path>
              <a:path w="4647565" h="2101215">
                <a:moveTo>
                  <a:pt x="2441840" y="1672546"/>
                </a:moveTo>
                <a:lnTo>
                  <a:pt x="2439212" y="1672546"/>
                </a:lnTo>
                <a:lnTo>
                  <a:pt x="2437077" y="1674680"/>
                </a:lnTo>
                <a:lnTo>
                  <a:pt x="2437077" y="1679936"/>
                </a:lnTo>
                <a:lnTo>
                  <a:pt x="2439212" y="1682071"/>
                </a:lnTo>
                <a:lnTo>
                  <a:pt x="2441840" y="1682071"/>
                </a:lnTo>
                <a:lnTo>
                  <a:pt x="2441840" y="1672546"/>
                </a:lnTo>
                <a:close/>
              </a:path>
              <a:path w="4647565" h="2101215">
                <a:moveTo>
                  <a:pt x="2489161" y="1672546"/>
                </a:moveTo>
                <a:lnTo>
                  <a:pt x="2441840" y="1672546"/>
                </a:lnTo>
                <a:lnTo>
                  <a:pt x="2441840" y="1682071"/>
                </a:lnTo>
                <a:lnTo>
                  <a:pt x="2489161" y="1682071"/>
                </a:lnTo>
                <a:lnTo>
                  <a:pt x="2489161" y="1672546"/>
                </a:lnTo>
                <a:close/>
              </a:path>
              <a:path w="4647565" h="2101215">
                <a:moveTo>
                  <a:pt x="2491790" y="1672546"/>
                </a:moveTo>
                <a:lnTo>
                  <a:pt x="2489161" y="1672546"/>
                </a:lnTo>
                <a:lnTo>
                  <a:pt x="2489161" y="1682071"/>
                </a:lnTo>
                <a:lnTo>
                  <a:pt x="2491790" y="1682071"/>
                </a:lnTo>
                <a:lnTo>
                  <a:pt x="2493924" y="1679936"/>
                </a:lnTo>
                <a:lnTo>
                  <a:pt x="2493924" y="1674680"/>
                </a:lnTo>
                <a:lnTo>
                  <a:pt x="2491790" y="1672546"/>
                </a:lnTo>
                <a:close/>
              </a:path>
              <a:path w="4647565" h="2101215">
                <a:moveTo>
                  <a:pt x="2536484" y="1672546"/>
                </a:moveTo>
                <a:lnTo>
                  <a:pt x="2533855" y="1672546"/>
                </a:lnTo>
                <a:lnTo>
                  <a:pt x="2531720" y="1674680"/>
                </a:lnTo>
                <a:lnTo>
                  <a:pt x="2531720" y="1679936"/>
                </a:lnTo>
                <a:lnTo>
                  <a:pt x="2533855" y="1682071"/>
                </a:lnTo>
                <a:lnTo>
                  <a:pt x="2536484" y="1682071"/>
                </a:lnTo>
                <a:lnTo>
                  <a:pt x="2536484" y="1672546"/>
                </a:lnTo>
                <a:close/>
              </a:path>
              <a:path w="4647565" h="2101215">
                <a:moveTo>
                  <a:pt x="2583806" y="1672546"/>
                </a:moveTo>
                <a:lnTo>
                  <a:pt x="2536484" y="1672546"/>
                </a:lnTo>
                <a:lnTo>
                  <a:pt x="2536484" y="1682071"/>
                </a:lnTo>
                <a:lnTo>
                  <a:pt x="2583806" y="1682071"/>
                </a:lnTo>
                <a:lnTo>
                  <a:pt x="2583806" y="1672546"/>
                </a:lnTo>
                <a:close/>
              </a:path>
              <a:path w="4647565" h="2101215">
                <a:moveTo>
                  <a:pt x="2586433" y="1672546"/>
                </a:moveTo>
                <a:lnTo>
                  <a:pt x="2583806" y="1672546"/>
                </a:lnTo>
                <a:lnTo>
                  <a:pt x="2583806" y="1682071"/>
                </a:lnTo>
                <a:lnTo>
                  <a:pt x="2586433" y="1682071"/>
                </a:lnTo>
                <a:lnTo>
                  <a:pt x="2588568" y="1679936"/>
                </a:lnTo>
                <a:lnTo>
                  <a:pt x="2588568" y="1674680"/>
                </a:lnTo>
                <a:lnTo>
                  <a:pt x="2586433" y="1672546"/>
                </a:lnTo>
                <a:close/>
              </a:path>
              <a:path w="4647565" h="2101215">
                <a:moveTo>
                  <a:pt x="2631127" y="1672546"/>
                </a:moveTo>
                <a:lnTo>
                  <a:pt x="2628499" y="1672546"/>
                </a:lnTo>
                <a:lnTo>
                  <a:pt x="2626365" y="1674680"/>
                </a:lnTo>
                <a:lnTo>
                  <a:pt x="2626365" y="1679936"/>
                </a:lnTo>
                <a:lnTo>
                  <a:pt x="2628499" y="1682071"/>
                </a:lnTo>
                <a:lnTo>
                  <a:pt x="2631127" y="1682071"/>
                </a:lnTo>
                <a:lnTo>
                  <a:pt x="2631127" y="1672546"/>
                </a:lnTo>
                <a:close/>
              </a:path>
              <a:path w="4647565" h="2101215">
                <a:moveTo>
                  <a:pt x="2678450" y="1672546"/>
                </a:moveTo>
                <a:lnTo>
                  <a:pt x="2631127" y="1672546"/>
                </a:lnTo>
                <a:lnTo>
                  <a:pt x="2631127" y="1682071"/>
                </a:lnTo>
                <a:lnTo>
                  <a:pt x="2678450" y="1682071"/>
                </a:lnTo>
                <a:lnTo>
                  <a:pt x="2678450" y="1672546"/>
                </a:lnTo>
                <a:close/>
              </a:path>
              <a:path w="4647565" h="2101215">
                <a:moveTo>
                  <a:pt x="2681077" y="1672546"/>
                </a:moveTo>
                <a:lnTo>
                  <a:pt x="2678450" y="1672546"/>
                </a:lnTo>
                <a:lnTo>
                  <a:pt x="2678450" y="1682071"/>
                </a:lnTo>
                <a:lnTo>
                  <a:pt x="2681077" y="1682071"/>
                </a:lnTo>
                <a:lnTo>
                  <a:pt x="2683212" y="1679936"/>
                </a:lnTo>
                <a:lnTo>
                  <a:pt x="2683212" y="1674680"/>
                </a:lnTo>
                <a:lnTo>
                  <a:pt x="2681077" y="1672546"/>
                </a:lnTo>
                <a:close/>
              </a:path>
              <a:path w="4647565" h="2101215">
                <a:moveTo>
                  <a:pt x="2725771" y="1672546"/>
                </a:moveTo>
                <a:lnTo>
                  <a:pt x="2723144" y="1672546"/>
                </a:lnTo>
                <a:lnTo>
                  <a:pt x="2721009" y="1674680"/>
                </a:lnTo>
                <a:lnTo>
                  <a:pt x="2721009" y="1679936"/>
                </a:lnTo>
                <a:lnTo>
                  <a:pt x="2723144" y="1682071"/>
                </a:lnTo>
                <a:lnTo>
                  <a:pt x="2725771" y="1682071"/>
                </a:lnTo>
                <a:lnTo>
                  <a:pt x="2725771" y="1672546"/>
                </a:lnTo>
                <a:close/>
              </a:path>
              <a:path w="4647565" h="2101215">
                <a:moveTo>
                  <a:pt x="2773094" y="1672546"/>
                </a:moveTo>
                <a:lnTo>
                  <a:pt x="2725771" y="1672546"/>
                </a:lnTo>
                <a:lnTo>
                  <a:pt x="2725771" y="1682071"/>
                </a:lnTo>
                <a:lnTo>
                  <a:pt x="2773094" y="1682071"/>
                </a:lnTo>
                <a:lnTo>
                  <a:pt x="2773094" y="1672546"/>
                </a:lnTo>
                <a:close/>
              </a:path>
              <a:path w="4647565" h="2101215">
                <a:moveTo>
                  <a:pt x="2775722" y="1672546"/>
                </a:moveTo>
                <a:lnTo>
                  <a:pt x="2773094" y="1672546"/>
                </a:lnTo>
                <a:lnTo>
                  <a:pt x="2773094" y="1682071"/>
                </a:lnTo>
                <a:lnTo>
                  <a:pt x="2775722" y="1682071"/>
                </a:lnTo>
                <a:lnTo>
                  <a:pt x="2777857" y="1679936"/>
                </a:lnTo>
                <a:lnTo>
                  <a:pt x="2777857" y="1674680"/>
                </a:lnTo>
                <a:lnTo>
                  <a:pt x="2775722" y="1672546"/>
                </a:lnTo>
                <a:close/>
              </a:path>
              <a:path w="4647565" h="2101215">
                <a:moveTo>
                  <a:pt x="2820416" y="1672546"/>
                </a:moveTo>
                <a:lnTo>
                  <a:pt x="2817788" y="1672546"/>
                </a:lnTo>
                <a:lnTo>
                  <a:pt x="2815653" y="1674680"/>
                </a:lnTo>
                <a:lnTo>
                  <a:pt x="2815653" y="1679936"/>
                </a:lnTo>
                <a:lnTo>
                  <a:pt x="2817788" y="1682071"/>
                </a:lnTo>
                <a:lnTo>
                  <a:pt x="2820416" y="1682071"/>
                </a:lnTo>
                <a:lnTo>
                  <a:pt x="2820416" y="1672546"/>
                </a:lnTo>
                <a:close/>
              </a:path>
              <a:path w="4647565" h="2101215">
                <a:moveTo>
                  <a:pt x="2867738" y="1672546"/>
                </a:moveTo>
                <a:lnTo>
                  <a:pt x="2820416" y="1672546"/>
                </a:lnTo>
                <a:lnTo>
                  <a:pt x="2820416" y="1682071"/>
                </a:lnTo>
                <a:lnTo>
                  <a:pt x="2867738" y="1682071"/>
                </a:lnTo>
                <a:lnTo>
                  <a:pt x="2867738" y="1672546"/>
                </a:lnTo>
                <a:close/>
              </a:path>
              <a:path w="4647565" h="2101215">
                <a:moveTo>
                  <a:pt x="2870366" y="1672546"/>
                </a:moveTo>
                <a:lnTo>
                  <a:pt x="2867738" y="1672546"/>
                </a:lnTo>
                <a:lnTo>
                  <a:pt x="2867738" y="1682071"/>
                </a:lnTo>
                <a:lnTo>
                  <a:pt x="2870366" y="1682071"/>
                </a:lnTo>
                <a:lnTo>
                  <a:pt x="2872501" y="1679936"/>
                </a:lnTo>
                <a:lnTo>
                  <a:pt x="2872501" y="1674680"/>
                </a:lnTo>
                <a:lnTo>
                  <a:pt x="2870366" y="1672546"/>
                </a:lnTo>
                <a:close/>
              </a:path>
              <a:path w="4647565" h="2101215">
                <a:moveTo>
                  <a:pt x="2915060" y="1672546"/>
                </a:moveTo>
                <a:lnTo>
                  <a:pt x="2912432" y="1672546"/>
                </a:lnTo>
                <a:lnTo>
                  <a:pt x="2910297" y="1674680"/>
                </a:lnTo>
                <a:lnTo>
                  <a:pt x="2910297" y="1679936"/>
                </a:lnTo>
                <a:lnTo>
                  <a:pt x="2912432" y="1682071"/>
                </a:lnTo>
                <a:lnTo>
                  <a:pt x="2915060" y="1682071"/>
                </a:lnTo>
                <a:lnTo>
                  <a:pt x="2915060" y="1672546"/>
                </a:lnTo>
                <a:close/>
              </a:path>
              <a:path w="4647565" h="2101215">
                <a:moveTo>
                  <a:pt x="2962381" y="1672546"/>
                </a:moveTo>
                <a:lnTo>
                  <a:pt x="2915060" y="1672546"/>
                </a:lnTo>
                <a:lnTo>
                  <a:pt x="2915060" y="1682071"/>
                </a:lnTo>
                <a:lnTo>
                  <a:pt x="2962381" y="1682071"/>
                </a:lnTo>
                <a:lnTo>
                  <a:pt x="2962381" y="1672546"/>
                </a:lnTo>
                <a:close/>
              </a:path>
              <a:path w="4647565" h="2101215">
                <a:moveTo>
                  <a:pt x="2965010" y="1672546"/>
                </a:moveTo>
                <a:lnTo>
                  <a:pt x="2962381" y="1672546"/>
                </a:lnTo>
                <a:lnTo>
                  <a:pt x="2962381" y="1682071"/>
                </a:lnTo>
                <a:lnTo>
                  <a:pt x="2965010" y="1682071"/>
                </a:lnTo>
                <a:lnTo>
                  <a:pt x="2967145" y="1679936"/>
                </a:lnTo>
                <a:lnTo>
                  <a:pt x="2967145" y="1674680"/>
                </a:lnTo>
                <a:lnTo>
                  <a:pt x="2965010" y="1672546"/>
                </a:lnTo>
                <a:close/>
              </a:path>
              <a:path w="4647565" h="2101215">
                <a:moveTo>
                  <a:pt x="3009704" y="1672546"/>
                </a:moveTo>
                <a:lnTo>
                  <a:pt x="3007076" y="1672546"/>
                </a:lnTo>
                <a:lnTo>
                  <a:pt x="3004941" y="1674680"/>
                </a:lnTo>
                <a:lnTo>
                  <a:pt x="3004941" y="1679936"/>
                </a:lnTo>
                <a:lnTo>
                  <a:pt x="3007076" y="1682071"/>
                </a:lnTo>
                <a:lnTo>
                  <a:pt x="3009704" y="1682071"/>
                </a:lnTo>
                <a:lnTo>
                  <a:pt x="3009704" y="1672546"/>
                </a:lnTo>
                <a:close/>
              </a:path>
              <a:path w="4647565" h="2101215">
                <a:moveTo>
                  <a:pt x="3057025" y="1672546"/>
                </a:moveTo>
                <a:lnTo>
                  <a:pt x="3009704" y="1672546"/>
                </a:lnTo>
                <a:lnTo>
                  <a:pt x="3009704" y="1682071"/>
                </a:lnTo>
                <a:lnTo>
                  <a:pt x="3057025" y="1682071"/>
                </a:lnTo>
                <a:lnTo>
                  <a:pt x="3057025" y="1672546"/>
                </a:lnTo>
                <a:close/>
              </a:path>
              <a:path w="4647565" h="2101215">
                <a:moveTo>
                  <a:pt x="3059654" y="1672546"/>
                </a:moveTo>
                <a:lnTo>
                  <a:pt x="3057025" y="1672546"/>
                </a:lnTo>
                <a:lnTo>
                  <a:pt x="3057025" y="1682071"/>
                </a:lnTo>
                <a:lnTo>
                  <a:pt x="3059654" y="1682071"/>
                </a:lnTo>
                <a:lnTo>
                  <a:pt x="3061788" y="1679936"/>
                </a:lnTo>
                <a:lnTo>
                  <a:pt x="3061788" y="1674680"/>
                </a:lnTo>
                <a:lnTo>
                  <a:pt x="3059654" y="1672546"/>
                </a:lnTo>
                <a:close/>
              </a:path>
              <a:path w="4647565" h="2101215">
                <a:moveTo>
                  <a:pt x="3104348" y="1672546"/>
                </a:moveTo>
                <a:lnTo>
                  <a:pt x="3101719" y="1672546"/>
                </a:lnTo>
                <a:lnTo>
                  <a:pt x="3099584" y="1674680"/>
                </a:lnTo>
                <a:lnTo>
                  <a:pt x="3099584" y="1679936"/>
                </a:lnTo>
                <a:lnTo>
                  <a:pt x="3101719" y="1682071"/>
                </a:lnTo>
                <a:lnTo>
                  <a:pt x="3104348" y="1682071"/>
                </a:lnTo>
                <a:lnTo>
                  <a:pt x="3104348" y="1672546"/>
                </a:lnTo>
                <a:close/>
              </a:path>
              <a:path w="4647565" h="2101215">
                <a:moveTo>
                  <a:pt x="3151670" y="1672546"/>
                </a:moveTo>
                <a:lnTo>
                  <a:pt x="3104348" y="1672546"/>
                </a:lnTo>
                <a:lnTo>
                  <a:pt x="3104348" y="1682071"/>
                </a:lnTo>
                <a:lnTo>
                  <a:pt x="3151670" y="1682071"/>
                </a:lnTo>
                <a:lnTo>
                  <a:pt x="3151670" y="1672546"/>
                </a:lnTo>
                <a:close/>
              </a:path>
              <a:path w="4647565" h="2101215">
                <a:moveTo>
                  <a:pt x="3154297" y="1672546"/>
                </a:moveTo>
                <a:lnTo>
                  <a:pt x="3151670" y="1672546"/>
                </a:lnTo>
                <a:lnTo>
                  <a:pt x="3151670" y="1682071"/>
                </a:lnTo>
                <a:lnTo>
                  <a:pt x="3154297" y="1682071"/>
                </a:lnTo>
                <a:lnTo>
                  <a:pt x="3156432" y="1679936"/>
                </a:lnTo>
                <a:lnTo>
                  <a:pt x="3156432" y="1674680"/>
                </a:lnTo>
                <a:lnTo>
                  <a:pt x="3154297" y="1672546"/>
                </a:lnTo>
                <a:close/>
              </a:path>
              <a:path w="4647565" h="2101215">
                <a:moveTo>
                  <a:pt x="3198991" y="1672546"/>
                </a:moveTo>
                <a:lnTo>
                  <a:pt x="3196363" y="1672546"/>
                </a:lnTo>
                <a:lnTo>
                  <a:pt x="3194229" y="1674680"/>
                </a:lnTo>
                <a:lnTo>
                  <a:pt x="3194229" y="1679936"/>
                </a:lnTo>
                <a:lnTo>
                  <a:pt x="3196363" y="1682071"/>
                </a:lnTo>
                <a:lnTo>
                  <a:pt x="3198991" y="1682071"/>
                </a:lnTo>
                <a:lnTo>
                  <a:pt x="3198991" y="1672546"/>
                </a:lnTo>
                <a:close/>
              </a:path>
              <a:path w="4647565" h="2101215">
                <a:moveTo>
                  <a:pt x="3246314" y="1672546"/>
                </a:moveTo>
                <a:lnTo>
                  <a:pt x="3198991" y="1672546"/>
                </a:lnTo>
                <a:lnTo>
                  <a:pt x="3198991" y="1682071"/>
                </a:lnTo>
                <a:lnTo>
                  <a:pt x="3246314" y="1682071"/>
                </a:lnTo>
                <a:lnTo>
                  <a:pt x="3246314" y="1672546"/>
                </a:lnTo>
                <a:close/>
              </a:path>
              <a:path w="4647565" h="2101215">
                <a:moveTo>
                  <a:pt x="3248941" y="1672546"/>
                </a:moveTo>
                <a:lnTo>
                  <a:pt x="3246314" y="1672546"/>
                </a:lnTo>
                <a:lnTo>
                  <a:pt x="3246314" y="1682071"/>
                </a:lnTo>
                <a:lnTo>
                  <a:pt x="3248941" y="1682071"/>
                </a:lnTo>
                <a:lnTo>
                  <a:pt x="3251076" y="1679936"/>
                </a:lnTo>
                <a:lnTo>
                  <a:pt x="3251076" y="1674680"/>
                </a:lnTo>
                <a:lnTo>
                  <a:pt x="3248941" y="1672546"/>
                </a:lnTo>
                <a:close/>
              </a:path>
              <a:path w="4647565" h="2101215">
                <a:moveTo>
                  <a:pt x="3293635" y="1672546"/>
                </a:moveTo>
                <a:lnTo>
                  <a:pt x="3291008" y="1672546"/>
                </a:lnTo>
                <a:lnTo>
                  <a:pt x="3288873" y="1674680"/>
                </a:lnTo>
                <a:lnTo>
                  <a:pt x="3288873" y="1679936"/>
                </a:lnTo>
                <a:lnTo>
                  <a:pt x="3291008" y="1682071"/>
                </a:lnTo>
                <a:lnTo>
                  <a:pt x="3293635" y="1682071"/>
                </a:lnTo>
                <a:lnTo>
                  <a:pt x="3293635" y="1672546"/>
                </a:lnTo>
                <a:close/>
              </a:path>
              <a:path w="4647565" h="2101215">
                <a:moveTo>
                  <a:pt x="3340958" y="1672546"/>
                </a:moveTo>
                <a:lnTo>
                  <a:pt x="3293635" y="1672546"/>
                </a:lnTo>
                <a:lnTo>
                  <a:pt x="3293635" y="1682071"/>
                </a:lnTo>
                <a:lnTo>
                  <a:pt x="3340958" y="1682071"/>
                </a:lnTo>
                <a:lnTo>
                  <a:pt x="3340958" y="1672546"/>
                </a:lnTo>
                <a:close/>
              </a:path>
              <a:path w="4647565" h="2101215">
                <a:moveTo>
                  <a:pt x="3343586" y="1672546"/>
                </a:moveTo>
                <a:lnTo>
                  <a:pt x="3340958" y="1672546"/>
                </a:lnTo>
                <a:lnTo>
                  <a:pt x="3340958" y="1682071"/>
                </a:lnTo>
                <a:lnTo>
                  <a:pt x="3343586" y="1682071"/>
                </a:lnTo>
                <a:lnTo>
                  <a:pt x="3345721" y="1679936"/>
                </a:lnTo>
                <a:lnTo>
                  <a:pt x="3345721" y="1674680"/>
                </a:lnTo>
                <a:lnTo>
                  <a:pt x="3343586" y="1672546"/>
                </a:lnTo>
                <a:close/>
              </a:path>
              <a:path w="4647565" h="2101215">
                <a:moveTo>
                  <a:pt x="3388279" y="1672546"/>
                </a:moveTo>
                <a:lnTo>
                  <a:pt x="3385652" y="1672546"/>
                </a:lnTo>
                <a:lnTo>
                  <a:pt x="3383517" y="1674680"/>
                </a:lnTo>
                <a:lnTo>
                  <a:pt x="3383517" y="1679936"/>
                </a:lnTo>
                <a:lnTo>
                  <a:pt x="3385652" y="1682071"/>
                </a:lnTo>
                <a:lnTo>
                  <a:pt x="3388279" y="1682071"/>
                </a:lnTo>
                <a:lnTo>
                  <a:pt x="3388279" y="1672546"/>
                </a:lnTo>
                <a:close/>
              </a:path>
              <a:path w="4647565" h="2101215">
                <a:moveTo>
                  <a:pt x="3435602" y="1672546"/>
                </a:moveTo>
                <a:lnTo>
                  <a:pt x="3388279" y="1672546"/>
                </a:lnTo>
                <a:lnTo>
                  <a:pt x="3388279" y="1682071"/>
                </a:lnTo>
                <a:lnTo>
                  <a:pt x="3435602" y="1682071"/>
                </a:lnTo>
                <a:lnTo>
                  <a:pt x="3435602" y="1672546"/>
                </a:lnTo>
                <a:close/>
              </a:path>
              <a:path w="4647565" h="2101215">
                <a:moveTo>
                  <a:pt x="3438230" y="1672546"/>
                </a:moveTo>
                <a:lnTo>
                  <a:pt x="3435602" y="1672546"/>
                </a:lnTo>
                <a:lnTo>
                  <a:pt x="3435602" y="1682071"/>
                </a:lnTo>
                <a:lnTo>
                  <a:pt x="3438230" y="1682071"/>
                </a:lnTo>
                <a:lnTo>
                  <a:pt x="3440365" y="1679936"/>
                </a:lnTo>
                <a:lnTo>
                  <a:pt x="3440365" y="1674680"/>
                </a:lnTo>
                <a:lnTo>
                  <a:pt x="3438230" y="1672546"/>
                </a:lnTo>
                <a:close/>
              </a:path>
              <a:path w="4647565" h="2101215">
                <a:moveTo>
                  <a:pt x="3482924" y="1672546"/>
                </a:moveTo>
                <a:lnTo>
                  <a:pt x="3480296" y="1672546"/>
                </a:lnTo>
                <a:lnTo>
                  <a:pt x="3478161" y="1674680"/>
                </a:lnTo>
                <a:lnTo>
                  <a:pt x="3478161" y="1679936"/>
                </a:lnTo>
                <a:lnTo>
                  <a:pt x="3480296" y="1682071"/>
                </a:lnTo>
                <a:lnTo>
                  <a:pt x="3482924" y="1682071"/>
                </a:lnTo>
                <a:lnTo>
                  <a:pt x="3482924" y="1672546"/>
                </a:lnTo>
                <a:close/>
              </a:path>
              <a:path w="4647565" h="2101215">
                <a:moveTo>
                  <a:pt x="3530245" y="1672546"/>
                </a:moveTo>
                <a:lnTo>
                  <a:pt x="3482924" y="1672546"/>
                </a:lnTo>
                <a:lnTo>
                  <a:pt x="3482924" y="1682071"/>
                </a:lnTo>
                <a:lnTo>
                  <a:pt x="3530245" y="1682071"/>
                </a:lnTo>
                <a:lnTo>
                  <a:pt x="3530245" y="1672546"/>
                </a:lnTo>
                <a:close/>
              </a:path>
              <a:path w="4647565" h="2101215">
                <a:moveTo>
                  <a:pt x="3532874" y="1672546"/>
                </a:moveTo>
                <a:lnTo>
                  <a:pt x="3530245" y="1672546"/>
                </a:lnTo>
                <a:lnTo>
                  <a:pt x="3530245" y="1682071"/>
                </a:lnTo>
                <a:lnTo>
                  <a:pt x="3532874" y="1682071"/>
                </a:lnTo>
                <a:lnTo>
                  <a:pt x="3535009" y="1679936"/>
                </a:lnTo>
                <a:lnTo>
                  <a:pt x="3535009" y="1674680"/>
                </a:lnTo>
                <a:lnTo>
                  <a:pt x="3532874" y="1672546"/>
                </a:lnTo>
                <a:close/>
              </a:path>
              <a:path w="4647565" h="2101215">
                <a:moveTo>
                  <a:pt x="3577568" y="1672546"/>
                </a:moveTo>
                <a:lnTo>
                  <a:pt x="3574940" y="1672546"/>
                </a:lnTo>
                <a:lnTo>
                  <a:pt x="3572805" y="1674680"/>
                </a:lnTo>
                <a:lnTo>
                  <a:pt x="3572805" y="1679936"/>
                </a:lnTo>
                <a:lnTo>
                  <a:pt x="3574940" y="1682071"/>
                </a:lnTo>
                <a:lnTo>
                  <a:pt x="3577568" y="1682071"/>
                </a:lnTo>
                <a:lnTo>
                  <a:pt x="3577568" y="1672546"/>
                </a:lnTo>
                <a:close/>
              </a:path>
              <a:path w="4647565" h="2101215">
                <a:moveTo>
                  <a:pt x="3624889" y="1672546"/>
                </a:moveTo>
                <a:lnTo>
                  <a:pt x="3577568" y="1672546"/>
                </a:lnTo>
                <a:lnTo>
                  <a:pt x="3577568" y="1682071"/>
                </a:lnTo>
                <a:lnTo>
                  <a:pt x="3624889" y="1682071"/>
                </a:lnTo>
                <a:lnTo>
                  <a:pt x="3624889" y="1672546"/>
                </a:lnTo>
                <a:close/>
              </a:path>
              <a:path w="4647565" h="2101215">
                <a:moveTo>
                  <a:pt x="3627518" y="1672546"/>
                </a:moveTo>
                <a:lnTo>
                  <a:pt x="3624889" y="1672546"/>
                </a:lnTo>
                <a:lnTo>
                  <a:pt x="3624889" y="1682071"/>
                </a:lnTo>
                <a:lnTo>
                  <a:pt x="3627518" y="1682071"/>
                </a:lnTo>
                <a:lnTo>
                  <a:pt x="3629652" y="1679936"/>
                </a:lnTo>
                <a:lnTo>
                  <a:pt x="3629652" y="1674680"/>
                </a:lnTo>
                <a:lnTo>
                  <a:pt x="3627518" y="1672546"/>
                </a:lnTo>
                <a:close/>
              </a:path>
              <a:path w="4647565" h="2101215">
                <a:moveTo>
                  <a:pt x="3672212" y="1672546"/>
                </a:moveTo>
                <a:lnTo>
                  <a:pt x="3669583" y="1672546"/>
                </a:lnTo>
                <a:lnTo>
                  <a:pt x="3667448" y="1674680"/>
                </a:lnTo>
                <a:lnTo>
                  <a:pt x="3667448" y="1679936"/>
                </a:lnTo>
                <a:lnTo>
                  <a:pt x="3669583" y="1682071"/>
                </a:lnTo>
                <a:lnTo>
                  <a:pt x="3672212" y="1682071"/>
                </a:lnTo>
                <a:lnTo>
                  <a:pt x="3672212" y="1672546"/>
                </a:lnTo>
                <a:close/>
              </a:path>
              <a:path w="4647565" h="2101215">
                <a:moveTo>
                  <a:pt x="3719534" y="1672546"/>
                </a:moveTo>
                <a:lnTo>
                  <a:pt x="3672212" y="1672546"/>
                </a:lnTo>
                <a:lnTo>
                  <a:pt x="3672212" y="1682071"/>
                </a:lnTo>
                <a:lnTo>
                  <a:pt x="3719534" y="1682071"/>
                </a:lnTo>
                <a:lnTo>
                  <a:pt x="3719534" y="1672546"/>
                </a:lnTo>
                <a:close/>
              </a:path>
              <a:path w="4647565" h="2101215">
                <a:moveTo>
                  <a:pt x="3722161" y="1672546"/>
                </a:moveTo>
                <a:lnTo>
                  <a:pt x="3719534" y="1672546"/>
                </a:lnTo>
                <a:lnTo>
                  <a:pt x="3719534" y="1682071"/>
                </a:lnTo>
                <a:lnTo>
                  <a:pt x="3722161" y="1682071"/>
                </a:lnTo>
                <a:lnTo>
                  <a:pt x="3724296" y="1679936"/>
                </a:lnTo>
                <a:lnTo>
                  <a:pt x="3724296" y="1674680"/>
                </a:lnTo>
                <a:lnTo>
                  <a:pt x="3722161" y="1672546"/>
                </a:lnTo>
                <a:close/>
              </a:path>
              <a:path w="4647565" h="2101215">
                <a:moveTo>
                  <a:pt x="3766855" y="1672546"/>
                </a:moveTo>
                <a:lnTo>
                  <a:pt x="3764227" y="1672546"/>
                </a:lnTo>
                <a:lnTo>
                  <a:pt x="3762093" y="1674680"/>
                </a:lnTo>
                <a:lnTo>
                  <a:pt x="3762093" y="1679936"/>
                </a:lnTo>
                <a:lnTo>
                  <a:pt x="3764227" y="1682071"/>
                </a:lnTo>
                <a:lnTo>
                  <a:pt x="3766855" y="1682071"/>
                </a:lnTo>
                <a:lnTo>
                  <a:pt x="3766855" y="1672546"/>
                </a:lnTo>
                <a:close/>
              </a:path>
              <a:path w="4647565" h="2101215">
                <a:moveTo>
                  <a:pt x="3814178" y="1672546"/>
                </a:moveTo>
                <a:lnTo>
                  <a:pt x="3766855" y="1672546"/>
                </a:lnTo>
                <a:lnTo>
                  <a:pt x="3766855" y="1682071"/>
                </a:lnTo>
                <a:lnTo>
                  <a:pt x="3814178" y="1682071"/>
                </a:lnTo>
                <a:lnTo>
                  <a:pt x="3814178" y="1672546"/>
                </a:lnTo>
                <a:close/>
              </a:path>
              <a:path w="4647565" h="2101215">
                <a:moveTo>
                  <a:pt x="3816805" y="1672546"/>
                </a:moveTo>
                <a:lnTo>
                  <a:pt x="3814178" y="1672546"/>
                </a:lnTo>
                <a:lnTo>
                  <a:pt x="3814178" y="1682071"/>
                </a:lnTo>
                <a:lnTo>
                  <a:pt x="3816805" y="1682071"/>
                </a:lnTo>
                <a:lnTo>
                  <a:pt x="3818940" y="1679936"/>
                </a:lnTo>
                <a:lnTo>
                  <a:pt x="3818940" y="1674680"/>
                </a:lnTo>
                <a:lnTo>
                  <a:pt x="3816805" y="1672546"/>
                </a:lnTo>
                <a:close/>
              </a:path>
              <a:path w="4647565" h="2101215">
                <a:moveTo>
                  <a:pt x="3861499" y="1672546"/>
                </a:moveTo>
                <a:lnTo>
                  <a:pt x="3858872" y="1672546"/>
                </a:lnTo>
                <a:lnTo>
                  <a:pt x="3856737" y="1674680"/>
                </a:lnTo>
                <a:lnTo>
                  <a:pt x="3856737" y="1679936"/>
                </a:lnTo>
                <a:lnTo>
                  <a:pt x="3858872" y="1682071"/>
                </a:lnTo>
                <a:lnTo>
                  <a:pt x="3861499" y="1682071"/>
                </a:lnTo>
                <a:lnTo>
                  <a:pt x="3861499" y="1672546"/>
                </a:lnTo>
                <a:close/>
              </a:path>
              <a:path w="4647565" h="2101215">
                <a:moveTo>
                  <a:pt x="3908822" y="1672546"/>
                </a:moveTo>
                <a:lnTo>
                  <a:pt x="3861499" y="1672546"/>
                </a:lnTo>
                <a:lnTo>
                  <a:pt x="3861499" y="1682071"/>
                </a:lnTo>
                <a:lnTo>
                  <a:pt x="3908822" y="1682071"/>
                </a:lnTo>
                <a:lnTo>
                  <a:pt x="3908822" y="1672546"/>
                </a:lnTo>
                <a:close/>
              </a:path>
              <a:path w="4647565" h="2101215">
                <a:moveTo>
                  <a:pt x="3911450" y="1672546"/>
                </a:moveTo>
                <a:lnTo>
                  <a:pt x="3908822" y="1672546"/>
                </a:lnTo>
                <a:lnTo>
                  <a:pt x="3908822" y="1682071"/>
                </a:lnTo>
                <a:lnTo>
                  <a:pt x="3911450" y="1682071"/>
                </a:lnTo>
                <a:lnTo>
                  <a:pt x="3913585" y="1679936"/>
                </a:lnTo>
                <a:lnTo>
                  <a:pt x="3913585" y="1674680"/>
                </a:lnTo>
                <a:lnTo>
                  <a:pt x="3911450" y="1672546"/>
                </a:lnTo>
                <a:close/>
              </a:path>
              <a:path w="4647565" h="2101215">
                <a:moveTo>
                  <a:pt x="3956143" y="1672546"/>
                </a:moveTo>
                <a:lnTo>
                  <a:pt x="3953516" y="1672546"/>
                </a:lnTo>
                <a:lnTo>
                  <a:pt x="3951381" y="1674680"/>
                </a:lnTo>
                <a:lnTo>
                  <a:pt x="3951381" y="1679936"/>
                </a:lnTo>
                <a:lnTo>
                  <a:pt x="3953516" y="1682071"/>
                </a:lnTo>
                <a:lnTo>
                  <a:pt x="3956143" y="1682071"/>
                </a:lnTo>
                <a:lnTo>
                  <a:pt x="3956143" y="1672546"/>
                </a:lnTo>
                <a:close/>
              </a:path>
              <a:path w="4647565" h="2101215">
                <a:moveTo>
                  <a:pt x="4003466" y="1672546"/>
                </a:moveTo>
                <a:lnTo>
                  <a:pt x="3956143" y="1672546"/>
                </a:lnTo>
                <a:lnTo>
                  <a:pt x="3956143" y="1682071"/>
                </a:lnTo>
                <a:lnTo>
                  <a:pt x="4003466" y="1682071"/>
                </a:lnTo>
                <a:lnTo>
                  <a:pt x="4003466" y="1672546"/>
                </a:lnTo>
                <a:close/>
              </a:path>
              <a:path w="4647565" h="2101215">
                <a:moveTo>
                  <a:pt x="4006094" y="1672546"/>
                </a:moveTo>
                <a:lnTo>
                  <a:pt x="4003466" y="1672546"/>
                </a:lnTo>
                <a:lnTo>
                  <a:pt x="4003466" y="1682071"/>
                </a:lnTo>
                <a:lnTo>
                  <a:pt x="4006094" y="1682071"/>
                </a:lnTo>
                <a:lnTo>
                  <a:pt x="4008229" y="1679936"/>
                </a:lnTo>
                <a:lnTo>
                  <a:pt x="4008229" y="1674680"/>
                </a:lnTo>
                <a:lnTo>
                  <a:pt x="4006094" y="1672546"/>
                </a:lnTo>
                <a:close/>
              </a:path>
              <a:path w="4647565" h="2101215">
                <a:moveTo>
                  <a:pt x="4050788" y="1672546"/>
                </a:moveTo>
                <a:lnTo>
                  <a:pt x="4048160" y="1672546"/>
                </a:lnTo>
                <a:lnTo>
                  <a:pt x="4046025" y="1674680"/>
                </a:lnTo>
                <a:lnTo>
                  <a:pt x="4046025" y="1679936"/>
                </a:lnTo>
                <a:lnTo>
                  <a:pt x="4048160" y="1682071"/>
                </a:lnTo>
                <a:lnTo>
                  <a:pt x="4050788" y="1682071"/>
                </a:lnTo>
                <a:lnTo>
                  <a:pt x="4050788" y="1672546"/>
                </a:lnTo>
                <a:close/>
              </a:path>
              <a:path w="4647565" h="2101215">
                <a:moveTo>
                  <a:pt x="4098109" y="1672546"/>
                </a:moveTo>
                <a:lnTo>
                  <a:pt x="4050788" y="1672546"/>
                </a:lnTo>
                <a:lnTo>
                  <a:pt x="4050788" y="1682071"/>
                </a:lnTo>
                <a:lnTo>
                  <a:pt x="4098109" y="1682071"/>
                </a:lnTo>
                <a:lnTo>
                  <a:pt x="4098109" y="1672546"/>
                </a:lnTo>
                <a:close/>
              </a:path>
              <a:path w="4647565" h="2101215">
                <a:moveTo>
                  <a:pt x="4100738" y="1672546"/>
                </a:moveTo>
                <a:lnTo>
                  <a:pt x="4098109" y="1672546"/>
                </a:lnTo>
                <a:lnTo>
                  <a:pt x="4098109" y="1682071"/>
                </a:lnTo>
                <a:lnTo>
                  <a:pt x="4100738" y="1682071"/>
                </a:lnTo>
                <a:lnTo>
                  <a:pt x="4102873" y="1679936"/>
                </a:lnTo>
                <a:lnTo>
                  <a:pt x="4102873" y="1674680"/>
                </a:lnTo>
                <a:lnTo>
                  <a:pt x="4100738" y="1672546"/>
                </a:lnTo>
                <a:close/>
              </a:path>
              <a:path w="4647565" h="2101215">
                <a:moveTo>
                  <a:pt x="4145432" y="1672546"/>
                </a:moveTo>
                <a:lnTo>
                  <a:pt x="4142804" y="1672546"/>
                </a:lnTo>
                <a:lnTo>
                  <a:pt x="4140669" y="1674680"/>
                </a:lnTo>
                <a:lnTo>
                  <a:pt x="4140669" y="1679936"/>
                </a:lnTo>
                <a:lnTo>
                  <a:pt x="4142804" y="1682071"/>
                </a:lnTo>
                <a:lnTo>
                  <a:pt x="4145432" y="1682071"/>
                </a:lnTo>
                <a:lnTo>
                  <a:pt x="4145432" y="1672546"/>
                </a:lnTo>
                <a:close/>
              </a:path>
              <a:path w="4647565" h="2101215">
                <a:moveTo>
                  <a:pt x="4192753" y="1672546"/>
                </a:moveTo>
                <a:lnTo>
                  <a:pt x="4145432" y="1672546"/>
                </a:lnTo>
                <a:lnTo>
                  <a:pt x="4145432" y="1682071"/>
                </a:lnTo>
                <a:lnTo>
                  <a:pt x="4192753" y="1682071"/>
                </a:lnTo>
                <a:lnTo>
                  <a:pt x="4192753" y="1672546"/>
                </a:lnTo>
                <a:close/>
              </a:path>
              <a:path w="4647565" h="2101215">
                <a:moveTo>
                  <a:pt x="4195382" y="1672546"/>
                </a:moveTo>
                <a:lnTo>
                  <a:pt x="4192753" y="1672546"/>
                </a:lnTo>
                <a:lnTo>
                  <a:pt x="4192753" y="1682071"/>
                </a:lnTo>
                <a:lnTo>
                  <a:pt x="4195382" y="1682071"/>
                </a:lnTo>
                <a:lnTo>
                  <a:pt x="4197516" y="1679936"/>
                </a:lnTo>
                <a:lnTo>
                  <a:pt x="4197516" y="1674680"/>
                </a:lnTo>
                <a:lnTo>
                  <a:pt x="4195382" y="1672546"/>
                </a:lnTo>
                <a:close/>
              </a:path>
              <a:path w="4647565" h="2101215">
                <a:moveTo>
                  <a:pt x="4240076" y="1672546"/>
                </a:moveTo>
                <a:lnTo>
                  <a:pt x="4237447" y="1672546"/>
                </a:lnTo>
                <a:lnTo>
                  <a:pt x="4235312" y="1674680"/>
                </a:lnTo>
                <a:lnTo>
                  <a:pt x="4235312" y="1679936"/>
                </a:lnTo>
                <a:lnTo>
                  <a:pt x="4237447" y="1682071"/>
                </a:lnTo>
                <a:lnTo>
                  <a:pt x="4240076" y="1682071"/>
                </a:lnTo>
                <a:lnTo>
                  <a:pt x="4240076" y="1672546"/>
                </a:lnTo>
                <a:close/>
              </a:path>
              <a:path w="4647565" h="2101215">
                <a:moveTo>
                  <a:pt x="4287398" y="1672546"/>
                </a:moveTo>
                <a:lnTo>
                  <a:pt x="4240076" y="1672546"/>
                </a:lnTo>
                <a:lnTo>
                  <a:pt x="4240076" y="1682071"/>
                </a:lnTo>
                <a:lnTo>
                  <a:pt x="4287398" y="1682071"/>
                </a:lnTo>
                <a:lnTo>
                  <a:pt x="4287398" y="1672546"/>
                </a:lnTo>
                <a:close/>
              </a:path>
              <a:path w="4647565" h="2101215">
                <a:moveTo>
                  <a:pt x="4290025" y="1672546"/>
                </a:moveTo>
                <a:lnTo>
                  <a:pt x="4287398" y="1672546"/>
                </a:lnTo>
                <a:lnTo>
                  <a:pt x="4287398" y="1682071"/>
                </a:lnTo>
                <a:lnTo>
                  <a:pt x="4290025" y="1682071"/>
                </a:lnTo>
                <a:lnTo>
                  <a:pt x="4292160" y="1679936"/>
                </a:lnTo>
                <a:lnTo>
                  <a:pt x="4292160" y="1674680"/>
                </a:lnTo>
                <a:lnTo>
                  <a:pt x="4290025" y="1672546"/>
                </a:lnTo>
                <a:close/>
              </a:path>
              <a:path w="4647565" h="2101215">
                <a:moveTo>
                  <a:pt x="4334719" y="1672546"/>
                </a:moveTo>
                <a:lnTo>
                  <a:pt x="4332091" y="1672546"/>
                </a:lnTo>
                <a:lnTo>
                  <a:pt x="4329957" y="1674680"/>
                </a:lnTo>
                <a:lnTo>
                  <a:pt x="4329957" y="1679936"/>
                </a:lnTo>
                <a:lnTo>
                  <a:pt x="4332091" y="1682071"/>
                </a:lnTo>
                <a:lnTo>
                  <a:pt x="4334719" y="1682071"/>
                </a:lnTo>
                <a:lnTo>
                  <a:pt x="4334719" y="1672546"/>
                </a:lnTo>
                <a:close/>
              </a:path>
              <a:path w="4647565" h="2101215">
                <a:moveTo>
                  <a:pt x="4382042" y="1672546"/>
                </a:moveTo>
                <a:lnTo>
                  <a:pt x="4334719" y="1672546"/>
                </a:lnTo>
                <a:lnTo>
                  <a:pt x="4334719" y="1682071"/>
                </a:lnTo>
                <a:lnTo>
                  <a:pt x="4382042" y="1682071"/>
                </a:lnTo>
                <a:lnTo>
                  <a:pt x="4382042" y="1672546"/>
                </a:lnTo>
                <a:close/>
              </a:path>
              <a:path w="4647565" h="2101215">
                <a:moveTo>
                  <a:pt x="4384669" y="1672546"/>
                </a:moveTo>
                <a:lnTo>
                  <a:pt x="4382042" y="1672546"/>
                </a:lnTo>
                <a:lnTo>
                  <a:pt x="4382042" y="1682071"/>
                </a:lnTo>
                <a:lnTo>
                  <a:pt x="4384669" y="1682071"/>
                </a:lnTo>
                <a:lnTo>
                  <a:pt x="4386804" y="1679936"/>
                </a:lnTo>
                <a:lnTo>
                  <a:pt x="4386804" y="1674680"/>
                </a:lnTo>
                <a:lnTo>
                  <a:pt x="4384669" y="1672546"/>
                </a:lnTo>
                <a:close/>
              </a:path>
              <a:path w="4647565" h="2101215">
                <a:moveTo>
                  <a:pt x="4429363" y="1672546"/>
                </a:moveTo>
                <a:lnTo>
                  <a:pt x="4426736" y="1672546"/>
                </a:lnTo>
                <a:lnTo>
                  <a:pt x="4424601" y="1674680"/>
                </a:lnTo>
                <a:lnTo>
                  <a:pt x="4424601" y="1679936"/>
                </a:lnTo>
                <a:lnTo>
                  <a:pt x="4426736" y="1682071"/>
                </a:lnTo>
                <a:lnTo>
                  <a:pt x="4429363" y="1682071"/>
                </a:lnTo>
                <a:lnTo>
                  <a:pt x="4429363" y="1672546"/>
                </a:lnTo>
                <a:close/>
              </a:path>
              <a:path w="4647565" h="2101215">
                <a:moveTo>
                  <a:pt x="4476686" y="1672546"/>
                </a:moveTo>
                <a:lnTo>
                  <a:pt x="4429363" y="1672546"/>
                </a:lnTo>
                <a:lnTo>
                  <a:pt x="4429363" y="1682071"/>
                </a:lnTo>
                <a:lnTo>
                  <a:pt x="4476686" y="1682071"/>
                </a:lnTo>
                <a:lnTo>
                  <a:pt x="4476686" y="1672546"/>
                </a:lnTo>
                <a:close/>
              </a:path>
              <a:path w="4647565" h="2101215">
                <a:moveTo>
                  <a:pt x="4479314" y="1672546"/>
                </a:moveTo>
                <a:lnTo>
                  <a:pt x="4476686" y="1672546"/>
                </a:lnTo>
                <a:lnTo>
                  <a:pt x="4476686" y="1682071"/>
                </a:lnTo>
                <a:lnTo>
                  <a:pt x="4479314" y="1682071"/>
                </a:lnTo>
                <a:lnTo>
                  <a:pt x="4481449" y="1679936"/>
                </a:lnTo>
                <a:lnTo>
                  <a:pt x="4481449" y="1674680"/>
                </a:lnTo>
                <a:lnTo>
                  <a:pt x="4479314" y="1672546"/>
                </a:lnTo>
                <a:close/>
              </a:path>
              <a:path w="4647565" h="2101215">
                <a:moveTo>
                  <a:pt x="4524007" y="1672546"/>
                </a:moveTo>
                <a:lnTo>
                  <a:pt x="4521380" y="1672546"/>
                </a:lnTo>
                <a:lnTo>
                  <a:pt x="4519245" y="1674680"/>
                </a:lnTo>
                <a:lnTo>
                  <a:pt x="4519245" y="1679936"/>
                </a:lnTo>
                <a:lnTo>
                  <a:pt x="4521380" y="1682071"/>
                </a:lnTo>
                <a:lnTo>
                  <a:pt x="4524007" y="1682071"/>
                </a:lnTo>
                <a:lnTo>
                  <a:pt x="4524007" y="1672546"/>
                </a:lnTo>
                <a:close/>
              </a:path>
              <a:path w="4647565" h="2101215">
                <a:moveTo>
                  <a:pt x="4571330" y="1672546"/>
                </a:moveTo>
                <a:lnTo>
                  <a:pt x="4524007" y="1672546"/>
                </a:lnTo>
                <a:lnTo>
                  <a:pt x="4524007" y="1682071"/>
                </a:lnTo>
                <a:lnTo>
                  <a:pt x="4571330" y="1682071"/>
                </a:lnTo>
                <a:lnTo>
                  <a:pt x="4571330" y="1672546"/>
                </a:lnTo>
                <a:close/>
              </a:path>
              <a:path w="4647565" h="2101215">
                <a:moveTo>
                  <a:pt x="4573958" y="1672546"/>
                </a:moveTo>
                <a:lnTo>
                  <a:pt x="4571330" y="1672546"/>
                </a:lnTo>
                <a:lnTo>
                  <a:pt x="4571330" y="1682071"/>
                </a:lnTo>
                <a:lnTo>
                  <a:pt x="4573958" y="1682071"/>
                </a:lnTo>
                <a:lnTo>
                  <a:pt x="4576093" y="1679936"/>
                </a:lnTo>
                <a:lnTo>
                  <a:pt x="4576093" y="1674680"/>
                </a:lnTo>
                <a:lnTo>
                  <a:pt x="4573958" y="1672546"/>
                </a:lnTo>
                <a:close/>
              </a:path>
              <a:path w="4647565" h="2101215">
                <a:moveTo>
                  <a:pt x="4618652" y="1672546"/>
                </a:moveTo>
                <a:lnTo>
                  <a:pt x="4616024" y="1672546"/>
                </a:lnTo>
                <a:lnTo>
                  <a:pt x="4613889" y="1674680"/>
                </a:lnTo>
                <a:lnTo>
                  <a:pt x="4613889" y="1679936"/>
                </a:lnTo>
                <a:lnTo>
                  <a:pt x="4616024" y="1682071"/>
                </a:lnTo>
                <a:lnTo>
                  <a:pt x="4618652" y="1682071"/>
                </a:lnTo>
                <a:lnTo>
                  <a:pt x="4618652" y="1672546"/>
                </a:lnTo>
                <a:close/>
              </a:path>
              <a:path w="4647565" h="2101215">
                <a:moveTo>
                  <a:pt x="4642181" y="1672546"/>
                </a:moveTo>
                <a:lnTo>
                  <a:pt x="4618652" y="1672546"/>
                </a:lnTo>
                <a:lnTo>
                  <a:pt x="4618652" y="1682071"/>
                </a:lnTo>
                <a:lnTo>
                  <a:pt x="4642181" y="1682071"/>
                </a:lnTo>
                <a:lnTo>
                  <a:pt x="4642181" y="1672546"/>
                </a:lnTo>
                <a:close/>
              </a:path>
              <a:path w="4647565" h="2101215">
                <a:moveTo>
                  <a:pt x="4644810" y="1672546"/>
                </a:moveTo>
                <a:lnTo>
                  <a:pt x="4642181" y="1672546"/>
                </a:lnTo>
                <a:lnTo>
                  <a:pt x="4642181" y="1682071"/>
                </a:lnTo>
                <a:lnTo>
                  <a:pt x="4644810" y="1682071"/>
                </a:lnTo>
                <a:lnTo>
                  <a:pt x="4646943" y="1679936"/>
                </a:lnTo>
                <a:lnTo>
                  <a:pt x="4646943" y="1674680"/>
                </a:lnTo>
                <a:lnTo>
                  <a:pt x="4644810" y="1672546"/>
                </a:lnTo>
                <a:close/>
              </a:path>
              <a:path w="4647565" h="2101215">
                <a:moveTo>
                  <a:pt x="4762" y="1253926"/>
                </a:moveTo>
                <a:lnTo>
                  <a:pt x="2134" y="1253926"/>
                </a:lnTo>
                <a:lnTo>
                  <a:pt x="0" y="1256061"/>
                </a:lnTo>
                <a:lnTo>
                  <a:pt x="0" y="1261318"/>
                </a:lnTo>
                <a:lnTo>
                  <a:pt x="2134" y="1263453"/>
                </a:lnTo>
                <a:lnTo>
                  <a:pt x="4762" y="1263453"/>
                </a:lnTo>
                <a:lnTo>
                  <a:pt x="4762" y="1253926"/>
                </a:lnTo>
                <a:close/>
              </a:path>
              <a:path w="4647565" h="2101215">
                <a:moveTo>
                  <a:pt x="28421" y="1253926"/>
                </a:moveTo>
                <a:lnTo>
                  <a:pt x="4762" y="1253926"/>
                </a:lnTo>
                <a:lnTo>
                  <a:pt x="4762" y="1263453"/>
                </a:lnTo>
                <a:lnTo>
                  <a:pt x="28421" y="1263453"/>
                </a:lnTo>
                <a:lnTo>
                  <a:pt x="28421" y="1253926"/>
                </a:lnTo>
                <a:close/>
              </a:path>
              <a:path w="4647565" h="2101215">
                <a:moveTo>
                  <a:pt x="31050" y="1253926"/>
                </a:moveTo>
                <a:lnTo>
                  <a:pt x="28421" y="1253926"/>
                </a:lnTo>
                <a:lnTo>
                  <a:pt x="28421" y="1263453"/>
                </a:lnTo>
                <a:lnTo>
                  <a:pt x="31050" y="1263453"/>
                </a:lnTo>
                <a:lnTo>
                  <a:pt x="33185" y="1261318"/>
                </a:lnTo>
                <a:lnTo>
                  <a:pt x="33185" y="1256061"/>
                </a:lnTo>
                <a:lnTo>
                  <a:pt x="31050" y="1253926"/>
                </a:lnTo>
                <a:close/>
              </a:path>
              <a:path w="4647565" h="2101215">
                <a:moveTo>
                  <a:pt x="75744" y="1253926"/>
                </a:moveTo>
                <a:lnTo>
                  <a:pt x="73115" y="1253926"/>
                </a:lnTo>
                <a:lnTo>
                  <a:pt x="70981" y="1256061"/>
                </a:lnTo>
                <a:lnTo>
                  <a:pt x="70981" y="1261318"/>
                </a:lnTo>
                <a:lnTo>
                  <a:pt x="73115" y="1263453"/>
                </a:lnTo>
                <a:lnTo>
                  <a:pt x="75744" y="1263453"/>
                </a:lnTo>
                <a:lnTo>
                  <a:pt x="75744" y="1253926"/>
                </a:lnTo>
                <a:close/>
              </a:path>
              <a:path w="4647565" h="2101215">
                <a:moveTo>
                  <a:pt x="123065" y="1253926"/>
                </a:moveTo>
                <a:lnTo>
                  <a:pt x="75744" y="1253926"/>
                </a:lnTo>
                <a:lnTo>
                  <a:pt x="75744" y="1263453"/>
                </a:lnTo>
                <a:lnTo>
                  <a:pt x="123065" y="1263453"/>
                </a:lnTo>
                <a:lnTo>
                  <a:pt x="123065" y="1253926"/>
                </a:lnTo>
                <a:close/>
              </a:path>
              <a:path w="4647565" h="2101215">
                <a:moveTo>
                  <a:pt x="125693" y="1253926"/>
                </a:moveTo>
                <a:lnTo>
                  <a:pt x="123065" y="1253926"/>
                </a:lnTo>
                <a:lnTo>
                  <a:pt x="123065" y="1263453"/>
                </a:lnTo>
                <a:lnTo>
                  <a:pt x="125693" y="1263453"/>
                </a:lnTo>
                <a:lnTo>
                  <a:pt x="127828" y="1261318"/>
                </a:lnTo>
                <a:lnTo>
                  <a:pt x="127828" y="1256061"/>
                </a:lnTo>
                <a:lnTo>
                  <a:pt x="125693" y="1253926"/>
                </a:lnTo>
                <a:close/>
              </a:path>
              <a:path w="4647565" h="2101215">
                <a:moveTo>
                  <a:pt x="170388" y="1253926"/>
                </a:moveTo>
                <a:lnTo>
                  <a:pt x="167759" y="1253926"/>
                </a:lnTo>
                <a:lnTo>
                  <a:pt x="165624" y="1256061"/>
                </a:lnTo>
                <a:lnTo>
                  <a:pt x="165624" y="1261318"/>
                </a:lnTo>
                <a:lnTo>
                  <a:pt x="167759" y="1263453"/>
                </a:lnTo>
                <a:lnTo>
                  <a:pt x="170388" y="1263453"/>
                </a:lnTo>
                <a:lnTo>
                  <a:pt x="170388" y="1253926"/>
                </a:lnTo>
                <a:close/>
              </a:path>
              <a:path w="4647565" h="2101215">
                <a:moveTo>
                  <a:pt x="217709" y="1253926"/>
                </a:moveTo>
                <a:lnTo>
                  <a:pt x="170388" y="1253926"/>
                </a:lnTo>
                <a:lnTo>
                  <a:pt x="170388" y="1263453"/>
                </a:lnTo>
                <a:lnTo>
                  <a:pt x="217709" y="1263453"/>
                </a:lnTo>
                <a:lnTo>
                  <a:pt x="217709" y="1253926"/>
                </a:lnTo>
                <a:close/>
              </a:path>
              <a:path w="4647565" h="2101215">
                <a:moveTo>
                  <a:pt x="220337" y="1253926"/>
                </a:moveTo>
                <a:lnTo>
                  <a:pt x="217709" y="1253926"/>
                </a:lnTo>
                <a:lnTo>
                  <a:pt x="217709" y="1263453"/>
                </a:lnTo>
                <a:lnTo>
                  <a:pt x="220337" y="1263453"/>
                </a:lnTo>
                <a:lnTo>
                  <a:pt x="222472" y="1261318"/>
                </a:lnTo>
                <a:lnTo>
                  <a:pt x="222472" y="1256061"/>
                </a:lnTo>
                <a:lnTo>
                  <a:pt x="220337" y="1253926"/>
                </a:lnTo>
                <a:close/>
              </a:path>
              <a:path w="4647565" h="2101215">
                <a:moveTo>
                  <a:pt x="265028" y="1253926"/>
                </a:moveTo>
                <a:lnTo>
                  <a:pt x="262399" y="1253926"/>
                </a:lnTo>
                <a:lnTo>
                  <a:pt x="260264" y="1256061"/>
                </a:lnTo>
                <a:lnTo>
                  <a:pt x="260264" y="1261318"/>
                </a:lnTo>
                <a:lnTo>
                  <a:pt x="262399" y="1263453"/>
                </a:lnTo>
                <a:lnTo>
                  <a:pt x="265028" y="1263453"/>
                </a:lnTo>
                <a:lnTo>
                  <a:pt x="265028" y="1253926"/>
                </a:lnTo>
                <a:close/>
              </a:path>
              <a:path w="4647565" h="2101215">
                <a:moveTo>
                  <a:pt x="312350" y="1253926"/>
                </a:moveTo>
                <a:lnTo>
                  <a:pt x="265028" y="1253926"/>
                </a:lnTo>
                <a:lnTo>
                  <a:pt x="265028" y="1263453"/>
                </a:lnTo>
                <a:lnTo>
                  <a:pt x="312350" y="1263453"/>
                </a:lnTo>
                <a:lnTo>
                  <a:pt x="312350" y="1253926"/>
                </a:lnTo>
                <a:close/>
              </a:path>
              <a:path w="4647565" h="2101215">
                <a:moveTo>
                  <a:pt x="314977" y="1253926"/>
                </a:moveTo>
                <a:lnTo>
                  <a:pt x="312350" y="1253926"/>
                </a:lnTo>
                <a:lnTo>
                  <a:pt x="312350" y="1263453"/>
                </a:lnTo>
                <a:lnTo>
                  <a:pt x="314977" y="1263453"/>
                </a:lnTo>
                <a:lnTo>
                  <a:pt x="317112" y="1261318"/>
                </a:lnTo>
                <a:lnTo>
                  <a:pt x="317112" y="1256061"/>
                </a:lnTo>
                <a:lnTo>
                  <a:pt x="314977" y="1253926"/>
                </a:lnTo>
                <a:close/>
              </a:path>
              <a:path w="4647565" h="2101215">
                <a:moveTo>
                  <a:pt x="359671" y="1253926"/>
                </a:moveTo>
                <a:lnTo>
                  <a:pt x="357043" y="1253926"/>
                </a:lnTo>
                <a:lnTo>
                  <a:pt x="354909" y="1256061"/>
                </a:lnTo>
                <a:lnTo>
                  <a:pt x="354909" y="1261318"/>
                </a:lnTo>
                <a:lnTo>
                  <a:pt x="357043" y="1263453"/>
                </a:lnTo>
                <a:lnTo>
                  <a:pt x="359671" y="1263453"/>
                </a:lnTo>
                <a:lnTo>
                  <a:pt x="359671" y="1253926"/>
                </a:lnTo>
                <a:close/>
              </a:path>
              <a:path w="4647565" h="2101215">
                <a:moveTo>
                  <a:pt x="406994" y="1253926"/>
                </a:moveTo>
                <a:lnTo>
                  <a:pt x="359671" y="1253926"/>
                </a:lnTo>
                <a:lnTo>
                  <a:pt x="359671" y="1263453"/>
                </a:lnTo>
                <a:lnTo>
                  <a:pt x="406994" y="1263453"/>
                </a:lnTo>
                <a:lnTo>
                  <a:pt x="406994" y="1253926"/>
                </a:lnTo>
                <a:close/>
              </a:path>
              <a:path w="4647565" h="2101215">
                <a:moveTo>
                  <a:pt x="409621" y="1253926"/>
                </a:moveTo>
                <a:lnTo>
                  <a:pt x="406994" y="1253926"/>
                </a:lnTo>
                <a:lnTo>
                  <a:pt x="406994" y="1263453"/>
                </a:lnTo>
                <a:lnTo>
                  <a:pt x="409621" y="1263453"/>
                </a:lnTo>
                <a:lnTo>
                  <a:pt x="411756" y="1261318"/>
                </a:lnTo>
                <a:lnTo>
                  <a:pt x="411756" y="1256061"/>
                </a:lnTo>
                <a:lnTo>
                  <a:pt x="409621" y="1253926"/>
                </a:lnTo>
                <a:close/>
              </a:path>
              <a:path w="4647565" h="2101215">
                <a:moveTo>
                  <a:pt x="454315" y="1253926"/>
                </a:moveTo>
                <a:lnTo>
                  <a:pt x="451688" y="1253926"/>
                </a:lnTo>
                <a:lnTo>
                  <a:pt x="449553" y="1256061"/>
                </a:lnTo>
                <a:lnTo>
                  <a:pt x="449553" y="1261318"/>
                </a:lnTo>
                <a:lnTo>
                  <a:pt x="451688" y="1263453"/>
                </a:lnTo>
                <a:lnTo>
                  <a:pt x="454315" y="1263453"/>
                </a:lnTo>
                <a:lnTo>
                  <a:pt x="454315" y="1253926"/>
                </a:lnTo>
                <a:close/>
              </a:path>
              <a:path w="4647565" h="2101215">
                <a:moveTo>
                  <a:pt x="501638" y="1253926"/>
                </a:moveTo>
                <a:lnTo>
                  <a:pt x="454315" y="1253926"/>
                </a:lnTo>
                <a:lnTo>
                  <a:pt x="454315" y="1263453"/>
                </a:lnTo>
                <a:lnTo>
                  <a:pt x="501638" y="1263453"/>
                </a:lnTo>
                <a:lnTo>
                  <a:pt x="501638" y="1253926"/>
                </a:lnTo>
                <a:close/>
              </a:path>
              <a:path w="4647565" h="2101215">
                <a:moveTo>
                  <a:pt x="504266" y="1253926"/>
                </a:moveTo>
                <a:lnTo>
                  <a:pt x="501638" y="1253926"/>
                </a:lnTo>
                <a:lnTo>
                  <a:pt x="501638" y="1263453"/>
                </a:lnTo>
                <a:lnTo>
                  <a:pt x="504266" y="1263453"/>
                </a:lnTo>
                <a:lnTo>
                  <a:pt x="506401" y="1261318"/>
                </a:lnTo>
                <a:lnTo>
                  <a:pt x="506401" y="1256061"/>
                </a:lnTo>
                <a:lnTo>
                  <a:pt x="504266" y="1253926"/>
                </a:lnTo>
                <a:close/>
              </a:path>
              <a:path w="4647565" h="2101215">
                <a:moveTo>
                  <a:pt x="548960" y="1253926"/>
                </a:moveTo>
                <a:lnTo>
                  <a:pt x="546332" y="1253926"/>
                </a:lnTo>
                <a:lnTo>
                  <a:pt x="544197" y="1256061"/>
                </a:lnTo>
                <a:lnTo>
                  <a:pt x="544197" y="1261318"/>
                </a:lnTo>
                <a:lnTo>
                  <a:pt x="546332" y="1263453"/>
                </a:lnTo>
                <a:lnTo>
                  <a:pt x="548960" y="1263453"/>
                </a:lnTo>
                <a:lnTo>
                  <a:pt x="548960" y="1253926"/>
                </a:lnTo>
                <a:close/>
              </a:path>
              <a:path w="4647565" h="2101215">
                <a:moveTo>
                  <a:pt x="596282" y="1253926"/>
                </a:moveTo>
                <a:lnTo>
                  <a:pt x="548960" y="1253926"/>
                </a:lnTo>
                <a:lnTo>
                  <a:pt x="548960" y="1263453"/>
                </a:lnTo>
                <a:lnTo>
                  <a:pt x="596282" y="1263453"/>
                </a:lnTo>
                <a:lnTo>
                  <a:pt x="596282" y="1253926"/>
                </a:lnTo>
                <a:close/>
              </a:path>
              <a:path w="4647565" h="2101215">
                <a:moveTo>
                  <a:pt x="598910" y="1253926"/>
                </a:moveTo>
                <a:lnTo>
                  <a:pt x="596282" y="1253926"/>
                </a:lnTo>
                <a:lnTo>
                  <a:pt x="596282" y="1263453"/>
                </a:lnTo>
                <a:lnTo>
                  <a:pt x="598910" y="1263453"/>
                </a:lnTo>
                <a:lnTo>
                  <a:pt x="601045" y="1261318"/>
                </a:lnTo>
                <a:lnTo>
                  <a:pt x="601045" y="1256061"/>
                </a:lnTo>
                <a:lnTo>
                  <a:pt x="598910" y="1253926"/>
                </a:lnTo>
                <a:close/>
              </a:path>
              <a:path w="4647565" h="2101215">
                <a:moveTo>
                  <a:pt x="643604" y="1253926"/>
                </a:moveTo>
                <a:lnTo>
                  <a:pt x="640976" y="1253926"/>
                </a:lnTo>
                <a:lnTo>
                  <a:pt x="638841" y="1256061"/>
                </a:lnTo>
                <a:lnTo>
                  <a:pt x="638841" y="1261318"/>
                </a:lnTo>
                <a:lnTo>
                  <a:pt x="640976" y="1263453"/>
                </a:lnTo>
                <a:lnTo>
                  <a:pt x="643604" y="1263453"/>
                </a:lnTo>
                <a:lnTo>
                  <a:pt x="643604" y="1253926"/>
                </a:lnTo>
                <a:close/>
              </a:path>
              <a:path w="4647565" h="2101215">
                <a:moveTo>
                  <a:pt x="690925" y="1253926"/>
                </a:moveTo>
                <a:lnTo>
                  <a:pt x="643604" y="1253926"/>
                </a:lnTo>
                <a:lnTo>
                  <a:pt x="643604" y="1263453"/>
                </a:lnTo>
                <a:lnTo>
                  <a:pt x="690925" y="1263453"/>
                </a:lnTo>
                <a:lnTo>
                  <a:pt x="690925" y="1253926"/>
                </a:lnTo>
                <a:close/>
              </a:path>
              <a:path w="4647565" h="2101215">
                <a:moveTo>
                  <a:pt x="693554" y="1253926"/>
                </a:moveTo>
                <a:lnTo>
                  <a:pt x="690925" y="1253926"/>
                </a:lnTo>
                <a:lnTo>
                  <a:pt x="690925" y="1263453"/>
                </a:lnTo>
                <a:lnTo>
                  <a:pt x="693554" y="1263453"/>
                </a:lnTo>
                <a:lnTo>
                  <a:pt x="695689" y="1261318"/>
                </a:lnTo>
                <a:lnTo>
                  <a:pt x="695689" y="1256061"/>
                </a:lnTo>
                <a:lnTo>
                  <a:pt x="693554" y="1253926"/>
                </a:lnTo>
                <a:close/>
              </a:path>
              <a:path w="4647565" h="2101215">
                <a:moveTo>
                  <a:pt x="738248" y="1253926"/>
                </a:moveTo>
                <a:lnTo>
                  <a:pt x="735619" y="1253926"/>
                </a:lnTo>
                <a:lnTo>
                  <a:pt x="733485" y="1256061"/>
                </a:lnTo>
                <a:lnTo>
                  <a:pt x="733485" y="1261318"/>
                </a:lnTo>
                <a:lnTo>
                  <a:pt x="735619" y="1263453"/>
                </a:lnTo>
                <a:lnTo>
                  <a:pt x="738248" y="1263453"/>
                </a:lnTo>
                <a:lnTo>
                  <a:pt x="738248" y="1253926"/>
                </a:lnTo>
                <a:close/>
              </a:path>
              <a:path w="4647565" h="2101215">
                <a:moveTo>
                  <a:pt x="785569" y="1253926"/>
                </a:moveTo>
                <a:lnTo>
                  <a:pt x="738248" y="1253926"/>
                </a:lnTo>
                <a:lnTo>
                  <a:pt x="738248" y="1263453"/>
                </a:lnTo>
                <a:lnTo>
                  <a:pt x="785569" y="1263453"/>
                </a:lnTo>
                <a:lnTo>
                  <a:pt x="785569" y="1253926"/>
                </a:lnTo>
                <a:close/>
              </a:path>
              <a:path w="4647565" h="2101215">
                <a:moveTo>
                  <a:pt x="788197" y="1253926"/>
                </a:moveTo>
                <a:lnTo>
                  <a:pt x="785569" y="1253926"/>
                </a:lnTo>
                <a:lnTo>
                  <a:pt x="785569" y="1263453"/>
                </a:lnTo>
                <a:lnTo>
                  <a:pt x="788197" y="1263453"/>
                </a:lnTo>
                <a:lnTo>
                  <a:pt x="790332" y="1261318"/>
                </a:lnTo>
                <a:lnTo>
                  <a:pt x="790332" y="1256061"/>
                </a:lnTo>
                <a:lnTo>
                  <a:pt x="788197" y="1253926"/>
                </a:lnTo>
                <a:close/>
              </a:path>
              <a:path w="4647565" h="2101215">
                <a:moveTo>
                  <a:pt x="832892" y="1253926"/>
                </a:moveTo>
                <a:lnTo>
                  <a:pt x="830263" y="1253926"/>
                </a:lnTo>
                <a:lnTo>
                  <a:pt x="828128" y="1256061"/>
                </a:lnTo>
                <a:lnTo>
                  <a:pt x="828128" y="1261318"/>
                </a:lnTo>
                <a:lnTo>
                  <a:pt x="830263" y="1263453"/>
                </a:lnTo>
                <a:lnTo>
                  <a:pt x="832892" y="1263453"/>
                </a:lnTo>
                <a:lnTo>
                  <a:pt x="832892" y="1253926"/>
                </a:lnTo>
                <a:close/>
              </a:path>
              <a:path w="4647565" h="2101215">
                <a:moveTo>
                  <a:pt x="880214" y="1253926"/>
                </a:moveTo>
                <a:lnTo>
                  <a:pt x="832892" y="1253926"/>
                </a:lnTo>
                <a:lnTo>
                  <a:pt x="832892" y="1263453"/>
                </a:lnTo>
                <a:lnTo>
                  <a:pt x="880214" y="1263453"/>
                </a:lnTo>
                <a:lnTo>
                  <a:pt x="880214" y="1253926"/>
                </a:lnTo>
                <a:close/>
              </a:path>
              <a:path w="4647565" h="2101215">
                <a:moveTo>
                  <a:pt x="882841" y="1253926"/>
                </a:moveTo>
                <a:lnTo>
                  <a:pt x="880214" y="1253926"/>
                </a:lnTo>
                <a:lnTo>
                  <a:pt x="880214" y="1263453"/>
                </a:lnTo>
                <a:lnTo>
                  <a:pt x="882841" y="1263453"/>
                </a:lnTo>
                <a:lnTo>
                  <a:pt x="884976" y="1261318"/>
                </a:lnTo>
                <a:lnTo>
                  <a:pt x="884976" y="1256061"/>
                </a:lnTo>
                <a:lnTo>
                  <a:pt x="882841" y="1253926"/>
                </a:lnTo>
                <a:close/>
              </a:path>
              <a:path w="4647565" h="2101215">
                <a:moveTo>
                  <a:pt x="927535" y="1253926"/>
                </a:moveTo>
                <a:lnTo>
                  <a:pt x="924907" y="1253926"/>
                </a:lnTo>
                <a:lnTo>
                  <a:pt x="922773" y="1256061"/>
                </a:lnTo>
                <a:lnTo>
                  <a:pt x="922773" y="1261318"/>
                </a:lnTo>
                <a:lnTo>
                  <a:pt x="924907" y="1263453"/>
                </a:lnTo>
                <a:lnTo>
                  <a:pt x="927535" y="1263453"/>
                </a:lnTo>
                <a:lnTo>
                  <a:pt x="927535" y="1253926"/>
                </a:lnTo>
                <a:close/>
              </a:path>
              <a:path w="4647565" h="2101215">
                <a:moveTo>
                  <a:pt x="974858" y="1253926"/>
                </a:moveTo>
                <a:lnTo>
                  <a:pt x="927535" y="1253926"/>
                </a:lnTo>
                <a:lnTo>
                  <a:pt x="927535" y="1263453"/>
                </a:lnTo>
                <a:lnTo>
                  <a:pt x="974858" y="1263453"/>
                </a:lnTo>
                <a:lnTo>
                  <a:pt x="974858" y="1253926"/>
                </a:lnTo>
                <a:close/>
              </a:path>
              <a:path w="4647565" h="2101215">
                <a:moveTo>
                  <a:pt x="977485" y="1253926"/>
                </a:moveTo>
                <a:lnTo>
                  <a:pt x="974858" y="1253926"/>
                </a:lnTo>
                <a:lnTo>
                  <a:pt x="974858" y="1263453"/>
                </a:lnTo>
                <a:lnTo>
                  <a:pt x="977485" y="1263453"/>
                </a:lnTo>
                <a:lnTo>
                  <a:pt x="979620" y="1261318"/>
                </a:lnTo>
                <a:lnTo>
                  <a:pt x="979620" y="1256061"/>
                </a:lnTo>
                <a:lnTo>
                  <a:pt x="977485" y="1253926"/>
                </a:lnTo>
                <a:close/>
              </a:path>
              <a:path w="4647565" h="2101215">
                <a:moveTo>
                  <a:pt x="1022179" y="1253926"/>
                </a:moveTo>
                <a:lnTo>
                  <a:pt x="1019552" y="1253926"/>
                </a:lnTo>
                <a:lnTo>
                  <a:pt x="1017417" y="1256061"/>
                </a:lnTo>
                <a:lnTo>
                  <a:pt x="1017417" y="1261318"/>
                </a:lnTo>
                <a:lnTo>
                  <a:pt x="1019552" y="1263453"/>
                </a:lnTo>
                <a:lnTo>
                  <a:pt x="1022179" y="1263453"/>
                </a:lnTo>
                <a:lnTo>
                  <a:pt x="1022179" y="1253926"/>
                </a:lnTo>
                <a:close/>
              </a:path>
              <a:path w="4647565" h="2101215">
                <a:moveTo>
                  <a:pt x="1069502" y="1253926"/>
                </a:moveTo>
                <a:lnTo>
                  <a:pt x="1022179" y="1253926"/>
                </a:lnTo>
                <a:lnTo>
                  <a:pt x="1022179" y="1263453"/>
                </a:lnTo>
                <a:lnTo>
                  <a:pt x="1069502" y="1263453"/>
                </a:lnTo>
                <a:lnTo>
                  <a:pt x="1069502" y="1253926"/>
                </a:lnTo>
                <a:close/>
              </a:path>
              <a:path w="4647565" h="2101215">
                <a:moveTo>
                  <a:pt x="1072130" y="1253926"/>
                </a:moveTo>
                <a:lnTo>
                  <a:pt x="1069502" y="1253926"/>
                </a:lnTo>
                <a:lnTo>
                  <a:pt x="1069502" y="1263453"/>
                </a:lnTo>
                <a:lnTo>
                  <a:pt x="1072130" y="1263453"/>
                </a:lnTo>
                <a:lnTo>
                  <a:pt x="1074265" y="1261318"/>
                </a:lnTo>
                <a:lnTo>
                  <a:pt x="1074265" y="1256061"/>
                </a:lnTo>
                <a:lnTo>
                  <a:pt x="1072130" y="1253926"/>
                </a:lnTo>
                <a:close/>
              </a:path>
              <a:path w="4647565" h="2101215">
                <a:moveTo>
                  <a:pt x="1116824" y="1253926"/>
                </a:moveTo>
                <a:lnTo>
                  <a:pt x="1114196" y="1253926"/>
                </a:lnTo>
                <a:lnTo>
                  <a:pt x="1112061" y="1256061"/>
                </a:lnTo>
                <a:lnTo>
                  <a:pt x="1112061" y="1261318"/>
                </a:lnTo>
                <a:lnTo>
                  <a:pt x="1114196" y="1263453"/>
                </a:lnTo>
                <a:lnTo>
                  <a:pt x="1116824" y="1263453"/>
                </a:lnTo>
                <a:lnTo>
                  <a:pt x="1116824" y="1253926"/>
                </a:lnTo>
                <a:close/>
              </a:path>
              <a:path w="4647565" h="2101215">
                <a:moveTo>
                  <a:pt x="1164146" y="1253926"/>
                </a:moveTo>
                <a:lnTo>
                  <a:pt x="1116824" y="1253926"/>
                </a:lnTo>
                <a:lnTo>
                  <a:pt x="1116824" y="1263453"/>
                </a:lnTo>
                <a:lnTo>
                  <a:pt x="1164146" y="1263453"/>
                </a:lnTo>
                <a:lnTo>
                  <a:pt x="1164146" y="1253926"/>
                </a:lnTo>
                <a:close/>
              </a:path>
              <a:path w="4647565" h="2101215">
                <a:moveTo>
                  <a:pt x="1166774" y="1253926"/>
                </a:moveTo>
                <a:lnTo>
                  <a:pt x="1164146" y="1253926"/>
                </a:lnTo>
                <a:lnTo>
                  <a:pt x="1164146" y="1263453"/>
                </a:lnTo>
                <a:lnTo>
                  <a:pt x="1166774" y="1263453"/>
                </a:lnTo>
                <a:lnTo>
                  <a:pt x="1168909" y="1261318"/>
                </a:lnTo>
                <a:lnTo>
                  <a:pt x="1168909" y="1256061"/>
                </a:lnTo>
                <a:lnTo>
                  <a:pt x="1166774" y="1253926"/>
                </a:lnTo>
                <a:close/>
              </a:path>
              <a:path w="4647565" h="2101215">
                <a:moveTo>
                  <a:pt x="1211468" y="1253926"/>
                </a:moveTo>
                <a:lnTo>
                  <a:pt x="1208840" y="1253926"/>
                </a:lnTo>
                <a:lnTo>
                  <a:pt x="1206705" y="1256061"/>
                </a:lnTo>
                <a:lnTo>
                  <a:pt x="1206705" y="1261318"/>
                </a:lnTo>
                <a:lnTo>
                  <a:pt x="1208840" y="1263453"/>
                </a:lnTo>
                <a:lnTo>
                  <a:pt x="1211468" y="1263453"/>
                </a:lnTo>
                <a:lnTo>
                  <a:pt x="1211468" y="1253926"/>
                </a:lnTo>
                <a:close/>
              </a:path>
              <a:path w="4647565" h="2101215">
                <a:moveTo>
                  <a:pt x="1258789" y="1253926"/>
                </a:moveTo>
                <a:lnTo>
                  <a:pt x="1211468" y="1253926"/>
                </a:lnTo>
                <a:lnTo>
                  <a:pt x="1211468" y="1263453"/>
                </a:lnTo>
                <a:lnTo>
                  <a:pt x="1258789" y="1263453"/>
                </a:lnTo>
                <a:lnTo>
                  <a:pt x="1258789" y="1253926"/>
                </a:lnTo>
                <a:close/>
              </a:path>
              <a:path w="4647565" h="2101215">
                <a:moveTo>
                  <a:pt x="1261418" y="1253926"/>
                </a:moveTo>
                <a:lnTo>
                  <a:pt x="1258789" y="1253926"/>
                </a:lnTo>
                <a:lnTo>
                  <a:pt x="1258789" y="1263453"/>
                </a:lnTo>
                <a:lnTo>
                  <a:pt x="1261418" y="1263453"/>
                </a:lnTo>
                <a:lnTo>
                  <a:pt x="1263553" y="1261318"/>
                </a:lnTo>
                <a:lnTo>
                  <a:pt x="1263553" y="1256061"/>
                </a:lnTo>
                <a:lnTo>
                  <a:pt x="1261418" y="1253926"/>
                </a:lnTo>
                <a:close/>
              </a:path>
              <a:path w="4647565" h="2101215">
                <a:moveTo>
                  <a:pt x="1306112" y="1253926"/>
                </a:moveTo>
                <a:lnTo>
                  <a:pt x="1303483" y="1253926"/>
                </a:lnTo>
                <a:lnTo>
                  <a:pt x="1301349" y="1256061"/>
                </a:lnTo>
                <a:lnTo>
                  <a:pt x="1301349" y="1261318"/>
                </a:lnTo>
                <a:lnTo>
                  <a:pt x="1303483" y="1263453"/>
                </a:lnTo>
                <a:lnTo>
                  <a:pt x="1306112" y="1263453"/>
                </a:lnTo>
                <a:lnTo>
                  <a:pt x="1306112" y="1253926"/>
                </a:lnTo>
                <a:close/>
              </a:path>
              <a:path w="4647565" h="2101215">
                <a:moveTo>
                  <a:pt x="1353433" y="1253926"/>
                </a:moveTo>
                <a:lnTo>
                  <a:pt x="1306112" y="1253926"/>
                </a:lnTo>
                <a:lnTo>
                  <a:pt x="1306112" y="1263453"/>
                </a:lnTo>
                <a:lnTo>
                  <a:pt x="1353433" y="1263453"/>
                </a:lnTo>
                <a:lnTo>
                  <a:pt x="1353433" y="1253926"/>
                </a:lnTo>
                <a:close/>
              </a:path>
              <a:path w="4647565" h="2101215">
                <a:moveTo>
                  <a:pt x="1356061" y="1253926"/>
                </a:moveTo>
                <a:lnTo>
                  <a:pt x="1353433" y="1253926"/>
                </a:lnTo>
                <a:lnTo>
                  <a:pt x="1353433" y="1263453"/>
                </a:lnTo>
                <a:lnTo>
                  <a:pt x="1356061" y="1263453"/>
                </a:lnTo>
                <a:lnTo>
                  <a:pt x="1358196" y="1261318"/>
                </a:lnTo>
                <a:lnTo>
                  <a:pt x="1358196" y="1256061"/>
                </a:lnTo>
                <a:lnTo>
                  <a:pt x="1356061" y="1253926"/>
                </a:lnTo>
                <a:close/>
              </a:path>
              <a:path w="4647565" h="2101215">
                <a:moveTo>
                  <a:pt x="1400756" y="1253926"/>
                </a:moveTo>
                <a:lnTo>
                  <a:pt x="1398127" y="1253926"/>
                </a:lnTo>
                <a:lnTo>
                  <a:pt x="1395992" y="1256061"/>
                </a:lnTo>
                <a:lnTo>
                  <a:pt x="1395992" y="1261318"/>
                </a:lnTo>
                <a:lnTo>
                  <a:pt x="1398127" y="1263453"/>
                </a:lnTo>
                <a:lnTo>
                  <a:pt x="1400756" y="1263453"/>
                </a:lnTo>
                <a:lnTo>
                  <a:pt x="1400756" y="1253926"/>
                </a:lnTo>
                <a:close/>
              </a:path>
              <a:path w="4647565" h="2101215">
                <a:moveTo>
                  <a:pt x="1448078" y="1253926"/>
                </a:moveTo>
                <a:lnTo>
                  <a:pt x="1400756" y="1253926"/>
                </a:lnTo>
                <a:lnTo>
                  <a:pt x="1400756" y="1263453"/>
                </a:lnTo>
                <a:lnTo>
                  <a:pt x="1448078" y="1263453"/>
                </a:lnTo>
                <a:lnTo>
                  <a:pt x="1448078" y="1253926"/>
                </a:lnTo>
                <a:close/>
              </a:path>
              <a:path w="4647565" h="2101215">
                <a:moveTo>
                  <a:pt x="1450705" y="1253926"/>
                </a:moveTo>
                <a:lnTo>
                  <a:pt x="1448078" y="1253926"/>
                </a:lnTo>
                <a:lnTo>
                  <a:pt x="1448078" y="1263453"/>
                </a:lnTo>
                <a:lnTo>
                  <a:pt x="1450705" y="1263453"/>
                </a:lnTo>
                <a:lnTo>
                  <a:pt x="1452840" y="1261318"/>
                </a:lnTo>
                <a:lnTo>
                  <a:pt x="1452840" y="1256061"/>
                </a:lnTo>
                <a:lnTo>
                  <a:pt x="1450705" y="1253926"/>
                </a:lnTo>
                <a:close/>
              </a:path>
              <a:path w="4647565" h="2101215">
                <a:moveTo>
                  <a:pt x="1495399" y="1253926"/>
                </a:moveTo>
                <a:lnTo>
                  <a:pt x="1492771" y="1253926"/>
                </a:lnTo>
                <a:lnTo>
                  <a:pt x="1490637" y="1256061"/>
                </a:lnTo>
                <a:lnTo>
                  <a:pt x="1490637" y="1261318"/>
                </a:lnTo>
                <a:lnTo>
                  <a:pt x="1492771" y="1263453"/>
                </a:lnTo>
                <a:lnTo>
                  <a:pt x="1495399" y="1263453"/>
                </a:lnTo>
                <a:lnTo>
                  <a:pt x="1495399" y="1253926"/>
                </a:lnTo>
                <a:close/>
              </a:path>
              <a:path w="4647565" h="2101215">
                <a:moveTo>
                  <a:pt x="1542722" y="1253926"/>
                </a:moveTo>
                <a:lnTo>
                  <a:pt x="1495399" y="1253926"/>
                </a:lnTo>
                <a:lnTo>
                  <a:pt x="1495399" y="1263453"/>
                </a:lnTo>
                <a:lnTo>
                  <a:pt x="1542722" y="1263453"/>
                </a:lnTo>
                <a:lnTo>
                  <a:pt x="1542722" y="1253926"/>
                </a:lnTo>
                <a:close/>
              </a:path>
              <a:path w="4647565" h="2101215">
                <a:moveTo>
                  <a:pt x="1545349" y="1253926"/>
                </a:moveTo>
                <a:lnTo>
                  <a:pt x="1542722" y="1253926"/>
                </a:lnTo>
                <a:lnTo>
                  <a:pt x="1542722" y="1263453"/>
                </a:lnTo>
                <a:lnTo>
                  <a:pt x="1545349" y="1263453"/>
                </a:lnTo>
                <a:lnTo>
                  <a:pt x="1547484" y="1261318"/>
                </a:lnTo>
                <a:lnTo>
                  <a:pt x="1547484" y="1256061"/>
                </a:lnTo>
                <a:lnTo>
                  <a:pt x="1545349" y="1253926"/>
                </a:lnTo>
                <a:close/>
              </a:path>
              <a:path w="4647565" h="2101215">
                <a:moveTo>
                  <a:pt x="1590043" y="1253926"/>
                </a:moveTo>
                <a:lnTo>
                  <a:pt x="1587416" y="1253926"/>
                </a:lnTo>
                <a:lnTo>
                  <a:pt x="1585281" y="1256061"/>
                </a:lnTo>
                <a:lnTo>
                  <a:pt x="1585281" y="1261318"/>
                </a:lnTo>
                <a:lnTo>
                  <a:pt x="1587416" y="1263453"/>
                </a:lnTo>
                <a:lnTo>
                  <a:pt x="1590043" y="1263453"/>
                </a:lnTo>
                <a:lnTo>
                  <a:pt x="1590043" y="1253926"/>
                </a:lnTo>
                <a:close/>
              </a:path>
              <a:path w="4647565" h="2101215">
                <a:moveTo>
                  <a:pt x="1637366" y="1253926"/>
                </a:moveTo>
                <a:lnTo>
                  <a:pt x="1590043" y="1253926"/>
                </a:lnTo>
                <a:lnTo>
                  <a:pt x="1590043" y="1263453"/>
                </a:lnTo>
                <a:lnTo>
                  <a:pt x="1637366" y="1263453"/>
                </a:lnTo>
                <a:lnTo>
                  <a:pt x="1637366" y="1253926"/>
                </a:lnTo>
                <a:close/>
              </a:path>
              <a:path w="4647565" h="2101215">
                <a:moveTo>
                  <a:pt x="1639994" y="1253926"/>
                </a:moveTo>
                <a:lnTo>
                  <a:pt x="1637366" y="1253926"/>
                </a:lnTo>
                <a:lnTo>
                  <a:pt x="1637366" y="1263453"/>
                </a:lnTo>
                <a:lnTo>
                  <a:pt x="1639994" y="1263453"/>
                </a:lnTo>
                <a:lnTo>
                  <a:pt x="1642129" y="1261318"/>
                </a:lnTo>
                <a:lnTo>
                  <a:pt x="1642129" y="1256061"/>
                </a:lnTo>
                <a:lnTo>
                  <a:pt x="1639994" y="1253926"/>
                </a:lnTo>
                <a:close/>
              </a:path>
              <a:path w="4647565" h="2101215">
                <a:moveTo>
                  <a:pt x="1684688" y="1253926"/>
                </a:moveTo>
                <a:lnTo>
                  <a:pt x="1682060" y="1253926"/>
                </a:lnTo>
                <a:lnTo>
                  <a:pt x="1679925" y="1256061"/>
                </a:lnTo>
                <a:lnTo>
                  <a:pt x="1679925" y="1261318"/>
                </a:lnTo>
                <a:lnTo>
                  <a:pt x="1682060" y="1263453"/>
                </a:lnTo>
                <a:lnTo>
                  <a:pt x="1684688" y="1263453"/>
                </a:lnTo>
                <a:lnTo>
                  <a:pt x="1684688" y="1253926"/>
                </a:lnTo>
                <a:close/>
              </a:path>
              <a:path w="4647565" h="2101215">
                <a:moveTo>
                  <a:pt x="1732010" y="1253926"/>
                </a:moveTo>
                <a:lnTo>
                  <a:pt x="1684688" y="1253926"/>
                </a:lnTo>
                <a:lnTo>
                  <a:pt x="1684688" y="1263453"/>
                </a:lnTo>
                <a:lnTo>
                  <a:pt x="1732010" y="1263453"/>
                </a:lnTo>
                <a:lnTo>
                  <a:pt x="1732010" y="1253926"/>
                </a:lnTo>
                <a:close/>
              </a:path>
              <a:path w="4647565" h="2101215">
                <a:moveTo>
                  <a:pt x="1734638" y="1253926"/>
                </a:moveTo>
                <a:lnTo>
                  <a:pt x="1732010" y="1253926"/>
                </a:lnTo>
                <a:lnTo>
                  <a:pt x="1732010" y="1263453"/>
                </a:lnTo>
                <a:lnTo>
                  <a:pt x="1734638" y="1263453"/>
                </a:lnTo>
                <a:lnTo>
                  <a:pt x="1736773" y="1261318"/>
                </a:lnTo>
                <a:lnTo>
                  <a:pt x="1736773" y="1256061"/>
                </a:lnTo>
                <a:lnTo>
                  <a:pt x="1734638" y="1253926"/>
                </a:lnTo>
                <a:close/>
              </a:path>
              <a:path w="4647565" h="2101215">
                <a:moveTo>
                  <a:pt x="1779332" y="1253926"/>
                </a:moveTo>
                <a:lnTo>
                  <a:pt x="1776704" y="1253926"/>
                </a:lnTo>
                <a:lnTo>
                  <a:pt x="1774569" y="1256061"/>
                </a:lnTo>
                <a:lnTo>
                  <a:pt x="1774569" y="1261318"/>
                </a:lnTo>
                <a:lnTo>
                  <a:pt x="1776704" y="1263453"/>
                </a:lnTo>
                <a:lnTo>
                  <a:pt x="1779332" y="1263453"/>
                </a:lnTo>
                <a:lnTo>
                  <a:pt x="1779332" y="1253926"/>
                </a:lnTo>
                <a:close/>
              </a:path>
              <a:path w="4647565" h="2101215">
                <a:moveTo>
                  <a:pt x="1826653" y="1253926"/>
                </a:moveTo>
                <a:lnTo>
                  <a:pt x="1779332" y="1253926"/>
                </a:lnTo>
                <a:lnTo>
                  <a:pt x="1779332" y="1263453"/>
                </a:lnTo>
                <a:lnTo>
                  <a:pt x="1826653" y="1263453"/>
                </a:lnTo>
                <a:lnTo>
                  <a:pt x="1826653" y="1253926"/>
                </a:lnTo>
                <a:close/>
              </a:path>
              <a:path w="4647565" h="2101215">
                <a:moveTo>
                  <a:pt x="1829282" y="1253926"/>
                </a:moveTo>
                <a:lnTo>
                  <a:pt x="1826653" y="1253926"/>
                </a:lnTo>
                <a:lnTo>
                  <a:pt x="1826653" y="1263453"/>
                </a:lnTo>
                <a:lnTo>
                  <a:pt x="1829282" y="1263453"/>
                </a:lnTo>
                <a:lnTo>
                  <a:pt x="1831417" y="1261318"/>
                </a:lnTo>
                <a:lnTo>
                  <a:pt x="1831417" y="1256061"/>
                </a:lnTo>
                <a:lnTo>
                  <a:pt x="1829282" y="1253926"/>
                </a:lnTo>
                <a:close/>
              </a:path>
              <a:path w="4647565" h="2101215">
                <a:moveTo>
                  <a:pt x="1873976" y="1253926"/>
                </a:moveTo>
                <a:lnTo>
                  <a:pt x="1871348" y="1253926"/>
                </a:lnTo>
                <a:lnTo>
                  <a:pt x="1869213" y="1256061"/>
                </a:lnTo>
                <a:lnTo>
                  <a:pt x="1869213" y="1261318"/>
                </a:lnTo>
                <a:lnTo>
                  <a:pt x="1871348" y="1263453"/>
                </a:lnTo>
                <a:lnTo>
                  <a:pt x="1873976" y="1263453"/>
                </a:lnTo>
                <a:lnTo>
                  <a:pt x="1873976" y="1253926"/>
                </a:lnTo>
                <a:close/>
              </a:path>
              <a:path w="4647565" h="2101215">
                <a:moveTo>
                  <a:pt x="1921297" y="1253926"/>
                </a:moveTo>
                <a:lnTo>
                  <a:pt x="1873976" y="1253926"/>
                </a:lnTo>
                <a:lnTo>
                  <a:pt x="1873976" y="1263453"/>
                </a:lnTo>
                <a:lnTo>
                  <a:pt x="1921297" y="1263453"/>
                </a:lnTo>
                <a:lnTo>
                  <a:pt x="1921297" y="1253926"/>
                </a:lnTo>
                <a:close/>
              </a:path>
              <a:path w="4647565" h="2101215">
                <a:moveTo>
                  <a:pt x="1923926" y="1253926"/>
                </a:moveTo>
                <a:lnTo>
                  <a:pt x="1921297" y="1253926"/>
                </a:lnTo>
                <a:lnTo>
                  <a:pt x="1921297" y="1263453"/>
                </a:lnTo>
                <a:lnTo>
                  <a:pt x="1923926" y="1263453"/>
                </a:lnTo>
                <a:lnTo>
                  <a:pt x="1926060" y="1261318"/>
                </a:lnTo>
                <a:lnTo>
                  <a:pt x="1926060" y="1256061"/>
                </a:lnTo>
                <a:lnTo>
                  <a:pt x="1923926" y="1253926"/>
                </a:lnTo>
                <a:close/>
              </a:path>
              <a:path w="4647565" h="2101215">
                <a:moveTo>
                  <a:pt x="1968620" y="1253926"/>
                </a:moveTo>
                <a:lnTo>
                  <a:pt x="1965991" y="1253926"/>
                </a:lnTo>
                <a:lnTo>
                  <a:pt x="1963856" y="1256061"/>
                </a:lnTo>
                <a:lnTo>
                  <a:pt x="1963856" y="1261318"/>
                </a:lnTo>
                <a:lnTo>
                  <a:pt x="1965991" y="1263453"/>
                </a:lnTo>
                <a:lnTo>
                  <a:pt x="1968620" y="1263453"/>
                </a:lnTo>
                <a:lnTo>
                  <a:pt x="1968620" y="1253926"/>
                </a:lnTo>
                <a:close/>
              </a:path>
              <a:path w="4647565" h="2101215">
                <a:moveTo>
                  <a:pt x="2015942" y="1253926"/>
                </a:moveTo>
                <a:lnTo>
                  <a:pt x="1968620" y="1253926"/>
                </a:lnTo>
                <a:lnTo>
                  <a:pt x="1968620" y="1263453"/>
                </a:lnTo>
                <a:lnTo>
                  <a:pt x="2015942" y="1263453"/>
                </a:lnTo>
                <a:lnTo>
                  <a:pt x="2015942" y="1253926"/>
                </a:lnTo>
                <a:close/>
              </a:path>
              <a:path w="4647565" h="2101215">
                <a:moveTo>
                  <a:pt x="2018569" y="1253926"/>
                </a:moveTo>
                <a:lnTo>
                  <a:pt x="2015942" y="1253926"/>
                </a:lnTo>
                <a:lnTo>
                  <a:pt x="2015942" y="1263453"/>
                </a:lnTo>
                <a:lnTo>
                  <a:pt x="2018569" y="1263453"/>
                </a:lnTo>
                <a:lnTo>
                  <a:pt x="2020704" y="1261318"/>
                </a:lnTo>
                <a:lnTo>
                  <a:pt x="2020704" y="1256061"/>
                </a:lnTo>
                <a:lnTo>
                  <a:pt x="2018569" y="1253926"/>
                </a:lnTo>
                <a:close/>
              </a:path>
              <a:path w="4647565" h="2101215">
                <a:moveTo>
                  <a:pt x="2063263" y="1253926"/>
                </a:moveTo>
                <a:lnTo>
                  <a:pt x="2060635" y="1253926"/>
                </a:lnTo>
                <a:lnTo>
                  <a:pt x="2058501" y="1256061"/>
                </a:lnTo>
                <a:lnTo>
                  <a:pt x="2058501" y="1261318"/>
                </a:lnTo>
                <a:lnTo>
                  <a:pt x="2060635" y="1263453"/>
                </a:lnTo>
                <a:lnTo>
                  <a:pt x="2063263" y="1263453"/>
                </a:lnTo>
                <a:lnTo>
                  <a:pt x="2063263" y="1253926"/>
                </a:lnTo>
                <a:close/>
              </a:path>
              <a:path w="4647565" h="2101215">
                <a:moveTo>
                  <a:pt x="2110586" y="1253926"/>
                </a:moveTo>
                <a:lnTo>
                  <a:pt x="2063263" y="1253926"/>
                </a:lnTo>
                <a:lnTo>
                  <a:pt x="2063263" y="1263453"/>
                </a:lnTo>
                <a:lnTo>
                  <a:pt x="2110586" y="1263453"/>
                </a:lnTo>
                <a:lnTo>
                  <a:pt x="2110586" y="1253926"/>
                </a:lnTo>
                <a:close/>
              </a:path>
              <a:path w="4647565" h="2101215">
                <a:moveTo>
                  <a:pt x="2113213" y="1253926"/>
                </a:moveTo>
                <a:lnTo>
                  <a:pt x="2110586" y="1253926"/>
                </a:lnTo>
                <a:lnTo>
                  <a:pt x="2110586" y="1263453"/>
                </a:lnTo>
                <a:lnTo>
                  <a:pt x="2113213" y="1263453"/>
                </a:lnTo>
                <a:lnTo>
                  <a:pt x="2115348" y="1261318"/>
                </a:lnTo>
                <a:lnTo>
                  <a:pt x="2115348" y="1256061"/>
                </a:lnTo>
                <a:lnTo>
                  <a:pt x="2113213" y="1253926"/>
                </a:lnTo>
                <a:close/>
              </a:path>
              <a:path w="4647565" h="2101215">
                <a:moveTo>
                  <a:pt x="2157907" y="1253926"/>
                </a:moveTo>
                <a:lnTo>
                  <a:pt x="2155280" y="1253926"/>
                </a:lnTo>
                <a:lnTo>
                  <a:pt x="2153145" y="1256061"/>
                </a:lnTo>
                <a:lnTo>
                  <a:pt x="2153145" y="1261318"/>
                </a:lnTo>
                <a:lnTo>
                  <a:pt x="2155280" y="1263453"/>
                </a:lnTo>
                <a:lnTo>
                  <a:pt x="2157907" y="1263453"/>
                </a:lnTo>
                <a:lnTo>
                  <a:pt x="2157907" y="1253926"/>
                </a:lnTo>
                <a:close/>
              </a:path>
              <a:path w="4647565" h="2101215">
                <a:moveTo>
                  <a:pt x="2205230" y="1253926"/>
                </a:moveTo>
                <a:lnTo>
                  <a:pt x="2157907" y="1253926"/>
                </a:lnTo>
                <a:lnTo>
                  <a:pt x="2157907" y="1263453"/>
                </a:lnTo>
                <a:lnTo>
                  <a:pt x="2205230" y="1263453"/>
                </a:lnTo>
                <a:lnTo>
                  <a:pt x="2205230" y="1253926"/>
                </a:lnTo>
                <a:close/>
              </a:path>
              <a:path w="4647565" h="2101215">
                <a:moveTo>
                  <a:pt x="2207858" y="1253926"/>
                </a:moveTo>
                <a:lnTo>
                  <a:pt x="2205230" y="1253926"/>
                </a:lnTo>
                <a:lnTo>
                  <a:pt x="2205230" y="1263453"/>
                </a:lnTo>
                <a:lnTo>
                  <a:pt x="2207858" y="1263453"/>
                </a:lnTo>
                <a:lnTo>
                  <a:pt x="2209993" y="1261318"/>
                </a:lnTo>
                <a:lnTo>
                  <a:pt x="2209993" y="1256061"/>
                </a:lnTo>
                <a:lnTo>
                  <a:pt x="2207858" y="1253926"/>
                </a:lnTo>
                <a:close/>
              </a:path>
              <a:path w="4647565" h="2101215">
                <a:moveTo>
                  <a:pt x="2252552" y="1253926"/>
                </a:moveTo>
                <a:lnTo>
                  <a:pt x="2249924" y="1253926"/>
                </a:lnTo>
                <a:lnTo>
                  <a:pt x="2247789" y="1256061"/>
                </a:lnTo>
                <a:lnTo>
                  <a:pt x="2247789" y="1261318"/>
                </a:lnTo>
                <a:lnTo>
                  <a:pt x="2249924" y="1263453"/>
                </a:lnTo>
                <a:lnTo>
                  <a:pt x="2252552" y="1263453"/>
                </a:lnTo>
                <a:lnTo>
                  <a:pt x="2252552" y="1253926"/>
                </a:lnTo>
                <a:close/>
              </a:path>
              <a:path w="4647565" h="2101215">
                <a:moveTo>
                  <a:pt x="2299874" y="1253926"/>
                </a:moveTo>
                <a:lnTo>
                  <a:pt x="2252552" y="1253926"/>
                </a:lnTo>
                <a:lnTo>
                  <a:pt x="2252552" y="1263453"/>
                </a:lnTo>
                <a:lnTo>
                  <a:pt x="2299874" y="1263453"/>
                </a:lnTo>
                <a:lnTo>
                  <a:pt x="2299874" y="1253926"/>
                </a:lnTo>
                <a:close/>
              </a:path>
              <a:path w="4647565" h="2101215">
                <a:moveTo>
                  <a:pt x="2302502" y="1253926"/>
                </a:moveTo>
                <a:lnTo>
                  <a:pt x="2299874" y="1253926"/>
                </a:lnTo>
                <a:lnTo>
                  <a:pt x="2299874" y="1263453"/>
                </a:lnTo>
                <a:lnTo>
                  <a:pt x="2302502" y="1263453"/>
                </a:lnTo>
                <a:lnTo>
                  <a:pt x="2304637" y="1261318"/>
                </a:lnTo>
                <a:lnTo>
                  <a:pt x="2304637" y="1256061"/>
                </a:lnTo>
                <a:lnTo>
                  <a:pt x="2302502" y="1253926"/>
                </a:lnTo>
                <a:close/>
              </a:path>
              <a:path w="4647565" h="2101215">
                <a:moveTo>
                  <a:pt x="2347196" y="1253926"/>
                </a:moveTo>
                <a:lnTo>
                  <a:pt x="2344568" y="1253926"/>
                </a:lnTo>
                <a:lnTo>
                  <a:pt x="2342433" y="1256061"/>
                </a:lnTo>
                <a:lnTo>
                  <a:pt x="2342433" y="1261318"/>
                </a:lnTo>
                <a:lnTo>
                  <a:pt x="2344568" y="1263453"/>
                </a:lnTo>
                <a:lnTo>
                  <a:pt x="2347196" y="1263453"/>
                </a:lnTo>
                <a:lnTo>
                  <a:pt x="2347196" y="1253926"/>
                </a:lnTo>
                <a:close/>
              </a:path>
              <a:path w="4647565" h="2101215">
                <a:moveTo>
                  <a:pt x="2394517" y="1253926"/>
                </a:moveTo>
                <a:lnTo>
                  <a:pt x="2347196" y="1253926"/>
                </a:lnTo>
                <a:lnTo>
                  <a:pt x="2347196" y="1263453"/>
                </a:lnTo>
                <a:lnTo>
                  <a:pt x="2394517" y="1263453"/>
                </a:lnTo>
                <a:lnTo>
                  <a:pt x="2394517" y="1253926"/>
                </a:lnTo>
                <a:close/>
              </a:path>
              <a:path w="4647565" h="2101215">
                <a:moveTo>
                  <a:pt x="2397146" y="1253926"/>
                </a:moveTo>
                <a:lnTo>
                  <a:pt x="2394517" y="1253926"/>
                </a:lnTo>
                <a:lnTo>
                  <a:pt x="2394517" y="1263453"/>
                </a:lnTo>
                <a:lnTo>
                  <a:pt x="2397146" y="1263453"/>
                </a:lnTo>
                <a:lnTo>
                  <a:pt x="2399281" y="1261318"/>
                </a:lnTo>
                <a:lnTo>
                  <a:pt x="2399281" y="1256061"/>
                </a:lnTo>
                <a:lnTo>
                  <a:pt x="2397146" y="1253926"/>
                </a:lnTo>
                <a:close/>
              </a:path>
              <a:path w="4647565" h="2101215">
                <a:moveTo>
                  <a:pt x="2441840" y="1253926"/>
                </a:moveTo>
                <a:lnTo>
                  <a:pt x="2439212" y="1253926"/>
                </a:lnTo>
                <a:lnTo>
                  <a:pt x="2437077" y="1256061"/>
                </a:lnTo>
                <a:lnTo>
                  <a:pt x="2437077" y="1261318"/>
                </a:lnTo>
                <a:lnTo>
                  <a:pt x="2439212" y="1263453"/>
                </a:lnTo>
                <a:lnTo>
                  <a:pt x="2441840" y="1263453"/>
                </a:lnTo>
                <a:lnTo>
                  <a:pt x="2441840" y="1253926"/>
                </a:lnTo>
                <a:close/>
              </a:path>
              <a:path w="4647565" h="2101215">
                <a:moveTo>
                  <a:pt x="2489161" y="1253926"/>
                </a:moveTo>
                <a:lnTo>
                  <a:pt x="2441840" y="1253926"/>
                </a:lnTo>
                <a:lnTo>
                  <a:pt x="2441840" y="1263453"/>
                </a:lnTo>
                <a:lnTo>
                  <a:pt x="2489161" y="1263453"/>
                </a:lnTo>
                <a:lnTo>
                  <a:pt x="2489161" y="1253926"/>
                </a:lnTo>
                <a:close/>
              </a:path>
              <a:path w="4647565" h="2101215">
                <a:moveTo>
                  <a:pt x="2491790" y="1253926"/>
                </a:moveTo>
                <a:lnTo>
                  <a:pt x="2489161" y="1253926"/>
                </a:lnTo>
                <a:lnTo>
                  <a:pt x="2489161" y="1263453"/>
                </a:lnTo>
                <a:lnTo>
                  <a:pt x="2491790" y="1263453"/>
                </a:lnTo>
                <a:lnTo>
                  <a:pt x="2493924" y="1261318"/>
                </a:lnTo>
                <a:lnTo>
                  <a:pt x="2493924" y="1256061"/>
                </a:lnTo>
                <a:lnTo>
                  <a:pt x="2491790" y="1253926"/>
                </a:lnTo>
                <a:close/>
              </a:path>
              <a:path w="4647565" h="2101215">
                <a:moveTo>
                  <a:pt x="2536484" y="1253926"/>
                </a:moveTo>
                <a:lnTo>
                  <a:pt x="2533855" y="1253926"/>
                </a:lnTo>
                <a:lnTo>
                  <a:pt x="2531720" y="1256061"/>
                </a:lnTo>
                <a:lnTo>
                  <a:pt x="2531720" y="1261318"/>
                </a:lnTo>
                <a:lnTo>
                  <a:pt x="2533855" y="1263453"/>
                </a:lnTo>
                <a:lnTo>
                  <a:pt x="2536484" y="1263453"/>
                </a:lnTo>
                <a:lnTo>
                  <a:pt x="2536484" y="1253926"/>
                </a:lnTo>
                <a:close/>
              </a:path>
              <a:path w="4647565" h="2101215">
                <a:moveTo>
                  <a:pt x="2583806" y="1253926"/>
                </a:moveTo>
                <a:lnTo>
                  <a:pt x="2536484" y="1253926"/>
                </a:lnTo>
                <a:lnTo>
                  <a:pt x="2536484" y="1263453"/>
                </a:lnTo>
                <a:lnTo>
                  <a:pt x="2583806" y="1263453"/>
                </a:lnTo>
                <a:lnTo>
                  <a:pt x="2583806" y="1253926"/>
                </a:lnTo>
                <a:close/>
              </a:path>
              <a:path w="4647565" h="2101215">
                <a:moveTo>
                  <a:pt x="2586433" y="1253926"/>
                </a:moveTo>
                <a:lnTo>
                  <a:pt x="2583806" y="1253926"/>
                </a:lnTo>
                <a:lnTo>
                  <a:pt x="2583806" y="1263453"/>
                </a:lnTo>
                <a:lnTo>
                  <a:pt x="2586433" y="1263453"/>
                </a:lnTo>
                <a:lnTo>
                  <a:pt x="2588568" y="1261318"/>
                </a:lnTo>
                <a:lnTo>
                  <a:pt x="2588568" y="1256061"/>
                </a:lnTo>
                <a:lnTo>
                  <a:pt x="2586433" y="1253926"/>
                </a:lnTo>
                <a:close/>
              </a:path>
              <a:path w="4647565" h="2101215">
                <a:moveTo>
                  <a:pt x="2631127" y="1253926"/>
                </a:moveTo>
                <a:lnTo>
                  <a:pt x="2628499" y="1253926"/>
                </a:lnTo>
                <a:lnTo>
                  <a:pt x="2626365" y="1256061"/>
                </a:lnTo>
                <a:lnTo>
                  <a:pt x="2626365" y="1261318"/>
                </a:lnTo>
                <a:lnTo>
                  <a:pt x="2628499" y="1263453"/>
                </a:lnTo>
                <a:lnTo>
                  <a:pt x="2631127" y="1263453"/>
                </a:lnTo>
                <a:lnTo>
                  <a:pt x="2631127" y="1253926"/>
                </a:lnTo>
                <a:close/>
              </a:path>
              <a:path w="4647565" h="2101215">
                <a:moveTo>
                  <a:pt x="2678450" y="1253926"/>
                </a:moveTo>
                <a:lnTo>
                  <a:pt x="2631127" y="1253926"/>
                </a:lnTo>
                <a:lnTo>
                  <a:pt x="2631127" y="1263453"/>
                </a:lnTo>
                <a:lnTo>
                  <a:pt x="2678450" y="1263453"/>
                </a:lnTo>
                <a:lnTo>
                  <a:pt x="2678450" y="1253926"/>
                </a:lnTo>
                <a:close/>
              </a:path>
              <a:path w="4647565" h="2101215">
                <a:moveTo>
                  <a:pt x="2681077" y="1253926"/>
                </a:moveTo>
                <a:lnTo>
                  <a:pt x="2678450" y="1253926"/>
                </a:lnTo>
                <a:lnTo>
                  <a:pt x="2678450" y="1263453"/>
                </a:lnTo>
                <a:lnTo>
                  <a:pt x="2681077" y="1263453"/>
                </a:lnTo>
                <a:lnTo>
                  <a:pt x="2683212" y="1261318"/>
                </a:lnTo>
                <a:lnTo>
                  <a:pt x="2683212" y="1256061"/>
                </a:lnTo>
                <a:lnTo>
                  <a:pt x="2681077" y="1253926"/>
                </a:lnTo>
                <a:close/>
              </a:path>
              <a:path w="4647565" h="2101215">
                <a:moveTo>
                  <a:pt x="2725771" y="1253926"/>
                </a:moveTo>
                <a:lnTo>
                  <a:pt x="2723144" y="1253926"/>
                </a:lnTo>
                <a:lnTo>
                  <a:pt x="2721009" y="1256061"/>
                </a:lnTo>
                <a:lnTo>
                  <a:pt x="2721009" y="1261318"/>
                </a:lnTo>
                <a:lnTo>
                  <a:pt x="2723144" y="1263453"/>
                </a:lnTo>
                <a:lnTo>
                  <a:pt x="2725771" y="1263453"/>
                </a:lnTo>
                <a:lnTo>
                  <a:pt x="2725771" y="1253926"/>
                </a:lnTo>
                <a:close/>
              </a:path>
              <a:path w="4647565" h="2101215">
                <a:moveTo>
                  <a:pt x="2773094" y="1253926"/>
                </a:moveTo>
                <a:lnTo>
                  <a:pt x="2725771" y="1253926"/>
                </a:lnTo>
                <a:lnTo>
                  <a:pt x="2725771" y="1263453"/>
                </a:lnTo>
                <a:lnTo>
                  <a:pt x="2773094" y="1263453"/>
                </a:lnTo>
                <a:lnTo>
                  <a:pt x="2773094" y="1253926"/>
                </a:lnTo>
                <a:close/>
              </a:path>
              <a:path w="4647565" h="2101215">
                <a:moveTo>
                  <a:pt x="2775722" y="1253926"/>
                </a:moveTo>
                <a:lnTo>
                  <a:pt x="2773094" y="1253926"/>
                </a:lnTo>
                <a:lnTo>
                  <a:pt x="2773094" y="1263453"/>
                </a:lnTo>
                <a:lnTo>
                  <a:pt x="2775722" y="1263453"/>
                </a:lnTo>
                <a:lnTo>
                  <a:pt x="2777857" y="1261318"/>
                </a:lnTo>
                <a:lnTo>
                  <a:pt x="2777857" y="1256061"/>
                </a:lnTo>
                <a:lnTo>
                  <a:pt x="2775722" y="1253926"/>
                </a:lnTo>
                <a:close/>
              </a:path>
              <a:path w="4647565" h="2101215">
                <a:moveTo>
                  <a:pt x="2820416" y="1253926"/>
                </a:moveTo>
                <a:lnTo>
                  <a:pt x="2817788" y="1253926"/>
                </a:lnTo>
                <a:lnTo>
                  <a:pt x="2815653" y="1256061"/>
                </a:lnTo>
                <a:lnTo>
                  <a:pt x="2815653" y="1261318"/>
                </a:lnTo>
                <a:lnTo>
                  <a:pt x="2817788" y="1263453"/>
                </a:lnTo>
                <a:lnTo>
                  <a:pt x="2820416" y="1263453"/>
                </a:lnTo>
                <a:lnTo>
                  <a:pt x="2820416" y="1253926"/>
                </a:lnTo>
                <a:close/>
              </a:path>
              <a:path w="4647565" h="2101215">
                <a:moveTo>
                  <a:pt x="2867738" y="1253926"/>
                </a:moveTo>
                <a:lnTo>
                  <a:pt x="2820416" y="1253926"/>
                </a:lnTo>
                <a:lnTo>
                  <a:pt x="2820416" y="1263453"/>
                </a:lnTo>
                <a:lnTo>
                  <a:pt x="2867738" y="1263453"/>
                </a:lnTo>
                <a:lnTo>
                  <a:pt x="2867738" y="1253926"/>
                </a:lnTo>
                <a:close/>
              </a:path>
              <a:path w="4647565" h="2101215">
                <a:moveTo>
                  <a:pt x="2870366" y="1253926"/>
                </a:moveTo>
                <a:lnTo>
                  <a:pt x="2867738" y="1253926"/>
                </a:lnTo>
                <a:lnTo>
                  <a:pt x="2867738" y="1263453"/>
                </a:lnTo>
                <a:lnTo>
                  <a:pt x="2870366" y="1263453"/>
                </a:lnTo>
                <a:lnTo>
                  <a:pt x="2872501" y="1261318"/>
                </a:lnTo>
                <a:lnTo>
                  <a:pt x="2872501" y="1256061"/>
                </a:lnTo>
                <a:lnTo>
                  <a:pt x="2870366" y="1253926"/>
                </a:lnTo>
                <a:close/>
              </a:path>
              <a:path w="4647565" h="2101215">
                <a:moveTo>
                  <a:pt x="2915060" y="1253926"/>
                </a:moveTo>
                <a:lnTo>
                  <a:pt x="2912432" y="1253926"/>
                </a:lnTo>
                <a:lnTo>
                  <a:pt x="2910297" y="1256061"/>
                </a:lnTo>
                <a:lnTo>
                  <a:pt x="2910297" y="1261318"/>
                </a:lnTo>
                <a:lnTo>
                  <a:pt x="2912432" y="1263453"/>
                </a:lnTo>
                <a:lnTo>
                  <a:pt x="2915060" y="1263453"/>
                </a:lnTo>
                <a:lnTo>
                  <a:pt x="2915060" y="1253926"/>
                </a:lnTo>
                <a:close/>
              </a:path>
              <a:path w="4647565" h="2101215">
                <a:moveTo>
                  <a:pt x="2962381" y="1253926"/>
                </a:moveTo>
                <a:lnTo>
                  <a:pt x="2915060" y="1253926"/>
                </a:lnTo>
                <a:lnTo>
                  <a:pt x="2915060" y="1263453"/>
                </a:lnTo>
                <a:lnTo>
                  <a:pt x="2962381" y="1263453"/>
                </a:lnTo>
                <a:lnTo>
                  <a:pt x="2962381" y="1253926"/>
                </a:lnTo>
                <a:close/>
              </a:path>
              <a:path w="4647565" h="2101215">
                <a:moveTo>
                  <a:pt x="2965010" y="1253926"/>
                </a:moveTo>
                <a:lnTo>
                  <a:pt x="2962381" y="1253926"/>
                </a:lnTo>
                <a:lnTo>
                  <a:pt x="2962381" y="1263453"/>
                </a:lnTo>
                <a:lnTo>
                  <a:pt x="2965010" y="1263453"/>
                </a:lnTo>
                <a:lnTo>
                  <a:pt x="2967145" y="1261318"/>
                </a:lnTo>
                <a:lnTo>
                  <a:pt x="2967145" y="1256061"/>
                </a:lnTo>
                <a:lnTo>
                  <a:pt x="2965010" y="1253926"/>
                </a:lnTo>
                <a:close/>
              </a:path>
              <a:path w="4647565" h="2101215">
                <a:moveTo>
                  <a:pt x="3009704" y="1253926"/>
                </a:moveTo>
                <a:lnTo>
                  <a:pt x="3007076" y="1253926"/>
                </a:lnTo>
                <a:lnTo>
                  <a:pt x="3004941" y="1256061"/>
                </a:lnTo>
                <a:lnTo>
                  <a:pt x="3004941" y="1261318"/>
                </a:lnTo>
                <a:lnTo>
                  <a:pt x="3007076" y="1263453"/>
                </a:lnTo>
                <a:lnTo>
                  <a:pt x="3009704" y="1263453"/>
                </a:lnTo>
                <a:lnTo>
                  <a:pt x="3009704" y="1253926"/>
                </a:lnTo>
                <a:close/>
              </a:path>
              <a:path w="4647565" h="2101215">
                <a:moveTo>
                  <a:pt x="3057025" y="1253926"/>
                </a:moveTo>
                <a:lnTo>
                  <a:pt x="3009704" y="1253926"/>
                </a:lnTo>
                <a:lnTo>
                  <a:pt x="3009704" y="1263453"/>
                </a:lnTo>
                <a:lnTo>
                  <a:pt x="3057025" y="1263453"/>
                </a:lnTo>
                <a:lnTo>
                  <a:pt x="3057025" y="1253926"/>
                </a:lnTo>
                <a:close/>
              </a:path>
              <a:path w="4647565" h="2101215">
                <a:moveTo>
                  <a:pt x="3059654" y="1253926"/>
                </a:moveTo>
                <a:lnTo>
                  <a:pt x="3057025" y="1253926"/>
                </a:lnTo>
                <a:lnTo>
                  <a:pt x="3057025" y="1263453"/>
                </a:lnTo>
                <a:lnTo>
                  <a:pt x="3059654" y="1263453"/>
                </a:lnTo>
                <a:lnTo>
                  <a:pt x="3061788" y="1261318"/>
                </a:lnTo>
                <a:lnTo>
                  <a:pt x="3061788" y="1256061"/>
                </a:lnTo>
                <a:lnTo>
                  <a:pt x="3059654" y="1253926"/>
                </a:lnTo>
                <a:close/>
              </a:path>
              <a:path w="4647565" h="2101215">
                <a:moveTo>
                  <a:pt x="3104348" y="1253926"/>
                </a:moveTo>
                <a:lnTo>
                  <a:pt x="3101719" y="1253926"/>
                </a:lnTo>
                <a:lnTo>
                  <a:pt x="3099584" y="1256061"/>
                </a:lnTo>
                <a:lnTo>
                  <a:pt x="3099584" y="1261318"/>
                </a:lnTo>
                <a:lnTo>
                  <a:pt x="3101719" y="1263453"/>
                </a:lnTo>
                <a:lnTo>
                  <a:pt x="3104348" y="1263453"/>
                </a:lnTo>
                <a:lnTo>
                  <a:pt x="3104348" y="1253926"/>
                </a:lnTo>
                <a:close/>
              </a:path>
              <a:path w="4647565" h="2101215">
                <a:moveTo>
                  <a:pt x="3151670" y="1253926"/>
                </a:moveTo>
                <a:lnTo>
                  <a:pt x="3104348" y="1253926"/>
                </a:lnTo>
                <a:lnTo>
                  <a:pt x="3104348" y="1263453"/>
                </a:lnTo>
                <a:lnTo>
                  <a:pt x="3151670" y="1263453"/>
                </a:lnTo>
                <a:lnTo>
                  <a:pt x="3151670" y="1253926"/>
                </a:lnTo>
                <a:close/>
              </a:path>
              <a:path w="4647565" h="2101215">
                <a:moveTo>
                  <a:pt x="3154297" y="1253926"/>
                </a:moveTo>
                <a:lnTo>
                  <a:pt x="3151670" y="1253926"/>
                </a:lnTo>
                <a:lnTo>
                  <a:pt x="3151670" y="1263453"/>
                </a:lnTo>
                <a:lnTo>
                  <a:pt x="3154297" y="1263453"/>
                </a:lnTo>
                <a:lnTo>
                  <a:pt x="3156432" y="1261318"/>
                </a:lnTo>
                <a:lnTo>
                  <a:pt x="3156432" y="1256061"/>
                </a:lnTo>
                <a:lnTo>
                  <a:pt x="3154297" y="1253926"/>
                </a:lnTo>
                <a:close/>
              </a:path>
              <a:path w="4647565" h="2101215">
                <a:moveTo>
                  <a:pt x="3198991" y="1253926"/>
                </a:moveTo>
                <a:lnTo>
                  <a:pt x="3196363" y="1253926"/>
                </a:lnTo>
                <a:lnTo>
                  <a:pt x="3194229" y="1256061"/>
                </a:lnTo>
                <a:lnTo>
                  <a:pt x="3194229" y="1261318"/>
                </a:lnTo>
                <a:lnTo>
                  <a:pt x="3196363" y="1263453"/>
                </a:lnTo>
                <a:lnTo>
                  <a:pt x="3198991" y="1263453"/>
                </a:lnTo>
                <a:lnTo>
                  <a:pt x="3198991" y="1253926"/>
                </a:lnTo>
                <a:close/>
              </a:path>
              <a:path w="4647565" h="2101215">
                <a:moveTo>
                  <a:pt x="3246314" y="1253926"/>
                </a:moveTo>
                <a:lnTo>
                  <a:pt x="3198991" y="1253926"/>
                </a:lnTo>
                <a:lnTo>
                  <a:pt x="3198991" y="1263453"/>
                </a:lnTo>
                <a:lnTo>
                  <a:pt x="3246314" y="1263453"/>
                </a:lnTo>
                <a:lnTo>
                  <a:pt x="3246314" y="1253926"/>
                </a:lnTo>
                <a:close/>
              </a:path>
              <a:path w="4647565" h="2101215">
                <a:moveTo>
                  <a:pt x="3248941" y="1253926"/>
                </a:moveTo>
                <a:lnTo>
                  <a:pt x="3246314" y="1253926"/>
                </a:lnTo>
                <a:lnTo>
                  <a:pt x="3246314" y="1263453"/>
                </a:lnTo>
                <a:lnTo>
                  <a:pt x="3248941" y="1263453"/>
                </a:lnTo>
                <a:lnTo>
                  <a:pt x="3251076" y="1261318"/>
                </a:lnTo>
                <a:lnTo>
                  <a:pt x="3251076" y="1256061"/>
                </a:lnTo>
                <a:lnTo>
                  <a:pt x="3248941" y="1253926"/>
                </a:lnTo>
                <a:close/>
              </a:path>
              <a:path w="4647565" h="2101215">
                <a:moveTo>
                  <a:pt x="3293635" y="1253926"/>
                </a:moveTo>
                <a:lnTo>
                  <a:pt x="3291008" y="1253926"/>
                </a:lnTo>
                <a:lnTo>
                  <a:pt x="3288873" y="1256061"/>
                </a:lnTo>
                <a:lnTo>
                  <a:pt x="3288873" y="1261318"/>
                </a:lnTo>
                <a:lnTo>
                  <a:pt x="3291008" y="1263453"/>
                </a:lnTo>
                <a:lnTo>
                  <a:pt x="3293635" y="1263453"/>
                </a:lnTo>
                <a:lnTo>
                  <a:pt x="3293635" y="1253926"/>
                </a:lnTo>
                <a:close/>
              </a:path>
              <a:path w="4647565" h="2101215">
                <a:moveTo>
                  <a:pt x="3340958" y="1253926"/>
                </a:moveTo>
                <a:lnTo>
                  <a:pt x="3293635" y="1253926"/>
                </a:lnTo>
                <a:lnTo>
                  <a:pt x="3293635" y="1263453"/>
                </a:lnTo>
                <a:lnTo>
                  <a:pt x="3340958" y="1263453"/>
                </a:lnTo>
                <a:lnTo>
                  <a:pt x="3340958" y="1253926"/>
                </a:lnTo>
                <a:close/>
              </a:path>
              <a:path w="4647565" h="2101215">
                <a:moveTo>
                  <a:pt x="3343586" y="1253926"/>
                </a:moveTo>
                <a:lnTo>
                  <a:pt x="3340958" y="1253926"/>
                </a:lnTo>
                <a:lnTo>
                  <a:pt x="3340958" y="1263453"/>
                </a:lnTo>
                <a:lnTo>
                  <a:pt x="3343586" y="1263453"/>
                </a:lnTo>
                <a:lnTo>
                  <a:pt x="3345721" y="1261318"/>
                </a:lnTo>
                <a:lnTo>
                  <a:pt x="3345721" y="1256061"/>
                </a:lnTo>
                <a:lnTo>
                  <a:pt x="3343586" y="1253926"/>
                </a:lnTo>
                <a:close/>
              </a:path>
              <a:path w="4647565" h="2101215">
                <a:moveTo>
                  <a:pt x="3388279" y="1253926"/>
                </a:moveTo>
                <a:lnTo>
                  <a:pt x="3385652" y="1253926"/>
                </a:lnTo>
                <a:lnTo>
                  <a:pt x="3383517" y="1256061"/>
                </a:lnTo>
                <a:lnTo>
                  <a:pt x="3383517" y="1261318"/>
                </a:lnTo>
                <a:lnTo>
                  <a:pt x="3385652" y="1263453"/>
                </a:lnTo>
                <a:lnTo>
                  <a:pt x="3388279" y="1263453"/>
                </a:lnTo>
                <a:lnTo>
                  <a:pt x="3388279" y="1253926"/>
                </a:lnTo>
                <a:close/>
              </a:path>
              <a:path w="4647565" h="2101215">
                <a:moveTo>
                  <a:pt x="3435602" y="1253926"/>
                </a:moveTo>
                <a:lnTo>
                  <a:pt x="3388279" y="1253926"/>
                </a:lnTo>
                <a:lnTo>
                  <a:pt x="3388279" y="1263453"/>
                </a:lnTo>
                <a:lnTo>
                  <a:pt x="3435602" y="1263453"/>
                </a:lnTo>
                <a:lnTo>
                  <a:pt x="3435602" y="1253926"/>
                </a:lnTo>
                <a:close/>
              </a:path>
              <a:path w="4647565" h="2101215">
                <a:moveTo>
                  <a:pt x="3438230" y="1253926"/>
                </a:moveTo>
                <a:lnTo>
                  <a:pt x="3435602" y="1253926"/>
                </a:lnTo>
                <a:lnTo>
                  <a:pt x="3435602" y="1263453"/>
                </a:lnTo>
                <a:lnTo>
                  <a:pt x="3438230" y="1263453"/>
                </a:lnTo>
                <a:lnTo>
                  <a:pt x="3440365" y="1261318"/>
                </a:lnTo>
                <a:lnTo>
                  <a:pt x="3440365" y="1256061"/>
                </a:lnTo>
                <a:lnTo>
                  <a:pt x="3438230" y="1253926"/>
                </a:lnTo>
                <a:close/>
              </a:path>
              <a:path w="4647565" h="2101215">
                <a:moveTo>
                  <a:pt x="3482924" y="1253926"/>
                </a:moveTo>
                <a:lnTo>
                  <a:pt x="3480296" y="1253926"/>
                </a:lnTo>
                <a:lnTo>
                  <a:pt x="3478161" y="1256061"/>
                </a:lnTo>
                <a:lnTo>
                  <a:pt x="3478161" y="1261318"/>
                </a:lnTo>
                <a:lnTo>
                  <a:pt x="3480296" y="1263453"/>
                </a:lnTo>
                <a:lnTo>
                  <a:pt x="3482924" y="1263453"/>
                </a:lnTo>
                <a:lnTo>
                  <a:pt x="3482924" y="1253926"/>
                </a:lnTo>
                <a:close/>
              </a:path>
              <a:path w="4647565" h="2101215">
                <a:moveTo>
                  <a:pt x="3530245" y="1253926"/>
                </a:moveTo>
                <a:lnTo>
                  <a:pt x="3482924" y="1253926"/>
                </a:lnTo>
                <a:lnTo>
                  <a:pt x="3482924" y="1263453"/>
                </a:lnTo>
                <a:lnTo>
                  <a:pt x="3530245" y="1263453"/>
                </a:lnTo>
                <a:lnTo>
                  <a:pt x="3530245" y="1253926"/>
                </a:lnTo>
                <a:close/>
              </a:path>
              <a:path w="4647565" h="2101215">
                <a:moveTo>
                  <a:pt x="3532874" y="1253926"/>
                </a:moveTo>
                <a:lnTo>
                  <a:pt x="3530245" y="1253926"/>
                </a:lnTo>
                <a:lnTo>
                  <a:pt x="3530245" y="1263453"/>
                </a:lnTo>
                <a:lnTo>
                  <a:pt x="3532874" y="1263453"/>
                </a:lnTo>
                <a:lnTo>
                  <a:pt x="3535009" y="1261318"/>
                </a:lnTo>
                <a:lnTo>
                  <a:pt x="3535009" y="1256061"/>
                </a:lnTo>
                <a:lnTo>
                  <a:pt x="3532874" y="1253926"/>
                </a:lnTo>
                <a:close/>
              </a:path>
              <a:path w="4647565" h="2101215">
                <a:moveTo>
                  <a:pt x="3577568" y="1253926"/>
                </a:moveTo>
                <a:lnTo>
                  <a:pt x="3574940" y="1253926"/>
                </a:lnTo>
                <a:lnTo>
                  <a:pt x="3572805" y="1256061"/>
                </a:lnTo>
                <a:lnTo>
                  <a:pt x="3572805" y="1261318"/>
                </a:lnTo>
                <a:lnTo>
                  <a:pt x="3574940" y="1263453"/>
                </a:lnTo>
                <a:lnTo>
                  <a:pt x="3577568" y="1263453"/>
                </a:lnTo>
                <a:lnTo>
                  <a:pt x="3577568" y="1253926"/>
                </a:lnTo>
                <a:close/>
              </a:path>
              <a:path w="4647565" h="2101215">
                <a:moveTo>
                  <a:pt x="3624889" y="1253926"/>
                </a:moveTo>
                <a:lnTo>
                  <a:pt x="3577568" y="1253926"/>
                </a:lnTo>
                <a:lnTo>
                  <a:pt x="3577568" y="1263453"/>
                </a:lnTo>
                <a:lnTo>
                  <a:pt x="3624889" y="1263453"/>
                </a:lnTo>
                <a:lnTo>
                  <a:pt x="3624889" y="1253926"/>
                </a:lnTo>
                <a:close/>
              </a:path>
              <a:path w="4647565" h="2101215">
                <a:moveTo>
                  <a:pt x="3627518" y="1253926"/>
                </a:moveTo>
                <a:lnTo>
                  <a:pt x="3624889" y="1253926"/>
                </a:lnTo>
                <a:lnTo>
                  <a:pt x="3624889" y="1263453"/>
                </a:lnTo>
                <a:lnTo>
                  <a:pt x="3627518" y="1263453"/>
                </a:lnTo>
                <a:lnTo>
                  <a:pt x="3629652" y="1261318"/>
                </a:lnTo>
                <a:lnTo>
                  <a:pt x="3629652" y="1256061"/>
                </a:lnTo>
                <a:lnTo>
                  <a:pt x="3627518" y="1253926"/>
                </a:lnTo>
                <a:close/>
              </a:path>
              <a:path w="4647565" h="2101215">
                <a:moveTo>
                  <a:pt x="3672212" y="1253926"/>
                </a:moveTo>
                <a:lnTo>
                  <a:pt x="3669583" y="1253926"/>
                </a:lnTo>
                <a:lnTo>
                  <a:pt x="3667448" y="1256061"/>
                </a:lnTo>
                <a:lnTo>
                  <a:pt x="3667448" y="1261318"/>
                </a:lnTo>
                <a:lnTo>
                  <a:pt x="3669583" y="1263453"/>
                </a:lnTo>
                <a:lnTo>
                  <a:pt x="3672212" y="1263453"/>
                </a:lnTo>
                <a:lnTo>
                  <a:pt x="3672212" y="1253926"/>
                </a:lnTo>
                <a:close/>
              </a:path>
              <a:path w="4647565" h="2101215">
                <a:moveTo>
                  <a:pt x="3719534" y="1253926"/>
                </a:moveTo>
                <a:lnTo>
                  <a:pt x="3672212" y="1253926"/>
                </a:lnTo>
                <a:lnTo>
                  <a:pt x="3672212" y="1263453"/>
                </a:lnTo>
                <a:lnTo>
                  <a:pt x="3719534" y="1263453"/>
                </a:lnTo>
                <a:lnTo>
                  <a:pt x="3719534" y="1253926"/>
                </a:lnTo>
                <a:close/>
              </a:path>
              <a:path w="4647565" h="2101215">
                <a:moveTo>
                  <a:pt x="3722161" y="1253926"/>
                </a:moveTo>
                <a:lnTo>
                  <a:pt x="3719534" y="1253926"/>
                </a:lnTo>
                <a:lnTo>
                  <a:pt x="3719534" y="1263453"/>
                </a:lnTo>
                <a:lnTo>
                  <a:pt x="3722161" y="1263453"/>
                </a:lnTo>
                <a:lnTo>
                  <a:pt x="3724296" y="1261318"/>
                </a:lnTo>
                <a:lnTo>
                  <a:pt x="3724296" y="1256061"/>
                </a:lnTo>
                <a:lnTo>
                  <a:pt x="3722161" y="1253926"/>
                </a:lnTo>
                <a:close/>
              </a:path>
              <a:path w="4647565" h="2101215">
                <a:moveTo>
                  <a:pt x="3766855" y="1253926"/>
                </a:moveTo>
                <a:lnTo>
                  <a:pt x="3764227" y="1253926"/>
                </a:lnTo>
                <a:lnTo>
                  <a:pt x="3762093" y="1256061"/>
                </a:lnTo>
                <a:lnTo>
                  <a:pt x="3762093" y="1261318"/>
                </a:lnTo>
                <a:lnTo>
                  <a:pt x="3764227" y="1263453"/>
                </a:lnTo>
                <a:lnTo>
                  <a:pt x="3766855" y="1263453"/>
                </a:lnTo>
                <a:lnTo>
                  <a:pt x="3766855" y="1253926"/>
                </a:lnTo>
                <a:close/>
              </a:path>
              <a:path w="4647565" h="2101215">
                <a:moveTo>
                  <a:pt x="3814178" y="1253926"/>
                </a:moveTo>
                <a:lnTo>
                  <a:pt x="3766855" y="1253926"/>
                </a:lnTo>
                <a:lnTo>
                  <a:pt x="3766855" y="1263453"/>
                </a:lnTo>
                <a:lnTo>
                  <a:pt x="3814178" y="1263453"/>
                </a:lnTo>
                <a:lnTo>
                  <a:pt x="3814178" y="1253926"/>
                </a:lnTo>
                <a:close/>
              </a:path>
              <a:path w="4647565" h="2101215">
                <a:moveTo>
                  <a:pt x="3816805" y="1253926"/>
                </a:moveTo>
                <a:lnTo>
                  <a:pt x="3814178" y="1253926"/>
                </a:lnTo>
                <a:lnTo>
                  <a:pt x="3814178" y="1263453"/>
                </a:lnTo>
                <a:lnTo>
                  <a:pt x="3816805" y="1263453"/>
                </a:lnTo>
                <a:lnTo>
                  <a:pt x="3818940" y="1261318"/>
                </a:lnTo>
                <a:lnTo>
                  <a:pt x="3818940" y="1256061"/>
                </a:lnTo>
                <a:lnTo>
                  <a:pt x="3816805" y="1253926"/>
                </a:lnTo>
                <a:close/>
              </a:path>
              <a:path w="4647565" h="2101215">
                <a:moveTo>
                  <a:pt x="3861499" y="1253926"/>
                </a:moveTo>
                <a:lnTo>
                  <a:pt x="3858872" y="1253926"/>
                </a:lnTo>
                <a:lnTo>
                  <a:pt x="3856737" y="1256061"/>
                </a:lnTo>
                <a:lnTo>
                  <a:pt x="3856737" y="1261318"/>
                </a:lnTo>
                <a:lnTo>
                  <a:pt x="3858872" y="1263453"/>
                </a:lnTo>
                <a:lnTo>
                  <a:pt x="3861499" y="1263453"/>
                </a:lnTo>
                <a:lnTo>
                  <a:pt x="3861499" y="1253926"/>
                </a:lnTo>
                <a:close/>
              </a:path>
              <a:path w="4647565" h="2101215">
                <a:moveTo>
                  <a:pt x="3908822" y="1253926"/>
                </a:moveTo>
                <a:lnTo>
                  <a:pt x="3861499" y="1253926"/>
                </a:lnTo>
                <a:lnTo>
                  <a:pt x="3861499" y="1263453"/>
                </a:lnTo>
                <a:lnTo>
                  <a:pt x="3908822" y="1263453"/>
                </a:lnTo>
                <a:lnTo>
                  <a:pt x="3908822" y="1253926"/>
                </a:lnTo>
                <a:close/>
              </a:path>
              <a:path w="4647565" h="2101215">
                <a:moveTo>
                  <a:pt x="3911450" y="1253926"/>
                </a:moveTo>
                <a:lnTo>
                  <a:pt x="3908822" y="1253926"/>
                </a:lnTo>
                <a:lnTo>
                  <a:pt x="3908822" y="1263453"/>
                </a:lnTo>
                <a:lnTo>
                  <a:pt x="3911450" y="1263453"/>
                </a:lnTo>
                <a:lnTo>
                  <a:pt x="3913585" y="1261318"/>
                </a:lnTo>
                <a:lnTo>
                  <a:pt x="3913585" y="1256061"/>
                </a:lnTo>
                <a:lnTo>
                  <a:pt x="3911450" y="1253926"/>
                </a:lnTo>
                <a:close/>
              </a:path>
              <a:path w="4647565" h="2101215">
                <a:moveTo>
                  <a:pt x="3956143" y="1253926"/>
                </a:moveTo>
                <a:lnTo>
                  <a:pt x="3953516" y="1253926"/>
                </a:lnTo>
                <a:lnTo>
                  <a:pt x="3951381" y="1256061"/>
                </a:lnTo>
                <a:lnTo>
                  <a:pt x="3951381" y="1261318"/>
                </a:lnTo>
                <a:lnTo>
                  <a:pt x="3953516" y="1263453"/>
                </a:lnTo>
                <a:lnTo>
                  <a:pt x="3956143" y="1263453"/>
                </a:lnTo>
                <a:lnTo>
                  <a:pt x="3956143" y="1253926"/>
                </a:lnTo>
                <a:close/>
              </a:path>
              <a:path w="4647565" h="2101215">
                <a:moveTo>
                  <a:pt x="4003466" y="1253926"/>
                </a:moveTo>
                <a:lnTo>
                  <a:pt x="3956143" y="1253926"/>
                </a:lnTo>
                <a:lnTo>
                  <a:pt x="3956143" y="1263453"/>
                </a:lnTo>
                <a:lnTo>
                  <a:pt x="4003466" y="1263453"/>
                </a:lnTo>
                <a:lnTo>
                  <a:pt x="4003466" y="1253926"/>
                </a:lnTo>
                <a:close/>
              </a:path>
              <a:path w="4647565" h="2101215">
                <a:moveTo>
                  <a:pt x="4006094" y="1253926"/>
                </a:moveTo>
                <a:lnTo>
                  <a:pt x="4003466" y="1253926"/>
                </a:lnTo>
                <a:lnTo>
                  <a:pt x="4003466" y="1263453"/>
                </a:lnTo>
                <a:lnTo>
                  <a:pt x="4006094" y="1263453"/>
                </a:lnTo>
                <a:lnTo>
                  <a:pt x="4008229" y="1261318"/>
                </a:lnTo>
                <a:lnTo>
                  <a:pt x="4008229" y="1256061"/>
                </a:lnTo>
                <a:lnTo>
                  <a:pt x="4006094" y="1253926"/>
                </a:lnTo>
                <a:close/>
              </a:path>
              <a:path w="4647565" h="2101215">
                <a:moveTo>
                  <a:pt x="4050788" y="1253926"/>
                </a:moveTo>
                <a:lnTo>
                  <a:pt x="4048160" y="1253926"/>
                </a:lnTo>
                <a:lnTo>
                  <a:pt x="4046025" y="1256061"/>
                </a:lnTo>
                <a:lnTo>
                  <a:pt x="4046025" y="1261318"/>
                </a:lnTo>
                <a:lnTo>
                  <a:pt x="4048160" y="1263453"/>
                </a:lnTo>
                <a:lnTo>
                  <a:pt x="4050788" y="1263453"/>
                </a:lnTo>
                <a:lnTo>
                  <a:pt x="4050788" y="1253926"/>
                </a:lnTo>
                <a:close/>
              </a:path>
              <a:path w="4647565" h="2101215">
                <a:moveTo>
                  <a:pt x="4098109" y="1253926"/>
                </a:moveTo>
                <a:lnTo>
                  <a:pt x="4050788" y="1253926"/>
                </a:lnTo>
                <a:lnTo>
                  <a:pt x="4050788" y="1263453"/>
                </a:lnTo>
                <a:lnTo>
                  <a:pt x="4098109" y="1263453"/>
                </a:lnTo>
                <a:lnTo>
                  <a:pt x="4098109" y="1253926"/>
                </a:lnTo>
                <a:close/>
              </a:path>
              <a:path w="4647565" h="2101215">
                <a:moveTo>
                  <a:pt x="4100738" y="1253926"/>
                </a:moveTo>
                <a:lnTo>
                  <a:pt x="4098109" y="1253926"/>
                </a:lnTo>
                <a:lnTo>
                  <a:pt x="4098109" y="1263453"/>
                </a:lnTo>
                <a:lnTo>
                  <a:pt x="4100738" y="1263453"/>
                </a:lnTo>
                <a:lnTo>
                  <a:pt x="4102873" y="1261318"/>
                </a:lnTo>
                <a:lnTo>
                  <a:pt x="4102873" y="1256061"/>
                </a:lnTo>
                <a:lnTo>
                  <a:pt x="4100738" y="1253926"/>
                </a:lnTo>
                <a:close/>
              </a:path>
              <a:path w="4647565" h="2101215">
                <a:moveTo>
                  <a:pt x="4145432" y="1253926"/>
                </a:moveTo>
                <a:lnTo>
                  <a:pt x="4142804" y="1253926"/>
                </a:lnTo>
                <a:lnTo>
                  <a:pt x="4140669" y="1256061"/>
                </a:lnTo>
                <a:lnTo>
                  <a:pt x="4140669" y="1261318"/>
                </a:lnTo>
                <a:lnTo>
                  <a:pt x="4142804" y="1263453"/>
                </a:lnTo>
                <a:lnTo>
                  <a:pt x="4145432" y="1263453"/>
                </a:lnTo>
                <a:lnTo>
                  <a:pt x="4145432" y="1253926"/>
                </a:lnTo>
                <a:close/>
              </a:path>
              <a:path w="4647565" h="2101215">
                <a:moveTo>
                  <a:pt x="4192753" y="1253926"/>
                </a:moveTo>
                <a:lnTo>
                  <a:pt x="4145432" y="1253926"/>
                </a:lnTo>
                <a:lnTo>
                  <a:pt x="4145432" y="1263453"/>
                </a:lnTo>
                <a:lnTo>
                  <a:pt x="4192753" y="1263453"/>
                </a:lnTo>
                <a:lnTo>
                  <a:pt x="4192753" y="1253926"/>
                </a:lnTo>
                <a:close/>
              </a:path>
              <a:path w="4647565" h="2101215">
                <a:moveTo>
                  <a:pt x="4195382" y="1253926"/>
                </a:moveTo>
                <a:lnTo>
                  <a:pt x="4192753" y="1253926"/>
                </a:lnTo>
                <a:lnTo>
                  <a:pt x="4192753" y="1263453"/>
                </a:lnTo>
                <a:lnTo>
                  <a:pt x="4195382" y="1263453"/>
                </a:lnTo>
                <a:lnTo>
                  <a:pt x="4197516" y="1261318"/>
                </a:lnTo>
                <a:lnTo>
                  <a:pt x="4197516" y="1256061"/>
                </a:lnTo>
                <a:lnTo>
                  <a:pt x="4195382" y="1253926"/>
                </a:lnTo>
                <a:close/>
              </a:path>
              <a:path w="4647565" h="2101215">
                <a:moveTo>
                  <a:pt x="4240076" y="1253926"/>
                </a:moveTo>
                <a:lnTo>
                  <a:pt x="4237447" y="1253926"/>
                </a:lnTo>
                <a:lnTo>
                  <a:pt x="4235312" y="1256061"/>
                </a:lnTo>
                <a:lnTo>
                  <a:pt x="4235312" y="1261318"/>
                </a:lnTo>
                <a:lnTo>
                  <a:pt x="4237447" y="1263453"/>
                </a:lnTo>
                <a:lnTo>
                  <a:pt x="4240076" y="1263453"/>
                </a:lnTo>
                <a:lnTo>
                  <a:pt x="4240076" y="1253926"/>
                </a:lnTo>
                <a:close/>
              </a:path>
              <a:path w="4647565" h="2101215">
                <a:moveTo>
                  <a:pt x="4287398" y="1253926"/>
                </a:moveTo>
                <a:lnTo>
                  <a:pt x="4240076" y="1253926"/>
                </a:lnTo>
                <a:lnTo>
                  <a:pt x="4240076" y="1263453"/>
                </a:lnTo>
                <a:lnTo>
                  <a:pt x="4287398" y="1263453"/>
                </a:lnTo>
                <a:lnTo>
                  <a:pt x="4287398" y="1253926"/>
                </a:lnTo>
                <a:close/>
              </a:path>
              <a:path w="4647565" h="2101215">
                <a:moveTo>
                  <a:pt x="4290025" y="1253926"/>
                </a:moveTo>
                <a:lnTo>
                  <a:pt x="4287398" y="1253926"/>
                </a:lnTo>
                <a:lnTo>
                  <a:pt x="4287398" y="1263453"/>
                </a:lnTo>
                <a:lnTo>
                  <a:pt x="4290025" y="1263453"/>
                </a:lnTo>
                <a:lnTo>
                  <a:pt x="4292160" y="1261318"/>
                </a:lnTo>
                <a:lnTo>
                  <a:pt x="4292160" y="1256061"/>
                </a:lnTo>
                <a:lnTo>
                  <a:pt x="4290025" y="1253926"/>
                </a:lnTo>
                <a:close/>
              </a:path>
              <a:path w="4647565" h="2101215">
                <a:moveTo>
                  <a:pt x="4334719" y="1253926"/>
                </a:moveTo>
                <a:lnTo>
                  <a:pt x="4332091" y="1253926"/>
                </a:lnTo>
                <a:lnTo>
                  <a:pt x="4329957" y="1256061"/>
                </a:lnTo>
                <a:lnTo>
                  <a:pt x="4329957" y="1261318"/>
                </a:lnTo>
                <a:lnTo>
                  <a:pt x="4332091" y="1263453"/>
                </a:lnTo>
                <a:lnTo>
                  <a:pt x="4334719" y="1263453"/>
                </a:lnTo>
                <a:lnTo>
                  <a:pt x="4334719" y="1253926"/>
                </a:lnTo>
                <a:close/>
              </a:path>
              <a:path w="4647565" h="2101215">
                <a:moveTo>
                  <a:pt x="4382042" y="1253926"/>
                </a:moveTo>
                <a:lnTo>
                  <a:pt x="4334719" y="1253926"/>
                </a:lnTo>
                <a:lnTo>
                  <a:pt x="4334719" y="1263453"/>
                </a:lnTo>
                <a:lnTo>
                  <a:pt x="4382042" y="1263453"/>
                </a:lnTo>
                <a:lnTo>
                  <a:pt x="4382042" y="1253926"/>
                </a:lnTo>
                <a:close/>
              </a:path>
              <a:path w="4647565" h="2101215">
                <a:moveTo>
                  <a:pt x="4384669" y="1253926"/>
                </a:moveTo>
                <a:lnTo>
                  <a:pt x="4382042" y="1253926"/>
                </a:lnTo>
                <a:lnTo>
                  <a:pt x="4382042" y="1263453"/>
                </a:lnTo>
                <a:lnTo>
                  <a:pt x="4384669" y="1263453"/>
                </a:lnTo>
                <a:lnTo>
                  <a:pt x="4386804" y="1261318"/>
                </a:lnTo>
                <a:lnTo>
                  <a:pt x="4386804" y="1256061"/>
                </a:lnTo>
                <a:lnTo>
                  <a:pt x="4384669" y="1253926"/>
                </a:lnTo>
                <a:close/>
              </a:path>
              <a:path w="4647565" h="2101215">
                <a:moveTo>
                  <a:pt x="4429363" y="1253926"/>
                </a:moveTo>
                <a:lnTo>
                  <a:pt x="4426736" y="1253926"/>
                </a:lnTo>
                <a:lnTo>
                  <a:pt x="4424601" y="1256061"/>
                </a:lnTo>
                <a:lnTo>
                  <a:pt x="4424601" y="1261318"/>
                </a:lnTo>
                <a:lnTo>
                  <a:pt x="4426736" y="1263453"/>
                </a:lnTo>
                <a:lnTo>
                  <a:pt x="4429363" y="1263453"/>
                </a:lnTo>
                <a:lnTo>
                  <a:pt x="4429363" y="1253926"/>
                </a:lnTo>
                <a:close/>
              </a:path>
              <a:path w="4647565" h="2101215">
                <a:moveTo>
                  <a:pt x="4476686" y="1253926"/>
                </a:moveTo>
                <a:lnTo>
                  <a:pt x="4429363" y="1253926"/>
                </a:lnTo>
                <a:lnTo>
                  <a:pt x="4429363" y="1263453"/>
                </a:lnTo>
                <a:lnTo>
                  <a:pt x="4476686" y="1263453"/>
                </a:lnTo>
                <a:lnTo>
                  <a:pt x="4476686" y="1253926"/>
                </a:lnTo>
                <a:close/>
              </a:path>
              <a:path w="4647565" h="2101215">
                <a:moveTo>
                  <a:pt x="4479314" y="1253926"/>
                </a:moveTo>
                <a:lnTo>
                  <a:pt x="4476686" y="1253926"/>
                </a:lnTo>
                <a:lnTo>
                  <a:pt x="4476686" y="1263453"/>
                </a:lnTo>
                <a:lnTo>
                  <a:pt x="4479314" y="1263453"/>
                </a:lnTo>
                <a:lnTo>
                  <a:pt x="4481449" y="1261318"/>
                </a:lnTo>
                <a:lnTo>
                  <a:pt x="4481449" y="1256061"/>
                </a:lnTo>
                <a:lnTo>
                  <a:pt x="4479314" y="1253926"/>
                </a:lnTo>
                <a:close/>
              </a:path>
              <a:path w="4647565" h="2101215">
                <a:moveTo>
                  <a:pt x="4524007" y="1253926"/>
                </a:moveTo>
                <a:lnTo>
                  <a:pt x="4521380" y="1253926"/>
                </a:lnTo>
                <a:lnTo>
                  <a:pt x="4519245" y="1256061"/>
                </a:lnTo>
                <a:lnTo>
                  <a:pt x="4519245" y="1261318"/>
                </a:lnTo>
                <a:lnTo>
                  <a:pt x="4521380" y="1263453"/>
                </a:lnTo>
                <a:lnTo>
                  <a:pt x="4524007" y="1263453"/>
                </a:lnTo>
                <a:lnTo>
                  <a:pt x="4524007" y="1253926"/>
                </a:lnTo>
                <a:close/>
              </a:path>
              <a:path w="4647565" h="2101215">
                <a:moveTo>
                  <a:pt x="4571330" y="1253926"/>
                </a:moveTo>
                <a:lnTo>
                  <a:pt x="4524007" y="1253926"/>
                </a:lnTo>
                <a:lnTo>
                  <a:pt x="4524007" y="1263453"/>
                </a:lnTo>
                <a:lnTo>
                  <a:pt x="4571330" y="1263453"/>
                </a:lnTo>
                <a:lnTo>
                  <a:pt x="4571330" y="1253926"/>
                </a:lnTo>
                <a:close/>
              </a:path>
              <a:path w="4647565" h="2101215">
                <a:moveTo>
                  <a:pt x="4573958" y="1253926"/>
                </a:moveTo>
                <a:lnTo>
                  <a:pt x="4571330" y="1253926"/>
                </a:lnTo>
                <a:lnTo>
                  <a:pt x="4571330" y="1263453"/>
                </a:lnTo>
                <a:lnTo>
                  <a:pt x="4573958" y="1263453"/>
                </a:lnTo>
                <a:lnTo>
                  <a:pt x="4576093" y="1261318"/>
                </a:lnTo>
                <a:lnTo>
                  <a:pt x="4576093" y="1256061"/>
                </a:lnTo>
                <a:lnTo>
                  <a:pt x="4573958" y="1253926"/>
                </a:lnTo>
                <a:close/>
              </a:path>
              <a:path w="4647565" h="2101215">
                <a:moveTo>
                  <a:pt x="4618652" y="1253926"/>
                </a:moveTo>
                <a:lnTo>
                  <a:pt x="4616024" y="1253926"/>
                </a:lnTo>
                <a:lnTo>
                  <a:pt x="4613889" y="1256061"/>
                </a:lnTo>
                <a:lnTo>
                  <a:pt x="4613889" y="1261318"/>
                </a:lnTo>
                <a:lnTo>
                  <a:pt x="4616024" y="1263453"/>
                </a:lnTo>
                <a:lnTo>
                  <a:pt x="4618652" y="1263453"/>
                </a:lnTo>
                <a:lnTo>
                  <a:pt x="4618652" y="1253926"/>
                </a:lnTo>
                <a:close/>
              </a:path>
              <a:path w="4647565" h="2101215">
                <a:moveTo>
                  <a:pt x="4642181" y="1253926"/>
                </a:moveTo>
                <a:lnTo>
                  <a:pt x="4618652" y="1253926"/>
                </a:lnTo>
                <a:lnTo>
                  <a:pt x="4618652" y="1263453"/>
                </a:lnTo>
                <a:lnTo>
                  <a:pt x="4642181" y="1263453"/>
                </a:lnTo>
                <a:lnTo>
                  <a:pt x="4642181" y="1253926"/>
                </a:lnTo>
                <a:close/>
              </a:path>
              <a:path w="4647565" h="2101215">
                <a:moveTo>
                  <a:pt x="4644810" y="1253926"/>
                </a:moveTo>
                <a:lnTo>
                  <a:pt x="4642181" y="1253926"/>
                </a:lnTo>
                <a:lnTo>
                  <a:pt x="4642181" y="1263453"/>
                </a:lnTo>
                <a:lnTo>
                  <a:pt x="4644810" y="1263453"/>
                </a:lnTo>
                <a:lnTo>
                  <a:pt x="4646943" y="1261318"/>
                </a:lnTo>
                <a:lnTo>
                  <a:pt x="4646943" y="1256061"/>
                </a:lnTo>
                <a:lnTo>
                  <a:pt x="4644810" y="1253926"/>
                </a:lnTo>
                <a:close/>
              </a:path>
              <a:path w="4647565" h="2101215">
                <a:moveTo>
                  <a:pt x="4762" y="835312"/>
                </a:moveTo>
                <a:lnTo>
                  <a:pt x="2134" y="835312"/>
                </a:lnTo>
                <a:lnTo>
                  <a:pt x="0" y="837446"/>
                </a:lnTo>
                <a:lnTo>
                  <a:pt x="0" y="842703"/>
                </a:lnTo>
                <a:lnTo>
                  <a:pt x="2134" y="844838"/>
                </a:lnTo>
                <a:lnTo>
                  <a:pt x="4762" y="844838"/>
                </a:lnTo>
                <a:lnTo>
                  <a:pt x="4762" y="835312"/>
                </a:lnTo>
                <a:close/>
              </a:path>
              <a:path w="4647565" h="2101215">
                <a:moveTo>
                  <a:pt x="28421" y="835312"/>
                </a:moveTo>
                <a:lnTo>
                  <a:pt x="4762" y="835312"/>
                </a:lnTo>
                <a:lnTo>
                  <a:pt x="4762" y="844838"/>
                </a:lnTo>
                <a:lnTo>
                  <a:pt x="28421" y="844838"/>
                </a:lnTo>
                <a:lnTo>
                  <a:pt x="28421" y="835312"/>
                </a:lnTo>
                <a:close/>
              </a:path>
              <a:path w="4647565" h="2101215">
                <a:moveTo>
                  <a:pt x="31050" y="835312"/>
                </a:moveTo>
                <a:lnTo>
                  <a:pt x="28421" y="835312"/>
                </a:lnTo>
                <a:lnTo>
                  <a:pt x="28421" y="844838"/>
                </a:lnTo>
                <a:lnTo>
                  <a:pt x="31050" y="844838"/>
                </a:lnTo>
                <a:lnTo>
                  <a:pt x="33185" y="842703"/>
                </a:lnTo>
                <a:lnTo>
                  <a:pt x="33185" y="837446"/>
                </a:lnTo>
                <a:lnTo>
                  <a:pt x="31050" y="835312"/>
                </a:lnTo>
                <a:close/>
              </a:path>
              <a:path w="4647565" h="2101215">
                <a:moveTo>
                  <a:pt x="75744" y="835312"/>
                </a:moveTo>
                <a:lnTo>
                  <a:pt x="73115" y="835312"/>
                </a:lnTo>
                <a:lnTo>
                  <a:pt x="70981" y="837446"/>
                </a:lnTo>
                <a:lnTo>
                  <a:pt x="70981" y="842703"/>
                </a:lnTo>
                <a:lnTo>
                  <a:pt x="73115" y="844838"/>
                </a:lnTo>
                <a:lnTo>
                  <a:pt x="75744" y="844838"/>
                </a:lnTo>
                <a:lnTo>
                  <a:pt x="75744" y="835312"/>
                </a:lnTo>
                <a:close/>
              </a:path>
              <a:path w="4647565" h="2101215">
                <a:moveTo>
                  <a:pt x="123065" y="835312"/>
                </a:moveTo>
                <a:lnTo>
                  <a:pt x="75744" y="835312"/>
                </a:lnTo>
                <a:lnTo>
                  <a:pt x="75744" y="844838"/>
                </a:lnTo>
                <a:lnTo>
                  <a:pt x="123065" y="844838"/>
                </a:lnTo>
                <a:lnTo>
                  <a:pt x="123065" y="835312"/>
                </a:lnTo>
                <a:close/>
              </a:path>
              <a:path w="4647565" h="2101215">
                <a:moveTo>
                  <a:pt x="125693" y="835312"/>
                </a:moveTo>
                <a:lnTo>
                  <a:pt x="123065" y="835312"/>
                </a:lnTo>
                <a:lnTo>
                  <a:pt x="123065" y="844838"/>
                </a:lnTo>
                <a:lnTo>
                  <a:pt x="125693" y="844838"/>
                </a:lnTo>
                <a:lnTo>
                  <a:pt x="127828" y="842703"/>
                </a:lnTo>
                <a:lnTo>
                  <a:pt x="127828" y="837446"/>
                </a:lnTo>
                <a:lnTo>
                  <a:pt x="125693" y="835312"/>
                </a:lnTo>
                <a:close/>
              </a:path>
              <a:path w="4647565" h="2101215">
                <a:moveTo>
                  <a:pt x="170388" y="835312"/>
                </a:moveTo>
                <a:lnTo>
                  <a:pt x="167759" y="835312"/>
                </a:lnTo>
                <a:lnTo>
                  <a:pt x="165624" y="837446"/>
                </a:lnTo>
                <a:lnTo>
                  <a:pt x="165624" y="842703"/>
                </a:lnTo>
                <a:lnTo>
                  <a:pt x="167759" y="844838"/>
                </a:lnTo>
                <a:lnTo>
                  <a:pt x="170388" y="844838"/>
                </a:lnTo>
                <a:lnTo>
                  <a:pt x="170388" y="835312"/>
                </a:lnTo>
                <a:close/>
              </a:path>
              <a:path w="4647565" h="2101215">
                <a:moveTo>
                  <a:pt x="217709" y="835312"/>
                </a:moveTo>
                <a:lnTo>
                  <a:pt x="170388" y="835312"/>
                </a:lnTo>
                <a:lnTo>
                  <a:pt x="170388" y="844838"/>
                </a:lnTo>
                <a:lnTo>
                  <a:pt x="217709" y="844838"/>
                </a:lnTo>
                <a:lnTo>
                  <a:pt x="217709" y="835312"/>
                </a:lnTo>
                <a:close/>
              </a:path>
              <a:path w="4647565" h="2101215">
                <a:moveTo>
                  <a:pt x="220337" y="835312"/>
                </a:moveTo>
                <a:lnTo>
                  <a:pt x="217709" y="835312"/>
                </a:lnTo>
                <a:lnTo>
                  <a:pt x="217709" y="844838"/>
                </a:lnTo>
                <a:lnTo>
                  <a:pt x="220337" y="844838"/>
                </a:lnTo>
                <a:lnTo>
                  <a:pt x="222472" y="842703"/>
                </a:lnTo>
                <a:lnTo>
                  <a:pt x="222472" y="837446"/>
                </a:lnTo>
                <a:lnTo>
                  <a:pt x="220337" y="835312"/>
                </a:lnTo>
                <a:close/>
              </a:path>
              <a:path w="4647565" h="2101215">
                <a:moveTo>
                  <a:pt x="265028" y="835312"/>
                </a:moveTo>
                <a:lnTo>
                  <a:pt x="262399" y="835312"/>
                </a:lnTo>
                <a:lnTo>
                  <a:pt x="260264" y="837446"/>
                </a:lnTo>
                <a:lnTo>
                  <a:pt x="260264" y="842703"/>
                </a:lnTo>
                <a:lnTo>
                  <a:pt x="262399" y="844838"/>
                </a:lnTo>
                <a:lnTo>
                  <a:pt x="265028" y="844838"/>
                </a:lnTo>
                <a:lnTo>
                  <a:pt x="265028" y="835312"/>
                </a:lnTo>
                <a:close/>
              </a:path>
              <a:path w="4647565" h="2101215">
                <a:moveTo>
                  <a:pt x="312350" y="835312"/>
                </a:moveTo>
                <a:lnTo>
                  <a:pt x="265028" y="835312"/>
                </a:lnTo>
                <a:lnTo>
                  <a:pt x="265028" y="844838"/>
                </a:lnTo>
                <a:lnTo>
                  <a:pt x="312350" y="844838"/>
                </a:lnTo>
                <a:lnTo>
                  <a:pt x="312350" y="835312"/>
                </a:lnTo>
                <a:close/>
              </a:path>
              <a:path w="4647565" h="2101215">
                <a:moveTo>
                  <a:pt x="314977" y="835312"/>
                </a:moveTo>
                <a:lnTo>
                  <a:pt x="312350" y="835312"/>
                </a:lnTo>
                <a:lnTo>
                  <a:pt x="312350" y="844838"/>
                </a:lnTo>
                <a:lnTo>
                  <a:pt x="314977" y="844838"/>
                </a:lnTo>
                <a:lnTo>
                  <a:pt x="317112" y="842703"/>
                </a:lnTo>
                <a:lnTo>
                  <a:pt x="317112" y="837446"/>
                </a:lnTo>
                <a:lnTo>
                  <a:pt x="314977" y="835312"/>
                </a:lnTo>
                <a:close/>
              </a:path>
              <a:path w="4647565" h="2101215">
                <a:moveTo>
                  <a:pt x="359671" y="835312"/>
                </a:moveTo>
                <a:lnTo>
                  <a:pt x="357043" y="835312"/>
                </a:lnTo>
                <a:lnTo>
                  <a:pt x="354909" y="837446"/>
                </a:lnTo>
                <a:lnTo>
                  <a:pt x="354909" y="842703"/>
                </a:lnTo>
                <a:lnTo>
                  <a:pt x="357043" y="844838"/>
                </a:lnTo>
                <a:lnTo>
                  <a:pt x="359671" y="844838"/>
                </a:lnTo>
                <a:lnTo>
                  <a:pt x="359671" y="835312"/>
                </a:lnTo>
                <a:close/>
              </a:path>
              <a:path w="4647565" h="2101215">
                <a:moveTo>
                  <a:pt x="406994" y="835312"/>
                </a:moveTo>
                <a:lnTo>
                  <a:pt x="359671" y="835312"/>
                </a:lnTo>
                <a:lnTo>
                  <a:pt x="359671" y="844838"/>
                </a:lnTo>
                <a:lnTo>
                  <a:pt x="406994" y="844838"/>
                </a:lnTo>
                <a:lnTo>
                  <a:pt x="406994" y="835312"/>
                </a:lnTo>
                <a:close/>
              </a:path>
              <a:path w="4647565" h="2101215">
                <a:moveTo>
                  <a:pt x="409621" y="835312"/>
                </a:moveTo>
                <a:lnTo>
                  <a:pt x="406994" y="835312"/>
                </a:lnTo>
                <a:lnTo>
                  <a:pt x="406994" y="844838"/>
                </a:lnTo>
                <a:lnTo>
                  <a:pt x="409621" y="844838"/>
                </a:lnTo>
                <a:lnTo>
                  <a:pt x="411756" y="842703"/>
                </a:lnTo>
                <a:lnTo>
                  <a:pt x="411756" y="837446"/>
                </a:lnTo>
                <a:lnTo>
                  <a:pt x="409621" y="835312"/>
                </a:lnTo>
                <a:close/>
              </a:path>
              <a:path w="4647565" h="2101215">
                <a:moveTo>
                  <a:pt x="454315" y="835312"/>
                </a:moveTo>
                <a:lnTo>
                  <a:pt x="451688" y="835312"/>
                </a:lnTo>
                <a:lnTo>
                  <a:pt x="449553" y="837446"/>
                </a:lnTo>
                <a:lnTo>
                  <a:pt x="449553" y="842703"/>
                </a:lnTo>
                <a:lnTo>
                  <a:pt x="451688" y="844838"/>
                </a:lnTo>
                <a:lnTo>
                  <a:pt x="454315" y="844838"/>
                </a:lnTo>
                <a:lnTo>
                  <a:pt x="454315" y="835312"/>
                </a:lnTo>
                <a:close/>
              </a:path>
              <a:path w="4647565" h="2101215">
                <a:moveTo>
                  <a:pt x="501638" y="835312"/>
                </a:moveTo>
                <a:lnTo>
                  <a:pt x="454315" y="835312"/>
                </a:lnTo>
                <a:lnTo>
                  <a:pt x="454315" y="844838"/>
                </a:lnTo>
                <a:lnTo>
                  <a:pt x="501638" y="844838"/>
                </a:lnTo>
                <a:lnTo>
                  <a:pt x="501638" y="835312"/>
                </a:lnTo>
                <a:close/>
              </a:path>
              <a:path w="4647565" h="2101215">
                <a:moveTo>
                  <a:pt x="504266" y="835312"/>
                </a:moveTo>
                <a:lnTo>
                  <a:pt x="501638" y="835312"/>
                </a:lnTo>
                <a:lnTo>
                  <a:pt x="501638" y="844838"/>
                </a:lnTo>
                <a:lnTo>
                  <a:pt x="504266" y="844838"/>
                </a:lnTo>
                <a:lnTo>
                  <a:pt x="506401" y="842703"/>
                </a:lnTo>
                <a:lnTo>
                  <a:pt x="506401" y="837446"/>
                </a:lnTo>
                <a:lnTo>
                  <a:pt x="504266" y="835312"/>
                </a:lnTo>
                <a:close/>
              </a:path>
              <a:path w="4647565" h="2101215">
                <a:moveTo>
                  <a:pt x="548960" y="835312"/>
                </a:moveTo>
                <a:lnTo>
                  <a:pt x="546332" y="835312"/>
                </a:lnTo>
                <a:lnTo>
                  <a:pt x="544197" y="837446"/>
                </a:lnTo>
                <a:lnTo>
                  <a:pt x="544197" y="842703"/>
                </a:lnTo>
                <a:lnTo>
                  <a:pt x="546332" y="844838"/>
                </a:lnTo>
                <a:lnTo>
                  <a:pt x="548960" y="844838"/>
                </a:lnTo>
                <a:lnTo>
                  <a:pt x="548960" y="835312"/>
                </a:lnTo>
                <a:close/>
              </a:path>
              <a:path w="4647565" h="2101215">
                <a:moveTo>
                  <a:pt x="596282" y="835312"/>
                </a:moveTo>
                <a:lnTo>
                  <a:pt x="548960" y="835312"/>
                </a:lnTo>
                <a:lnTo>
                  <a:pt x="548960" y="844838"/>
                </a:lnTo>
                <a:lnTo>
                  <a:pt x="596282" y="844838"/>
                </a:lnTo>
                <a:lnTo>
                  <a:pt x="596282" y="835312"/>
                </a:lnTo>
                <a:close/>
              </a:path>
              <a:path w="4647565" h="2101215">
                <a:moveTo>
                  <a:pt x="598910" y="835312"/>
                </a:moveTo>
                <a:lnTo>
                  <a:pt x="596282" y="835312"/>
                </a:lnTo>
                <a:lnTo>
                  <a:pt x="596282" y="844838"/>
                </a:lnTo>
                <a:lnTo>
                  <a:pt x="598910" y="844838"/>
                </a:lnTo>
                <a:lnTo>
                  <a:pt x="601045" y="842703"/>
                </a:lnTo>
                <a:lnTo>
                  <a:pt x="601045" y="837446"/>
                </a:lnTo>
                <a:lnTo>
                  <a:pt x="598910" y="835312"/>
                </a:lnTo>
                <a:close/>
              </a:path>
              <a:path w="4647565" h="2101215">
                <a:moveTo>
                  <a:pt x="643604" y="835312"/>
                </a:moveTo>
                <a:lnTo>
                  <a:pt x="640976" y="835312"/>
                </a:lnTo>
                <a:lnTo>
                  <a:pt x="638841" y="837446"/>
                </a:lnTo>
                <a:lnTo>
                  <a:pt x="638841" y="842703"/>
                </a:lnTo>
                <a:lnTo>
                  <a:pt x="640976" y="844838"/>
                </a:lnTo>
                <a:lnTo>
                  <a:pt x="643604" y="844838"/>
                </a:lnTo>
                <a:lnTo>
                  <a:pt x="643604" y="835312"/>
                </a:lnTo>
                <a:close/>
              </a:path>
              <a:path w="4647565" h="2101215">
                <a:moveTo>
                  <a:pt x="690925" y="835312"/>
                </a:moveTo>
                <a:lnTo>
                  <a:pt x="643604" y="835312"/>
                </a:lnTo>
                <a:lnTo>
                  <a:pt x="643604" y="844838"/>
                </a:lnTo>
                <a:lnTo>
                  <a:pt x="690925" y="844838"/>
                </a:lnTo>
                <a:lnTo>
                  <a:pt x="690925" y="835312"/>
                </a:lnTo>
                <a:close/>
              </a:path>
              <a:path w="4647565" h="2101215">
                <a:moveTo>
                  <a:pt x="693554" y="835312"/>
                </a:moveTo>
                <a:lnTo>
                  <a:pt x="690925" y="835312"/>
                </a:lnTo>
                <a:lnTo>
                  <a:pt x="690925" y="844838"/>
                </a:lnTo>
                <a:lnTo>
                  <a:pt x="693554" y="844838"/>
                </a:lnTo>
                <a:lnTo>
                  <a:pt x="695689" y="842703"/>
                </a:lnTo>
                <a:lnTo>
                  <a:pt x="695689" y="837446"/>
                </a:lnTo>
                <a:lnTo>
                  <a:pt x="693554" y="835312"/>
                </a:lnTo>
                <a:close/>
              </a:path>
              <a:path w="4647565" h="2101215">
                <a:moveTo>
                  <a:pt x="738248" y="835312"/>
                </a:moveTo>
                <a:lnTo>
                  <a:pt x="735619" y="835312"/>
                </a:lnTo>
                <a:lnTo>
                  <a:pt x="733485" y="837446"/>
                </a:lnTo>
                <a:lnTo>
                  <a:pt x="733485" y="842703"/>
                </a:lnTo>
                <a:lnTo>
                  <a:pt x="735619" y="844838"/>
                </a:lnTo>
                <a:lnTo>
                  <a:pt x="738248" y="844838"/>
                </a:lnTo>
                <a:lnTo>
                  <a:pt x="738248" y="835312"/>
                </a:lnTo>
                <a:close/>
              </a:path>
              <a:path w="4647565" h="2101215">
                <a:moveTo>
                  <a:pt x="785569" y="835312"/>
                </a:moveTo>
                <a:lnTo>
                  <a:pt x="738248" y="835312"/>
                </a:lnTo>
                <a:lnTo>
                  <a:pt x="738248" y="844838"/>
                </a:lnTo>
                <a:lnTo>
                  <a:pt x="785569" y="844838"/>
                </a:lnTo>
                <a:lnTo>
                  <a:pt x="785569" y="835312"/>
                </a:lnTo>
                <a:close/>
              </a:path>
              <a:path w="4647565" h="2101215">
                <a:moveTo>
                  <a:pt x="788197" y="835312"/>
                </a:moveTo>
                <a:lnTo>
                  <a:pt x="785569" y="835312"/>
                </a:lnTo>
                <a:lnTo>
                  <a:pt x="785569" y="844838"/>
                </a:lnTo>
                <a:lnTo>
                  <a:pt x="788197" y="844838"/>
                </a:lnTo>
                <a:lnTo>
                  <a:pt x="790332" y="842703"/>
                </a:lnTo>
                <a:lnTo>
                  <a:pt x="790332" y="837446"/>
                </a:lnTo>
                <a:lnTo>
                  <a:pt x="788197" y="835312"/>
                </a:lnTo>
                <a:close/>
              </a:path>
              <a:path w="4647565" h="2101215">
                <a:moveTo>
                  <a:pt x="832892" y="835312"/>
                </a:moveTo>
                <a:lnTo>
                  <a:pt x="830263" y="835312"/>
                </a:lnTo>
                <a:lnTo>
                  <a:pt x="828128" y="837446"/>
                </a:lnTo>
                <a:lnTo>
                  <a:pt x="828128" y="842703"/>
                </a:lnTo>
                <a:lnTo>
                  <a:pt x="830263" y="844838"/>
                </a:lnTo>
                <a:lnTo>
                  <a:pt x="832892" y="844838"/>
                </a:lnTo>
                <a:lnTo>
                  <a:pt x="832892" y="835312"/>
                </a:lnTo>
                <a:close/>
              </a:path>
              <a:path w="4647565" h="2101215">
                <a:moveTo>
                  <a:pt x="880214" y="835312"/>
                </a:moveTo>
                <a:lnTo>
                  <a:pt x="832892" y="835312"/>
                </a:lnTo>
                <a:lnTo>
                  <a:pt x="832892" y="844838"/>
                </a:lnTo>
                <a:lnTo>
                  <a:pt x="880214" y="844838"/>
                </a:lnTo>
                <a:lnTo>
                  <a:pt x="880214" y="835312"/>
                </a:lnTo>
                <a:close/>
              </a:path>
              <a:path w="4647565" h="2101215">
                <a:moveTo>
                  <a:pt x="882841" y="835312"/>
                </a:moveTo>
                <a:lnTo>
                  <a:pt x="880214" y="835312"/>
                </a:lnTo>
                <a:lnTo>
                  <a:pt x="880214" y="844838"/>
                </a:lnTo>
                <a:lnTo>
                  <a:pt x="882841" y="844838"/>
                </a:lnTo>
                <a:lnTo>
                  <a:pt x="884976" y="842703"/>
                </a:lnTo>
                <a:lnTo>
                  <a:pt x="884976" y="837446"/>
                </a:lnTo>
                <a:lnTo>
                  <a:pt x="882841" y="835312"/>
                </a:lnTo>
                <a:close/>
              </a:path>
              <a:path w="4647565" h="2101215">
                <a:moveTo>
                  <a:pt x="927535" y="835312"/>
                </a:moveTo>
                <a:lnTo>
                  <a:pt x="924907" y="835312"/>
                </a:lnTo>
                <a:lnTo>
                  <a:pt x="922773" y="837446"/>
                </a:lnTo>
                <a:lnTo>
                  <a:pt x="922773" y="842703"/>
                </a:lnTo>
                <a:lnTo>
                  <a:pt x="924907" y="844838"/>
                </a:lnTo>
                <a:lnTo>
                  <a:pt x="927535" y="844838"/>
                </a:lnTo>
                <a:lnTo>
                  <a:pt x="927535" y="835312"/>
                </a:lnTo>
                <a:close/>
              </a:path>
              <a:path w="4647565" h="2101215">
                <a:moveTo>
                  <a:pt x="974858" y="835312"/>
                </a:moveTo>
                <a:lnTo>
                  <a:pt x="927535" y="835312"/>
                </a:lnTo>
                <a:lnTo>
                  <a:pt x="927535" y="844838"/>
                </a:lnTo>
                <a:lnTo>
                  <a:pt x="974858" y="844838"/>
                </a:lnTo>
                <a:lnTo>
                  <a:pt x="974858" y="835312"/>
                </a:lnTo>
                <a:close/>
              </a:path>
              <a:path w="4647565" h="2101215">
                <a:moveTo>
                  <a:pt x="977485" y="835312"/>
                </a:moveTo>
                <a:lnTo>
                  <a:pt x="974858" y="835312"/>
                </a:lnTo>
                <a:lnTo>
                  <a:pt x="974858" y="844838"/>
                </a:lnTo>
                <a:lnTo>
                  <a:pt x="977485" y="844838"/>
                </a:lnTo>
                <a:lnTo>
                  <a:pt x="979620" y="842703"/>
                </a:lnTo>
                <a:lnTo>
                  <a:pt x="979620" y="837446"/>
                </a:lnTo>
                <a:lnTo>
                  <a:pt x="977485" y="835312"/>
                </a:lnTo>
                <a:close/>
              </a:path>
              <a:path w="4647565" h="2101215">
                <a:moveTo>
                  <a:pt x="1022179" y="835312"/>
                </a:moveTo>
                <a:lnTo>
                  <a:pt x="1019552" y="835312"/>
                </a:lnTo>
                <a:lnTo>
                  <a:pt x="1017417" y="837446"/>
                </a:lnTo>
                <a:lnTo>
                  <a:pt x="1017417" y="842703"/>
                </a:lnTo>
                <a:lnTo>
                  <a:pt x="1019552" y="844838"/>
                </a:lnTo>
                <a:lnTo>
                  <a:pt x="1022179" y="844838"/>
                </a:lnTo>
                <a:lnTo>
                  <a:pt x="1022179" y="835312"/>
                </a:lnTo>
                <a:close/>
              </a:path>
              <a:path w="4647565" h="2101215">
                <a:moveTo>
                  <a:pt x="1069502" y="835312"/>
                </a:moveTo>
                <a:lnTo>
                  <a:pt x="1022179" y="835312"/>
                </a:lnTo>
                <a:lnTo>
                  <a:pt x="1022179" y="844838"/>
                </a:lnTo>
                <a:lnTo>
                  <a:pt x="1069502" y="844838"/>
                </a:lnTo>
                <a:lnTo>
                  <a:pt x="1069502" y="835312"/>
                </a:lnTo>
                <a:close/>
              </a:path>
              <a:path w="4647565" h="2101215">
                <a:moveTo>
                  <a:pt x="1072130" y="835312"/>
                </a:moveTo>
                <a:lnTo>
                  <a:pt x="1069502" y="835312"/>
                </a:lnTo>
                <a:lnTo>
                  <a:pt x="1069502" y="844838"/>
                </a:lnTo>
                <a:lnTo>
                  <a:pt x="1072130" y="844838"/>
                </a:lnTo>
                <a:lnTo>
                  <a:pt x="1074265" y="842703"/>
                </a:lnTo>
                <a:lnTo>
                  <a:pt x="1074265" y="837446"/>
                </a:lnTo>
                <a:lnTo>
                  <a:pt x="1072130" y="835312"/>
                </a:lnTo>
                <a:close/>
              </a:path>
              <a:path w="4647565" h="2101215">
                <a:moveTo>
                  <a:pt x="1116824" y="835312"/>
                </a:moveTo>
                <a:lnTo>
                  <a:pt x="1114196" y="835312"/>
                </a:lnTo>
                <a:lnTo>
                  <a:pt x="1112061" y="837446"/>
                </a:lnTo>
                <a:lnTo>
                  <a:pt x="1112061" y="842703"/>
                </a:lnTo>
                <a:lnTo>
                  <a:pt x="1114196" y="844838"/>
                </a:lnTo>
                <a:lnTo>
                  <a:pt x="1116824" y="844838"/>
                </a:lnTo>
                <a:lnTo>
                  <a:pt x="1116824" y="835312"/>
                </a:lnTo>
                <a:close/>
              </a:path>
              <a:path w="4647565" h="2101215">
                <a:moveTo>
                  <a:pt x="1164146" y="835312"/>
                </a:moveTo>
                <a:lnTo>
                  <a:pt x="1116824" y="835312"/>
                </a:lnTo>
                <a:lnTo>
                  <a:pt x="1116824" y="844838"/>
                </a:lnTo>
                <a:lnTo>
                  <a:pt x="1164146" y="844838"/>
                </a:lnTo>
                <a:lnTo>
                  <a:pt x="1164146" y="835312"/>
                </a:lnTo>
                <a:close/>
              </a:path>
              <a:path w="4647565" h="2101215">
                <a:moveTo>
                  <a:pt x="1166774" y="835312"/>
                </a:moveTo>
                <a:lnTo>
                  <a:pt x="1164146" y="835312"/>
                </a:lnTo>
                <a:lnTo>
                  <a:pt x="1164146" y="844838"/>
                </a:lnTo>
                <a:lnTo>
                  <a:pt x="1166774" y="844838"/>
                </a:lnTo>
                <a:lnTo>
                  <a:pt x="1168909" y="842703"/>
                </a:lnTo>
                <a:lnTo>
                  <a:pt x="1168909" y="837446"/>
                </a:lnTo>
                <a:lnTo>
                  <a:pt x="1166774" y="835312"/>
                </a:lnTo>
                <a:close/>
              </a:path>
              <a:path w="4647565" h="2101215">
                <a:moveTo>
                  <a:pt x="1211468" y="835312"/>
                </a:moveTo>
                <a:lnTo>
                  <a:pt x="1208840" y="835312"/>
                </a:lnTo>
                <a:lnTo>
                  <a:pt x="1206705" y="837446"/>
                </a:lnTo>
                <a:lnTo>
                  <a:pt x="1206705" y="842703"/>
                </a:lnTo>
                <a:lnTo>
                  <a:pt x="1208840" y="844838"/>
                </a:lnTo>
                <a:lnTo>
                  <a:pt x="1211468" y="844838"/>
                </a:lnTo>
                <a:lnTo>
                  <a:pt x="1211468" y="835312"/>
                </a:lnTo>
                <a:close/>
              </a:path>
              <a:path w="4647565" h="2101215">
                <a:moveTo>
                  <a:pt x="1258789" y="835312"/>
                </a:moveTo>
                <a:lnTo>
                  <a:pt x="1211468" y="835312"/>
                </a:lnTo>
                <a:lnTo>
                  <a:pt x="1211468" y="844838"/>
                </a:lnTo>
                <a:lnTo>
                  <a:pt x="1258789" y="844838"/>
                </a:lnTo>
                <a:lnTo>
                  <a:pt x="1258789" y="835312"/>
                </a:lnTo>
                <a:close/>
              </a:path>
              <a:path w="4647565" h="2101215">
                <a:moveTo>
                  <a:pt x="1261418" y="835312"/>
                </a:moveTo>
                <a:lnTo>
                  <a:pt x="1258789" y="835312"/>
                </a:lnTo>
                <a:lnTo>
                  <a:pt x="1258789" y="844838"/>
                </a:lnTo>
                <a:lnTo>
                  <a:pt x="1261418" y="844838"/>
                </a:lnTo>
                <a:lnTo>
                  <a:pt x="1263553" y="842703"/>
                </a:lnTo>
                <a:lnTo>
                  <a:pt x="1263553" y="837446"/>
                </a:lnTo>
                <a:lnTo>
                  <a:pt x="1261418" y="835312"/>
                </a:lnTo>
                <a:close/>
              </a:path>
              <a:path w="4647565" h="2101215">
                <a:moveTo>
                  <a:pt x="1306112" y="835312"/>
                </a:moveTo>
                <a:lnTo>
                  <a:pt x="1303483" y="835312"/>
                </a:lnTo>
                <a:lnTo>
                  <a:pt x="1301349" y="837446"/>
                </a:lnTo>
                <a:lnTo>
                  <a:pt x="1301349" y="842703"/>
                </a:lnTo>
                <a:lnTo>
                  <a:pt x="1303483" y="844838"/>
                </a:lnTo>
                <a:lnTo>
                  <a:pt x="1306112" y="844838"/>
                </a:lnTo>
                <a:lnTo>
                  <a:pt x="1306112" y="835312"/>
                </a:lnTo>
                <a:close/>
              </a:path>
              <a:path w="4647565" h="2101215">
                <a:moveTo>
                  <a:pt x="1353433" y="835312"/>
                </a:moveTo>
                <a:lnTo>
                  <a:pt x="1306112" y="835312"/>
                </a:lnTo>
                <a:lnTo>
                  <a:pt x="1306112" y="844838"/>
                </a:lnTo>
                <a:lnTo>
                  <a:pt x="1353433" y="844838"/>
                </a:lnTo>
                <a:lnTo>
                  <a:pt x="1353433" y="835312"/>
                </a:lnTo>
                <a:close/>
              </a:path>
              <a:path w="4647565" h="2101215">
                <a:moveTo>
                  <a:pt x="1356061" y="835312"/>
                </a:moveTo>
                <a:lnTo>
                  <a:pt x="1353433" y="835312"/>
                </a:lnTo>
                <a:lnTo>
                  <a:pt x="1353433" y="844838"/>
                </a:lnTo>
                <a:lnTo>
                  <a:pt x="1356061" y="844838"/>
                </a:lnTo>
                <a:lnTo>
                  <a:pt x="1358196" y="842703"/>
                </a:lnTo>
                <a:lnTo>
                  <a:pt x="1358196" y="837446"/>
                </a:lnTo>
                <a:lnTo>
                  <a:pt x="1356061" y="835312"/>
                </a:lnTo>
                <a:close/>
              </a:path>
              <a:path w="4647565" h="2101215">
                <a:moveTo>
                  <a:pt x="1400756" y="835312"/>
                </a:moveTo>
                <a:lnTo>
                  <a:pt x="1398127" y="835312"/>
                </a:lnTo>
                <a:lnTo>
                  <a:pt x="1395992" y="837446"/>
                </a:lnTo>
                <a:lnTo>
                  <a:pt x="1395992" y="842703"/>
                </a:lnTo>
                <a:lnTo>
                  <a:pt x="1398127" y="844838"/>
                </a:lnTo>
                <a:lnTo>
                  <a:pt x="1400756" y="844838"/>
                </a:lnTo>
                <a:lnTo>
                  <a:pt x="1400756" y="835312"/>
                </a:lnTo>
                <a:close/>
              </a:path>
              <a:path w="4647565" h="2101215">
                <a:moveTo>
                  <a:pt x="1448078" y="835312"/>
                </a:moveTo>
                <a:lnTo>
                  <a:pt x="1400756" y="835312"/>
                </a:lnTo>
                <a:lnTo>
                  <a:pt x="1400756" y="844838"/>
                </a:lnTo>
                <a:lnTo>
                  <a:pt x="1448078" y="844838"/>
                </a:lnTo>
                <a:lnTo>
                  <a:pt x="1448078" y="835312"/>
                </a:lnTo>
                <a:close/>
              </a:path>
              <a:path w="4647565" h="2101215">
                <a:moveTo>
                  <a:pt x="1450705" y="835312"/>
                </a:moveTo>
                <a:lnTo>
                  <a:pt x="1448078" y="835312"/>
                </a:lnTo>
                <a:lnTo>
                  <a:pt x="1448078" y="844838"/>
                </a:lnTo>
                <a:lnTo>
                  <a:pt x="1450705" y="844838"/>
                </a:lnTo>
                <a:lnTo>
                  <a:pt x="1452840" y="842703"/>
                </a:lnTo>
                <a:lnTo>
                  <a:pt x="1452840" y="837446"/>
                </a:lnTo>
                <a:lnTo>
                  <a:pt x="1450705" y="835312"/>
                </a:lnTo>
                <a:close/>
              </a:path>
              <a:path w="4647565" h="2101215">
                <a:moveTo>
                  <a:pt x="1495399" y="835312"/>
                </a:moveTo>
                <a:lnTo>
                  <a:pt x="1492771" y="835312"/>
                </a:lnTo>
                <a:lnTo>
                  <a:pt x="1490637" y="837446"/>
                </a:lnTo>
                <a:lnTo>
                  <a:pt x="1490637" y="842703"/>
                </a:lnTo>
                <a:lnTo>
                  <a:pt x="1492771" y="844838"/>
                </a:lnTo>
                <a:lnTo>
                  <a:pt x="1495399" y="844838"/>
                </a:lnTo>
                <a:lnTo>
                  <a:pt x="1495399" y="835312"/>
                </a:lnTo>
                <a:close/>
              </a:path>
              <a:path w="4647565" h="2101215">
                <a:moveTo>
                  <a:pt x="1542722" y="835312"/>
                </a:moveTo>
                <a:lnTo>
                  <a:pt x="1495399" y="835312"/>
                </a:lnTo>
                <a:lnTo>
                  <a:pt x="1495399" y="844838"/>
                </a:lnTo>
                <a:lnTo>
                  <a:pt x="1542722" y="844838"/>
                </a:lnTo>
                <a:lnTo>
                  <a:pt x="1542722" y="835312"/>
                </a:lnTo>
                <a:close/>
              </a:path>
              <a:path w="4647565" h="2101215">
                <a:moveTo>
                  <a:pt x="1545349" y="835312"/>
                </a:moveTo>
                <a:lnTo>
                  <a:pt x="1542722" y="835312"/>
                </a:lnTo>
                <a:lnTo>
                  <a:pt x="1542722" y="844838"/>
                </a:lnTo>
                <a:lnTo>
                  <a:pt x="1545349" y="844838"/>
                </a:lnTo>
                <a:lnTo>
                  <a:pt x="1547484" y="842703"/>
                </a:lnTo>
                <a:lnTo>
                  <a:pt x="1547484" y="837446"/>
                </a:lnTo>
                <a:lnTo>
                  <a:pt x="1545349" y="835312"/>
                </a:lnTo>
                <a:close/>
              </a:path>
              <a:path w="4647565" h="2101215">
                <a:moveTo>
                  <a:pt x="1590043" y="835312"/>
                </a:moveTo>
                <a:lnTo>
                  <a:pt x="1587416" y="835312"/>
                </a:lnTo>
                <a:lnTo>
                  <a:pt x="1585281" y="837446"/>
                </a:lnTo>
                <a:lnTo>
                  <a:pt x="1585281" y="842703"/>
                </a:lnTo>
                <a:lnTo>
                  <a:pt x="1587416" y="844838"/>
                </a:lnTo>
                <a:lnTo>
                  <a:pt x="1590043" y="844838"/>
                </a:lnTo>
                <a:lnTo>
                  <a:pt x="1590043" y="835312"/>
                </a:lnTo>
                <a:close/>
              </a:path>
              <a:path w="4647565" h="2101215">
                <a:moveTo>
                  <a:pt x="1637366" y="835312"/>
                </a:moveTo>
                <a:lnTo>
                  <a:pt x="1590043" y="835312"/>
                </a:lnTo>
                <a:lnTo>
                  <a:pt x="1590043" y="844838"/>
                </a:lnTo>
                <a:lnTo>
                  <a:pt x="1637366" y="844838"/>
                </a:lnTo>
                <a:lnTo>
                  <a:pt x="1637366" y="835312"/>
                </a:lnTo>
                <a:close/>
              </a:path>
              <a:path w="4647565" h="2101215">
                <a:moveTo>
                  <a:pt x="1639994" y="835312"/>
                </a:moveTo>
                <a:lnTo>
                  <a:pt x="1637366" y="835312"/>
                </a:lnTo>
                <a:lnTo>
                  <a:pt x="1637366" y="844838"/>
                </a:lnTo>
                <a:lnTo>
                  <a:pt x="1639994" y="844838"/>
                </a:lnTo>
                <a:lnTo>
                  <a:pt x="1642129" y="842703"/>
                </a:lnTo>
                <a:lnTo>
                  <a:pt x="1642129" y="837446"/>
                </a:lnTo>
                <a:lnTo>
                  <a:pt x="1639994" y="835312"/>
                </a:lnTo>
                <a:close/>
              </a:path>
              <a:path w="4647565" h="2101215">
                <a:moveTo>
                  <a:pt x="1684688" y="835312"/>
                </a:moveTo>
                <a:lnTo>
                  <a:pt x="1682060" y="835312"/>
                </a:lnTo>
                <a:lnTo>
                  <a:pt x="1679925" y="837446"/>
                </a:lnTo>
                <a:lnTo>
                  <a:pt x="1679925" y="842703"/>
                </a:lnTo>
                <a:lnTo>
                  <a:pt x="1682060" y="844838"/>
                </a:lnTo>
                <a:lnTo>
                  <a:pt x="1684688" y="844838"/>
                </a:lnTo>
                <a:lnTo>
                  <a:pt x="1684688" y="835312"/>
                </a:lnTo>
                <a:close/>
              </a:path>
              <a:path w="4647565" h="2101215">
                <a:moveTo>
                  <a:pt x="1732010" y="835312"/>
                </a:moveTo>
                <a:lnTo>
                  <a:pt x="1684688" y="835312"/>
                </a:lnTo>
                <a:lnTo>
                  <a:pt x="1684688" y="844838"/>
                </a:lnTo>
                <a:lnTo>
                  <a:pt x="1732010" y="844838"/>
                </a:lnTo>
                <a:lnTo>
                  <a:pt x="1732010" y="835312"/>
                </a:lnTo>
                <a:close/>
              </a:path>
              <a:path w="4647565" h="2101215">
                <a:moveTo>
                  <a:pt x="1734638" y="835312"/>
                </a:moveTo>
                <a:lnTo>
                  <a:pt x="1732010" y="835312"/>
                </a:lnTo>
                <a:lnTo>
                  <a:pt x="1732010" y="844838"/>
                </a:lnTo>
                <a:lnTo>
                  <a:pt x="1734638" y="844838"/>
                </a:lnTo>
                <a:lnTo>
                  <a:pt x="1736773" y="842703"/>
                </a:lnTo>
                <a:lnTo>
                  <a:pt x="1736773" y="837446"/>
                </a:lnTo>
                <a:lnTo>
                  <a:pt x="1734638" y="835312"/>
                </a:lnTo>
                <a:close/>
              </a:path>
              <a:path w="4647565" h="2101215">
                <a:moveTo>
                  <a:pt x="1779332" y="835312"/>
                </a:moveTo>
                <a:lnTo>
                  <a:pt x="1776704" y="835312"/>
                </a:lnTo>
                <a:lnTo>
                  <a:pt x="1774569" y="837446"/>
                </a:lnTo>
                <a:lnTo>
                  <a:pt x="1774569" y="842703"/>
                </a:lnTo>
                <a:lnTo>
                  <a:pt x="1776704" y="844838"/>
                </a:lnTo>
                <a:lnTo>
                  <a:pt x="1779332" y="844838"/>
                </a:lnTo>
                <a:lnTo>
                  <a:pt x="1779332" y="835312"/>
                </a:lnTo>
                <a:close/>
              </a:path>
              <a:path w="4647565" h="2101215">
                <a:moveTo>
                  <a:pt x="1826653" y="835312"/>
                </a:moveTo>
                <a:lnTo>
                  <a:pt x="1779332" y="835312"/>
                </a:lnTo>
                <a:lnTo>
                  <a:pt x="1779332" y="844838"/>
                </a:lnTo>
                <a:lnTo>
                  <a:pt x="1826653" y="844838"/>
                </a:lnTo>
                <a:lnTo>
                  <a:pt x="1826653" y="835312"/>
                </a:lnTo>
                <a:close/>
              </a:path>
              <a:path w="4647565" h="2101215">
                <a:moveTo>
                  <a:pt x="1829282" y="835312"/>
                </a:moveTo>
                <a:lnTo>
                  <a:pt x="1826653" y="835312"/>
                </a:lnTo>
                <a:lnTo>
                  <a:pt x="1826653" y="844838"/>
                </a:lnTo>
                <a:lnTo>
                  <a:pt x="1829282" y="844838"/>
                </a:lnTo>
                <a:lnTo>
                  <a:pt x="1831417" y="842703"/>
                </a:lnTo>
                <a:lnTo>
                  <a:pt x="1831417" y="837446"/>
                </a:lnTo>
                <a:lnTo>
                  <a:pt x="1829282" y="835312"/>
                </a:lnTo>
                <a:close/>
              </a:path>
              <a:path w="4647565" h="2101215">
                <a:moveTo>
                  <a:pt x="1873976" y="835312"/>
                </a:moveTo>
                <a:lnTo>
                  <a:pt x="1871348" y="835312"/>
                </a:lnTo>
                <a:lnTo>
                  <a:pt x="1869213" y="837446"/>
                </a:lnTo>
                <a:lnTo>
                  <a:pt x="1869213" y="842703"/>
                </a:lnTo>
                <a:lnTo>
                  <a:pt x="1871348" y="844838"/>
                </a:lnTo>
                <a:lnTo>
                  <a:pt x="1873976" y="844838"/>
                </a:lnTo>
                <a:lnTo>
                  <a:pt x="1873976" y="835312"/>
                </a:lnTo>
                <a:close/>
              </a:path>
              <a:path w="4647565" h="2101215">
                <a:moveTo>
                  <a:pt x="1921297" y="835312"/>
                </a:moveTo>
                <a:lnTo>
                  <a:pt x="1873976" y="835312"/>
                </a:lnTo>
                <a:lnTo>
                  <a:pt x="1873976" y="844838"/>
                </a:lnTo>
                <a:lnTo>
                  <a:pt x="1921297" y="844838"/>
                </a:lnTo>
                <a:lnTo>
                  <a:pt x="1921297" y="835312"/>
                </a:lnTo>
                <a:close/>
              </a:path>
              <a:path w="4647565" h="2101215">
                <a:moveTo>
                  <a:pt x="1923926" y="835312"/>
                </a:moveTo>
                <a:lnTo>
                  <a:pt x="1921297" y="835312"/>
                </a:lnTo>
                <a:lnTo>
                  <a:pt x="1921297" y="844838"/>
                </a:lnTo>
                <a:lnTo>
                  <a:pt x="1923926" y="844838"/>
                </a:lnTo>
                <a:lnTo>
                  <a:pt x="1926060" y="842703"/>
                </a:lnTo>
                <a:lnTo>
                  <a:pt x="1926060" y="837446"/>
                </a:lnTo>
                <a:lnTo>
                  <a:pt x="1923926" y="835312"/>
                </a:lnTo>
                <a:close/>
              </a:path>
              <a:path w="4647565" h="2101215">
                <a:moveTo>
                  <a:pt x="1968620" y="835312"/>
                </a:moveTo>
                <a:lnTo>
                  <a:pt x="1965991" y="835312"/>
                </a:lnTo>
                <a:lnTo>
                  <a:pt x="1963856" y="837446"/>
                </a:lnTo>
                <a:lnTo>
                  <a:pt x="1963856" y="842703"/>
                </a:lnTo>
                <a:lnTo>
                  <a:pt x="1965991" y="844838"/>
                </a:lnTo>
                <a:lnTo>
                  <a:pt x="1968620" y="844838"/>
                </a:lnTo>
                <a:lnTo>
                  <a:pt x="1968620" y="835312"/>
                </a:lnTo>
                <a:close/>
              </a:path>
              <a:path w="4647565" h="2101215">
                <a:moveTo>
                  <a:pt x="2015942" y="835312"/>
                </a:moveTo>
                <a:lnTo>
                  <a:pt x="1968620" y="835312"/>
                </a:lnTo>
                <a:lnTo>
                  <a:pt x="1968620" y="844838"/>
                </a:lnTo>
                <a:lnTo>
                  <a:pt x="2015942" y="844838"/>
                </a:lnTo>
                <a:lnTo>
                  <a:pt x="2015942" y="835312"/>
                </a:lnTo>
                <a:close/>
              </a:path>
              <a:path w="4647565" h="2101215">
                <a:moveTo>
                  <a:pt x="2018569" y="835312"/>
                </a:moveTo>
                <a:lnTo>
                  <a:pt x="2015942" y="835312"/>
                </a:lnTo>
                <a:lnTo>
                  <a:pt x="2015942" y="844838"/>
                </a:lnTo>
                <a:lnTo>
                  <a:pt x="2018569" y="844838"/>
                </a:lnTo>
                <a:lnTo>
                  <a:pt x="2020704" y="842703"/>
                </a:lnTo>
                <a:lnTo>
                  <a:pt x="2020704" y="837446"/>
                </a:lnTo>
                <a:lnTo>
                  <a:pt x="2018569" y="835312"/>
                </a:lnTo>
                <a:close/>
              </a:path>
              <a:path w="4647565" h="2101215">
                <a:moveTo>
                  <a:pt x="2063263" y="835312"/>
                </a:moveTo>
                <a:lnTo>
                  <a:pt x="2060635" y="835312"/>
                </a:lnTo>
                <a:lnTo>
                  <a:pt x="2058501" y="837446"/>
                </a:lnTo>
                <a:lnTo>
                  <a:pt x="2058501" y="842703"/>
                </a:lnTo>
                <a:lnTo>
                  <a:pt x="2060635" y="844838"/>
                </a:lnTo>
                <a:lnTo>
                  <a:pt x="2063263" y="844838"/>
                </a:lnTo>
                <a:lnTo>
                  <a:pt x="2063263" y="835312"/>
                </a:lnTo>
                <a:close/>
              </a:path>
              <a:path w="4647565" h="2101215">
                <a:moveTo>
                  <a:pt x="2110586" y="835312"/>
                </a:moveTo>
                <a:lnTo>
                  <a:pt x="2063263" y="835312"/>
                </a:lnTo>
                <a:lnTo>
                  <a:pt x="2063263" y="844838"/>
                </a:lnTo>
                <a:lnTo>
                  <a:pt x="2110586" y="844838"/>
                </a:lnTo>
                <a:lnTo>
                  <a:pt x="2110586" y="835312"/>
                </a:lnTo>
                <a:close/>
              </a:path>
              <a:path w="4647565" h="2101215">
                <a:moveTo>
                  <a:pt x="2113213" y="835312"/>
                </a:moveTo>
                <a:lnTo>
                  <a:pt x="2110586" y="835312"/>
                </a:lnTo>
                <a:lnTo>
                  <a:pt x="2110586" y="844838"/>
                </a:lnTo>
                <a:lnTo>
                  <a:pt x="2113213" y="844838"/>
                </a:lnTo>
                <a:lnTo>
                  <a:pt x="2115348" y="842703"/>
                </a:lnTo>
                <a:lnTo>
                  <a:pt x="2115348" y="837446"/>
                </a:lnTo>
                <a:lnTo>
                  <a:pt x="2113213" y="835312"/>
                </a:lnTo>
                <a:close/>
              </a:path>
              <a:path w="4647565" h="2101215">
                <a:moveTo>
                  <a:pt x="2157907" y="835312"/>
                </a:moveTo>
                <a:lnTo>
                  <a:pt x="2155280" y="835312"/>
                </a:lnTo>
                <a:lnTo>
                  <a:pt x="2153145" y="837446"/>
                </a:lnTo>
                <a:lnTo>
                  <a:pt x="2153145" y="842703"/>
                </a:lnTo>
                <a:lnTo>
                  <a:pt x="2155280" y="844838"/>
                </a:lnTo>
                <a:lnTo>
                  <a:pt x="2157907" y="844838"/>
                </a:lnTo>
                <a:lnTo>
                  <a:pt x="2157907" y="835312"/>
                </a:lnTo>
                <a:close/>
              </a:path>
              <a:path w="4647565" h="2101215">
                <a:moveTo>
                  <a:pt x="2205230" y="835312"/>
                </a:moveTo>
                <a:lnTo>
                  <a:pt x="2157907" y="835312"/>
                </a:lnTo>
                <a:lnTo>
                  <a:pt x="2157907" y="844838"/>
                </a:lnTo>
                <a:lnTo>
                  <a:pt x="2205230" y="844838"/>
                </a:lnTo>
                <a:lnTo>
                  <a:pt x="2205230" y="835312"/>
                </a:lnTo>
                <a:close/>
              </a:path>
              <a:path w="4647565" h="2101215">
                <a:moveTo>
                  <a:pt x="2207858" y="835312"/>
                </a:moveTo>
                <a:lnTo>
                  <a:pt x="2205230" y="835312"/>
                </a:lnTo>
                <a:lnTo>
                  <a:pt x="2205230" y="844838"/>
                </a:lnTo>
                <a:lnTo>
                  <a:pt x="2207858" y="844838"/>
                </a:lnTo>
                <a:lnTo>
                  <a:pt x="2209993" y="842703"/>
                </a:lnTo>
                <a:lnTo>
                  <a:pt x="2209993" y="837446"/>
                </a:lnTo>
                <a:lnTo>
                  <a:pt x="2207858" y="835312"/>
                </a:lnTo>
                <a:close/>
              </a:path>
              <a:path w="4647565" h="2101215">
                <a:moveTo>
                  <a:pt x="2252552" y="835312"/>
                </a:moveTo>
                <a:lnTo>
                  <a:pt x="2249924" y="835312"/>
                </a:lnTo>
                <a:lnTo>
                  <a:pt x="2247789" y="837446"/>
                </a:lnTo>
                <a:lnTo>
                  <a:pt x="2247789" y="842703"/>
                </a:lnTo>
                <a:lnTo>
                  <a:pt x="2249924" y="844838"/>
                </a:lnTo>
                <a:lnTo>
                  <a:pt x="2252552" y="844838"/>
                </a:lnTo>
                <a:lnTo>
                  <a:pt x="2252552" y="835312"/>
                </a:lnTo>
                <a:close/>
              </a:path>
              <a:path w="4647565" h="2101215">
                <a:moveTo>
                  <a:pt x="2299874" y="835312"/>
                </a:moveTo>
                <a:lnTo>
                  <a:pt x="2252552" y="835312"/>
                </a:lnTo>
                <a:lnTo>
                  <a:pt x="2252552" y="844838"/>
                </a:lnTo>
                <a:lnTo>
                  <a:pt x="2299874" y="844838"/>
                </a:lnTo>
                <a:lnTo>
                  <a:pt x="2299874" y="835312"/>
                </a:lnTo>
                <a:close/>
              </a:path>
              <a:path w="4647565" h="2101215">
                <a:moveTo>
                  <a:pt x="2302502" y="835312"/>
                </a:moveTo>
                <a:lnTo>
                  <a:pt x="2299874" y="835312"/>
                </a:lnTo>
                <a:lnTo>
                  <a:pt x="2299874" y="844838"/>
                </a:lnTo>
                <a:lnTo>
                  <a:pt x="2302502" y="844838"/>
                </a:lnTo>
                <a:lnTo>
                  <a:pt x="2304637" y="842703"/>
                </a:lnTo>
                <a:lnTo>
                  <a:pt x="2304637" y="837446"/>
                </a:lnTo>
                <a:lnTo>
                  <a:pt x="2302502" y="835312"/>
                </a:lnTo>
                <a:close/>
              </a:path>
              <a:path w="4647565" h="2101215">
                <a:moveTo>
                  <a:pt x="2347196" y="835312"/>
                </a:moveTo>
                <a:lnTo>
                  <a:pt x="2344568" y="835312"/>
                </a:lnTo>
                <a:lnTo>
                  <a:pt x="2342433" y="837446"/>
                </a:lnTo>
                <a:lnTo>
                  <a:pt x="2342433" y="842703"/>
                </a:lnTo>
                <a:lnTo>
                  <a:pt x="2344568" y="844838"/>
                </a:lnTo>
                <a:lnTo>
                  <a:pt x="2347196" y="844838"/>
                </a:lnTo>
                <a:lnTo>
                  <a:pt x="2347196" y="835312"/>
                </a:lnTo>
                <a:close/>
              </a:path>
              <a:path w="4647565" h="2101215">
                <a:moveTo>
                  <a:pt x="2394517" y="835312"/>
                </a:moveTo>
                <a:lnTo>
                  <a:pt x="2347196" y="835312"/>
                </a:lnTo>
                <a:lnTo>
                  <a:pt x="2347196" y="844838"/>
                </a:lnTo>
                <a:lnTo>
                  <a:pt x="2394517" y="844838"/>
                </a:lnTo>
                <a:lnTo>
                  <a:pt x="2394517" y="835312"/>
                </a:lnTo>
                <a:close/>
              </a:path>
              <a:path w="4647565" h="2101215">
                <a:moveTo>
                  <a:pt x="2397146" y="835312"/>
                </a:moveTo>
                <a:lnTo>
                  <a:pt x="2394517" y="835312"/>
                </a:lnTo>
                <a:lnTo>
                  <a:pt x="2394517" y="844838"/>
                </a:lnTo>
                <a:lnTo>
                  <a:pt x="2397146" y="844838"/>
                </a:lnTo>
                <a:lnTo>
                  <a:pt x="2399281" y="842703"/>
                </a:lnTo>
                <a:lnTo>
                  <a:pt x="2399281" y="837446"/>
                </a:lnTo>
                <a:lnTo>
                  <a:pt x="2397146" y="835312"/>
                </a:lnTo>
                <a:close/>
              </a:path>
              <a:path w="4647565" h="2101215">
                <a:moveTo>
                  <a:pt x="2441840" y="835312"/>
                </a:moveTo>
                <a:lnTo>
                  <a:pt x="2439212" y="835312"/>
                </a:lnTo>
                <a:lnTo>
                  <a:pt x="2437077" y="837446"/>
                </a:lnTo>
                <a:lnTo>
                  <a:pt x="2437077" y="842703"/>
                </a:lnTo>
                <a:lnTo>
                  <a:pt x="2439212" y="844838"/>
                </a:lnTo>
                <a:lnTo>
                  <a:pt x="2441840" y="844838"/>
                </a:lnTo>
                <a:lnTo>
                  <a:pt x="2441840" y="835312"/>
                </a:lnTo>
                <a:close/>
              </a:path>
              <a:path w="4647565" h="2101215">
                <a:moveTo>
                  <a:pt x="2489161" y="835312"/>
                </a:moveTo>
                <a:lnTo>
                  <a:pt x="2441840" y="835312"/>
                </a:lnTo>
                <a:lnTo>
                  <a:pt x="2441840" y="844838"/>
                </a:lnTo>
                <a:lnTo>
                  <a:pt x="2489161" y="844838"/>
                </a:lnTo>
                <a:lnTo>
                  <a:pt x="2489161" y="835312"/>
                </a:lnTo>
                <a:close/>
              </a:path>
              <a:path w="4647565" h="2101215">
                <a:moveTo>
                  <a:pt x="2491790" y="835312"/>
                </a:moveTo>
                <a:lnTo>
                  <a:pt x="2489161" y="835312"/>
                </a:lnTo>
                <a:lnTo>
                  <a:pt x="2489161" y="844838"/>
                </a:lnTo>
                <a:lnTo>
                  <a:pt x="2491790" y="844838"/>
                </a:lnTo>
                <a:lnTo>
                  <a:pt x="2493924" y="842703"/>
                </a:lnTo>
                <a:lnTo>
                  <a:pt x="2493924" y="837446"/>
                </a:lnTo>
                <a:lnTo>
                  <a:pt x="2491790" y="835312"/>
                </a:lnTo>
                <a:close/>
              </a:path>
              <a:path w="4647565" h="2101215">
                <a:moveTo>
                  <a:pt x="2536484" y="835312"/>
                </a:moveTo>
                <a:lnTo>
                  <a:pt x="2533855" y="835312"/>
                </a:lnTo>
                <a:lnTo>
                  <a:pt x="2531720" y="837446"/>
                </a:lnTo>
                <a:lnTo>
                  <a:pt x="2531720" y="842703"/>
                </a:lnTo>
                <a:lnTo>
                  <a:pt x="2533855" y="844838"/>
                </a:lnTo>
                <a:lnTo>
                  <a:pt x="2536484" y="844838"/>
                </a:lnTo>
                <a:lnTo>
                  <a:pt x="2536484" y="835312"/>
                </a:lnTo>
                <a:close/>
              </a:path>
              <a:path w="4647565" h="2101215">
                <a:moveTo>
                  <a:pt x="2583806" y="835312"/>
                </a:moveTo>
                <a:lnTo>
                  <a:pt x="2536484" y="835312"/>
                </a:lnTo>
                <a:lnTo>
                  <a:pt x="2536484" y="844838"/>
                </a:lnTo>
                <a:lnTo>
                  <a:pt x="2583806" y="844838"/>
                </a:lnTo>
                <a:lnTo>
                  <a:pt x="2583806" y="835312"/>
                </a:lnTo>
                <a:close/>
              </a:path>
              <a:path w="4647565" h="2101215">
                <a:moveTo>
                  <a:pt x="2586433" y="835312"/>
                </a:moveTo>
                <a:lnTo>
                  <a:pt x="2583806" y="835312"/>
                </a:lnTo>
                <a:lnTo>
                  <a:pt x="2583806" y="844838"/>
                </a:lnTo>
                <a:lnTo>
                  <a:pt x="2586433" y="844838"/>
                </a:lnTo>
                <a:lnTo>
                  <a:pt x="2588568" y="842703"/>
                </a:lnTo>
                <a:lnTo>
                  <a:pt x="2588568" y="837446"/>
                </a:lnTo>
                <a:lnTo>
                  <a:pt x="2586433" y="835312"/>
                </a:lnTo>
                <a:close/>
              </a:path>
              <a:path w="4647565" h="2101215">
                <a:moveTo>
                  <a:pt x="2631127" y="835312"/>
                </a:moveTo>
                <a:lnTo>
                  <a:pt x="2628499" y="835312"/>
                </a:lnTo>
                <a:lnTo>
                  <a:pt x="2626365" y="837446"/>
                </a:lnTo>
                <a:lnTo>
                  <a:pt x="2626365" y="842703"/>
                </a:lnTo>
                <a:lnTo>
                  <a:pt x="2628499" y="844838"/>
                </a:lnTo>
                <a:lnTo>
                  <a:pt x="2631127" y="844838"/>
                </a:lnTo>
                <a:lnTo>
                  <a:pt x="2631127" y="835312"/>
                </a:lnTo>
                <a:close/>
              </a:path>
              <a:path w="4647565" h="2101215">
                <a:moveTo>
                  <a:pt x="2678450" y="835312"/>
                </a:moveTo>
                <a:lnTo>
                  <a:pt x="2631127" y="835312"/>
                </a:lnTo>
                <a:lnTo>
                  <a:pt x="2631127" y="844838"/>
                </a:lnTo>
                <a:lnTo>
                  <a:pt x="2678450" y="844838"/>
                </a:lnTo>
                <a:lnTo>
                  <a:pt x="2678450" y="835312"/>
                </a:lnTo>
                <a:close/>
              </a:path>
              <a:path w="4647565" h="2101215">
                <a:moveTo>
                  <a:pt x="2681077" y="835312"/>
                </a:moveTo>
                <a:lnTo>
                  <a:pt x="2678450" y="835312"/>
                </a:lnTo>
                <a:lnTo>
                  <a:pt x="2678450" y="844838"/>
                </a:lnTo>
                <a:lnTo>
                  <a:pt x="2681077" y="844838"/>
                </a:lnTo>
                <a:lnTo>
                  <a:pt x="2683212" y="842703"/>
                </a:lnTo>
                <a:lnTo>
                  <a:pt x="2683212" y="837446"/>
                </a:lnTo>
                <a:lnTo>
                  <a:pt x="2681077" y="835312"/>
                </a:lnTo>
                <a:close/>
              </a:path>
              <a:path w="4647565" h="2101215">
                <a:moveTo>
                  <a:pt x="2725771" y="835312"/>
                </a:moveTo>
                <a:lnTo>
                  <a:pt x="2723144" y="835312"/>
                </a:lnTo>
                <a:lnTo>
                  <a:pt x="2721009" y="837446"/>
                </a:lnTo>
                <a:lnTo>
                  <a:pt x="2721009" y="842703"/>
                </a:lnTo>
                <a:lnTo>
                  <a:pt x="2723144" y="844838"/>
                </a:lnTo>
                <a:lnTo>
                  <a:pt x="2725771" y="844838"/>
                </a:lnTo>
                <a:lnTo>
                  <a:pt x="2725771" y="835312"/>
                </a:lnTo>
                <a:close/>
              </a:path>
              <a:path w="4647565" h="2101215">
                <a:moveTo>
                  <a:pt x="2773094" y="835312"/>
                </a:moveTo>
                <a:lnTo>
                  <a:pt x="2725771" y="835312"/>
                </a:lnTo>
                <a:lnTo>
                  <a:pt x="2725771" y="844838"/>
                </a:lnTo>
                <a:lnTo>
                  <a:pt x="2773094" y="844838"/>
                </a:lnTo>
                <a:lnTo>
                  <a:pt x="2773094" y="835312"/>
                </a:lnTo>
                <a:close/>
              </a:path>
              <a:path w="4647565" h="2101215">
                <a:moveTo>
                  <a:pt x="2775722" y="835312"/>
                </a:moveTo>
                <a:lnTo>
                  <a:pt x="2773094" y="835312"/>
                </a:lnTo>
                <a:lnTo>
                  <a:pt x="2773094" y="844838"/>
                </a:lnTo>
                <a:lnTo>
                  <a:pt x="2775722" y="844838"/>
                </a:lnTo>
                <a:lnTo>
                  <a:pt x="2777857" y="842703"/>
                </a:lnTo>
                <a:lnTo>
                  <a:pt x="2777857" y="837446"/>
                </a:lnTo>
                <a:lnTo>
                  <a:pt x="2775722" y="835312"/>
                </a:lnTo>
                <a:close/>
              </a:path>
              <a:path w="4647565" h="2101215">
                <a:moveTo>
                  <a:pt x="2820416" y="835312"/>
                </a:moveTo>
                <a:lnTo>
                  <a:pt x="2817788" y="835312"/>
                </a:lnTo>
                <a:lnTo>
                  <a:pt x="2815653" y="837446"/>
                </a:lnTo>
                <a:lnTo>
                  <a:pt x="2815653" y="842703"/>
                </a:lnTo>
                <a:lnTo>
                  <a:pt x="2817788" y="844838"/>
                </a:lnTo>
                <a:lnTo>
                  <a:pt x="2820416" y="844838"/>
                </a:lnTo>
                <a:lnTo>
                  <a:pt x="2820416" y="835312"/>
                </a:lnTo>
                <a:close/>
              </a:path>
              <a:path w="4647565" h="2101215">
                <a:moveTo>
                  <a:pt x="2867738" y="835312"/>
                </a:moveTo>
                <a:lnTo>
                  <a:pt x="2820416" y="835312"/>
                </a:lnTo>
                <a:lnTo>
                  <a:pt x="2820416" y="844838"/>
                </a:lnTo>
                <a:lnTo>
                  <a:pt x="2867738" y="844838"/>
                </a:lnTo>
                <a:lnTo>
                  <a:pt x="2867738" y="835312"/>
                </a:lnTo>
                <a:close/>
              </a:path>
              <a:path w="4647565" h="2101215">
                <a:moveTo>
                  <a:pt x="2870366" y="835312"/>
                </a:moveTo>
                <a:lnTo>
                  <a:pt x="2867738" y="835312"/>
                </a:lnTo>
                <a:lnTo>
                  <a:pt x="2867738" y="844838"/>
                </a:lnTo>
                <a:lnTo>
                  <a:pt x="2870366" y="844838"/>
                </a:lnTo>
                <a:lnTo>
                  <a:pt x="2872501" y="842703"/>
                </a:lnTo>
                <a:lnTo>
                  <a:pt x="2872501" y="837446"/>
                </a:lnTo>
                <a:lnTo>
                  <a:pt x="2870366" y="835312"/>
                </a:lnTo>
                <a:close/>
              </a:path>
              <a:path w="4647565" h="2101215">
                <a:moveTo>
                  <a:pt x="2915060" y="835312"/>
                </a:moveTo>
                <a:lnTo>
                  <a:pt x="2912432" y="835312"/>
                </a:lnTo>
                <a:lnTo>
                  <a:pt x="2910297" y="837446"/>
                </a:lnTo>
                <a:lnTo>
                  <a:pt x="2910297" y="842703"/>
                </a:lnTo>
                <a:lnTo>
                  <a:pt x="2912432" y="844838"/>
                </a:lnTo>
                <a:lnTo>
                  <a:pt x="2915060" y="844838"/>
                </a:lnTo>
                <a:lnTo>
                  <a:pt x="2915060" y="835312"/>
                </a:lnTo>
                <a:close/>
              </a:path>
              <a:path w="4647565" h="2101215">
                <a:moveTo>
                  <a:pt x="2962381" y="835312"/>
                </a:moveTo>
                <a:lnTo>
                  <a:pt x="2915060" y="835312"/>
                </a:lnTo>
                <a:lnTo>
                  <a:pt x="2915060" y="844838"/>
                </a:lnTo>
                <a:lnTo>
                  <a:pt x="2962381" y="844838"/>
                </a:lnTo>
                <a:lnTo>
                  <a:pt x="2962381" y="835312"/>
                </a:lnTo>
                <a:close/>
              </a:path>
              <a:path w="4647565" h="2101215">
                <a:moveTo>
                  <a:pt x="2965010" y="835312"/>
                </a:moveTo>
                <a:lnTo>
                  <a:pt x="2962381" y="835312"/>
                </a:lnTo>
                <a:lnTo>
                  <a:pt x="2962381" y="844838"/>
                </a:lnTo>
                <a:lnTo>
                  <a:pt x="2965010" y="844838"/>
                </a:lnTo>
                <a:lnTo>
                  <a:pt x="2967145" y="842703"/>
                </a:lnTo>
                <a:lnTo>
                  <a:pt x="2967145" y="837446"/>
                </a:lnTo>
                <a:lnTo>
                  <a:pt x="2965010" y="835312"/>
                </a:lnTo>
                <a:close/>
              </a:path>
              <a:path w="4647565" h="2101215">
                <a:moveTo>
                  <a:pt x="3009704" y="835312"/>
                </a:moveTo>
                <a:lnTo>
                  <a:pt x="3007076" y="835312"/>
                </a:lnTo>
                <a:lnTo>
                  <a:pt x="3004941" y="837446"/>
                </a:lnTo>
                <a:lnTo>
                  <a:pt x="3004941" y="842703"/>
                </a:lnTo>
                <a:lnTo>
                  <a:pt x="3007076" y="844838"/>
                </a:lnTo>
                <a:lnTo>
                  <a:pt x="3009704" y="844838"/>
                </a:lnTo>
                <a:lnTo>
                  <a:pt x="3009704" y="835312"/>
                </a:lnTo>
                <a:close/>
              </a:path>
              <a:path w="4647565" h="2101215">
                <a:moveTo>
                  <a:pt x="3057025" y="835312"/>
                </a:moveTo>
                <a:lnTo>
                  <a:pt x="3009704" y="835312"/>
                </a:lnTo>
                <a:lnTo>
                  <a:pt x="3009704" y="844838"/>
                </a:lnTo>
                <a:lnTo>
                  <a:pt x="3057025" y="844838"/>
                </a:lnTo>
                <a:lnTo>
                  <a:pt x="3057025" y="835312"/>
                </a:lnTo>
                <a:close/>
              </a:path>
              <a:path w="4647565" h="2101215">
                <a:moveTo>
                  <a:pt x="3059654" y="835312"/>
                </a:moveTo>
                <a:lnTo>
                  <a:pt x="3057025" y="835312"/>
                </a:lnTo>
                <a:lnTo>
                  <a:pt x="3057025" y="844838"/>
                </a:lnTo>
                <a:lnTo>
                  <a:pt x="3059654" y="844838"/>
                </a:lnTo>
                <a:lnTo>
                  <a:pt x="3061788" y="842703"/>
                </a:lnTo>
                <a:lnTo>
                  <a:pt x="3061788" y="837446"/>
                </a:lnTo>
                <a:lnTo>
                  <a:pt x="3059654" y="835312"/>
                </a:lnTo>
                <a:close/>
              </a:path>
              <a:path w="4647565" h="2101215">
                <a:moveTo>
                  <a:pt x="3104348" y="835312"/>
                </a:moveTo>
                <a:lnTo>
                  <a:pt x="3101719" y="835312"/>
                </a:lnTo>
                <a:lnTo>
                  <a:pt x="3099584" y="837446"/>
                </a:lnTo>
                <a:lnTo>
                  <a:pt x="3099584" y="842703"/>
                </a:lnTo>
                <a:lnTo>
                  <a:pt x="3101719" y="844838"/>
                </a:lnTo>
                <a:lnTo>
                  <a:pt x="3104348" y="844838"/>
                </a:lnTo>
                <a:lnTo>
                  <a:pt x="3104348" y="835312"/>
                </a:lnTo>
                <a:close/>
              </a:path>
              <a:path w="4647565" h="2101215">
                <a:moveTo>
                  <a:pt x="3151670" y="835312"/>
                </a:moveTo>
                <a:lnTo>
                  <a:pt x="3104348" y="835312"/>
                </a:lnTo>
                <a:lnTo>
                  <a:pt x="3104348" y="844838"/>
                </a:lnTo>
                <a:lnTo>
                  <a:pt x="3151670" y="844838"/>
                </a:lnTo>
                <a:lnTo>
                  <a:pt x="3151670" y="835312"/>
                </a:lnTo>
                <a:close/>
              </a:path>
              <a:path w="4647565" h="2101215">
                <a:moveTo>
                  <a:pt x="3154297" y="835312"/>
                </a:moveTo>
                <a:lnTo>
                  <a:pt x="3151670" y="835312"/>
                </a:lnTo>
                <a:lnTo>
                  <a:pt x="3151670" y="844838"/>
                </a:lnTo>
                <a:lnTo>
                  <a:pt x="3154297" y="844838"/>
                </a:lnTo>
                <a:lnTo>
                  <a:pt x="3156432" y="842703"/>
                </a:lnTo>
                <a:lnTo>
                  <a:pt x="3156432" y="837446"/>
                </a:lnTo>
                <a:lnTo>
                  <a:pt x="3154297" y="835312"/>
                </a:lnTo>
                <a:close/>
              </a:path>
              <a:path w="4647565" h="2101215">
                <a:moveTo>
                  <a:pt x="3198991" y="835312"/>
                </a:moveTo>
                <a:lnTo>
                  <a:pt x="3196363" y="835312"/>
                </a:lnTo>
                <a:lnTo>
                  <a:pt x="3194229" y="837446"/>
                </a:lnTo>
                <a:lnTo>
                  <a:pt x="3194229" y="842703"/>
                </a:lnTo>
                <a:lnTo>
                  <a:pt x="3196363" y="844838"/>
                </a:lnTo>
                <a:lnTo>
                  <a:pt x="3198991" y="844838"/>
                </a:lnTo>
                <a:lnTo>
                  <a:pt x="3198991" y="835312"/>
                </a:lnTo>
                <a:close/>
              </a:path>
              <a:path w="4647565" h="2101215">
                <a:moveTo>
                  <a:pt x="3246314" y="835312"/>
                </a:moveTo>
                <a:lnTo>
                  <a:pt x="3198991" y="835312"/>
                </a:lnTo>
                <a:lnTo>
                  <a:pt x="3198991" y="844838"/>
                </a:lnTo>
                <a:lnTo>
                  <a:pt x="3246314" y="844838"/>
                </a:lnTo>
                <a:lnTo>
                  <a:pt x="3246314" y="835312"/>
                </a:lnTo>
                <a:close/>
              </a:path>
              <a:path w="4647565" h="2101215">
                <a:moveTo>
                  <a:pt x="3248941" y="835312"/>
                </a:moveTo>
                <a:lnTo>
                  <a:pt x="3246314" y="835312"/>
                </a:lnTo>
                <a:lnTo>
                  <a:pt x="3246314" y="844838"/>
                </a:lnTo>
                <a:lnTo>
                  <a:pt x="3248941" y="844838"/>
                </a:lnTo>
                <a:lnTo>
                  <a:pt x="3251076" y="842703"/>
                </a:lnTo>
                <a:lnTo>
                  <a:pt x="3251076" y="837446"/>
                </a:lnTo>
                <a:lnTo>
                  <a:pt x="3248941" y="835312"/>
                </a:lnTo>
                <a:close/>
              </a:path>
              <a:path w="4647565" h="2101215">
                <a:moveTo>
                  <a:pt x="3293635" y="835312"/>
                </a:moveTo>
                <a:lnTo>
                  <a:pt x="3291008" y="835312"/>
                </a:lnTo>
                <a:lnTo>
                  <a:pt x="3288873" y="837446"/>
                </a:lnTo>
                <a:lnTo>
                  <a:pt x="3288873" y="842703"/>
                </a:lnTo>
                <a:lnTo>
                  <a:pt x="3291008" y="844838"/>
                </a:lnTo>
                <a:lnTo>
                  <a:pt x="3293635" y="844838"/>
                </a:lnTo>
                <a:lnTo>
                  <a:pt x="3293635" y="835312"/>
                </a:lnTo>
                <a:close/>
              </a:path>
              <a:path w="4647565" h="2101215">
                <a:moveTo>
                  <a:pt x="3340958" y="835312"/>
                </a:moveTo>
                <a:lnTo>
                  <a:pt x="3293635" y="835312"/>
                </a:lnTo>
                <a:lnTo>
                  <a:pt x="3293635" y="844838"/>
                </a:lnTo>
                <a:lnTo>
                  <a:pt x="3340958" y="844838"/>
                </a:lnTo>
                <a:lnTo>
                  <a:pt x="3340958" y="835312"/>
                </a:lnTo>
                <a:close/>
              </a:path>
              <a:path w="4647565" h="2101215">
                <a:moveTo>
                  <a:pt x="3343586" y="835312"/>
                </a:moveTo>
                <a:lnTo>
                  <a:pt x="3340958" y="835312"/>
                </a:lnTo>
                <a:lnTo>
                  <a:pt x="3340958" y="844838"/>
                </a:lnTo>
                <a:lnTo>
                  <a:pt x="3343586" y="844838"/>
                </a:lnTo>
                <a:lnTo>
                  <a:pt x="3345721" y="842703"/>
                </a:lnTo>
                <a:lnTo>
                  <a:pt x="3345721" y="837446"/>
                </a:lnTo>
                <a:lnTo>
                  <a:pt x="3343586" y="835312"/>
                </a:lnTo>
                <a:close/>
              </a:path>
              <a:path w="4647565" h="2101215">
                <a:moveTo>
                  <a:pt x="3388279" y="835312"/>
                </a:moveTo>
                <a:lnTo>
                  <a:pt x="3385652" y="835312"/>
                </a:lnTo>
                <a:lnTo>
                  <a:pt x="3383517" y="837446"/>
                </a:lnTo>
                <a:lnTo>
                  <a:pt x="3383517" y="842703"/>
                </a:lnTo>
                <a:lnTo>
                  <a:pt x="3385652" y="844838"/>
                </a:lnTo>
                <a:lnTo>
                  <a:pt x="3388279" y="844838"/>
                </a:lnTo>
                <a:lnTo>
                  <a:pt x="3388279" y="835312"/>
                </a:lnTo>
                <a:close/>
              </a:path>
              <a:path w="4647565" h="2101215">
                <a:moveTo>
                  <a:pt x="3435602" y="835312"/>
                </a:moveTo>
                <a:lnTo>
                  <a:pt x="3388279" y="835312"/>
                </a:lnTo>
                <a:lnTo>
                  <a:pt x="3388279" y="844838"/>
                </a:lnTo>
                <a:lnTo>
                  <a:pt x="3435602" y="844838"/>
                </a:lnTo>
                <a:lnTo>
                  <a:pt x="3435602" y="835312"/>
                </a:lnTo>
                <a:close/>
              </a:path>
              <a:path w="4647565" h="2101215">
                <a:moveTo>
                  <a:pt x="3438230" y="835312"/>
                </a:moveTo>
                <a:lnTo>
                  <a:pt x="3435602" y="835312"/>
                </a:lnTo>
                <a:lnTo>
                  <a:pt x="3435602" y="844838"/>
                </a:lnTo>
                <a:lnTo>
                  <a:pt x="3438230" y="844838"/>
                </a:lnTo>
                <a:lnTo>
                  <a:pt x="3440365" y="842703"/>
                </a:lnTo>
                <a:lnTo>
                  <a:pt x="3440365" y="837446"/>
                </a:lnTo>
                <a:lnTo>
                  <a:pt x="3438230" y="835312"/>
                </a:lnTo>
                <a:close/>
              </a:path>
              <a:path w="4647565" h="2101215">
                <a:moveTo>
                  <a:pt x="3482924" y="835312"/>
                </a:moveTo>
                <a:lnTo>
                  <a:pt x="3480296" y="835312"/>
                </a:lnTo>
                <a:lnTo>
                  <a:pt x="3478161" y="837446"/>
                </a:lnTo>
                <a:lnTo>
                  <a:pt x="3478161" y="842703"/>
                </a:lnTo>
                <a:lnTo>
                  <a:pt x="3480296" y="844838"/>
                </a:lnTo>
                <a:lnTo>
                  <a:pt x="3482924" y="844838"/>
                </a:lnTo>
                <a:lnTo>
                  <a:pt x="3482924" y="835312"/>
                </a:lnTo>
                <a:close/>
              </a:path>
              <a:path w="4647565" h="2101215">
                <a:moveTo>
                  <a:pt x="3530245" y="835312"/>
                </a:moveTo>
                <a:lnTo>
                  <a:pt x="3482924" y="835312"/>
                </a:lnTo>
                <a:lnTo>
                  <a:pt x="3482924" y="844838"/>
                </a:lnTo>
                <a:lnTo>
                  <a:pt x="3530245" y="844838"/>
                </a:lnTo>
                <a:lnTo>
                  <a:pt x="3530245" y="835312"/>
                </a:lnTo>
                <a:close/>
              </a:path>
              <a:path w="4647565" h="2101215">
                <a:moveTo>
                  <a:pt x="3532874" y="835312"/>
                </a:moveTo>
                <a:lnTo>
                  <a:pt x="3530245" y="835312"/>
                </a:lnTo>
                <a:lnTo>
                  <a:pt x="3530245" y="844838"/>
                </a:lnTo>
                <a:lnTo>
                  <a:pt x="3532874" y="844838"/>
                </a:lnTo>
                <a:lnTo>
                  <a:pt x="3535009" y="842703"/>
                </a:lnTo>
                <a:lnTo>
                  <a:pt x="3535009" y="837446"/>
                </a:lnTo>
                <a:lnTo>
                  <a:pt x="3532874" y="835312"/>
                </a:lnTo>
                <a:close/>
              </a:path>
              <a:path w="4647565" h="2101215">
                <a:moveTo>
                  <a:pt x="3577568" y="835312"/>
                </a:moveTo>
                <a:lnTo>
                  <a:pt x="3574940" y="835312"/>
                </a:lnTo>
                <a:lnTo>
                  <a:pt x="3572805" y="837446"/>
                </a:lnTo>
                <a:lnTo>
                  <a:pt x="3572805" y="842703"/>
                </a:lnTo>
                <a:lnTo>
                  <a:pt x="3574940" y="844838"/>
                </a:lnTo>
                <a:lnTo>
                  <a:pt x="3577568" y="844838"/>
                </a:lnTo>
                <a:lnTo>
                  <a:pt x="3577568" y="835312"/>
                </a:lnTo>
                <a:close/>
              </a:path>
              <a:path w="4647565" h="2101215">
                <a:moveTo>
                  <a:pt x="3624889" y="835312"/>
                </a:moveTo>
                <a:lnTo>
                  <a:pt x="3577568" y="835312"/>
                </a:lnTo>
                <a:lnTo>
                  <a:pt x="3577568" y="844838"/>
                </a:lnTo>
                <a:lnTo>
                  <a:pt x="3624889" y="844838"/>
                </a:lnTo>
                <a:lnTo>
                  <a:pt x="3624889" y="835312"/>
                </a:lnTo>
                <a:close/>
              </a:path>
              <a:path w="4647565" h="2101215">
                <a:moveTo>
                  <a:pt x="3627518" y="835312"/>
                </a:moveTo>
                <a:lnTo>
                  <a:pt x="3624889" y="835312"/>
                </a:lnTo>
                <a:lnTo>
                  <a:pt x="3624889" y="844838"/>
                </a:lnTo>
                <a:lnTo>
                  <a:pt x="3627518" y="844838"/>
                </a:lnTo>
                <a:lnTo>
                  <a:pt x="3629652" y="842703"/>
                </a:lnTo>
                <a:lnTo>
                  <a:pt x="3629652" y="837446"/>
                </a:lnTo>
                <a:lnTo>
                  <a:pt x="3627518" y="835312"/>
                </a:lnTo>
                <a:close/>
              </a:path>
              <a:path w="4647565" h="2101215">
                <a:moveTo>
                  <a:pt x="3672212" y="835312"/>
                </a:moveTo>
                <a:lnTo>
                  <a:pt x="3669583" y="835312"/>
                </a:lnTo>
                <a:lnTo>
                  <a:pt x="3667448" y="837446"/>
                </a:lnTo>
                <a:lnTo>
                  <a:pt x="3667448" y="842703"/>
                </a:lnTo>
                <a:lnTo>
                  <a:pt x="3669583" y="844838"/>
                </a:lnTo>
                <a:lnTo>
                  <a:pt x="3672212" y="844838"/>
                </a:lnTo>
                <a:lnTo>
                  <a:pt x="3672212" y="835312"/>
                </a:lnTo>
                <a:close/>
              </a:path>
              <a:path w="4647565" h="2101215">
                <a:moveTo>
                  <a:pt x="3719534" y="835312"/>
                </a:moveTo>
                <a:lnTo>
                  <a:pt x="3672212" y="835312"/>
                </a:lnTo>
                <a:lnTo>
                  <a:pt x="3672212" y="844838"/>
                </a:lnTo>
                <a:lnTo>
                  <a:pt x="3719534" y="844838"/>
                </a:lnTo>
                <a:lnTo>
                  <a:pt x="3719534" y="835312"/>
                </a:lnTo>
                <a:close/>
              </a:path>
              <a:path w="4647565" h="2101215">
                <a:moveTo>
                  <a:pt x="3722161" y="835312"/>
                </a:moveTo>
                <a:lnTo>
                  <a:pt x="3719534" y="835312"/>
                </a:lnTo>
                <a:lnTo>
                  <a:pt x="3719534" y="844838"/>
                </a:lnTo>
                <a:lnTo>
                  <a:pt x="3722161" y="844838"/>
                </a:lnTo>
                <a:lnTo>
                  <a:pt x="3724296" y="842703"/>
                </a:lnTo>
                <a:lnTo>
                  <a:pt x="3724296" y="837446"/>
                </a:lnTo>
                <a:lnTo>
                  <a:pt x="3722161" y="835312"/>
                </a:lnTo>
                <a:close/>
              </a:path>
              <a:path w="4647565" h="2101215">
                <a:moveTo>
                  <a:pt x="3766855" y="835312"/>
                </a:moveTo>
                <a:lnTo>
                  <a:pt x="3764227" y="835312"/>
                </a:lnTo>
                <a:lnTo>
                  <a:pt x="3762093" y="837446"/>
                </a:lnTo>
                <a:lnTo>
                  <a:pt x="3762093" y="842703"/>
                </a:lnTo>
                <a:lnTo>
                  <a:pt x="3764227" y="844838"/>
                </a:lnTo>
                <a:lnTo>
                  <a:pt x="3766855" y="844838"/>
                </a:lnTo>
                <a:lnTo>
                  <a:pt x="3766855" y="835312"/>
                </a:lnTo>
                <a:close/>
              </a:path>
              <a:path w="4647565" h="2101215">
                <a:moveTo>
                  <a:pt x="3814178" y="835312"/>
                </a:moveTo>
                <a:lnTo>
                  <a:pt x="3766855" y="835312"/>
                </a:lnTo>
                <a:lnTo>
                  <a:pt x="3766855" y="844838"/>
                </a:lnTo>
                <a:lnTo>
                  <a:pt x="3814178" y="844838"/>
                </a:lnTo>
                <a:lnTo>
                  <a:pt x="3814178" y="835312"/>
                </a:lnTo>
                <a:close/>
              </a:path>
              <a:path w="4647565" h="2101215">
                <a:moveTo>
                  <a:pt x="3816805" y="835312"/>
                </a:moveTo>
                <a:lnTo>
                  <a:pt x="3814178" y="835312"/>
                </a:lnTo>
                <a:lnTo>
                  <a:pt x="3814178" y="844838"/>
                </a:lnTo>
                <a:lnTo>
                  <a:pt x="3816805" y="844838"/>
                </a:lnTo>
                <a:lnTo>
                  <a:pt x="3818940" y="842703"/>
                </a:lnTo>
                <a:lnTo>
                  <a:pt x="3818940" y="837446"/>
                </a:lnTo>
                <a:lnTo>
                  <a:pt x="3816805" y="835312"/>
                </a:lnTo>
                <a:close/>
              </a:path>
              <a:path w="4647565" h="2101215">
                <a:moveTo>
                  <a:pt x="3861499" y="835312"/>
                </a:moveTo>
                <a:lnTo>
                  <a:pt x="3858872" y="835312"/>
                </a:lnTo>
                <a:lnTo>
                  <a:pt x="3856737" y="837446"/>
                </a:lnTo>
                <a:lnTo>
                  <a:pt x="3856737" y="842703"/>
                </a:lnTo>
                <a:lnTo>
                  <a:pt x="3858872" y="844838"/>
                </a:lnTo>
                <a:lnTo>
                  <a:pt x="3861499" y="844838"/>
                </a:lnTo>
                <a:lnTo>
                  <a:pt x="3861499" y="835312"/>
                </a:lnTo>
                <a:close/>
              </a:path>
              <a:path w="4647565" h="2101215">
                <a:moveTo>
                  <a:pt x="3908822" y="835312"/>
                </a:moveTo>
                <a:lnTo>
                  <a:pt x="3861499" y="835312"/>
                </a:lnTo>
                <a:lnTo>
                  <a:pt x="3861499" y="844838"/>
                </a:lnTo>
                <a:lnTo>
                  <a:pt x="3908822" y="844838"/>
                </a:lnTo>
                <a:lnTo>
                  <a:pt x="3908822" y="835312"/>
                </a:lnTo>
                <a:close/>
              </a:path>
              <a:path w="4647565" h="2101215">
                <a:moveTo>
                  <a:pt x="3911450" y="835312"/>
                </a:moveTo>
                <a:lnTo>
                  <a:pt x="3908822" y="835312"/>
                </a:lnTo>
                <a:lnTo>
                  <a:pt x="3908822" y="844838"/>
                </a:lnTo>
                <a:lnTo>
                  <a:pt x="3911450" y="844838"/>
                </a:lnTo>
                <a:lnTo>
                  <a:pt x="3913585" y="842703"/>
                </a:lnTo>
                <a:lnTo>
                  <a:pt x="3913585" y="837446"/>
                </a:lnTo>
                <a:lnTo>
                  <a:pt x="3911450" y="835312"/>
                </a:lnTo>
                <a:close/>
              </a:path>
              <a:path w="4647565" h="2101215">
                <a:moveTo>
                  <a:pt x="3956143" y="835312"/>
                </a:moveTo>
                <a:lnTo>
                  <a:pt x="3953516" y="835312"/>
                </a:lnTo>
                <a:lnTo>
                  <a:pt x="3951381" y="837446"/>
                </a:lnTo>
                <a:lnTo>
                  <a:pt x="3951381" y="842703"/>
                </a:lnTo>
                <a:lnTo>
                  <a:pt x="3953516" y="844838"/>
                </a:lnTo>
                <a:lnTo>
                  <a:pt x="3956143" y="844838"/>
                </a:lnTo>
                <a:lnTo>
                  <a:pt x="3956143" y="835312"/>
                </a:lnTo>
                <a:close/>
              </a:path>
              <a:path w="4647565" h="2101215">
                <a:moveTo>
                  <a:pt x="4003466" y="835312"/>
                </a:moveTo>
                <a:lnTo>
                  <a:pt x="3956143" y="835312"/>
                </a:lnTo>
                <a:lnTo>
                  <a:pt x="3956143" y="844838"/>
                </a:lnTo>
                <a:lnTo>
                  <a:pt x="4003466" y="844838"/>
                </a:lnTo>
                <a:lnTo>
                  <a:pt x="4003466" y="835312"/>
                </a:lnTo>
                <a:close/>
              </a:path>
              <a:path w="4647565" h="2101215">
                <a:moveTo>
                  <a:pt x="4006094" y="835312"/>
                </a:moveTo>
                <a:lnTo>
                  <a:pt x="4003466" y="835312"/>
                </a:lnTo>
                <a:lnTo>
                  <a:pt x="4003466" y="844838"/>
                </a:lnTo>
                <a:lnTo>
                  <a:pt x="4006094" y="844838"/>
                </a:lnTo>
                <a:lnTo>
                  <a:pt x="4008229" y="842703"/>
                </a:lnTo>
                <a:lnTo>
                  <a:pt x="4008229" y="837446"/>
                </a:lnTo>
                <a:lnTo>
                  <a:pt x="4006094" y="835312"/>
                </a:lnTo>
                <a:close/>
              </a:path>
              <a:path w="4647565" h="2101215">
                <a:moveTo>
                  <a:pt x="4050788" y="835312"/>
                </a:moveTo>
                <a:lnTo>
                  <a:pt x="4048160" y="835312"/>
                </a:lnTo>
                <a:lnTo>
                  <a:pt x="4046025" y="837446"/>
                </a:lnTo>
                <a:lnTo>
                  <a:pt x="4046025" y="842703"/>
                </a:lnTo>
                <a:lnTo>
                  <a:pt x="4048160" y="844838"/>
                </a:lnTo>
                <a:lnTo>
                  <a:pt x="4050788" y="844838"/>
                </a:lnTo>
                <a:lnTo>
                  <a:pt x="4050788" y="835312"/>
                </a:lnTo>
                <a:close/>
              </a:path>
              <a:path w="4647565" h="2101215">
                <a:moveTo>
                  <a:pt x="4098109" y="835312"/>
                </a:moveTo>
                <a:lnTo>
                  <a:pt x="4050788" y="835312"/>
                </a:lnTo>
                <a:lnTo>
                  <a:pt x="4050788" y="844838"/>
                </a:lnTo>
                <a:lnTo>
                  <a:pt x="4098109" y="844838"/>
                </a:lnTo>
                <a:lnTo>
                  <a:pt x="4098109" y="835312"/>
                </a:lnTo>
                <a:close/>
              </a:path>
              <a:path w="4647565" h="2101215">
                <a:moveTo>
                  <a:pt x="4100738" y="835312"/>
                </a:moveTo>
                <a:lnTo>
                  <a:pt x="4098109" y="835312"/>
                </a:lnTo>
                <a:lnTo>
                  <a:pt x="4098109" y="844838"/>
                </a:lnTo>
                <a:lnTo>
                  <a:pt x="4100738" y="844838"/>
                </a:lnTo>
                <a:lnTo>
                  <a:pt x="4102873" y="842703"/>
                </a:lnTo>
                <a:lnTo>
                  <a:pt x="4102873" y="837446"/>
                </a:lnTo>
                <a:lnTo>
                  <a:pt x="4100738" y="835312"/>
                </a:lnTo>
                <a:close/>
              </a:path>
              <a:path w="4647565" h="2101215">
                <a:moveTo>
                  <a:pt x="4145432" y="835312"/>
                </a:moveTo>
                <a:lnTo>
                  <a:pt x="4142804" y="835312"/>
                </a:lnTo>
                <a:lnTo>
                  <a:pt x="4140669" y="837446"/>
                </a:lnTo>
                <a:lnTo>
                  <a:pt x="4140669" y="842703"/>
                </a:lnTo>
                <a:lnTo>
                  <a:pt x="4142804" y="844838"/>
                </a:lnTo>
                <a:lnTo>
                  <a:pt x="4145432" y="844838"/>
                </a:lnTo>
                <a:lnTo>
                  <a:pt x="4145432" y="835312"/>
                </a:lnTo>
                <a:close/>
              </a:path>
              <a:path w="4647565" h="2101215">
                <a:moveTo>
                  <a:pt x="4192753" y="835312"/>
                </a:moveTo>
                <a:lnTo>
                  <a:pt x="4145432" y="835312"/>
                </a:lnTo>
                <a:lnTo>
                  <a:pt x="4145432" y="844838"/>
                </a:lnTo>
                <a:lnTo>
                  <a:pt x="4192753" y="844838"/>
                </a:lnTo>
                <a:lnTo>
                  <a:pt x="4192753" y="835312"/>
                </a:lnTo>
                <a:close/>
              </a:path>
              <a:path w="4647565" h="2101215">
                <a:moveTo>
                  <a:pt x="4195382" y="835312"/>
                </a:moveTo>
                <a:lnTo>
                  <a:pt x="4192753" y="835312"/>
                </a:lnTo>
                <a:lnTo>
                  <a:pt x="4192753" y="844838"/>
                </a:lnTo>
                <a:lnTo>
                  <a:pt x="4195382" y="844838"/>
                </a:lnTo>
                <a:lnTo>
                  <a:pt x="4197516" y="842703"/>
                </a:lnTo>
                <a:lnTo>
                  <a:pt x="4197516" y="837446"/>
                </a:lnTo>
                <a:lnTo>
                  <a:pt x="4195382" y="835312"/>
                </a:lnTo>
                <a:close/>
              </a:path>
              <a:path w="4647565" h="2101215">
                <a:moveTo>
                  <a:pt x="4240076" y="835312"/>
                </a:moveTo>
                <a:lnTo>
                  <a:pt x="4237447" y="835312"/>
                </a:lnTo>
                <a:lnTo>
                  <a:pt x="4235312" y="837446"/>
                </a:lnTo>
                <a:lnTo>
                  <a:pt x="4235312" y="842703"/>
                </a:lnTo>
                <a:lnTo>
                  <a:pt x="4237447" y="844838"/>
                </a:lnTo>
                <a:lnTo>
                  <a:pt x="4240076" y="844838"/>
                </a:lnTo>
                <a:lnTo>
                  <a:pt x="4240076" y="835312"/>
                </a:lnTo>
                <a:close/>
              </a:path>
              <a:path w="4647565" h="2101215">
                <a:moveTo>
                  <a:pt x="4287398" y="835312"/>
                </a:moveTo>
                <a:lnTo>
                  <a:pt x="4240076" y="835312"/>
                </a:lnTo>
                <a:lnTo>
                  <a:pt x="4240076" y="844838"/>
                </a:lnTo>
                <a:lnTo>
                  <a:pt x="4287398" y="844838"/>
                </a:lnTo>
                <a:lnTo>
                  <a:pt x="4287398" y="835312"/>
                </a:lnTo>
                <a:close/>
              </a:path>
              <a:path w="4647565" h="2101215">
                <a:moveTo>
                  <a:pt x="4290025" y="835312"/>
                </a:moveTo>
                <a:lnTo>
                  <a:pt x="4287398" y="835312"/>
                </a:lnTo>
                <a:lnTo>
                  <a:pt x="4287398" y="844838"/>
                </a:lnTo>
                <a:lnTo>
                  <a:pt x="4290025" y="844838"/>
                </a:lnTo>
                <a:lnTo>
                  <a:pt x="4292160" y="842703"/>
                </a:lnTo>
                <a:lnTo>
                  <a:pt x="4292160" y="837446"/>
                </a:lnTo>
                <a:lnTo>
                  <a:pt x="4290025" y="835312"/>
                </a:lnTo>
                <a:close/>
              </a:path>
              <a:path w="4647565" h="2101215">
                <a:moveTo>
                  <a:pt x="4334719" y="835312"/>
                </a:moveTo>
                <a:lnTo>
                  <a:pt x="4332091" y="835312"/>
                </a:lnTo>
                <a:lnTo>
                  <a:pt x="4329957" y="837446"/>
                </a:lnTo>
                <a:lnTo>
                  <a:pt x="4329957" y="842703"/>
                </a:lnTo>
                <a:lnTo>
                  <a:pt x="4332091" y="844838"/>
                </a:lnTo>
                <a:lnTo>
                  <a:pt x="4334719" y="844838"/>
                </a:lnTo>
                <a:lnTo>
                  <a:pt x="4334719" y="835312"/>
                </a:lnTo>
                <a:close/>
              </a:path>
              <a:path w="4647565" h="2101215">
                <a:moveTo>
                  <a:pt x="4382042" y="835312"/>
                </a:moveTo>
                <a:lnTo>
                  <a:pt x="4334719" y="835312"/>
                </a:lnTo>
                <a:lnTo>
                  <a:pt x="4334719" y="844838"/>
                </a:lnTo>
                <a:lnTo>
                  <a:pt x="4382042" y="844838"/>
                </a:lnTo>
                <a:lnTo>
                  <a:pt x="4382042" y="835312"/>
                </a:lnTo>
                <a:close/>
              </a:path>
              <a:path w="4647565" h="2101215">
                <a:moveTo>
                  <a:pt x="4384669" y="835312"/>
                </a:moveTo>
                <a:lnTo>
                  <a:pt x="4382042" y="835312"/>
                </a:lnTo>
                <a:lnTo>
                  <a:pt x="4382042" y="844838"/>
                </a:lnTo>
                <a:lnTo>
                  <a:pt x="4384669" y="844838"/>
                </a:lnTo>
                <a:lnTo>
                  <a:pt x="4386804" y="842703"/>
                </a:lnTo>
                <a:lnTo>
                  <a:pt x="4386804" y="837446"/>
                </a:lnTo>
                <a:lnTo>
                  <a:pt x="4384669" y="835312"/>
                </a:lnTo>
                <a:close/>
              </a:path>
              <a:path w="4647565" h="2101215">
                <a:moveTo>
                  <a:pt x="4429363" y="835312"/>
                </a:moveTo>
                <a:lnTo>
                  <a:pt x="4426736" y="835312"/>
                </a:lnTo>
                <a:lnTo>
                  <a:pt x="4424601" y="837446"/>
                </a:lnTo>
                <a:lnTo>
                  <a:pt x="4424601" y="842703"/>
                </a:lnTo>
                <a:lnTo>
                  <a:pt x="4426736" y="844838"/>
                </a:lnTo>
                <a:lnTo>
                  <a:pt x="4429363" y="844838"/>
                </a:lnTo>
                <a:lnTo>
                  <a:pt x="4429363" y="835312"/>
                </a:lnTo>
                <a:close/>
              </a:path>
              <a:path w="4647565" h="2101215">
                <a:moveTo>
                  <a:pt x="4476686" y="835312"/>
                </a:moveTo>
                <a:lnTo>
                  <a:pt x="4429363" y="835312"/>
                </a:lnTo>
                <a:lnTo>
                  <a:pt x="4429363" y="844838"/>
                </a:lnTo>
                <a:lnTo>
                  <a:pt x="4476686" y="844838"/>
                </a:lnTo>
                <a:lnTo>
                  <a:pt x="4476686" y="835312"/>
                </a:lnTo>
                <a:close/>
              </a:path>
              <a:path w="4647565" h="2101215">
                <a:moveTo>
                  <a:pt x="4479314" y="835312"/>
                </a:moveTo>
                <a:lnTo>
                  <a:pt x="4476686" y="835312"/>
                </a:lnTo>
                <a:lnTo>
                  <a:pt x="4476686" y="844838"/>
                </a:lnTo>
                <a:lnTo>
                  <a:pt x="4479314" y="844838"/>
                </a:lnTo>
                <a:lnTo>
                  <a:pt x="4481449" y="842703"/>
                </a:lnTo>
                <a:lnTo>
                  <a:pt x="4481449" y="837446"/>
                </a:lnTo>
                <a:lnTo>
                  <a:pt x="4479314" y="835312"/>
                </a:lnTo>
                <a:close/>
              </a:path>
              <a:path w="4647565" h="2101215">
                <a:moveTo>
                  <a:pt x="4524007" y="835312"/>
                </a:moveTo>
                <a:lnTo>
                  <a:pt x="4521380" y="835312"/>
                </a:lnTo>
                <a:lnTo>
                  <a:pt x="4519245" y="837446"/>
                </a:lnTo>
                <a:lnTo>
                  <a:pt x="4519245" y="842703"/>
                </a:lnTo>
                <a:lnTo>
                  <a:pt x="4521380" y="844838"/>
                </a:lnTo>
                <a:lnTo>
                  <a:pt x="4524007" y="844838"/>
                </a:lnTo>
                <a:lnTo>
                  <a:pt x="4524007" y="835312"/>
                </a:lnTo>
                <a:close/>
              </a:path>
              <a:path w="4647565" h="2101215">
                <a:moveTo>
                  <a:pt x="4571330" y="835312"/>
                </a:moveTo>
                <a:lnTo>
                  <a:pt x="4524007" y="835312"/>
                </a:lnTo>
                <a:lnTo>
                  <a:pt x="4524007" y="844838"/>
                </a:lnTo>
                <a:lnTo>
                  <a:pt x="4571330" y="844838"/>
                </a:lnTo>
                <a:lnTo>
                  <a:pt x="4571330" y="835312"/>
                </a:lnTo>
                <a:close/>
              </a:path>
              <a:path w="4647565" h="2101215">
                <a:moveTo>
                  <a:pt x="4573958" y="835312"/>
                </a:moveTo>
                <a:lnTo>
                  <a:pt x="4571330" y="835312"/>
                </a:lnTo>
                <a:lnTo>
                  <a:pt x="4571330" y="844838"/>
                </a:lnTo>
                <a:lnTo>
                  <a:pt x="4573958" y="844838"/>
                </a:lnTo>
                <a:lnTo>
                  <a:pt x="4576093" y="842703"/>
                </a:lnTo>
                <a:lnTo>
                  <a:pt x="4576093" y="837446"/>
                </a:lnTo>
                <a:lnTo>
                  <a:pt x="4573958" y="835312"/>
                </a:lnTo>
                <a:close/>
              </a:path>
              <a:path w="4647565" h="2101215">
                <a:moveTo>
                  <a:pt x="4618652" y="835312"/>
                </a:moveTo>
                <a:lnTo>
                  <a:pt x="4616024" y="835312"/>
                </a:lnTo>
                <a:lnTo>
                  <a:pt x="4613889" y="837446"/>
                </a:lnTo>
                <a:lnTo>
                  <a:pt x="4613889" y="842703"/>
                </a:lnTo>
                <a:lnTo>
                  <a:pt x="4616024" y="844838"/>
                </a:lnTo>
                <a:lnTo>
                  <a:pt x="4618652" y="844838"/>
                </a:lnTo>
                <a:lnTo>
                  <a:pt x="4618652" y="835312"/>
                </a:lnTo>
                <a:close/>
              </a:path>
              <a:path w="4647565" h="2101215">
                <a:moveTo>
                  <a:pt x="4642181" y="835312"/>
                </a:moveTo>
                <a:lnTo>
                  <a:pt x="4618652" y="835312"/>
                </a:lnTo>
                <a:lnTo>
                  <a:pt x="4618652" y="844838"/>
                </a:lnTo>
                <a:lnTo>
                  <a:pt x="4642181" y="844838"/>
                </a:lnTo>
                <a:lnTo>
                  <a:pt x="4642181" y="835312"/>
                </a:lnTo>
                <a:close/>
              </a:path>
              <a:path w="4647565" h="2101215">
                <a:moveTo>
                  <a:pt x="4644810" y="835312"/>
                </a:moveTo>
                <a:lnTo>
                  <a:pt x="4642181" y="835312"/>
                </a:lnTo>
                <a:lnTo>
                  <a:pt x="4642181" y="844838"/>
                </a:lnTo>
                <a:lnTo>
                  <a:pt x="4644810" y="844838"/>
                </a:lnTo>
                <a:lnTo>
                  <a:pt x="4646943" y="842703"/>
                </a:lnTo>
                <a:lnTo>
                  <a:pt x="4646943" y="837446"/>
                </a:lnTo>
                <a:lnTo>
                  <a:pt x="4644810" y="835312"/>
                </a:lnTo>
                <a:close/>
              </a:path>
              <a:path w="4647565" h="2101215">
                <a:moveTo>
                  <a:pt x="4762" y="418619"/>
                </a:moveTo>
                <a:lnTo>
                  <a:pt x="2134" y="418619"/>
                </a:lnTo>
                <a:lnTo>
                  <a:pt x="0" y="420754"/>
                </a:lnTo>
                <a:lnTo>
                  <a:pt x="0" y="426010"/>
                </a:lnTo>
                <a:lnTo>
                  <a:pt x="2134" y="428144"/>
                </a:lnTo>
                <a:lnTo>
                  <a:pt x="4762" y="428144"/>
                </a:lnTo>
                <a:lnTo>
                  <a:pt x="4762" y="418619"/>
                </a:lnTo>
                <a:close/>
              </a:path>
              <a:path w="4647565" h="2101215">
                <a:moveTo>
                  <a:pt x="28421" y="418619"/>
                </a:moveTo>
                <a:lnTo>
                  <a:pt x="4762" y="418619"/>
                </a:lnTo>
                <a:lnTo>
                  <a:pt x="4762" y="428144"/>
                </a:lnTo>
                <a:lnTo>
                  <a:pt x="28421" y="428144"/>
                </a:lnTo>
                <a:lnTo>
                  <a:pt x="28421" y="418619"/>
                </a:lnTo>
                <a:close/>
              </a:path>
              <a:path w="4647565" h="2101215">
                <a:moveTo>
                  <a:pt x="31050" y="418619"/>
                </a:moveTo>
                <a:lnTo>
                  <a:pt x="28421" y="418619"/>
                </a:lnTo>
                <a:lnTo>
                  <a:pt x="28421" y="428144"/>
                </a:lnTo>
                <a:lnTo>
                  <a:pt x="31050" y="428144"/>
                </a:lnTo>
                <a:lnTo>
                  <a:pt x="33185" y="426010"/>
                </a:lnTo>
                <a:lnTo>
                  <a:pt x="33185" y="420754"/>
                </a:lnTo>
                <a:lnTo>
                  <a:pt x="31050" y="418619"/>
                </a:lnTo>
                <a:close/>
              </a:path>
              <a:path w="4647565" h="2101215">
                <a:moveTo>
                  <a:pt x="75744" y="418619"/>
                </a:moveTo>
                <a:lnTo>
                  <a:pt x="73115" y="418619"/>
                </a:lnTo>
                <a:lnTo>
                  <a:pt x="70981" y="420754"/>
                </a:lnTo>
                <a:lnTo>
                  <a:pt x="70981" y="426010"/>
                </a:lnTo>
                <a:lnTo>
                  <a:pt x="73115" y="428144"/>
                </a:lnTo>
                <a:lnTo>
                  <a:pt x="75744" y="428144"/>
                </a:lnTo>
                <a:lnTo>
                  <a:pt x="75744" y="418619"/>
                </a:lnTo>
                <a:close/>
              </a:path>
              <a:path w="4647565" h="2101215">
                <a:moveTo>
                  <a:pt x="123065" y="418619"/>
                </a:moveTo>
                <a:lnTo>
                  <a:pt x="75744" y="418619"/>
                </a:lnTo>
                <a:lnTo>
                  <a:pt x="75744" y="428144"/>
                </a:lnTo>
                <a:lnTo>
                  <a:pt x="123065" y="428144"/>
                </a:lnTo>
                <a:lnTo>
                  <a:pt x="123065" y="418619"/>
                </a:lnTo>
                <a:close/>
              </a:path>
              <a:path w="4647565" h="2101215">
                <a:moveTo>
                  <a:pt x="125693" y="418619"/>
                </a:moveTo>
                <a:lnTo>
                  <a:pt x="123065" y="418619"/>
                </a:lnTo>
                <a:lnTo>
                  <a:pt x="123065" y="428144"/>
                </a:lnTo>
                <a:lnTo>
                  <a:pt x="125693" y="428144"/>
                </a:lnTo>
                <a:lnTo>
                  <a:pt x="127828" y="426010"/>
                </a:lnTo>
                <a:lnTo>
                  <a:pt x="127828" y="420754"/>
                </a:lnTo>
                <a:lnTo>
                  <a:pt x="125693" y="418619"/>
                </a:lnTo>
                <a:close/>
              </a:path>
              <a:path w="4647565" h="2101215">
                <a:moveTo>
                  <a:pt x="170388" y="418619"/>
                </a:moveTo>
                <a:lnTo>
                  <a:pt x="167759" y="418619"/>
                </a:lnTo>
                <a:lnTo>
                  <a:pt x="165624" y="420754"/>
                </a:lnTo>
                <a:lnTo>
                  <a:pt x="165624" y="426010"/>
                </a:lnTo>
                <a:lnTo>
                  <a:pt x="167759" y="428144"/>
                </a:lnTo>
                <a:lnTo>
                  <a:pt x="170388" y="428144"/>
                </a:lnTo>
                <a:lnTo>
                  <a:pt x="170388" y="418619"/>
                </a:lnTo>
                <a:close/>
              </a:path>
              <a:path w="4647565" h="2101215">
                <a:moveTo>
                  <a:pt x="217709" y="418619"/>
                </a:moveTo>
                <a:lnTo>
                  <a:pt x="170388" y="418619"/>
                </a:lnTo>
                <a:lnTo>
                  <a:pt x="170388" y="428144"/>
                </a:lnTo>
                <a:lnTo>
                  <a:pt x="217709" y="428144"/>
                </a:lnTo>
                <a:lnTo>
                  <a:pt x="217709" y="418619"/>
                </a:lnTo>
                <a:close/>
              </a:path>
              <a:path w="4647565" h="2101215">
                <a:moveTo>
                  <a:pt x="220337" y="418619"/>
                </a:moveTo>
                <a:lnTo>
                  <a:pt x="217709" y="418619"/>
                </a:lnTo>
                <a:lnTo>
                  <a:pt x="217709" y="428144"/>
                </a:lnTo>
                <a:lnTo>
                  <a:pt x="220337" y="428144"/>
                </a:lnTo>
                <a:lnTo>
                  <a:pt x="222472" y="426010"/>
                </a:lnTo>
                <a:lnTo>
                  <a:pt x="222472" y="420754"/>
                </a:lnTo>
                <a:lnTo>
                  <a:pt x="220337" y="418619"/>
                </a:lnTo>
                <a:close/>
              </a:path>
              <a:path w="4647565" h="2101215">
                <a:moveTo>
                  <a:pt x="265028" y="418619"/>
                </a:moveTo>
                <a:lnTo>
                  <a:pt x="262399" y="418619"/>
                </a:lnTo>
                <a:lnTo>
                  <a:pt x="260264" y="420754"/>
                </a:lnTo>
                <a:lnTo>
                  <a:pt x="260264" y="426010"/>
                </a:lnTo>
                <a:lnTo>
                  <a:pt x="262399" y="428144"/>
                </a:lnTo>
                <a:lnTo>
                  <a:pt x="265028" y="428144"/>
                </a:lnTo>
                <a:lnTo>
                  <a:pt x="265028" y="418619"/>
                </a:lnTo>
                <a:close/>
              </a:path>
              <a:path w="4647565" h="2101215">
                <a:moveTo>
                  <a:pt x="312350" y="418619"/>
                </a:moveTo>
                <a:lnTo>
                  <a:pt x="265028" y="418619"/>
                </a:lnTo>
                <a:lnTo>
                  <a:pt x="265028" y="428144"/>
                </a:lnTo>
                <a:lnTo>
                  <a:pt x="312350" y="428144"/>
                </a:lnTo>
                <a:lnTo>
                  <a:pt x="312350" y="418619"/>
                </a:lnTo>
                <a:close/>
              </a:path>
              <a:path w="4647565" h="2101215">
                <a:moveTo>
                  <a:pt x="314977" y="418619"/>
                </a:moveTo>
                <a:lnTo>
                  <a:pt x="312350" y="418619"/>
                </a:lnTo>
                <a:lnTo>
                  <a:pt x="312350" y="428144"/>
                </a:lnTo>
                <a:lnTo>
                  <a:pt x="314977" y="428144"/>
                </a:lnTo>
                <a:lnTo>
                  <a:pt x="317112" y="426010"/>
                </a:lnTo>
                <a:lnTo>
                  <a:pt x="317112" y="420754"/>
                </a:lnTo>
                <a:lnTo>
                  <a:pt x="314977" y="418619"/>
                </a:lnTo>
                <a:close/>
              </a:path>
              <a:path w="4647565" h="2101215">
                <a:moveTo>
                  <a:pt x="359671" y="418619"/>
                </a:moveTo>
                <a:lnTo>
                  <a:pt x="357043" y="418619"/>
                </a:lnTo>
                <a:lnTo>
                  <a:pt x="354909" y="420754"/>
                </a:lnTo>
                <a:lnTo>
                  <a:pt x="354909" y="426010"/>
                </a:lnTo>
                <a:lnTo>
                  <a:pt x="357043" y="428144"/>
                </a:lnTo>
                <a:lnTo>
                  <a:pt x="359671" y="428144"/>
                </a:lnTo>
                <a:lnTo>
                  <a:pt x="359671" y="418619"/>
                </a:lnTo>
                <a:close/>
              </a:path>
              <a:path w="4647565" h="2101215">
                <a:moveTo>
                  <a:pt x="406994" y="418619"/>
                </a:moveTo>
                <a:lnTo>
                  <a:pt x="359671" y="418619"/>
                </a:lnTo>
                <a:lnTo>
                  <a:pt x="359671" y="428144"/>
                </a:lnTo>
                <a:lnTo>
                  <a:pt x="406994" y="428144"/>
                </a:lnTo>
                <a:lnTo>
                  <a:pt x="406994" y="418619"/>
                </a:lnTo>
                <a:close/>
              </a:path>
              <a:path w="4647565" h="2101215">
                <a:moveTo>
                  <a:pt x="409621" y="418619"/>
                </a:moveTo>
                <a:lnTo>
                  <a:pt x="406994" y="418619"/>
                </a:lnTo>
                <a:lnTo>
                  <a:pt x="406994" y="428144"/>
                </a:lnTo>
                <a:lnTo>
                  <a:pt x="409621" y="428144"/>
                </a:lnTo>
                <a:lnTo>
                  <a:pt x="411756" y="426010"/>
                </a:lnTo>
                <a:lnTo>
                  <a:pt x="411756" y="420754"/>
                </a:lnTo>
                <a:lnTo>
                  <a:pt x="409621" y="418619"/>
                </a:lnTo>
                <a:close/>
              </a:path>
              <a:path w="4647565" h="2101215">
                <a:moveTo>
                  <a:pt x="454315" y="418619"/>
                </a:moveTo>
                <a:lnTo>
                  <a:pt x="451688" y="418619"/>
                </a:lnTo>
                <a:lnTo>
                  <a:pt x="449553" y="420754"/>
                </a:lnTo>
                <a:lnTo>
                  <a:pt x="449553" y="426010"/>
                </a:lnTo>
                <a:lnTo>
                  <a:pt x="451688" y="428144"/>
                </a:lnTo>
                <a:lnTo>
                  <a:pt x="454315" y="428144"/>
                </a:lnTo>
                <a:lnTo>
                  <a:pt x="454315" y="418619"/>
                </a:lnTo>
                <a:close/>
              </a:path>
              <a:path w="4647565" h="2101215">
                <a:moveTo>
                  <a:pt x="501638" y="418619"/>
                </a:moveTo>
                <a:lnTo>
                  <a:pt x="454315" y="418619"/>
                </a:lnTo>
                <a:lnTo>
                  <a:pt x="454315" y="428144"/>
                </a:lnTo>
                <a:lnTo>
                  <a:pt x="501638" y="428144"/>
                </a:lnTo>
                <a:lnTo>
                  <a:pt x="501638" y="418619"/>
                </a:lnTo>
                <a:close/>
              </a:path>
              <a:path w="4647565" h="2101215">
                <a:moveTo>
                  <a:pt x="504266" y="418619"/>
                </a:moveTo>
                <a:lnTo>
                  <a:pt x="501638" y="418619"/>
                </a:lnTo>
                <a:lnTo>
                  <a:pt x="501638" y="428144"/>
                </a:lnTo>
                <a:lnTo>
                  <a:pt x="504266" y="428144"/>
                </a:lnTo>
                <a:lnTo>
                  <a:pt x="506401" y="426010"/>
                </a:lnTo>
                <a:lnTo>
                  <a:pt x="506401" y="420754"/>
                </a:lnTo>
                <a:lnTo>
                  <a:pt x="504266" y="418619"/>
                </a:lnTo>
                <a:close/>
              </a:path>
              <a:path w="4647565" h="2101215">
                <a:moveTo>
                  <a:pt x="548960" y="418619"/>
                </a:moveTo>
                <a:lnTo>
                  <a:pt x="546332" y="418619"/>
                </a:lnTo>
                <a:lnTo>
                  <a:pt x="544197" y="420754"/>
                </a:lnTo>
                <a:lnTo>
                  <a:pt x="544197" y="426010"/>
                </a:lnTo>
                <a:lnTo>
                  <a:pt x="546332" y="428144"/>
                </a:lnTo>
                <a:lnTo>
                  <a:pt x="548960" y="428144"/>
                </a:lnTo>
                <a:lnTo>
                  <a:pt x="548960" y="418619"/>
                </a:lnTo>
                <a:close/>
              </a:path>
              <a:path w="4647565" h="2101215">
                <a:moveTo>
                  <a:pt x="596282" y="418619"/>
                </a:moveTo>
                <a:lnTo>
                  <a:pt x="548960" y="418619"/>
                </a:lnTo>
                <a:lnTo>
                  <a:pt x="548960" y="428144"/>
                </a:lnTo>
                <a:lnTo>
                  <a:pt x="596282" y="428144"/>
                </a:lnTo>
                <a:lnTo>
                  <a:pt x="596282" y="418619"/>
                </a:lnTo>
                <a:close/>
              </a:path>
              <a:path w="4647565" h="2101215">
                <a:moveTo>
                  <a:pt x="598910" y="418619"/>
                </a:moveTo>
                <a:lnTo>
                  <a:pt x="596282" y="418619"/>
                </a:lnTo>
                <a:lnTo>
                  <a:pt x="596282" y="428144"/>
                </a:lnTo>
                <a:lnTo>
                  <a:pt x="598910" y="428144"/>
                </a:lnTo>
                <a:lnTo>
                  <a:pt x="601045" y="426010"/>
                </a:lnTo>
                <a:lnTo>
                  <a:pt x="601045" y="420754"/>
                </a:lnTo>
                <a:lnTo>
                  <a:pt x="598910" y="418619"/>
                </a:lnTo>
                <a:close/>
              </a:path>
              <a:path w="4647565" h="2101215">
                <a:moveTo>
                  <a:pt x="643604" y="418619"/>
                </a:moveTo>
                <a:lnTo>
                  <a:pt x="640976" y="418619"/>
                </a:lnTo>
                <a:lnTo>
                  <a:pt x="638841" y="420754"/>
                </a:lnTo>
                <a:lnTo>
                  <a:pt x="638841" y="426010"/>
                </a:lnTo>
                <a:lnTo>
                  <a:pt x="640976" y="428144"/>
                </a:lnTo>
                <a:lnTo>
                  <a:pt x="643604" y="428144"/>
                </a:lnTo>
                <a:lnTo>
                  <a:pt x="643604" y="418619"/>
                </a:lnTo>
                <a:close/>
              </a:path>
              <a:path w="4647565" h="2101215">
                <a:moveTo>
                  <a:pt x="690925" y="418619"/>
                </a:moveTo>
                <a:lnTo>
                  <a:pt x="643604" y="418619"/>
                </a:lnTo>
                <a:lnTo>
                  <a:pt x="643604" y="428144"/>
                </a:lnTo>
                <a:lnTo>
                  <a:pt x="690925" y="428144"/>
                </a:lnTo>
                <a:lnTo>
                  <a:pt x="690925" y="418619"/>
                </a:lnTo>
                <a:close/>
              </a:path>
              <a:path w="4647565" h="2101215">
                <a:moveTo>
                  <a:pt x="693554" y="418619"/>
                </a:moveTo>
                <a:lnTo>
                  <a:pt x="690925" y="418619"/>
                </a:lnTo>
                <a:lnTo>
                  <a:pt x="690925" y="428144"/>
                </a:lnTo>
                <a:lnTo>
                  <a:pt x="693554" y="428144"/>
                </a:lnTo>
                <a:lnTo>
                  <a:pt x="695689" y="426010"/>
                </a:lnTo>
                <a:lnTo>
                  <a:pt x="695689" y="420754"/>
                </a:lnTo>
                <a:lnTo>
                  <a:pt x="693554" y="418619"/>
                </a:lnTo>
                <a:close/>
              </a:path>
              <a:path w="4647565" h="2101215">
                <a:moveTo>
                  <a:pt x="738248" y="418619"/>
                </a:moveTo>
                <a:lnTo>
                  <a:pt x="735619" y="418619"/>
                </a:lnTo>
                <a:lnTo>
                  <a:pt x="733485" y="420754"/>
                </a:lnTo>
                <a:lnTo>
                  <a:pt x="733485" y="426010"/>
                </a:lnTo>
                <a:lnTo>
                  <a:pt x="735619" y="428144"/>
                </a:lnTo>
                <a:lnTo>
                  <a:pt x="738248" y="428144"/>
                </a:lnTo>
                <a:lnTo>
                  <a:pt x="738248" y="418619"/>
                </a:lnTo>
                <a:close/>
              </a:path>
              <a:path w="4647565" h="2101215">
                <a:moveTo>
                  <a:pt x="785569" y="418619"/>
                </a:moveTo>
                <a:lnTo>
                  <a:pt x="738248" y="418619"/>
                </a:lnTo>
                <a:lnTo>
                  <a:pt x="738248" y="428144"/>
                </a:lnTo>
                <a:lnTo>
                  <a:pt x="785569" y="428144"/>
                </a:lnTo>
                <a:lnTo>
                  <a:pt x="785569" y="418619"/>
                </a:lnTo>
                <a:close/>
              </a:path>
              <a:path w="4647565" h="2101215">
                <a:moveTo>
                  <a:pt x="788197" y="418619"/>
                </a:moveTo>
                <a:lnTo>
                  <a:pt x="785569" y="418619"/>
                </a:lnTo>
                <a:lnTo>
                  <a:pt x="785569" y="428144"/>
                </a:lnTo>
                <a:lnTo>
                  <a:pt x="788197" y="428144"/>
                </a:lnTo>
                <a:lnTo>
                  <a:pt x="790332" y="426010"/>
                </a:lnTo>
                <a:lnTo>
                  <a:pt x="790332" y="420754"/>
                </a:lnTo>
                <a:lnTo>
                  <a:pt x="788197" y="418619"/>
                </a:lnTo>
                <a:close/>
              </a:path>
              <a:path w="4647565" h="2101215">
                <a:moveTo>
                  <a:pt x="832892" y="418619"/>
                </a:moveTo>
                <a:lnTo>
                  <a:pt x="830263" y="418619"/>
                </a:lnTo>
                <a:lnTo>
                  <a:pt x="828128" y="420754"/>
                </a:lnTo>
                <a:lnTo>
                  <a:pt x="828128" y="426010"/>
                </a:lnTo>
                <a:lnTo>
                  <a:pt x="830263" y="428144"/>
                </a:lnTo>
                <a:lnTo>
                  <a:pt x="832892" y="428144"/>
                </a:lnTo>
                <a:lnTo>
                  <a:pt x="832892" y="418619"/>
                </a:lnTo>
                <a:close/>
              </a:path>
              <a:path w="4647565" h="2101215">
                <a:moveTo>
                  <a:pt x="880214" y="418619"/>
                </a:moveTo>
                <a:lnTo>
                  <a:pt x="832892" y="418619"/>
                </a:lnTo>
                <a:lnTo>
                  <a:pt x="832892" y="428144"/>
                </a:lnTo>
                <a:lnTo>
                  <a:pt x="880214" y="428144"/>
                </a:lnTo>
                <a:lnTo>
                  <a:pt x="880214" y="418619"/>
                </a:lnTo>
                <a:close/>
              </a:path>
              <a:path w="4647565" h="2101215">
                <a:moveTo>
                  <a:pt x="882841" y="418619"/>
                </a:moveTo>
                <a:lnTo>
                  <a:pt x="880214" y="418619"/>
                </a:lnTo>
                <a:lnTo>
                  <a:pt x="880214" y="428144"/>
                </a:lnTo>
                <a:lnTo>
                  <a:pt x="882841" y="428144"/>
                </a:lnTo>
                <a:lnTo>
                  <a:pt x="884976" y="426010"/>
                </a:lnTo>
                <a:lnTo>
                  <a:pt x="884976" y="420754"/>
                </a:lnTo>
                <a:lnTo>
                  <a:pt x="882841" y="418619"/>
                </a:lnTo>
                <a:close/>
              </a:path>
              <a:path w="4647565" h="2101215">
                <a:moveTo>
                  <a:pt x="927535" y="418619"/>
                </a:moveTo>
                <a:lnTo>
                  <a:pt x="924907" y="418619"/>
                </a:lnTo>
                <a:lnTo>
                  <a:pt x="922773" y="420754"/>
                </a:lnTo>
                <a:lnTo>
                  <a:pt x="922773" y="426010"/>
                </a:lnTo>
                <a:lnTo>
                  <a:pt x="924907" y="428144"/>
                </a:lnTo>
                <a:lnTo>
                  <a:pt x="927535" y="428144"/>
                </a:lnTo>
                <a:lnTo>
                  <a:pt x="927535" y="418619"/>
                </a:lnTo>
                <a:close/>
              </a:path>
              <a:path w="4647565" h="2101215">
                <a:moveTo>
                  <a:pt x="974858" y="418619"/>
                </a:moveTo>
                <a:lnTo>
                  <a:pt x="927535" y="418619"/>
                </a:lnTo>
                <a:lnTo>
                  <a:pt x="927535" y="428144"/>
                </a:lnTo>
                <a:lnTo>
                  <a:pt x="974858" y="428144"/>
                </a:lnTo>
                <a:lnTo>
                  <a:pt x="974858" y="418619"/>
                </a:lnTo>
                <a:close/>
              </a:path>
              <a:path w="4647565" h="2101215">
                <a:moveTo>
                  <a:pt x="977485" y="418619"/>
                </a:moveTo>
                <a:lnTo>
                  <a:pt x="974858" y="418619"/>
                </a:lnTo>
                <a:lnTo>
                  <a:pt x="974858" y="428144"/>
                </a:lnTo>
                <a:lnTo>
                  <a:pt x="977485" y="428144"/>
                </a:lnTo>
                <a:lnTo>
                  <a:pt x="979620" y="426010"/>
                </a:lnTo>
                <a:lnTo>
                  <a:pt x="979620" y="420754"/>
                </a:lnTo>
                <a:lnTo>
                  <a:pt x="977485" y="418619"/>
                </a:lnTo>
                <a:close/>
              </a:path>
              <a:path w="4647565" h="2101215">
                <a:moveTo>
                  <a:pt x="1022179" y="418619"/>
                </a:moveTo>
                <a:lnTo>
                  <a:pt x="1019552" y="418619"/>
                </a:lnTo>
                <a:lnTo>
                  <a:pt x="1017417" y="420754"/>
                </a:lnTo>
                <a:lnTo>
                  <a:pt x="1017417" y="426010"/>
                </a:lnTo>
                <a:lnTo>
                  <a:pt x="1019552" y="428144"/>
                </a:lnTo>
                <a:lnTo>
                  <a:pt x="1022179" y="428144"/>
                </a:lnTo>
                <a:lnTo>
                  <a:pt x="1022179" y="418619"/>
                </a:lnTo>
                <a:close/>
              </a:path>
              <a:path w="4647565" h="2101215">
                <a:moveTo>
                  <a:pt x="1069502" y="418619"/>
                </a:moveTo>
                <a:lnTo>
                  <a:pt x="1022179" y="418619"/>
                </a:lnTo>
                <a:lnTo>
                  <a:pt x="1022179" y="428144"/>
                </a:lnTo>
                <a:lnTo>
                  <a:pt x="1069502" y="428144"/>
                </a:lnTo>
                <a:lnTo>
                  <a:pt x="1069502" y="418619"/>
                </a:lnTo>
                <a:close/>
              </a:path>
              <a:path w="4647565" h="2101215">
                <a:moveTo>
                  <a:pt x="1072130" y="418619"/>
                </a:moveTo>
                <a:lnTo>
                  <a:pt x="1069502" y="418619"/>
                </a:lnTo>
                <a:lnTo>
                  <a:pt x="1069502" y="428144"/>
                </a:lnTo>
                <a:lnTo>
                  <a:pt x="1072130" y="428144"/>
                </a:lnTo>
                <a:lnTo>
                  <a:pt x="1074265" y="426010"/>
                </a:lnTo>
                <a:lnTo>
                  <a:pt x="1074265" y="420754"/>
                </a:lnTo>
                <a:lnTo>
                  <a:pt x="1072130" y="418619"/>
                </a:lnTo>
                <a:close/>
              </a:path>
              <a:path w="4647565" h="2101215">
                <a:moveTo>
                  <a:pt x="1116824" y="418619"/>
                </a:moveTo>
                <a:lnTo>
                  <a:pt x="1114196" y="418619"/>
                </a:lnTo>
                <a:lnTo>
                  <a:pt x="1112061" y="420754"/>
                </a:lnTo>
                <a:lnTo>
                  <a:pt x="1112061" y="426010"/>
                </a:lnTo>
                <a:lnTo>
                  <a:pt x="1114196" y="428144"/>
                </a:lnTo>
                <a:lnTo>
                  <a:pt x="1116824" y="428144"/>
                </a:lnTo>
                <a:lnTo>
                  <a:pt x="1116824" y="418619"/>
                </a:lnTo>
                <a:close/>
              </a:path>
              <a:path w="4647565" h="2101215">
                <a:moveTo>
                  <a:pt x="1164146" y="418619"/>
                </a:moveTo>
                <a:lnTo>
                  <a:pt x="1116824" y="418619"/>
                </a:lnTo>
                <a:lnTo>
                  <a:pt x="1116824" y="428144"/>
                </a:lnTo>
                <a:lnTo>
                  <a:pt x="1164146" y="428144"/>
                </a:lnTo>
                <a:lnTo>
                  <a:pt x="1164146" y="418619"/>
                </a:lnTo>
                <a:close/>
              </a:path>
              <a:path w="4647565" h="2101215">
                <a:moveTo>
                  <a:pt x="1166774" y="418619"/>
                </a:moveTo>
                <a:lnTo>
                  <a:pt x="1164146" y="418619"/>
                </a:lnTo>
                <a:lnTo>
                  <a:pt x="1164146" y="428144"/>
                </a:lnTo>
                <a:lnTo>
                  <a:pt x="1166774" y="428144"/>
                </a:lnTo>
                <a:lnTo>
                  <a:pt x="1168909" y="426010"/>
                </a:lnTo>
                <a:lnTo>
                  <a:pt x="1168909" y="420754"/>
                </a:lnTo>
                <a:lnTo>
                  <a:pt x="1166774" y="418619"/>
                </a:lnTo>
                <a:close/>
              </a:path>
              <a:path w="4647565" h="2101215">
                <a:moveTo>
                  <a:pt x="1211468" y="418619"/>
                </a:moveTo>
                <a:lnTo>
                  <a:pt x="1208840" y="418619"/>
                </a:lnTo>
                <a:lnTo>
                  <a:pt x="1206705" y="420754"/>
                </a:lnTo>
                <a:lnTo>
                  <a:pt x="1206705" y="426010"/>
                </a:lnTo>
                <a:lnTo>
                  <a:pt x="1208840" y="428144"/>
                </a:lnTo>
                <a:lnTo>
                  <a:pt x="1211468" y="428144"/>
                </a:lnTo>
                <a:lnTo>
                  <a:pt x="1211468" y="418619"/>
                </a:lnTo>
                <a:close/>
              </a:path>
              <a:path w="4647565" h="2101215">
                <a:moveTo>
                  <a:pt x="1258789" y="418619"/>
                </a:moveTo>
                <a:lnTo>
                  <a:pt x="1211468" y="418619"/>
                </a:lnTo>
                <a:lnTo>
                  <a:pt x="1211468" y="428144"/>
                </a:lnTo>
                <a:lnTo>
                  <a:pt x="1258789" y="428144"/>
                </a:lnTo>
                <a:lnTo>
                  <a:pt x="1258789" y="418619"/>
                </a:lnTo>
                <a:close/>
              </a:path>
              <a:path w="4647565" h="2101215">
                <a:moveTo>
                  <a:pt x="1261418" y="418619"/>
                </a:moveTo>
                <a:lnTo>
                  <a:pt x="1258789" y="418619"/>
                </a:lnTo>
                <a:lnTo>
                  <a:pt x="1258789" y="428144"/>
                </a:lnTo>
                <a:lnTo>
                  <a:pt x="1261418" y="428144"/>
                </a:lnTo>
                <a:lnTo>
                  <a:pt x="1263553" y="426010"/>
                </a:lnTo>
                <a:lnTo>
                  <a:pt x="1263553" y="420754"/>
                </a:lnTo>
                <a:lnTo>
                  <a:pt x="1261418" y="418619"/>
                </a:lnTo>
                <a:close/>
              </a:path>
              <a:path w="4647565" h="2101215">
                <a:moveTo>
                  <a:pt x="1306112" y="418619"/>
                </a:moveTo>
                <a:lnTo>
                  <a:pt x="1303483" y="418619"/>
                </a:lnTo>
                <a:lnTo>
                  <a:pt x="1301349" y="420754"/>
                </a:lnTo>
                <a:lnTo>
                  <a:pt x="1301349" y="426010"/>
                </a:lnTo>
                <a:lnTo>
                  <a:pt x="1303483" y="428144"/>
                </a:lnTo>
                <a:lnTo>
                  <a:pt x="1306112" y="428144"/>
                </a:lnTo>
                <a:lnTo>
                  <a:pt x="1306112" y="418619"/>
                </a:lnTo>
                <a:close/>
              </a:path>
              <a:path w="4647565" h="2101215">
                <a:moveTo>
                  <a:pt x="1353433" y="418619"/>
                </a:moveTo>
                <a:lnTo>
                  <a:pt x="1306112" y="418619"/>
                </a:lnTo>
                <a:lnTo>
                  <a:pt x="1306112" y="428144"/>
                </a:lnTo>
                <a:lnTo>
                  <a:pt x="1353433" y="428144"/>
                </a:lnTo>
                <a:lnTo>
                  <a:pt x="1353433" y="418619"/>
                </a:lnTo>
                <a:close/>
              </a:path>
              <a:path w="4647565" h="2101215">
                <a:moveTo>
                  <a:pt x="1356061" y="418619"/>
                </a:moveTo>
                <a:lnTo>
                  <a:pt x="1353433" y="418619"/>
                </a:lnTo>
                <a:lnTo>
                  <a:pt x="1353433" y="428144"/>
                </a:lnTo>
                <a:lnTo>
                  <a:pt x="1356061" y="428144"/>
                </a:lnTo>
                <a:lnTo>
                  <a:pt x="1358196" y="426010"/>
                </a:lnTo>
                <a:lnTo>
                  <a:pt x="1358196" y="420754"/>
                </a:lnTo>
                <a:lnTo>
                  <a:pt x="1356061" y="418619"/>
                </a:lnTo>
                <a:close/>
              </a:path>
              <a:path w="4647565" h="2101215">
                <a:moveTo>
                  <a:pt x="1400756" y="418619"/>
                </a:moveTo>
                <a:lnTo>
                  <a:pt x="1398127" y="418619"/>
                </a:lnTo>
                <a:lnTo>
                  <a:pt x="1395992" y="420754"/>
                </a:lnTo>
                <a:lnTo>
                  <a:pt x="1395992" y="426010"/>
                </a:lnTo>
                <a:lnTo>
                  <a:pt x="1398127" y="428144"/>
                </a:lnTo>
                <a:lnTo>
                  <a:pt x="1400756" y="428144"/>
                </a:lnTo>
                <a:lnTo>
                  <a:pt x="1400756" y="418619"/>
                </a:lnTo>
                <a:close/>
              </a:path>
              <a:path w="4647565" h="2101215">
                <a:moveTo>
                  <a:pt x="1448078" y="418619"/>
                </a:moveTo>
                <a:lnTo>
                  <a:pt x="1400756" y="418619"/>
                </a:lnTo>
                <a:lnTo>
                  <a:pt x="1400756" y="428144"/>
                </a:lnTo>
                <a:lnTo>
                  <a:pt x="1448078" y="428144"/>
                </a:lnTo>
                <a:lnTo>
                  <a:pt x="1448078" y="418619"/>
                </a:lnTo>
                <a:close/>
              </a:path>
              <a:path w="4647565" h="2101215">
                <a:moveTo>
                  <a:pt x="1450705" y="418619"/>
                </a:moveTo>
                <a:lnTo>
                  <a:pt x="1448078" y="418619"/>
                </a:lnTo>
                <a:lnTo>
                  <a:pt x="1448078" y="428144"/>
                </a:lnTo>
                <a:lnTo>
                  <a:pt x="1450705" y="428144"/>
                </a:lnTo>
                <a:lnTo>
                  <a:pt x="1452840" y="426010"/>
                </a:lnTo>
                <a:lnTo>
                  <a:pt x="1452840" y="420754"/>
                </a:lnTo>
                <a:lnTo>
                  <a:pt x="1450705" y="418619"/>
                </a:lnTo>
                <a:close/>
              </a:path>
              <a:path w="4647565" h="2101215">
                <a:moveTo>
                  <a:pt x="1495399" y="418619"/>
                </a:moveTo>
                <a:lnTo>
                  <a:pt x="1492771" y="418619"/>
                </a:lnTo>
                <a:lnTo>
                  <a:pt x="1490637" y="420754"/>
                </a:lnTo>
                <a:lnTo>
                  <a:pt x="1490637" y="426010"/>
                </a:lnTo>
                <a:lnTo>
                  <a:pt x="1492771" y="428144"/>
                </a:lnTo>
                <a:lnTo>
                  <a:pt x="1495399" y="428144"/>
                </a:lnTo>
                <a:lnTo>
                  <a:pt x="1495399" y="418619"/>
                </a:lnTo>
                <a:close/>
              </a:path>
              <a:path w="4647565" h="2101215">
                <a:moveTo>
                  <a:pt x="1542722" y="418619"/>
                </a:moveTo>
                <a:lnTo>
                  <a:pt x="1495399" y="418619"/>
                </a:lnTo>
                <a:lnTo>
                  <a:pt x="1495399" y="428144"/>
                </a:lnTo>
                <a:lnTo>
                  <a:pt x="1542722" y="428144"/>
                </a:lnTo>
                <a:lnTo>
                  <a:pt x="1542722" y="418619"/>
                </a:lnTo>
                <a:close/>
              </a:path>
              <a:path w="4647565" h="2101215">
                <a:moveTo>
                  <a:pt x="1545349" y="418619"/>
                </a:moveTo>
                <a:lnTo>
                  <a:pt x="1542722" y="418619"/>
                </a:lnTo>
                <a:lnTo>
                  <a:pt x="1542722" y="428144"/>
                </a:lnTo>
                <a:lnTo>
                  <a:pt x="1545349" y="428144"/>
                </a:lnTo>
                <a:lnTo>
                  <a:pt x="1547484" y="426010"/>
                </a:lnTo>
                <a:lnTo>
                  <a:pt x="1547484" y="420754"/>
                </a:lnTo>
                <a:lnTo>
                  <a:pt x="1545349" y="418619"/>
                </a:lnTo>
                <a:close/>
              </a:path>
              <a:path w="4647565" h="2101215">
                <a:moveTo>
                  <a:pt x="1590043" y="418619"/>
                </a:moveTo>
                <a:lnTo>
                  <a:pt x="1587416" y="418619"/>
                </a:lnTo>
                <a:lnTo>
                  <a:pt x="1585281" y="420754"/>
                </a:lnTo>
                <a:lnTo>
                  <a:pt x="1585281" y="426010"/>
                </a:lnTo>
                <a:lnTo>
                  <a:pt x="1587416" y="428144"/>
                </a:lnTo>
                <a:lnTo>
                  <a:pt x="1590043" y="428144"/>
                </a:lnTo>
                <a:lnTo>
                  <a:pt x="1590043" y="418619"/>
                </a:lnTo>
                <a:close/>
              </a:path>
              <a:path w="4647565" h="2101215">
                <a:moveTo>
                  <a:pt x="1637366" y="418619"/>
                </a:moveTo>
                <a:lnTo>
                  <a:pt x="1590043" y="418619"/>
                </a:lnTo>
                <a:lnTo>
                  <a:pt x="1590043" y="428144"/>
                </a:lnTo>
                <a:lnTo>
                  <a:pt x="1637366" y="428144"/>
                </a:lnTo>
                <a:lnTo>
                  <a:pt x="1637366" y="418619"/>
                </a:lnTo>
                <a:close/>
              </a:path>
              <a:path w="4647565" h="2101215">
                <a:moveTo>
                  <a:pt x="1639994" y="418619"/>
                </a:moveTo>
                <a:lnTo>
                  <a:pt x="1637366" y="418619"/>
                </a:lnTo>
                <a:lnTo>
                  <a:pt x="1637366" y="428144"/>
                </a:lnTo>
                <a:lnTo>
                  <a:pt x="1639994" y="428144"/>
                </a:lnTo>
                <a:lnTo>
                  <a:pt x="1642129" y="426010"/>
                </a:lnTo>
                <a:lnTo>
                  <a:pt x="1642129" y="420754"/>
                </a:lnTo>
                <a:lnTo>
                  <a:pt x="1639994" y="418619"/>
                </a:lnTo>
                <a:close/>
              </a:path>
              <a:path w="4647565" h="2101215">
                <a:moveTo>
                  <a:pt x="1684688" y="418619"/>
                </a:moveTo>
                <a:lnTo>
                  <a:pt x="1682060" y="418619"/>
                </a:lnTo>
                <a:lnTo>
                  <a:pt x="1679925" y="420754"/>
                </a:lnTo>
                <a:lnTo>
                  <a:pt x="1679925" y="426010"/>
                </a:lnTo>
                <a:lnTo>
                  <a:pt x="1682060" y="428144"/>
                </a:lnTo>
                <a:lnTo>
                  <a:pt x="1684688" y="428144"/>
                </a:lnTo>
                <a:lnTo>
                  <a:pt x="1684688" y="418619"/>
                </a:lnTo>
                <a:close/>
              </a:path>
              <a:path w="4647565" h="2101215">
                <a:moveTo>
                  <a:pt x="1732010" y="418619"/>
                </a:moveTo>
                <a:lnTo>
                  <a:pt x="1684688" y="418619"/>
                </a:lnTo>
                <a:lnTo>
                  <a:pt x="1684688" y="428144"/>
                </a:lnTo>
                <a:lnTo>
                  <a:pt x="1732010" y="428144"/>
                </a:lnTo>
                <a:lnTo>
                  <a:pt x="1732010" y="418619"/>
                </a:lnTo>
                <a:close/>
              </a:path>
              <a:path w="4647565" h="2101215">
                <a:moveTo>
                  <a:pt x="1734638" y="418619"/>
                </a:moveTo>
                <a:lnTo>
                  <a:pt x="1732010" y="418619"/>
                </a:lnTo>
                <a:lnTo>
                  <a:pt x="1732010" y="428144"/>
                </a:lnTo>
                <a:lnTo>
                  <a:pt x="1734638" y="428144"/>
                </a:lnTo>
                <a:lnTo>
                  <a:pt x="1736773" y="426010"/>
                </a:lnTo>
                <a:lnTo>
                  <a:pt x="1736773" y="420754"/>
                </a:lnTo>
                <a:lnTo>
                  <a:pt x="1734638" y="418619"/>
                </a:lnTo>
                <a:close/>
              </a:path>
              <a:path w="4647565" h="2101215">
                <a:moveTo>
                  <a:pt x="1779332" y="418619"/>
                </a:moveTo>
                <a:lnTo>
                  <a:pt x="1776704" y="418619"/>
                </a:lnTo>
                <a:lnTo>
                  <a:pt x="1774569" y="420754"/>
                </a:lnTo>
                <a:lnTo>
                  <a:pt x="1774569" y="426010"/>
                </a:lnTo>
                <a:lnTo>
                  <a:pt x="1776704" y="428144"/>
                </a:lnTo>
                <a:lnTo>
                  <a:pt x="1779332" y="428144"/>
                </a:lnTo>
                <a:lnTo>
                  <a:pt x="1779332" y="418619"/>
                </a:lnTo>
                <a:close/>
              </a:path>
              <a:path w="4647565" h="2101215">
                <a:moveTo>
                  <a:pt x="1826653" y="418619"/>
                </a:moveTo>
                <a:lnTo>
                  <a:pt x="1779332" y="418619"/>
                </a:lnTo>
                <a:lnTo>
                  <a:pt x="1779332" y="428144"/>
                </a:lnTo>
                <a:lnTo>
                  <a:pt x="1826653" y="428144"/>
                </a:lnTo>
                <a:lnTo>
                  <a:pt x="1826653" y="418619"/>
                </a:lnTo>
                <a:close/>
              </a:path>
              <a:path w="4647565" h="2101215">
                <a:moveTo>
                  <a:pt x="1829282" y="418619"/>
                </a:moveTo>
                <a:lnTo>
                  <a:pt x="1826653" y="418619"/>
                </a:lnTo>
                <a:lnTo>
                  <a:pt x="1826653" y="428144"/>
                </a:lnTo>
                <a:lnTo>
                  <a:pt x="1829282" y="428144"/>
                </a:lnTo>
                <a:lnTo>
                  <a:pt x="1831417" y="426010"/>
                </a:lnTo>
                <a:lnTo>
                  <a:pt x="1831417" y="420754"/>
                </a:lnTo>
                <a:lnTo>
                  <a:pt x="1829282" y="418619"/>
                </a:lnTo>
                <a:close/>
              </a:path>
              <a:path w="4647565" h="2101215">
                <a:moveTo>
                  <a:pt x="1873976" y="418619"/>
                </a:moveTo>
                <a:lnTo>
                  <a:pt x="1871348" y="418619"/>
                </a:lnTo>
                <a:lnTo>
                  <a:pt x="1869213" y="420754"/>
                </a:lnTo>
                <a:lnTo>
                  <a:pt x="1869213" y="426010"/>
                </a:lnTo>
                <a:lnTo>
                  <a:pt x="1871348" y="428144"/>
                </a:lnTo>
                <a:lnTo>
                  <a:pt x="1873976" y="428144"/>
                </a:lnTo>
                <a:lnTo>
                  <a:pt x="1873976" y="418619"/>
                </a:lnTo>
                <a:close/>
              </a:path>
              <a:path w="4647565" h="2101215">
                <a:moveTo>
                  <a:pt x="1921297" y="418619"/>
                </a:moveTo>
                <a:lnTo>
                  <a:pt x="1873976" y="418619"/>
                </a:lnTo>
                <a:lnTo>
                  <a:pt x="1873976" y="428144"/>
                </a:lnTo>
                <a:lnTo>
                  <a:pt x="1921297" y="428144"/>
                </a:lnTo>
                <a:lnTo>
                  <a:pt x="1921297" y="418619"/>
                </a:lnTo>
                <a:close/>
              </a:path>
              <a:path w="4647565" h="2101215">
                <a:moveTo>
                  <a:pt x="1923926" y="418619"/>
                </a:moveTo>
                <a:lnTo>
                  <a:pt x="1921297" y="418619"/>
                </a:lnTo>
                <a:lnTo>
                  <a:pt x="1921297" y="428144"/>
                </a:lnTo>
                <a:lnTo>
                  <a:pt x="1923926" y="428144"/>
                </a:lnTo>
                <a:lnTo>
                  <a:pt x="1926060" y="426010"/>
                </a:lnTo>
                <a:lnTo>
                  <a:pt x="1926060" y="420754"/>
                </a:lnTo>
                <a:lnTo>
                  <a:pt x="1923926" y="418619"/>
                </a:lnTo>
                <a:close/>
              </a:path>
              <a:path w="4647565" h="2101215">
                <a:moveTo>
                  <a:pt x="1968620" y="418619"/>
                </a:moveTo>
                <a:lnTo>
                  <a:pt x="1965991" y="418619"/>
                </a:lnTo>
                <a:lnTo>
                  <a:pt x="1963856" y="420754"/>
                </a:lnTo>
                <a:lnTo>
                  <a:pt x="1963856" y="426010"/>
                </a:lnTo>
                <a:lnTo>
                  <a:pt x="1965991" y="428144"/>
                </a:lnTo>
                <a:lnTo>
                  <a:pt x="1968620" y="428144"/>
                </a:lnTo>
                <a:lnTo>
                  <a:pt x="1968620" y="418619"/>
                </a:lnTo>
                <a:close/>
              </a:path>
              <a:path w="4647565" h="2101215">
                <a:moveTo>
                  <a:pt x="2015942" y="418619"/>
                </a:moveTo>
                <a:lnTo>
                  <a:pt x="1968620" y="418619"/>
                </a:lnTo>
                <a:lnTo>
                  <a:pt x="1968620" y="428144"/>
                </a:lnTo>
                <a:lnTo>
                  <a:pt x="2015942" y="428144"/>
                </a:lnTo>
                <a:lnTo>
                  <a:pt x="2015942" y="418619"/>
                </a:lnTo>
                <a:close/>
              </a:path>
              <a:path w="4647565" h="2101215">
                <a:moveTo>
                  <a:pt x="2018569" y="418619"/>
                </a:moveTo>
                <a:lnTo>
                  <a:pt x="2015942" y="418619"/>
                </a:lnTo>
                <a:lnTo>
                  <a:pt x="2015942" y="428144"/>
                </a:lnTo>
                <a:lnTo>
                  <a:pt x="2018569" y="428144"/>
                </a:lnTo>
                <a:lnTo>
                  <a:pt x="2020704" y="426010"/>
                </a:lnTo>
                <a:lnTo>
                  <a:pt x="2020704" y="420754"/>
                </a:lnTo>
                <a:lnTo>
                  <a:pt x="2018569" y="418619"/>
                </a:lnTo>
                <a:close/>
              </a:path>
              <a:path w="4647565" h="2101215">
                <a:moveTo>
                  <a:pt x="2063263" y="418619"/>
                </a:moveTo>
                <a:lnTo>
                  <a:pt x="2060635" y="418619"/>
                </a:lnTo>
                <a:lnTo>
                  <a:pt x="2058501" y="420754"/>
                </a:lnTo>
                <a:lnTo>
                  <a:pt x="2058501" y="426010"/>
                </a:lnTo>
                <a:lnTo>
                  <a:pt x="2060635" y="428144"/>
                </a:lnTo>
                <a:lnTo>
                  <a:pt x="2063263" y="428144"/>
                </a:lnTo>
                <a:lnTo>
                  <a:pt x="2063263" y="418619"/>
                </a:lnTo>
                <a:close/>
              </a:path>
              <a:path w="4647565" h="2101215">
                <a:moveTo>
                  <a:pt x="2110586" y="418619"/>
                </a:moveTo>
                <a:lnTo>
                  <a:pt x="2063263" y="418619"/>
                </a:lnTo>
                <a:lnTo>
                  <a:pt x="2063263" y="428144"/>
                </a:lnTo>
                <a:lnTo>
                  <a:pt x="2110586" y="428144"/>
                </a:lnTo>
                <a:lnTo>
                  <a:pt x="2110586" y="418619"/>
                </a:lnTo>
                <a:close/>
              </a:path>
              <a:path w="4647565" h="2101215">
                <a:moveTo>
                  <a:pt x="2113213" y="418619"/>
                </a:moveTo>
                <a:lnTo>
                  <a:pt x="2110586" y="418619"/>
                </a:lnTo>
                <a:lnTo>
                  <a:pt x="2110586" y="428144"/>
                </a:lnTo>
                <a:lnTo>
                  <a:pt x="2113213" y="428144"/>
                </a:lnTo>
                <a:lnTo>
                  <a:pt x="2115348" y="426010"/>
                </a:lnTo>
                <a:lnTo>
                  <a:pt x="2115348" y="420754"/>
                </a:lnTo>
                <a:lnTo>
                  <a:pt x="2113213" y="418619"/>
                </a:lnTo>
                <a:close/>
              </a:path>
              <a:path w="4647565" h="2101215">
                <a:moveTo>
                  <a:pt x="2157907" y="418619"/>
                </a:moveTo>
                <a:lnTo>
                  <a:pt x="2155280" y="418619"/>
                </a:lnTo>
                <a:lnTo>
                  <a:pt x="2153145" y="420754"/>
                </a:lnTo>
                <a:lnTo>
                  <a:pt x="2153145" y="426010"/>
                </a:lnTo>
                <a:lnTo>
                  <a:pt x="2155280" y="428144"/>
                </a:lnTo>
                <a:lnTo>
                  <a:pt x="2157907" y="428144"/>
                </a:lnTo>
                <a:lnTo>
                  <a:pt x="2157907" y="418619"/>
                </a:lnTo>
                <a:close/>
              </a:path>
              <a:path w="4647565" h="2101215">
                <a:moveTo>
                  <a:pt x="2205230" y="418619"/>
                </a:moveTo>
                <a:lnTo>
                  <a:pt x="2157907" y="418619"/>
                </a:lnTo>
                <a:lnTo>
                  <a:pt x="2157907" y="428144"/>
                </a:lnTo>
                <a:lnTo>
                  <a:pt x="2205230" y="428144"/>
                </a:lnTo>
                <a:lnTo>
                  <a:pt x="2205230" y="418619"/>
                </a:lnTo>
                <a:close/>
              </a:path>
              <a:path w="4647565" h="2101215">
                <a:moveTo>
                  <a:pt x="2207858" y="418619"/>
                </a:moveTo>
                <a:lnTo>
                  <a:pt x="2205230" y="418619"/>
                </a:lnTo>
                <a:lnTo>
                  <a:pt x="2205230" y="428144"/>
                </a:lnTo>
                <a:lnTo>
                  <a:pt x="2207858" y="428144"/>
                </a:lnTo>
                <a:lnTo>
                  <a:pt x="2209993" y="426010"/>
                </a:lnTo>
                <a:lnTo>
                  <a:pt x="2209993" y="420754"/>
                </a:lnTo>
                <a:lnTo>
                  <a:pt x="2207858" y="418619"/>
                </a:lnTo>
                <a:close/>
              </a:path>
              <a:path w="4647565" h="2101215">
                <a:moveTo>
                  <a:pt x="2252552" y="418619"/>
                </a:moveTo>
                <a:lnTo>
                  <a:pt x="2249924" y="418619"/>
                </a:lnTo>
                <a:lnTo>
                  <a:pt x="2247789" y="420754"/>
                </a:lnTo>
                <a:lnTo>
                  <a:pt x="2247789" y="426010"/>
                </a:lnTo>
                <a:lnTo>
                  <a:pt x="2249924" y="428144"/>
                </a:lnTo>
                <a:lnTo>
                  <a:pt x="2252552" y="428144"/>
                </a:lnTo>
                <a:lnTo>
                  <a:pt x="2252552" y="418619"/>
                </a:lnTo>
                <a:close/>
              </a:path>
              <a:path w="4647565" h="2101215">
                <a:moveTo>
                  <a:pt x="2299874" y="418619"/>
                </a:moveTo>
                <a:lnTo>
                  <a:pt x="2252552" y="418619"/>
                </a:lnTo>
                <a:lnTo>
                  <a:pt x="2252552" y="428144"/>
                </a:lnTo>
                <a:lnTo>
                  <a:pt x="2299874" y="428144"/>
                </a:lnTo>
                <a:lnTo>
                  <a:pt x="2299874" y="418619"/>
                </a:lnTo>
                <a:close/>
              </a:path>
              <a:path w="4647565" h="2101215">
                <a:moveTo>
                  <a:pt x="2302502" y="418619"/>
                </a:moveTo>
                <a:lnTo>
                  <a:pt x="2299874" y="418619"/>
                </a:lnTo>
                <a:lnTo>
                  <a:pt x="2299874" y="428144"/>
                </a:lnTo>
                <a:lnTo>
                  <a:pt x="2302502" y="428144"/>
                </a:lnTo>
                <a:lnTo>
                  <a:pt x="2304637" y="426010"/>
                </a:lnTo>
                <a:lnTo>
                  <a:pt x="2304637" y="420754"/>
                </a:lnTo>
                <a:lnTo>
                  <a:pt x="2302502" y="418619"/>
                </a:lnTo>
                <a:close/>
              </a:path>
              <a:path w="4647565" h="2101215">
                <a:moveTo>
                  <a:pt x="2347196" y="418619"/>
                </a:moveTo>
                <a:lnTo>
                  <a:pt x="2344568" y="418619"/>
                </a:lnTo>
                <a:lnTo>
                  <a:pt x="2342433" y="420754"/>
                </a:lnTo>
                <a:lnTo>
                  <a:pt x="2342433" y="426010"/>
                </a:lnTo>
                <a:lnTo>
                  <a:pt x="2344568" y="428144"/>
                </a:lnTo>
                <a:lnTo>
                  <a:pt x="2347196" y="428144"/>
                </a:lnTo>
                <a:lnTo>
                  <a:pt x="2347196" y="418619"/>
                </a:lnTo>
                <a:close/>
              </a:path>
              <a:path w="4647565" h="2101215">
                <a:moveTo>
                  <a:pt x="2394517" y="418619"/>
                </a:moveTo>
                <a:lnTo>
                  <a:pt x="2347196" y="418619"/>
                </a:lnTo>
                <a:lnTo>
                  <a:pt x="2347196" y="428144"/>
                </a:lnTo>
                <a:lnTo>
                  <a:pt x="2394517" y="428144"/>
                </a:lnTo>
                <a:lnTo>
                  <a:pt x="2394517" y="418619"/>
                </a:lnTo>
                <a:close/>
              </a:path>
              <a:path w="4647565" h="2101215">
                <a:moveTo>
                  <a:pt x="2397146" y="418619"/>
                </a:moveTo>
                <a:lnTo>
                  <a:pt x="2394517" y="418619"/>
                </a:lnTo>
                <a:lnTo>
                  <a:pt x="2394517" y="428144"/>
                </a:lnTo>
                <a:lnTo>
                  <a:pt x="2397146" y="428144"/>
                </a:lnTo>
                <a:lnTo>
                  <a:pt x="2399281" y="426010"/>
                </a:lnTo>
                <a:lnTo>
                  <a:pt x="2399281" y="420754"/>
                </a:lnTo>
                <a:lnTo>
                  <a:pt x="2397146" y="418619"/>
                </a:lnTo>
                <a:close/>
              </a:path>
              <a:path w="4647565" h="2101215">
                <a:moveTo>
                  <a:pt x="2441840" y="418619"/>
                </a:moveTo>
                <a:lnTo>
                  <a:pt x="2439212" y="418619"/>
                </a:lnTo>
                <a:lnTo>
                  <a:pt x="2437077" y="420754"/>
                </a:lnTo>
                <a:lnTo>
                  <a:pt x="2437077" y="426010"/>
                </a:lnTo>
                <a:lnTo>
                  <a:pt x="2439212" y="428144"/>
                </a:lnTo>
                <a:lnTo>
                  <a:pt x="2441840" y="428144"/>
                </a:lnTo>
                <a:lnTo>
                  <a:pt x="2441840" y="418619"/>
                </a:lnTo>
                <a:close/>
              </a:path>
              <a:path w="4647565" h="2101215">
                <a:moveTo>
                  <a:pt x="2489161" y="418619"/>
                </a:moveTo>
                <a:lnTo>
                  <a:pt x="2441840" y="418619"/>
                </a:lnTo>
                <a:lnTo>
                  <a:pt x="2441840" y="428144"/>
                </a:lnTo>
                <a:lnTo>
                  <a:pt x="2489161" y="428144"/>
                </a:lnTo>
                <a:lnTo>
                  <a:pt x="2489161" y="418619"/>
                </a:lnTo>
                <a:close/>
              </a:path>
              <a:path w="4647565" h="2101215">
                <a:moveTo>
                  <a:pt x="2491790" y="418619"/>
                </a:moveTo>
                <a:lnTo>
                  <a:pt x="2489161" y="418619"/>
                </a:lnTo>
                <a:lnTo>
                  <a:pt x="2489161" y="428144"/>
                </a:lnTo>
                <a:lnTo>
                  <a:pt x="2491790" y="428144"/>
                </a:lnTo>
                <a:lnTo>
                  <a:pt x="2493924" y="426010"/>
                </a:lnTo>
                <a:lnTo>
                  <a:pt x="2493924" y="420754"/>
                </a:lnTo>
                <a:lnTo>
                  <a:pt x="2491790" y="418619"/>
                </a:lnTo>
                <a:close/>
              </a:path>
              <a:path w="4647565" h="2101215">
                <a:moveTo>
                  <a:pt x="2536484" y="418619"/>
                </a:moveTo>
                <a:lnTo>
                  <a:pt x="2533855" y="418619"/>
                </a:lnTo>
                <a:lnTo>
                  <a:pt x="2531720" y="420754"/>
                </a:lnTo>
                <a:lnTo>
                  <a:pt x="2531720" y="426010"/>
                </a:lnTo>
                <a:lnTo>
                  <a:pt x="2533855" y="428144"/>
                </a:lnTo>
                <a:lnTo>
                  <a:pt x="2536484" y="428144"/>
                </a:lnTo>
                <a:lnTo>
                  <a:pt x="2536484" y="418619"/>
                </a:lnTo>
                <a:close/>
              </a:path>
              <a:path w="4647565" h="2101215">
                <a:moveTo>
                  <a:pt x="2583806" y="418619"/>
                </a:moveTo>
                <a:lnTo>
                  <a:pt x="2536484" y="418619"/>
                </a:lnTo>
                <a:lnTo>
                  <a:pt x="2536484" y="428144"/>
                </a:lnTo>
                <a:lnTo>
                  <a:pt x="2583806" y="428144"/>
                </a:lnTo>
                <a:lnTo>
                  <a:pt x="2583806" y="418619"/>
                </a:lnTo>
                <a:close/>
              </a:path>
              <a:path w="4647565" h="2101215">
                <a:moveTo>
                  <a:pt x="2586433" y="418619"/>
                </a:moveTo>
                <a:lnTo>
                  <a:pt x="2583806" y="418619"/>
                </a:lnTo>
                <a:lnTo>
                  <a:pt x="2583806" y="428144"/>
                </a:lnTo>
                <a:lnTo>
                  <a:pt x="2586433" y="428144"/>
                </a:lnTo>
                <a:lnTo>
                  <a:pt x="2588568" y="426010"/>
                </a:lnTo>
                <a:lnTo>
                  <a:pt x="2588568" y="420754"/>
                </a:lnTo>
                <a:lnTo>
                  <a:pt x="2586433" y="418619"/>
                </a:lnTo>
                <a:close/>
              </a:path>
              <a:path w="4647565" h="2101215">
                <a:moveTo>
                  <a:pt x="2631127" y="418619"/>
                </a:moveTo>
                <a:lnTo>
                  <a:pt x="2628499" y="418619"/>
                </a:lnTo>
                <a:lnTo>
                  <a:pt x="2626365" y="420754"/>
                </a:lnTo>
                <a:lnTo>
                  <a:pt x="2626365" y="426010"/>
                </a:lnTo>
                <a:lnTo>
                  <a:pt x="2628499" y="428144"/>
                </a:lnTo>
                <a:lnTo>
                  <a:pt x="2631127" y="428144"/>
                </a:lnTo>
                <a:lnTo>
                  <a:pt x="2631127" y="418619"/>
                </a:lnTo>
                <a:close/>
              </a:path>
              <a:path w="4647565" h="2101215">
                <a:moveTo>
                  <a:pt x="2678450" y="418619"/>
                </a:moveTo>
                <a:lnTo>
                  <a:pt x="2631127" y="418619"/>
                </a:lnTo>
                <a:lnTo>
                  <a:pt x="2631127" y="428144"/>
                </a:lnTo>
                <a:lnTo>
                  <a:pt x="2678450" y="428144"/>
                </a:lnTo>
                <a:lnTo>
                  <a:pt x="2678450" y="418619"/>
                </a:lnTo>
                <a:close/>
              </a:path>
              <a:path w="4647565" h="2101215">
                <a:moveTo>
                  <a:pt x="2681077" y="418619"/>
                </a:moveTo>
                <a:lnTo>
                  <a:pt x="2678450" y="418619"/>
                </a:lnTo>
                <a:lnTo>
                  <a:pt x="2678450" y="428144"/>
                </a:lnTo>
                <a:lnTo>
                  <a:pt x="2681077" y="428144"/>
                </a:lnTo>
                <a:lnTo>
                  <a:pt x="2683212" y="426010"/>
                </a:lnTo>
                <a:lnTo>
                  <a:pt x="2683212" y="420754"/>
                </a:lnTo>
                <a:lnTo>
                  <a:pt x="2681077" y="418619"/>
                </a:lnTo>
                <a:close/>
              </a:path>
              <a:path w="4647565" h="2101215">
                <a:moveTo>
                  <a:pt x="2725771" y="418619"/>
                </a:moveTo>
                <a:lnTo>
                  <a:pt x="2723144" y="418619"/>
                </a:lnTo>
                <a:lnTo>
                  <a:pt x="2721009" y="420754"/>
                </a:lnTo>
                <a:lnTo>
                  <a:pt x="2721009" y="426010"/>
                </a:lnTo>
                <a:lnTo>
                  <a:pt x="2723144" y="428144"/>
                </a:lnTo>
                <a:lnTo>
                  <a:pt x="2725771" y="428144"/>
                </a:lnTo>
                <a:lnTo>
                  <a:pt x="2725771" y="418619"/>
                </a:lnTo>
                <a:close/>
              </a:path>
              <a:path w="4647565" h="2101215">
                <a:moveTo>
                  <a:pt x="2773094" y="418619"/>
                </a:moveTo>
                <a:lnTo>
                  <a:pt x="2725771" y="418619"/>
                </a:lnTo>
                <a:lnTo>
                  <a:pt x="2725771" y="428144"/>
                </a:lnTo>
                <a:lnTo>
                  <a:pt x="2773094" y="428144"/>
                </a:lnTo>
                <a:lnTo>
                  <a:pt x="2773094" y="418619"/>
                </a:lnTo>
                <a:close/>
              </a:path>
              <a:path w="4647565" h="2101215">
                <a:moveTo>
                  <a:pt x="2775722" y="418619"/>
                </a:moveTo>
                <a:lnTo>
                  <a:pt x="2773094" y="418619"/>
                </a:lnTo>
                <a:lnTo>
                  <a:pt x="2773094" y="428144"/>
                </a:lnTo>
                <a:lnTo>
                  <a:pt x="2775722" y="428144"/>
                </a:lnTo>
                <a:lnTo>
                  <a:pt x="2777857" y="426010"/>
                </a:lnTo>
                <a:lnTo>
                  <a:pt x="2777857" y="420754"/>
                </a:lnTo>
                <a:lnTo>
                  <a:pt x="2775722" y="418619"/>
                </a:lnTo>
                <a:close/>
              </a:path>
              <a:path w="4647565" h="2101215">
                <a:moveTo>
                  <a:pt x="2820416" y="418619"/>
                </a:moveTo>
                <a:lnTo>
                  <a:pt x="2817788" y="418619"/>
                </a:lnTo>
                <a:lnTo>
                  <a:pt x="2815653" y="420754"/>
                </a:lnTo>
                <a:lnTo>
                  <a:pt x="2815653" y="426010"/>
                </a:lnTo>
                <a:lnTo>
                  <a:pt x="2817788" y="428144"/>
                </a:lnTo>
                <a:lnTo>
                  <a:pt x="2820416" y="428144"/>
                </a:lnTo>
                <a:lnTo>
                  <a:pt x="2820416" y="418619"/>
                </a:lnTo>
                <a:close/>
              </a:path>
              <a:path w="4647565" h="2101215">
                <a:moveTo>
                  <a:pt x="2867738" y="418619"/>
                </a:moveTo>
                <a:lnTo>
                  <a:pt x="2820416" y="418619"/>
                </a:lnTo>
                <a:lnTo>
                  <a:pt x="2820416" y="428144"/>
                </a:lnTo>
                <a:lnTo>
                  <a:pt x="2867738" y="428144"/>
                </a:lnTo>
                <a:lnTo>
                  <a:pt x="2867738" y="418619"/>
                </a:lnTo>
                <a:close/>
              </a:path>
              <a:path w="4647565" h="2101215">
                <a:moveTo>
                  <a:pt x="2870366" y="418619"/>
                </a:moveTo>
                <a:lnTo>
                  <a:pt x="2867738" y="418619"/>
                </a:lnTo>
                <a:lnTo>
                  <a:pt x="2867738" y="428144"/>
                </a:lnTo>
                <a:lnTo>
                  <a:pt x="2870366" y="428144"/>
                </a:lnTo>
                <a:lnTo>
                  <a:pt x="2872501" y="426010"/>
                </a:lnTo>
                <a:lnTo>
                  <a:pt x="2872501" y="420754"/>
                </a:lnTo>
                <a:lnTo>
                  <a:pt x="2870366" y="418619"/>
                </a:lnTo>
                <a:close/>
              </a:path>
              <a:path w="4647565" h="2101215">
                <a:moveTo>
                  <a:pt x="2915060" y="418619"/>
                </a:moveTo>
                <a:lnTo>
                  <a:pt x="2912432" y="418619"/>
                </a:lnTo>
                <a:lnTo>
                  <a:pt x="2910297" y="420754"/>
                </a:lnTo>
                <a:lnTo>
                  <a:pt x="2910297" y="426010"/>
                </a:lnTo>
                <a:lnTo>
                  <a:pt x="2912432" y="428144"/>
                </a:lnTo>
                <a:lnTo>
                  <a:pt x="2915060" y="428144"/>
                </a:lnTo>
                <a:lnTo>
                  <a:pt x="2915060" y="418619"/>
                </a:lnTo>
                <a:close/>
              </a:path>
              <a:path w="4647565" h="2101215">
                <a:moveTo>
                  <a:pt x="2962381" y="418619"/>
                </a:moveTo>
                <a:lnTo>
                  <a:pt x="2915060" y="418619"/>
                </a:lnTo>
                <a:lnTo>
                  <a:pt x="2915060" y="428144"/>
                </a:lnTo>
                <a:lnTo>
                  <a:pt x="2962381" y="428144"/>
                </a:lnTo>
                <a:lnTo>
                  <a:pt x="2962381" y="418619"/>
                </a:lnTo>
                <a:close/>
              </a:path>
              <a:path w="4647565" h="2101215">
                <a:moveTo>
                  <a:pt x="2965010" y="418619"/>
                </a:moveTo>
                <a:lnTo>
                  <a:pt x="2962381" y="418619"/>
                </a:lnTo>
                <a:lnTo>
                  <a:pt x="2962381" y="428144"/>
                </a:lnTo>
                <a:lnTo>
                  <a:pt x="2965010" y="428144"/>
                </a:lnTo>
                <a:lnTo>
                  <a:pt x="2967145" y="426010"/>
                </a:lnTo>
                <a:lnTo>
                  <a:pt x="2967145" y="420754"/>
                </a:lnTo>
                <a:lnTo>
                  <a:pt x="2965010" y="418619"/>
                </a:lnTo>
                <a:close/>
              </a:path>
              <a:path w="4647565" h="2101215">
                <a:moveTo>
                  <a:pt x="3009704" y="418619"/>
                </a:moveTo>
                <a:lnTo>
                  <a:pt x="3007076" y="418619"/>
                </a:lnTo>
                <a:lnTo>
                  <a:pt x="3004941" y="420754"/>
                </a:lnTo>
                <a:lnTo>
                  <a:pt x="3004941" y="426010"/>
                </a:lnTo>
                <a:lnTo>
                  <a:pt x="3007076" y="428144"/>
                </a:lnTo>
                <a:lnTo>
                  <a:pt x="3009704" y="428144"/>
                </a:lnTo>
                <a:lnTo>
                  <a:pt x="3009704" y="418619"/>
                </a:lnTo>
                <a:close/>
              </a:path>
              <a:path w="4647565" h="2101215">
                <a:moveTo>
                  <a:pt x="3057025" y="418619"/>
                </a:moveTo>
                <a:lnTo>
                  <a:pt x="3009704" y="418619"/>
                </a:lnTo>
                <a:lnTo>
                  <a:pt x="3009704" y="428144"/>
                </a:lnTo>
                <a:lnTo>
                  <a:pt x="3057025" y="428144"/>
                </a:lnTo>
                <a:lnTo>
                  <a:pt x="3057025" y="418619"/>
                </a:lnTo>
                <a:close/>
              </a:path>
              <a:path w="4647565" h="2101215">
                <a:moveTo>
                  <a:pt x="3059654" y="418619"/>
                </a:moveTo>
                <a:lnTo>
                  <a:pt x="3057025" y="418619"/>
                </a:lnTo>
                <a:lnTo>
                  <a:pt x="3057025" y="428144"/>
                </a:lnTo>
                <a:lnTo>
                  <a:pt x="3059654" y="428144"/>
                </a:lnTo>
                <a:lnTo>
                  <a:pt x="3061788" y="426010"/>
                </a:lnTo>
                <a:lnTo>
                  <a:pt x="3061788" y="420754"/>
                </a:lnTo>
                <a:lnTo>
                  <a:pt x="3059654" y="418619"/>
                </a:lnTo>
                <a:close/>
              </a:path>
              <a:path w="4647565" h="2101215">
                <a:moveTo>
                  <a:pt x="3104348" y="418619"/>
                </a:moveTo>
                <a:lnTo>
                  <a:pt x="3101719" y="418619"/>
                </a:lnTo>
                <a:lnTo>
                  <a:pt x="3099584" y="420754"/>
                </a:lnTo>
                <a:lnTo>
                  <a:pt x="3099584" y="426010"/>
                </a:lnTo>
                <a:lnTo>
                  <a:pt x="3101719" y="428144"/>
                </a:lnTo>
                <a:lnTo>
                  <a:pt x="3104348" y="428144"/>
                </a:lnTo>
                <a:lnTo>
                  <a:pt x="3104348" y="418619"/>
                </a:lnTo>
                <a:close/>
              </a:path>
              <a:path w="4647565" h="2101215">
                <a:moveTo>
                  <a:pt x="3151670" y="418619"/>
                </a:moveTo>
                <a:lnTo>
                  <a:pt x="3104348" y="418619"/>
                </a:lnTo>
                <a:lnTo>
                  <a:pt x="3104348" y="428144"/>
                </a:lnTo>
                <a:lnTo>
                  <a:pt x="3151670" y="428144"/>
                </a:lnTo>
                <a:lnTo>
                  <a:pt x="3151670" y="418619"/>
                </a:lnTo>
                <a:close/>
              </a:path>
              <a:path w="4647565" h="2101215">
                <a:moveTo>
                  <a:pt x="3154297" y="418619"/>
                </a:moveTo>
                <a:lnTo>
                  <a:pt x="3151670" y="418619"/>
                </a:lnTo>
                <a:lnTo>
                  <a:pt x="3151670" y="428144"/>
                </a:lnTo>
                <a:lnTo>
                  <a:pt x="3154297" y="428144"/>
                </a:lnTo>
                <a:lnTo>
                  <a:pt x="3156432" y="426010"/>
                </a:lnTo>
                <a:lnTo>
                  <a:pt x="3156432" y="420754"/>
                </a:lnTo>
                <a:lnTo>
                  <a:pt x="3154297" y="418619"/>
                </a:lnTo>
                <a:close/>
              </a:path>
              <a:path w="4647565" h="2101215">
                <a:moveTo>
                  <a:pt x="3198991" y="418619"/>
                </a:moveTo>
                <a:lnTo>
                  <a:pt x="3196363" y="418619"/>
                </a:lnTo>
                <a:lnTo>
                  <a:pt x="3194229" y="420754"/>
                </a:lnTo>
                <a:lnTo>
                  <a:pt x="3194229" y="426010"/>
                </a:lnTo>
                <a:lnTo>
                  <a:pt x="3196363" y="428144"/>
                </a:lnTo>
                <a:lnTo>
                  <a:pt x="3198991" y="428144"/>
                </a:lnTo>
                <a:lnTo>
                  <a:pt x="3198991" y="418619"/>
                </a:lnTo>
                <a:close/>
              </a:path>
              <a:path w="4647565" h="2101215">
                <a:moveTo>
                  <a:pt x="3246314" y="418619"/>
                </a:moveTo>
                <a:lnTo>
                  <a:pt x="3198991" y="418619"/>
                </a:lnTo>
                <a:lnTo>
                  <a:pt x="3198991" y="428144"/>
                </a:lnTo>
                <a:lnTo>
                  <a:pt x="3246314" y="428144"/>
                </a:lnTo>
                <a:lnTo>
                  <a:pt x="3246314" y="418619"/>
                </a:lnTo>
                <a:close/>
              </a:path>
              <a:path w="4647565" h="2101215">
                <a:moveTo>
                  <a:pt x="3248941" y="418619"/>
                </a:moveTo>
                <a:lnTo>
                  <a:pt x="3246314" y="418619"/>
                </a:lnTo>
                <a:lnTo>
                  <a:pt x="3246314" y="428144"/>
                </a:lnTo>
                <a:lnTo>
                  <a:pt x="3248941" y="428144"/>
                </a:lnTo>
                <a:lnTo>
                  <a:pt x="3251076" y="426010"/>
                </a:lnTo>
                <a:lnTo>
                  <a:pt x="3251076" y="420754"/>
                </a:lnTo>
                <a:lnTo>
                  <a:pt x="3248941" y="418619"/>
                </a:lnTo>
                <a:close/>
              </a:path>
              <a:path w="4647565" h="2101215">
                <a:moveTo>
                  <a:pt x="3293635" y="418619"/>
                </a:moveTo>
                <a:lnTo>
                  <a:pt x="3291008" y="418619"/>
                </a:lnTo>
                <a:lnTo>
                  <a:pt x="3288873" y="420754"/>
                </a:lnTo>
                <a:lnTo>
                  <a:pt x="3288873" y="426010"/>
                </a:lnTo>
                <a:lnTo>
                  <a:pt x="3291008" y="428144"/>
                </a:lnTo>
                <a:lnTo>
                  <a:pt x="3293635" y="428144"/>
                </a:lnTo>
                <a:lnTo>
                  <a:pt x="3293635" y="418619"/>
                </a:lnTo>
                <a:close/>
              </a:path>
              <a:path w="4647565" h="2101215">
                <a:moveTo>
                  <a:pt x="3340958" y="418619"/>
                </a:moveTo>
                <a:lnTo>
                  <a:pt x="3293635" y="418619"/>
                </a:lnTo>
                <a:lnTo>
                  <a:pt x="3293635" y="428144"/>
                </a:lnTo>
                <a:lnTo>
                  <a:pt x="3340958" y="428144"/>
                </a:lnTo>
                <a:lnTo>
                  <a:pt x="3340958" y="418619"/>
                </a:lnTo>
                <a:close/>
              </a:path>
              <a:path w="4647565" h="2101215">
                <a:moveTo>
                  <a:pt x="3343586" y="418619"/>
                </a:moveTo>
                <a:lnTo>
                  <a:pt x="3340958" y="418619"/>
                </a:lnTo>
                <a:lnTo>
                  <a:pt x="3340958" y="428144"/>
                </a:lnTo>
                <a:lnTo>
                  <a:pt x="3343586" y="428144"/>
                </a:lnTo>
                <a:lnTo>
                  <a:pt x="3345721" y="426010"/>
                </a:lnTo>
                <a:lnTo>
                  <a:pt x="3345721" y="420754"/>
                </a:lnTo>
                <a:lnTo>
                  <a:pt x="3343586" y="418619"/>
                </a:lnTo>
                <a:close/>
              </a:path>
              <a:path w="4647565" h="2101215">
                <a:moveTo>
                  <a:pt x="3388279" y="418619"/>
                </a:moveTo>
                <a:lnTo>
                  <a:pt x="3385652" y="418619"/>
                </a:lnTo>
                <a:lnTo>
                  <a:pt x="3383517" y="420754"/>
                </a:lnTo>
                <a:lnTo>
                  <a:pt x="3383517" y="426010"/>
                </a:lnTo>
                <a:lnTo>
                  <a:pt x="3385652" y="428144"/>
                </a:lnTo>
                <a:lnTo>
                  <a:pt x="3388279" y="428144"/>
                </a:lnTo>
                <a:lnTo>
                  <a:pt x="3388279" y="418619"/>
                </a:lnTo>
                <a:close/>
              </a:path>
              <a:path w="4647565" h="2101215">
                <a:moveTo>
                  <a:pt x="3435602" y="418619"/>
                </a:moveTo>
                <a:lnTo>
                  <a:pt x="3388279" y="418619"/>
                </a:lnTo>
                <a:lnTo>
                  <a:pt x="3388279" y="428144"/>
                </a:lnTo>
                <a:lnTo>
                  <a:pt x="3435602" y="428144"/>
                </a:lnTo>
                <a:lnTo>
                  <a:pt x="3435602" y="418619"/>
                </a:lnTo>
                <a:close/>
              </a:path>
              <a:path w="4647565" h="2101215">
                <a:moveTo>
                  <a:pt x="3438230" y="418619"/>
                </a:moveTo>
                <a:lnTo>
                  <a:pt x="3435602" y="418619"/>
                </a:lnTo>
                <a:lnTo>
                  <a:pt x="3435602" y="428144"/>
                </a:lnTo>
                <a:lnTo>
                  <a:pt x="3438230" y="428144"/>
                </a:lnTo>
                <a:lnTo>
                  <a:pt x="3440365" y="426010"/>
                </a:lnTo>
                <a:lnTo>
                  <a:pt x="3440365" y="420754"/>
                </a:lnTo>
                <a:lnTo>
                  <a:pt x="3438230" y="418619"/>
                </a:lnTo>
                <a:close/>
              </a:path>
              <a:path w="4647565" h="2101215">
                <a:moveTo>
                  <a:pt x="3482924" y="418619"/>
                </a:moveTo>
                <a:lnTo>
                  <a:pt x="3480296" y="418619"/>
                </a:lnTo>
                <a:lnTo>
                  <a:pt x="3478161" y="420754"/>
                </a:lnTo>
                <a:lnTo>
                  <a:pt x="3478161" y="426010"/>
                </a:lnTo>
                <a:lnTo>
                  <a:pt x="3480296" y="428144"/>
                </a:lnTo>
                <a:lnTo>
                  <a:pt x="3482924" y="428144"/>
                </a:lnTo>
                <a:lnTo>
                  <a:pt x="3482924" y="418619"/>
                </a:lnTo>
                <a:close/>
              </a:path>
              <a:path w="4647565" h="2101215">
                <a:moveTo>
                  <a:pt x="3530245" y="418619"/>
                </a:moveTo>
                <a:lnTo>
                  <a:pt x="3482924" y="418619"/>
                </a:lnTo>
                <a:lnTo>
                  <a:pt x="3482924" y="428144"/>
                </a:lnTo>
                <a:lnTo>
                  <a:pt x="3530245" y="428144"/>
                </a:lnTo>
                <a:lnTo>
                  <a:pt x="3530245" y="418619"/>
                </a:lnTo>
                <a:close/>
              </a:path>
              <a:path w="4647565" h="2101215">
                <a:moveTo>
                  <a:pt x="3532874" y="418619"/>
                </a:moveTo>
                <a:lnTo>
                  <a:pt x="3530245" y="418619"/>
                </a:lnTo>
                <a:lnTo>
                  <a:pt x="3530245" y="428144"/>
                </a:lnTo>
                <a:lnTo>
                  <a:pt x="3532874" y="428144"/>
                </a:lnTo>
                <a:lnTo>
                  <a:pt x="3535009" y="426010"/>
                </a:lnTo>
                <a:lnTo>
                  <a:pt x="3535009" y="420754"/>
                </a:lnTo>
                <a:lnTo>
                  <a:pt x="3532874" y="418619"/>
                </a:lnTo>
                <a:close/>
              </a:path>
              <a:path w="4647565" h="2101215">
                <a:moveTo>
                  <a:pt x="3577568" y="418619"/>
                </a:moveTo>
                <a:lnTo>
                  <a:pt x="3574940" y="418619"/>
                </a:lnTo>
                <a:lnTo>
                  <a:pt x="3572805" y="420754"/>
                </a:lnTo>
                <a:lnTo>
                  <a:pt x="3572805" y="426010"/>
                </a:lnTo>
                <a:lnTo>
                  <a:pt x="3574940" y="428144"/>
                </a:lnTo>
                <a:lnTo>
                  <a:pt x="3577568" y="428144"/>
                </a:lnTo>
                <a:lnTo>
                  <a:pt x="3577568" y="418619"/>
                </a:lnTo>
                <a:close/>
              </a:path>
              <a:path w="4647565" h="2101215">
                <a:moveTo>
                  <a:pt x="3624889" y="418619"/>
                </a:moveTo>
                <a:lnTo>
                  <a:pt x="3577568" y="418619"/>
                </a:lnTo>
                <a:lnTo>
                  <a:pt x="3577568" y="428144"/>
                </a:lnTo>
                <a:lnTo>
                  <a:pt x="3624889" y="428144"/>
                </a:lnTo>
                <a:lnTo>
                  <a:pt x="3624889" y="418619"/>
                </a:lnTo>
                <a:close/>
              </a:path>
              <a:path w="4647565" h="2101215">
                <a:moveTo>
                  <a:pt x="3627518" y="418619"/>
                </a:moveTo>
                <a:lnTo>
                  <a:pt x="3624889" y="418619"/>
                </a:lnTo>
                <a:lnTo>
                  <a:pt x="3624889" y="428144"/>
                </a:lnTo>
                <a:lnTo>
                  <a:pt x="3627518" y="428144"/>
                </a:lnTo>
                <a:lnTo>
                  <a:pt x="3629652" y="426010"/>
                </a:lnTo>
                <a:lnTo>
                  <a:pt x="3629652" y="420754"/>
                </a:lnTo>
                <a:lnTo>
                  <a:pt x="3627518" y="418619"/>
                </a:lnTo>
                <a:close/>
              </a:path>
              <a:path w="4647565" h="2101215">
                <a:moveTo>
                  <a:pt x="3672212" y="418619"/>
                </a:moveTo>
                <a:lnTo>
                  <a:pt x="3669583" y="418619"/>
                </a:lnTo>
                <a:lnTo>
                  <a:pt x="3667448" y="420754"/>
                </a:lnTo>
                <a:lnTo>
                  <a:pt x="3667448" y="426010"/>
                </a:lnTo>
                <a:lnTo>
                  <a:pt x="3669583" y="428144"/>
                </a:lnTo>
                <a:lnTo>
                  <a:pt x="3672212" y="428144"/>
                </a:lnTo>
                <a:lnTo>
                  <a:pt x="3672212" y="418619"/>
                </a:lnTo>
                <a:close/>
              </a:path>
              <a:path w="4647565" h="2101215">
                <a:moveTo>
                  <a:pt x="3719534" y="418619"/>
                </a:moveTo>
                <a:lnTo>
                  <a:pt x="3672212" y="418619"/>
                </a:lnTo>
                <a:lnTo>
                  <a:pt x="3672212" y="428144"/>
                </a:lnTo>
                <a:lnTo>
                  <a:pt x="3719534" y="428144"/>
                </a:lnTo>
                <a:lnTo>
                  <a:pt x="3719534" y="418619"/>
                </a:lnTo>
                <a:close/>
              </a:path>
              <a:path w="4647565" h="2101215">
                <a:moveTo>
                  <a:pt x="3722161" y="418619"/>
                </a:moveTo>
                <a:lnTo>
                  <a:pt x="3719534" y="418619"/>
                </a:lnTo>
                <a:lnTo>
                  <a:pt x="3719534" y="428144"/>
                </a:lnTo>
                <a:lnTo>
                  <a:pt x="3722161" y="428144"/>
                </a:lnTo>
                <a:lnTo>
                  <a:pt x="3724296" y="426010"/>
                </a:lnTo>
                <a:lnTo>
                  <a:pt x="3724296" y="420754"/>
                </a:lnTo>
                <a:lnTo>
                  <a:pt x="3722161" y="418619"/>
                </a:lnTo>
                <a:close/>
              </a:path>
              <a:path w="4647565" h="2101215">
                <a:moveTo>
                  <a:pt x="3766855" y="418619"/>
                </a:moveTo>
                <a:lnTo>
                  <a:pt x="3764227" y="418619"/>
                </a:lnTo>
                <a:lnTo>
                  <a:pt x="3762093" y="420754"/>
                </a:lnTo>
                <a:lnTo>
                  <a:pt x="3762093" y="426010"/>
                </a:lnTo>
                <a:lnTo>
                  <a:pt x="3764227" y="428144"/>
                </a:lnTo>
                <a:lnTo>
                  <a:pt x="3766855" y="428144"/>
                </a:lnTo>
                <a:lnTo>
                  <a:pt x="3766855" y="418619"/>
                </a:lnTo>
                <a:close/>
              </a:path>
              <a:path w="4647565" h="2101215">
                <a:moveTo>
                  <a:pt x="3814178" y="418619"/>
                </a:moveTo>
                <a:lnTo>
                  <a:pt x="3766855" y="418619"/>
                </a:lnTo>
                <a:lnTo>
                  <a:pt x="3766855" y="428144"/>
                </a:lnTo>
                <a:lnTo>
                  <a:pt x="3814178" y="428144"/>
                </a:lnTo>
                <a:lnTo>
                  <a:pt x="3814178" y="418619"/>
                </a:lnTo>
                <a:close/>
              </a:path>
              <a:path w="4647565" h="2101215">
                <a:moveTo>
                  <a:pt x="3816805" y="418619"/>
                </a:moveTo>
                <a:lnTo>
                  <a:pt x="3814178" y="418619"/>
                </a:lnTo>
                <a:lnTo>
                  <a:pt x="3814178" y="428144"/>
                </a:lnTo>
                <a:lnTo>
                  <a:pt x="3816805" y="428144"/>
                </a:lnTo>
                <a:lnTo>
                  <a:pt x="3818940" y="426010"/>
                </a:lnTo>
                <a:lnTo>
                  <a:pt x="3818940" y="420754"/>
                </a:lnTo>
                <a:lnTo>
                  <a:pt x="3816805" y="418619"/>
                </a:lnTo>
                <a:close/>
              </a:path>
              <a:path w="4647565" h="2101215">
                <a:moveTo>
                  <a:pt x="3861499" y="418619"/>
                </a:moveTo>
                <a:lnTo>
                  <a:pt x="3858872" y="418619"/>
                </a:lnTo>
                <a:lnTo>
                  <a:pt x="3856737" y="420754"/>
                </a:lnTo>
                <a:lnTo>
                  <a:pt x="3856737" y="426010"/>
                </a:lnTo>
                <a:lnTo>
                  <a:pt x="3858872" y="428144"/>
                </a:lnTo>
                <a:lnTo>
                  <a:pt x="3861499" y="428144"/>
                </a:lnTo>
                <a:lnTo>
                  <a:pt x="3861499" y="418619"/>
                </a:lnTo>
                <a:close/>
              </a:path>
              <a:path w="4647565" h="2101215">
                <a:moveTo>
                  <a:pt x="3908822" y="418619"/>
                </a:moveTo>
                <a:lnTo>
                  <a:pt x="3861499" y="418619"/>
                </a:lnTo>
                <a:lnTo>
                  <a:pt x="3861499" y="428144"/>
                </a:lnTo>
                <a:lnTo>
                  <a:pt x="3908822" y="428144"/>
                </a:lnTo>
                <a:lnTo>
                  <a:pt x="3908822" y="418619"/>
                </a:lnTo>
                <a:close/>
              </a:path>
              <a:path w="4647565" h="2101215">
                <a:moveTo>
                  <a:pt x="3911450" y="418619"/>
                </a:moveTo>
                <a:lnTo>
                  <a:pt x="3908822" y="418619"/>
                </a:lnTo>
                <a:lnTo>
                  <a:pt x="3908822" y="428144"/>
                </a:lnTo>
                <a:lnTo>
                  <a:pt x="3911450" y="428144"/>
                </a:lnTo>
                <a:lnTo>
                  <a:pt x="3913585" y="426010"/>
                </a:lnTo>
                <a:lnTo>
                  <a:pt x="3913585" y="420754"/>
                </a:lnTo>
                <a:lnTo>
                  <a:pt x="3911450" y="418619"/>
                </a:lnTo>
                <a:close/>
              </a:path>
              <a:path w="4647565" h="2101215">
                <a:moveTo>
                  <a:pt x="3956143" y="418619"/>
                </a:moveTo>
                <a:lnTo>
                  <a:pt x="3953516" y="418619"/>
                </a:lnTo>
                <a:lnTo>
                  <a:pt x="3951381" y="420754"/>
                </a:lnTo>
                <a:lnTo>
                  <a:pt x="3951381" y="426010"/>
                </a:lnTo>
                <a:lnTo>
                  <a:pt x="3953516" y="428144"/>
                </a:lnTo>
                <a:lnTo>
                  <a:pt x="3956143" y="428144"/>
                </a:lnTo>
                <a:lnTo>
                  <a:pt x="3956143" y="418619"/>
                </a:lnTo>
                <a:close/>
              </a:path>
              <a:path w="4647565" h="2101215">
                <a:moveTo>
                  <a:pt x="4003466" y="418619"/>
                </a:moveTo>
                <a:lnTo>
                  <a:pt x="3956143" y="418619"/>
                </a:lnTo>
                <a:lnTo>
                  <a:pt x="3956143" y="428144"/>
                </a:lnTo>
                <a:lnTo>
                  <a:pt x="4003466" y="428144"/>
                </a:lnTo>
                <a:lnTo>
                  <a:pt x="4003466" y="418619"/>
                </a:lnTo>
                <a:close/>
              </a:path>
              <a:path w="4647565" h="2101215">
                <a:moveTo>
                  <a:pt x="4006094" y="418619"/>
                </a:moveTo>
                <a:lnTo>
                  <a:pt x="4003466" y="418619"/>
                </a:lnTo>
                <a:lnTo>
                  <a:pt x="4003466" y="428144"/>
                </a:lnTo>
                <a:lnTo>
                  <a:pt x="4006094" y="428144"/>
                </a:lnTo>
                <a:lnTo>
                  <a:pt x="4008229" y="426010"/>
                </a:lnTo>
                <a:lnTo>
                  <a:pt x="4008229" y="420754"/>
                </a:lnTo>
                <a:lnTo>
                  <a:pt x="4006094" y="418619"/>
                </a:lnTo>
                <a:close/>
              </a:path>
              <a:path w="4647565" h="2101215">
                <a:moveTo>
                  <a:pt x="4050788" y="418619"/>
                </a:moveTo>
                <a:lnTo>
                  <a:pt x="4048160" y="418619"/>
                </a:lnTo>
                <a:lnTo>
                  <a:pt x="4046025" y="420754"/>
                </a:lnTo>
                <a:lnTo>
                  <a:pt x="4046025" y="426010"/>
                </a:lnTo>
                <a:lnTo>
                  <a:pt x="4048160" y="428144"/>
                </a:lnTo>
                <a:lnTo>
                  <a:pt x="4050788" y="428144"/>
                </a:lnTo>
                <a:lnTo>
                  <a:pt x="4050788" y="418619"/>
                </a:lnTo>
                <a:close/>
              </a:path>
              <a:path w="4647565" h="2101215">
                <a:moveTo>
                  <a:pt x="4098109" y="418619"/>
                </a:moveTo>
                <a:lnTo>
                  <a:pt x="4050788" y="418619"/>
                </a:lnTo>
                <a:lnTo>
                  <a:pt x="4050788" y="428144"/>
                </a:lnTo>
                <a:lnTo>
                  <a:pt x="4098109" y="428144"/>
                </a:lnTo>
                <a:lnTo>
                  <a:pt x="4098109" y="418619"/>
                </a:lnTo>
                <a:close/>
              </a:path>
              <a:path w="4647565" h="2101215">
                <a:moveTo>
                  <a:pt x="4100738" y="418619"/>
                </a:moveTo>
                <a:lnTo>
                  <a:pt x="4098109" y="418619"/>
                </a:lnTo>
                <a:lnTo>
                  <a:pt x="4098109" y="428144"/>
                </a:lnTo>
                <a:lnTo>
                  <a:pt x="4100738" y="428144"/>
                </a:lnTo>
                <a:lnTo>
                  <a:pt x="4102873" y="426010"/>
                </a:lnTo>
                <a:lnTo>
                  <a:pt x="4102873" y="420754"/>
                </a:lnTo>
                <a:lnTo>
                  <a:pt x="4100738" y="418619"/>
                </a:lnTo>
                <a:close/>
              </a:path>
              <a:path w="4647565" h="2101215">
                <a:moveTo>
                  <a:pt x="4145432" y="418619"/>
                </a:moveTo>
                <a:lnTo>
                  <a:pt x="4142804" y="418619"/>
                </a:lnTo>
                <a:lnTo>
                  <a:pt x="4140669" y="420754"/>
                </a:lnTo>
                <a:lnTo>
                  <a:pt x="4140669" y="426010"/>
                </a:lnTo>
                <a:lnTo>
                  <a:pt x="4142804" y="428144"/>
                </a:lnTo>
                <a:lnTo>
                  <a:pt x="4145432" y="428144"/>
                </a:lnTo>
                <a:lnTo>
                  <a:pt x="4145432" y="418619"/>
                </a:lnTo>
                <a:close/>
              </a:path>
              <a:path w="4647565" h="2101215">
                <a:moveTo>
                  <a:pt x="4192753" y="418619"/>
                </a:moveTo>
                <a:lnTo>
                  <a:pt x="4145432" y="418619"/>
                </a:lnTo>
                <a:lnTo>
                  <a:pt x="4145432" y="428144"/>
                </a:lnTo>
                <a:lnTo>
                  <a:pt x="4192753" y="428144"/>
                </a:lnTo>
                <a:lnTo>
                  <a:pt x="4192753" y="418619"/>
                </a:lnTo>
                <a:close/>
              </a:path>
              <a:path w="4647565" h="2101215">
                <a:moveTo>
                  <a:pt x="4195382" y="418619"/>
                </a:moveTo>
                <a:lnTo>
                  <a:pt x="4192753" y="418619"/>
                </a:lnTo>
                <a:lnTo>
                  <a:pt x="4192753" y="428144"/>
                </a:lnTo>
                <a:lnTo>
                  <a:pt x="4195382" y="428144"/>
                </a:lnTo>
                <a:lnTo>
                  <a:pt x="4197516" y="426010"/>
                </a:lnTo>
                <a:lnTo>
                  <a:pt x="4197516" y="420754"/>
                </a:lnTo>
                <a:lnTo>
                  <a:pt x="4195382" y="418619"/>
                </a:lnTo>
                <a:close/>
              </a:path>
              <a:path w="4647565" h="2101215">
                <a:moveTo>
                  <a:pt x="4240076" y="418619"/>
                </a:moveTo>
                <a:lnTo>
                  <a:pt x="4237447" y="418619"/>
                </a:lnTo>
                <a:lnTo>
                  <a:pt x="4235312" y="420754"/>
                </a:lnTo>
                <a:lnTo>
                  <a:pt x="4235312" y="426010"/>
                </a:lnTo>
                <a:lnTo>
                  <a:pt x="4237447" y="428144"/>
                </a:lnTo>
                <a:lnTo>
                  <a:pt x="4240076" y="428144"/>
                </a:lnTo>
                <a:lnTo>
                  <a:pt x="4240076" y="418619"/>
                </a:lnTo>
                <a:close/>
              </a:path>
              <a:path w="4647565" h="2101215">
                <a:moveTo>
                  <a:pt x="4287398" y="418619"/>
                </a:moveTo>
                <a:lnTo>
                  <a:pt x="4240076" y="418619"/>
                </a:lnTo>
                <a:lnTo>
                  <a:pt x="4240076" y="428144"/>
                </a:lnTo>
                <a:lnTo>
                  <a:pt x="4287398" y="428144"/>
                </a:lnTo>
                <a:lnTo>
                  <a:pt x="4287398" y="418619"/>
                </a:lnTo>
                <a:close/>
              </a:path>
              <a:path w="4647565" h="2101215">
                <a:moveTo>
                  <a:pt x="4290025" y="418619"/>
                </a:moveTo>
                <a:lnTo>
                  <a:pt x="4287398" y="418619"/>
                </a:lnTo>
                <a:lnTo>
                  <a:pt x="4287398" y="428144"/>
                </a:lnTo>
                <a:lnTo>
                  <a:pt x="4290025" y="428144"/>
                </a:lnTo>
                <a:lnTo>
                  <a:pt x="4292160" y="426010"/>
                </a:lnTo>
                <a:lnTo>
                  <a:pt x="4292160" y="420754"/>
                </a:lnTo>
                <a:lnTo>
                  <a:pt x="4290025" y="418619"/>
                </a:lnTo>
                <a:close/>
              </a:path>
              <a:path w="4647565" h="2101215">
                <a:moveTo>
                  <a:pt x="4334719" y="418619"/>
                </a:moveTo>
                <a:lnTo>
                  <a:pt x="4332091" y="418619"/>
                </a:lnTo>
                <a:lnTo>
                  <a:pt x="4329957" y="420754"/>
                </a:lnTo>
                <a:lnTo>
                  <a:pt x="4329957" y="426010"/>
                </a:lnTo>
                <a:lnTo>
                  <a:pt x="4332091" y="428144"/>
                </a:lnTo>
                <a:lnTo>
                  <a:pt x="4334719" y="428144"/>
                </a:lnTo>
                <a:lnTo>
                  <a:pt x="4334719" y="418619"/>
                </a:lnTo>
                <a:close/>
              </a:path>
              <a:path w="4647565" h="2101215">
                <a:moveTo>
                  <a:pt x="4382042" y="418619"/>
                </a:moveTo>
                <a:lnTo>
                  <a:pt x="4334719" y="418619"/>
                </a:lnTo>
                <a:lnTo>
                  <a:pt x="4334719" y="428144"/>
                </a:lnTo>
                <a:lnTo>
                  <a:pt x="4382042" y="428144"/>
                </a:lnTo>
                <a:lnTo>
                  <a:pt x="4382042" y="418619"/>
                </a:lnTo>
                <a:close/>
              </a:path>
              <a:path w="4647565" h="2101215">
                <a:moveTo>
                  <a:pt x="4384669" y="418619"/>
                </a:moveTo>
                <a:lnTo>
                  <a:pt x="4382042" y="418619"/>
                </a:lnTo>
                <a:lnTo>
                  <a:pt x="4382042" y="428144"/>
                </a:lnTo>
                <a:lnTo>
                  <a:pt x="4384669" y="428144"/>
                </a:lnTo>
                <a:lnTo>
                  <a:pt x="4386804" y="426010"/>
                </a:lnTo>
                <a:lnTo>
                  <a:pt x="4386804" y="420754"/>
                </a:lnTo>
                <a:lnTo>
                  <a:pt x="4384669" y="418619"/>
                </a:lnTo>
                <a:close/>
              </a:path>
              <a:path w="4647565" h="2101215">
                <a:moveTo>
                  <a:pt x="4429363" y="418619"/>
                </a:moveTo>
                <a:lnTo>
                  <a:pt x="4426736" y="418619"/>
                </a:lnTo>
                <a:lnTo>
                  <a:pt x="4424601" y="420754"/>
                </a:lnTo>
                <a:lnTo>
                  <a:pt x="4424601" y="426010"/>
                </a:lnTo>
                <a:lnTo>
                  <a:pt x="4426736" y="428144"/>
                </a:lnTo>
                <a:lnTo>
                  <a:pt x="4429363" y="428144"/>
                </a:lnTo>
                <a:lnTo>
                  <a:pt x="4429363" y="418619"/>
                </a:lnTo>
                <a:close/>
              </a:path>
              <a:path w="4647565" h="2101215">
                <a:moveTo>
                  <a:pt x="4476686" y="418619"/>
                </a:moveTo>
                <a:lnTo>
                  <a:pt x="4429363" y="418619"/>
                </a:lnTo>
                <a:lnTo>
                  <a:pt x="4429363" y="428144"/>
                </a:lnTo>
                <a:lnTo>
                  <a:pt x="4476686" y="428144"/>
                </a:lnTo>
                <a:lnTo>
                  <a:pt x="4476686" y="418619"/>
                </a:lnTo>
                <a:close/>
              </a:path>
              <a:path w="4647565" h="2101215">
                <a:moveTo>
                  <a:pt x="4479314" y="418619"/>
                </a:moveTo>
                <a:lnTo>
                  <a:pt x="4476686" y="418619"/>
                </a:lnTo>
                <a:lnTo>
                  <a:pt x="4476686" y="428144"/>
                </a:lnTo>
                <a:lnTo>
                  <a:pt x="4479314" y="428144"/>
                </a:lnTo>
                <a:lnTo>
                  <a:pt x="4481449" y="426010"/>
                </a:lnTo>
                <a:lnTo>
                  <a:pt x="4481449" y="420754"/>
                </a:lnTo>
                <a:lnTo>
                  <a:pt x="4479314" y="418619"/>
                </a:lnTo>
                <a:close/>
              </a:path>
              <a:path w="4647565" h="2101215">
                <a:moveTo>
                  <a:pt x="4524007" y="418619"/>
                </a:moveTo>
                <a:lnTo>
                  <a:pt x="4521380" y="418619"/>
                </a:lnTo>
                <a:lnTo>
                  <a:pt x="4519245" y="420754"/>
                </a:lnTo>
                <a:lnTo>
                  <a:pt x="4519245" y="426010"/>
                </a:lnTo>
                <a:lnTo>
                  <a:pt x="4521380" y="428144"/>
                </a:lnTo>
                <a:lnTo>
                  <a:pt x="4524007" y="428144"/>
                </a:lnTo>
                <a:lnTo>
                  <a:pt x="4524007" y="418619"/>
                </a:lnTo>
                <a:close/>
              </a:path>
              <a:path w="4647565" h="2101215">
                <a:moveTo>
                  <a:pt x="4571330" y="418619"/>
                </a:moveTo>
                <a:lnTo>
                  <a:pt x="4524007" y="418619"/>
                </a:lnTo>
                <a:lnTo>
                  <a:pt x="4524007" y="428144"/>
                </a:lnTo>
                <a:lnTo>
                  <a:pt x="4571330" y="428144"/>
                </a:lnTo>
                <a:lnTo>
                  <a:pt x="4571330" y="418619"/>
                </a:lnTo>
                <a:close/>
              </a:path>
              <a:path w="4647565" h="2101215">
                <a:moveTo>
                  <a:pt x="4573958" y="418619"/>
                </a:moveTo>
                <a:lnTo>
                  <a:pt x="4571330" y="418619"/>
                </a:lnTo>
                <a:lnTo>
                  <a:pt x="4571330" y="428144"/>
                </a:lnTo>
                <a:lnTo>
                  <a:pt x="4573958" y="428144"/>
                </a:lnTo>
                <a:lnTo>
                  <a:pt x="4576093" y="426010"/>
                </a:lnTo>
                <a:lnTo>
                  <a:pt x="4576093" y="420754"/>
                </a:lnTo>
                <a:lnTo>
                  <a:pt x="4573958" y="418619"/>
                </a:lnTo>
                <a:close/>
              </a:path>
              <a:path w="4647565" h="2101215">
                <a:moveTo>
                  <a:pt x="4618652" y="418619"/>
                </a:moveTo>
                <a:lnTo>
                  <a:pt x="4616024" y="418619"/>
                </a:lnTo>
                <a:lnTo>
                  <a:pt x="4613889" y="420754"/>
                </a:lnTo>
                <a:lnTo>
                  <a:pt x="4613889" y="426010"/>
                </a:lnTo>
                <a:lnTo>
                  <a:pt x="4616024" y="428144"/>
                </a:lnTo>
                <a:lnTo>
                  <a:pt x="4618652" y="428144"/>
                </a:lnTo>
                <a:lnTo>
                  <a:pt x="4618652" y="418619"/>
                </a:lnTo>
                <a:close/>
              </a:path>
              <a:path w="4647565" h="2101215">
                <a:moveTo>
                  <a:pt x="4642181" y="418619"/>
                </a:moveTo>
                <a:lnTo>
                  <a:pt x="4618652" y="418619"/>
                </a:lnTo>
                <a:lnTo>
                  <a:pt x="4618652" y="428144"/>
                </a:lnTo>
                <a:lnTo>
                  <a:pt x="4642181" y="428144"/>
                </a:lnTo>
                <a:lnTo>
                  <a:pt x="4642181" y="418619"/>
                </a:lnTo>
                <a:close/>
              </a:path>
              <a:path w="4647565" h="2101215">
                <a:moveTo>
                  <a:pt x="4644810" y="418619"/>
                </a:moveTo>
                <a:lnTo>
                  <a:pt x="4642181" y="418619"/>
                </a:lnTo>
                <a:lnTo>
                  <a:pt x="4642181" y="428144"/>
                </a:lnTo>
                <a:lnTo>
                  <a:pt x="4644810" y="428144"/>
                </a:lnTo>
                <a:lnTo>
                  <a:pt x="4646943" y="426010"/>
                </a:lnTo>
                <a:lnTo>
                  <a:pt x="4646943" y="420754"/>
                </a:lnTo>
                <a:lnTo>
                  <a:pt x="4644810" y="418619"/>
                </a:lnTo>
                <a:close/>
              </a:path>
              <a:path w="4647565" h="2101215">
                <a:moveTo>
                  <a:pt x="4762" y="0"/>
                </a:moveTo>
                <a:lnTo>
                  <a:pt x="2134" y="0"/>
                </a:lnTo>
                <a:lnTo>
                  <a:pt x="0" y="2134"/>
                </a:lnTo>
                <a:lnTo>
                  <a:pt x="0" y="7391"/>
                </a:lnTo>
                <a:lnTo>
                  <a:pt x="2134" y="9526"/>
                </a:lnTo>
                <a:lnTo>
                  <a:pt x="4762" y="9526"/>
                </a:lnTo>
                <a:lnTo>
                  <a:pt x="4762" y="0"/>
                </a:lnTo>
                <a:close/>
              </a:path>
              <a:path w="4647565" h="2101215">
                <a:moveTo>
                  <a:pt x="28421" y="0"/>
                </a:moveTo>
                <a:lnTo>
                  <a:pt x="4762" y="0"/>
                </a:lnTo>
                <a:lnTo>
                  <a:pt x="4762" y="9526"/>
                </a:lnTo>
                <a:lnTo>
                  <a:pt x="28421" y="9526"/>
                </a:lnTo>
                <a:lnTo>
                  <a:pt x="28421" y="0"/>
                </a:lnTo>
                <a:close/>
              </a:path>
              <a:path w="4647565" h="2101215">
                <a:moveTo>
                  <a:pt x="31050" y="0"/>
                </a:moveTo>
                <a:lnTo>
                  <a:pt x="28421" y="0"/>
                </a:lnTo>
                <a:lnTo>
                  <a:pt x="28421" y="9526"/>
                </a:lnTo>
                <a:lnTo>
                  <a:pt x="31050" y="9526"/>
                </a:lnTo>
                <a:lnTo>
                  <a:pt x="33185" y="7391"/>
                </a:lnTo>
                <a:lnTo>
                  <a:pt x="33185" y="2134"/>
                </a:lnTo>
                <a:lnTo>
                  <a:pt x="31050" y="0"/>
                </a:lnTo>
                <a:close/>
              </a:path>
              <a:path w="4647565" h="2101215">
                <a:moveTo>
                  <a:pt x="75744" y="0"/>
                </a:moveTo>
                <a:lnTo>
                  <a:pt x="73115" y="0"/>
                </a:lnTo>
                <a:lnTo>
                  <a:pt x="70981" y="2134"/>
                </a:lnTo>
                <a:lnTo>
                  <a:pt x="70981" y="7391"/>
                </a:lnTo>
                <a:lnTo>
                  <a:pt x="73115" y="9526"/>
                </a:lnTo>
                <a:lnTo>
                  <a:pt x="75744" y="9526"/>
                </a:lnTo>
                <a:lnTo>
                  <a:pt x="75744" y="0"/>
                </a:lnTo>
                <a:close/>
              </a:path>
              <a:path w="4647565" h="2101215">
                <a:moveTo>
                  <a:pt x="123065" y="0"/>
                </a:moveTo>
                <a:lnTo>
                  <a:pt x="75744" y="0"/>
                </a:lnTo>
                <a:lnTo>
                  <a:pt x="75744" y="9526"/>
                </a:lnTo>
                <a:lnTo>
                  <a:pt x="123065" y="9526"/>
                </a:lnTo>
                <a:lnTo>
                  <a:pt x="123065" y="0"/>
                </a:lnTo>
                <a:close/>
              </a:path>
              <a:path w="4647565" h="2101215">
                <a:moveTo>
                  <a:pt x="125693" y="0"/>
                </a:moveTo>
                <a:lnTo>
                  <a:pt x="123065" y="0"/>
                </a:lnTo>
                <a:lnTo>
                  <a:pt x="123065" y="9526"/>
                </a:lnTo>
                <a:lnTo>
                  <a:pt x="125693" y="9526"/>
                </a:lnTo>
                <a:lnTo>
                  <a:pt x="127828" y="7391"/>
                </a:lnTo>
                <a:lnTo>
                  <a:pt x="127828" y="2134"/>
                </a:lnTo>
                <a:lnTo>
                  <a:pt x="125693" y="0"/>
                </a:lnTo>
                <a:close/>
              </a:path>
              <a:path w="4647565" h="2101215">
                <a:moveTo>
                  <a:pt x="170388" y="0"/>
                </a:moveTo>
                <a:lnTo>
                  <a:pt x="167759" y="0"/>
                </a:lnTo>
                <a:lnTo>
                  <a:pt x="165624" y="2134"/>
                </a:lnTo>
                <a:lnTo>
                  <a:pt x="165624" y="7391"/>
                </a:lnTo>
                <a:lnTo>
                  <a:pt x="167759" y="9526"/>
                </a:lnTo>
                <a:lnTo>
                  <a:pt x="170388" y="9526"/>
                </a:lnTo>
                <a:lnTo>
                  <a:pt x="170388" y="0"/>
                </a:lnTo>
                <a:close/>
              </a:path>
              <a:path w="4647565" h="2101215">
                <a:moveTo>
                  <a:pt x="217709" y="0"/>
                </a:moveTo>
                <a:lnTo>
                  <a:pt x="170388" y="0"/>
                </a:lnTo>
                <a:lnTo>
                  <a:pt x="170388" y="9526"/>
                </a:lnTo>
                <a:lnTo>
                  <a:pt x="217709" y="9526"/>
                </a:lnTo>
                <a:lnTo>
                  <a:pt x="217709" y="0"/>
                </a:lnTo>
                <a:close/>
              </a:path>
              <a:path w="4647565" h="2101215">
                <a:moveTo>
                  <a:pt x="220337" y="0"/>
                </a:moveTo>
                <a:lnTo>
                  <a:pt x="217709" y="0"/>
                </a:lnTo>
                <a:lnTo>
                  <a:pt x="217709" y="9526"/>
                </a:lnTo>
                <a:lnTo>
                  <a:pt x="220337" y="9526"/>
                </a:lnTo>
                <a:lnTo>
                  <a:pt x="222472" y="7391"/>
                </a:lnTo>
                <a:lnTo>
                  <a:pt x="222472" y="2134"/>
                </a:lnTo>
                <a:lnTo>
                  <a:pt x="220337" y="0"/>
                </a:lnTo>
                <a:close/>
              </a:path>
              <a:path w="4647565" h="2101215">
                <a:moveTo>
                  <a:pt x="265028" y="0"/>
                </a:moveTo>
                <a:lnTo>
                  <a:pt x="262399" y="0"/>
                </a:lnTo>
                <a:lnTo>
                  <a:pt x="260264" y="2134"/>
                </a:lnTo>
                <a:lnTo>
                  <a:pt x="260264" y="7391"/>
                </a:lnTo>
                <a:lnTo>
                  <a:pt x="262399" y="9526"/>
                </a:lnTo>
                <a:lnTo>
                  <a:pt x="265028" y="9526"/>
                </a:lnTo>
                <a:lnTo>
                  <a:pt x="265028" y="0"/>
                </a:lnTo>
                <a:close/>
              </a:path>
              <a:path w="4647565" h="2101215">
                <a:moveTo>
                  <a:pt x="312350" y="0"/>
                </a:moveTo>
                <a:lnTo>
                  <a:pt x="265028" y="0"/>
                </a:lnTo>
                <a:lnTo>
                  <a:pt x="265028" y="9526"/>
                </a:lnTo>
                <a:lnTo>
                  <a:pt x="312350" y="9526"/>
                </a:lnTo>
                <a:lnTo>
                  <a:pt x="312350" y="0"/>
                </a:lnTo>
                <a:close/>
              </a:path>
              <a:path w="4647565" h="2101215">
                <a:moveTo>
                  <a:pt x="314977" y="0"/>
                </a:moveTo>
                <a:lnTo>
                  <a:pt x="312350" y="0"/>
                </a:lnTo>
                <a:lnTo>
                  <a:pt x="312350" y="9526"/>
                </a:lnTo>
                <a:lnTo>
                  <a:pt x="314977" y="9526"/>
                </a:lnTo>
                <a:lnTo>
                  <a:pt x="317112" y="7391"/>
                </a:lnTo>
                <a:lnTo>
                  <a:pt x="317112" y="2134"/>
                </a:lnTo>
                <a:lnTo>
                  <a:pt x="314977" y="0"/>
                </a:lnTo>
                <a:close/>
              </a:path>
              <a:path w="4647565" h="2101215">
                <a:moveTo>
                  <a:pt x="359671" y="0"/>
                </a:moveTo>
                <a:lnTo>
                  <a:pt x="357043" y="0"/>
                </a:lnTo>
                <a:lnTo>
                  <a:pt x="354909" y="2134"/>
                </a:lnTo>
                <a:lnTo>
                  <a:pt x="354909" y="7391"/>
                </a:lnTo>
                <a:lnTo>
                  <a:pt x="357043" y="9526"/>
                </a:lnTo>
                <a:lnTo>
                  <a:pt x="359671" y="9526"/>
                </a:lnTo>
                <a:lnTo>
                  <a:pt x="359671" y="0"/>
                </a:lnTo>
                <a:close/>
              </a:path>
              <a:path w="4647565" h="2101215">
                <a:moveTo>
                  <a:pt x="406994" y="0"/>
                </a:moveTo>
                <a:lnTo>
                  <a:pt x="359671" y="0"/>
                </a:lnTo>
                <a:lnTo>
                  <a:pt x="359671" y="9526"/>
                </a:lnTo>
                <a:lnTo>
                  <a:pt x="406994" y="9526"/>
                </a:lnTo>
                <a:lnTo>
                  <a:pt x="406994" y="0"/>
                </a:lnTo>
                <a:close/>
              </a:path>
              <a:path w="4647565" h="2101215">
                <a:moveTo>
                  <a:pt x="409621" y="0"/>
                </a:moveTo>
                <a:lnTo>
                  <a:pt x="406994" y="0"/>
                </a:lnTo>
                <a:lnTo>
                  <a:pt x="406994" y="9526"/>
                </a:lnTo>
                <a:lnTo>
                  <a:pt x="409621" y="9526"/>
                </a:lnTo>
                <a:lnTo>
                  <a:pt x="411756" y="7391"/>
                </a:lnTo>
                <a:lnTo>
                  <a:pt x="411756" y="2134"/>
                </a:lnTo>
                <a:lnTo>
                  <a:pt x="409621" y="0"/>
                </a:lnTo>
                <a:close/>
              </a:path>
              <a:path w="4647565" h="2101215">
                <a:moveTo>
                  <a:pt x="454315" y="0"/>
                </a:moveTo>
                <a:lnTo>
                  <a:pt x="451688" y="0"/>
                </a:lnTo>
                <a:lnTo>
                  <a:pt x="449553" y="2134"/>
                </a:lnTo>
                <a:lnTo>
                  <a:pt x="449553" y="7391"/>
                </a:lnTo>
                <a:lnTo>
                  <a:pt x="451688" y="9526"/>
                </a:lnTo>
                <a:lnTo>
                  <a:pt x="454315" y="9526"/>
                </a:lnTo>
                <a:lnTo>
                  <a:pt x="454315" y="0"/>
                </a:lnTo>
                <a:close/>
              </a:path>
              <a:path w="4647565" h="2101215">
                <a:moveTo>
                  <a:pt x="501638" y="0"/>
                </a:moveTo>
                <a:lnTo>
                  <a:pt x="454315" y="0"/>
                </a:lnTo>
                <a:lnTo>
                  <a:pt x="454315" y="9526"/>
                </a:lnTo>
                <a:lnTo>
                  <a:pt x="501638" y="9526"/>
                </a:lnTo>
                <a:lnTo>
                  <a:pt x="501638" y="0"/>
                </a:lnTo>
                <a:close/>
              </a:path>
              <a:path w="4647565" h="2101215">
                <a:moveTo>
                  <a:pt x="504266" y="0"/>
                </a:moveTo>
                <a:lnTo>
                  <a:pt x="501638" y="0"/>
                </a:lnTo>
                <a:lnTo>
                  <a:pt x="501638" y="9526"/>
                </a:lnTo>
                <a:lnTo>
                  <a:pt x="504266" y="9526"/>
                </a:lnTo>
                <a:lnTo>
                  <a:pt x="506401" y="7391"/>
                </a:lnTo>
                <a:lnTo>
                  <a:pt x="506401" y="2134"/>
                </a:lnTo>
                <a:lnTo>
                  <a:pt x="504266" y="0"/>
                </a:lnTo>
                <a:close/>
              </a:path>
              <a:path w="4647565" h="2101215">
                <a:moveTo>
                  <a:pt x="548960" y="0"/>
                </a:moveTo>
                <a:lnTo>
                  <a:pt x="546332" y="0"/>
                </a:lnTo>
                <a:lnTo>
                  <a:pt x="544197" y="2134"/>
                </a:lnTo>
                <a:lnTo>
                  <a:pt x="544197" y="7391"/>
                </a:lnTo>
                <a:lnTo>
                  <a:pt x="546332" y="9526"/>
                </a:lnTo>
                <a:lnTo>
                  <a:pt x="548960" y="9526"/>
                </a:lnTo>
                <a:lnTo>
                  <a:pt x="548960" y="0"/>
                </a:lnTo>
                <a:close/>
              </a:path>
              <a:path w="4647565" h="2101215">
                <a:moveTo>
                  <a:pt x="596282" y="0"/>
                </a:moveTo>
                <a:lnTo>
                  <a:pt x="548960" y="0"/>
                </a:lnTo>
                <a:lnTo>
                  <a:pt x="548960" y="9526"/>
                </a:lnTo>
                <a:lnTo>
                  <a:pt x="596282" y="9526"/>
                </a:lnTo>
                <a:lnTo>
                  <a:pt x="596282" y="0"/>
                </a:lnTo>
                <a:close/>
              </a:path>
              <a:path w="4647565" h="2101215">
                <a:moveTo>
                  <a:pt x="598910" y="0"/>
                </a:moveTo>
                <a:lnTo>
                  <a:pt x="596282" y="0"/>
                </a:lnTo>
                <a:lnTo>
                  <a:pt x="596282" y="9526"/>
                </a:lnTo>
                <a:lnTo>
                  <a:pt x="598910" y="9526"/>
                </a:lnTo>
                <a:lnTo>
                  <a:pt x="601045" y="7391"/>
                </a:lnTo>
                <a:lnTo>
                  <a:pt x="601045" y="2134"/>
                </a:lnTo>
                <a:lnTo>
                  <a:pt x="598910" y="0"/>
                </a:lnTo>
                <a:close/>
              </a:path>
              <a:path w="4647565" h="2101215">
                <a:moveTo>
                  <a:pt x="643604" y="0"/>
                </a:moveTo>
                <a:lnTo>
                  <a:pt x="640976" y="0"/>
                </a:lnTo>
                <a:lnTo>
                  <a:pt x="638841" y="2134"/>
                </a:lnTo>
                <a:lnTo>
                  <a:pt x="638841" y="7391"/>
                </a:lnTo>
                <a:lnTo>
                  <a:pt x="640976" y="9526"/>
                </a:lnTo>
                <a:lnTo>
                  <a:pt x="643604" y="9526"/>
                </a:lnTo>
                <a:lnTo>
                  <a:pt x="643604" y="0"/>
                </a:lnTo>
                <a:close/>
              </a:path>
              <a:path w="4647565" h="2101215">
                <a:moveTo>
                  <a:pt x="690925" y="0"/>
                </a:moveTo>
                <a:lnTo>
                  <a:pt x="643604" y="0"/>
                </a:lnTo>
                <a:lnTo>
                  <a:pt x="643604" y="9526"/>
                </a:lnTo>
                <a:lnTo>
                  <a:pt x="690925" y="9526"/>
                </a:lnTo>
                <a:lnTo>
                  <a:pt x="690925" y="0"/>
                </a:lnTo>
                <a:close/>
              </a:path>
              <a:path w="4647565" h="2101215">
                <a:moveTo>
                  <a:pt x="693554" y="0"/>
                </a:moveTo>
                <a:lnTo>
                  <a:pt x="690925" y="0"/>
                </a:lnTo>
                <a:lnTo>
                  <a:pt x="690925" y="9526"/>
                </a:lnTo>
                <a:lnTo>
                  <a:pt x="693554" y="9526"/>
                </a:lnTo>
                <a:lnTo>
                  <a:pt x="695689" y="7391"/>
                </a:lnTo>
                <a:lnTo>
                  <a:pt x="695689" y="2134"/>
                </a:lnTo>
                <a:lnTo>
                  <a:pt x="693554" y="0"/>
                </a:lnTo>
                <a:close/>
              </a:path>
              <a:path w="4647565" h="2101215">
                <a:moveTo>
                  <a:pt x="738248" y="0"/>
                </a:moveTo>
                <a:lnTo>
                  <a:pt x="735619" y="0"/>
                </a:lnTo>
                <a:lnTo>
                  <a:pt x="733485" y="2134"/>
                </a:lnTo>
                <a:lnTo>
                  <a:pt x="733485" y="7391"/>
                </a:lnTo>
                <a:lnTo>
                  <a:pt x="735619" y="9526"/>
                </a:lnTo>
                <a:lnTo>
                  <a:pt x="738248" y="9526"/>
                </a:lnTo>
                <a:lnTo>
                  <a:pt x="738248" y="0"/>
                </a:lnTo>
                <a:close/>
              </a:path>
              <a:path w="4647565" h="2101215">
                <a:moveTo>
                  <a:pt x="785569" y="0"/>
                </a:moveTo>
                <a:lnTo>
                  <a:pt x="738248" y="0"/>
                </a:lnTo>
                <a:lnTo>
                  <a:pt x="738248" y="9526"/>
                </a:lnTo>
                <a:lnTo>
                  <a:pt x="785569" y="9526"/>
                </a:lnTo>
                <a:lnTo>
                  <a:pt x="785569" y="0"/>
                </a:lnTo>
                <a:close/>
              </a:path>
              <a:path w="4647565" h="2101215">
                <a:moveTo>
                  <a:pt x="788197" y="0"/>
                </a:moveTo>
                <a:lnTo>
                  <a:pt x="785569" y="0"/>
                </a:lnTo>
                <a:lnTo>
                  <a:pt x="785569" y="9526"/>
                </a:lnTo>
                <a:lnTo>
                  <a:pt x="788197" y="9526"/>
                </a:lnTo>
                <a:lnTo>
                  <a:pt x="790332" y="7391"/>
                </a:lnTo>
                <a:lnTo>
                  <a:pt x="790332" y="2134"/>
                </a:lnTo>
                <a:lnTo>
                  <a:pt x="788197" y="0"/>
                </a:lnTo>
                <a:close/>
              </a:path>
              <a:path w="4647565" h="2101215">
                <a:moveTo>
                  <a:pt x="832892" y="0"/>
                </a:moveTo>
                <a:lnTo>
                  <a:pt x="830263" y="0"/>
                </a:lnTo>
                <a:lnTo>
                  <a:pt x="828128" y="2134"/>
                </a:lnTo>
                <a:lnTo>
                  <a:pt x="828128" y="7391"/>
                </a:lnTo>
                <a:lnTo>
                  <a:pt x="830263" y="9526"/>
                </a:lnTo>
                <a:lnTo>
                  <a:pt x="832892" y="9526"/>
                </a:lnTo>
                <a:lnTo>
                  <a:pt x="832892" y="0"/>
                </a:lnTo>
                <a:close/>
              </a:path>
              <a:path w="4647565" h="2101215">
                <a:moveTo>
                  <a:pt x="880214" y="0"/>
                </a:moveTo>
                <a:lnTo>
                  <a:pt x="832892" y="0"/>
                </a:lnTo>
                <a:lnTo>
                  <a:pt x="832892" y="9526"/>
                </a:lnTo>
                <a:lnTo>
                  <a:pt x="880214" y="9526"/>
                </a:lnTo>
                <a:lnTo>
                  <a:pt x="880214" y="0"/>
                </a:lnTo>
                <a:close/>
              </a:path>
              <a:path w="4647565" h="2101215">
                <a:moveTo>
                  <a:pt x="882841" y="0"/>
                </a:moveTo>
                <a:lnTo>
                  <a:pt x="880214" y="0"/>
                </a:lnTo>
                <a:lnTo>
                  <a:pt x="880214" y="9526"/>
                </a:lnTo>
                <a:lnTo>
                  <a:pt x="882841" y="9526"/>
                </a:lnTo>
                <a:lnTo>
                  <a:pt x="884976" y="7391"/>
                </a:lnTo>
                <a:lnTo>
                  <a:pt x="884976" y="2134"/>
                </a:lnTo>
                <a:lnTo>
                  <a:pt x="882841" y="0"/>
                </a:lnTo>
                <a:close/>
              </a:path>
              <a:path w="4647565" h="2101215">
                <a:moveTo>
                  <a:pt x="927535" y="0"/>
                </a:moveTo>
                <a:lnTo>
                  <a:pt x="924907" y="0"/>
                </a:lnTo>
                <a:lnTo>
                  <a:pt x="922773" y="2134"/>
                </a:lnTo>
                <a:lnTo>
                  <a:pt x="922773" y="7391"/>
                </a:lnTo>
                <a:lnTo>
                  <a:pt x="924907" y="9526"/>
                </a:lnTo>
                <a:lnTo>
                  <a:pt x="927535" y="9526"/>
                </a:lnTo>
                <a:lnTo>
                  <a:pt x="927535" y="0"/>
                </a:lnTo>
                <a:close/>
              </a:path>
              <a:path w="4647565" h="2101215">
                <a:moveTo>
                  <a:pt x="974858" y="0"/>
                </a:moveTo>
                <a:lnTo>
                  <a:pt x="927535" y="0"/>
                </a:lnTo>
                <a:lnTo>
                  <a:pt x="927535" y="9526"/>
                </a:lnTo>
                <a:lnTo>
                  <a:pt x="974858" y="9526"/>
                </a:lnTo>
                <a:lnTo>
                  <a:pt x="974858" y="0"/>
                </a:lnTo>
                <a:close/>
              </a:path>
              <a:path w="4647565" h="2101215">
                <a:moveTo>
                  <a:pt x="977485" y="0"/>
                </a:moveTo>
                <a:lnTo>
                  <a:pt x="974858" y="0"/>
                </a:lnTo>
                <a:lnTo>
                  <a:pt x="974858" y="9526"/>
                </a:lnTo>
                <a:lnTo>
                  <a:pt x="977485" y="9526"/>
                </a:lnTo>
                <a:lnTo>
                  <a:pt x="979620" y="7391"/>
                </a:lnTo>
                <a:lnTo>
                  <a:pt x="979620" y="2134"/>
                </a:lnTo>
                <a:lnTo>
                  <a:pt x="977485" y="0"/>
                </a:lnTo>
                <a:close/>
              </a:path>
              <a:path w="4647565" h="2101215">
                <a:moveTo>
                  <a:pt x="1022179" y="0"/>
                </a:moveTo>
                <a:lnTo>
                  <a:pt x="1019552" y="0"/>
                </a:lnTo>
                <a:lnTo>
                  <a:pt x="1017417" y="2134"/>
                </a:lnTo>
                <a:lnTo>
                  <a:pt x="1017417" y="7391"/>
                </a:lnTo>
                <a:lnTo>
                  <a:pt x="1019552" y="9526"/>
                </a:lnTo>
                <a:lnTo>
                  <a:pt x="1022179" y="9526"/>
                </a:lnTo>
                <a:lnTo>
                  <a:pt x="1022179" y="0"/>
                </a:lnTo>
                <a:close/>
              </a:path>
              <a:path w="4647565" h="2101215">
                <a:moveTo>
                  <a:pt x="1069502" y="0"/>
                </a:moveTo>
                <a:lnTo>
                  <a:pt x="1022179" y="0"/>
                </a:lnTo>
                <a:lnTo>
                  <a:pt x="1022179" y="9526"/>
                </a:lnTo>
                <a:lnTo>
                  <a:pt x="1069502" y="9526"/>
                </a:lnTo>
                <a:lnTo>
                  <a:pt x="1069502" y="0"/>
                </a:lnTo>
                <a:close/>
              </a:path>
              <a:path w="4647565" h="2101215">
                <a:moveTo>
                  <a:pt x="1072130" y="0"/>
                </a:moveTo>
                <a:lnTo>
                  <a:pt x="1069502" y="0"/>
                </a:lnTo>
                <a:lnTo>
                  <a:pt x="1069502" y="9526"/>
                </a:lnTo>
                <a:lnTo>
                  <a:pt x="1072130" y="9526"/>
                </a:lnTo>
                <a:lnTo>
                  <a:pt x="1074265" y="7391"/>
                </a:lnTo>
                <a:lnTo>
                  <a:pt x="1074265" y="2134"/>
                </a:lnTo>
                <a:lnTo>
                  <a:pt x="1072130" y="0"/>
                </a:lnTo>
                <a:close/>
              </a:path>
              <a:path w="4647565" h="2101215">
                <a:moveTo>
                  <a:pt x="1116824" y="0"/>
                </a:moveTo>
                <a:lnTo>
                  <a:pt x="1114196" y="0"/>
                </a:lnTo>
                <a:lnTo>
                  <a:pt x="1112061" y="2134"/>
                </a:lnTo>
                <a:lnTo>
                  <a:pt x="1112061" y="7391"/>
                </a:lnTo>
                <a:lnTo>
                  <a:pt x="1114196" y="9526"/>
                </a:lnTo>
                <a:lnTo>
                  <a:pt x="1116824" y="9526"/>
                </a:lnTo>
                <a:lnTo>
                  <a:pt x="1116824" y="0"/>
                </a:lnTo>
                <a:close/>
              </a:path>
              <a:path w="4647565" h="2101215">
                <a:moveTo>
                  <a:pt x="1164146" y="0"/>
                </a:moveTo>
                <a:lnTo>
                  <a:pt x="1116824" y="0"/>
                </a:lnTo>
                <a:lnTo>
                  <a:pt x="1116824" y="9526"/>
                </a:lnTo>
                <a:lnTo>
                  <a:pt x="1164146" y="9526"/>
                </a:lnTo>
                <a:lnTo>
                  <a:pt x="1164146" y="0"/>
                </a:lnTo>
                <a:close/>
              </a:path>
              <a:path w="4647565" h="2101215">
                <a:moveTo>
                  <a:pt x="1166774" y="0"/>
                </a:moveTo>
                <a:lnTo>
                  <a:pt x="1164146" y="0"/>
                </a:lnTo>
                <a:lnTo>
                  <a:pt x="1164146" y="9526"/>
                </a:lnTo>
                <a:lnTo>
                  <a:pt x="1166774" y="9526"/>
                </a:lnTo>
                <a:lnTo>
                  <a:pt x="1168909" y="7391"/>
                </a:lnTo>
                <a:lnTo>
                  <a:pt x="1168909" y="2134"/>
                </a:lnTo>
                <a:lnTo>
                  <a:pt x="1166774" y="0"/>
                </a:lnTo>
                <a:close/>
              </a:path>
              <a:path w="4647565" h="2101215">
                <a:moveTo>
                  <a:pt x="1211468" y="0"/>
                </a:moveTo>
                <a:lnTo>
                  <a:pt x="1208840" y="0"/>
                </a:lnTo>
                <a:lnTo>
                  <a:pt x="1206705" y="2134"/>
                </a:lnTo>
                <a:lnTo>
                  <a:pt x="1206705" y="7391"/>
                </a:lnTo>
                <a:lnTo>
                  <a:pt x="1208840" y="9526"/>
                </a:lnTo>
                <a:lnTo>
                  <a:pt x="1211468" y="9526"/>
                </a:lnTo>
                <a:lnTo>
                  <a:pt x="1211468" y="0"/>
                </a:lnTo>
                <a:close/>
              </a:path>
              <a:path w="4647565" h="2101215">
                <a:moveTo>
                  <a:pt x="1258789" y="0"/>
                </a:moveTo>
                <a:lnTo>
                  <a:pt x="1211468" y="0"/>
                </a:lnTo>
                <a:lnTo>
                  <a:pt x="1211468" y="9526"/>
                </a:lnTo>
                <a:lnTo>
                  <a:pt x="1258789" y="9526"/>
                </a:lnTo>
                <a:lnTo>
                  <a:pt x="1258789" y="0"/>
                </a:lnTo>
                <a:close/>
              </a:path>
              <a:path w="4647565" h="2101215">
                <a:moveTo>
                  <a:pt x="1261418" y="0"/>
                </a:moveTo>
                <a:lnTo>
                  <a:pt x="1258789" y="0"/>
                </a:lnTo>
                <a:lnTo>
                  <a:pt x="1258789" y="9526"/>
                </a:lnTo>
                <a:lnTo>
                  <a:pt x="1261418" y="9526"/>
                </a:lnTo>
                <a:lnTo>
                  <a:pt x="1263553" y="7391"/>
                </a:lnTo>
                <a:lnTo>
                  <a:pt x="1263553" y="2134"/>
                </a:lnTo>
                <a:lnTo>
                  <a:pt x="1261418" y="0"/>
                </a:lnTo>
                <a:close/>
              </a:path>
              <a:path w="4647565" h="2101215">
                <a:moveTo>
                  <a:pt x="1306112" y="0"/>
                </a:moveTo>
                <a:lnTo>
                  <a:pt x="1303483" y="0"/>
                </a:lnTo>
                <a:lnTo>
                  <a:pt x="1301349" y="2134"/>
                </a:lnTo>
                <a:lnTo>
                  <a:pt x="1301349" y="7391"/>
                </a:lnTo>
                <a:lnTo>
                  <a:pt x="1303483" y="9526"/>
                </a:lnTo>
                <a:lnTo>
                  <a:pt x="1306112" y="9526"/>
                </a:lnTo>
                <a:lnTo>
                  <a:pt x="1306112" y="0"/>
                </a:lnTo>
                <a:close/>
              </a:path>
              <a:path w="4647565" h="2101215">
                <a:moveTo>
                  <a:pt x="1353433" y="0"/>
                </a:moveTo>
                <a:lnTo>
                  <a:pt x="1306112" y="0"/>
                </a:lnTo>
                <a:lnTo>
                  <a:pt x="1306112" y="9526"/>
                </a:lnTo>
                <a:lnTo>
                  <a:pt x="1353433" y="9526"/>
                </a:lnTo>
                <a:lnTo>
                  <a:pt x="1353433" y="0"/>
                </a:lnTo>
                <a:close/>
              </a:path>
              <a:path w="4647565" h="2101215">
                <a:moveTo>
                  <a:pt x="1356061" y="0"/>
                </a:moveTo>
                <a:lnTo>
                  <a:pt x="1353433" y="0"/>
                </a:lnTo>
                <a:lnTo>
                  <a:pt x="1353433" y="9526"/>
                </a:lnTo>
                <a:lnTo>
                  <a:pt x="1356061" y="9526"/>
                </a:lnTo>
                <a:lnTo>
                  <a:pt x="1358196" y="7391"/>
                </a:lnTo>
                <a:lnTo>
                  <a:pt x="1358196" y="2134"/>
                </a:lnTo>
                <a:lnTo>
                  <a:pt x="1356061" y="0"/>
                </a:lnTo>
                <a:close/>
              </a:path>
              <a:path w="4647565" h="2101215">
                <a:moveTo>
                  <a:pt x="1400756" y="0"/>
                </a:moveTo>
                <a:lnTo>
                  <a:pt x="1398127" y="0"/>
                </a:lnTo>
                <a:lnTo>
                  <a:pt x="1395992" y="2134"/>
                </a:lnTo>
                <a:lnTo>
                  <a:pt x="1395992" y="7391"/>
                </a:lnTo>
                <a:lnTo>
                  <a:pt x="1398127" y="9526"/>
                </a:lnTo>
                <a:lnTo>
                  <a:pt x="1400756" y="9526"/>
                </a:lnTo>
                <a:lnTo>
                  <a:pt x="1400756" y="0"/>
                </a:lnTo>
                <a:close/>
              </a:path>
              <a:path w="4647565" h="2101215">
                <a:moveTo>
                  <a:pt x="1448078" y="0"/>
                </a:moveTo>
                <a:lnTo>
                  <a:pt x="1400756" y="0"/>
                </a:lnTo>
                <a:lnTo>
                  <a:pt x="1400756" y="9526"/>
                </a:lnTo>
                <a:lnTo>
                  <a:pt x="1448078" y="9526"/>
                </a:lnTo>
                <a:lnTo>
                  <a:pt x="1448078" y="0"/>
                </a:lnTo>
                <a:close/>
              </a:path>
              <a:path w="4647565" h="2101215">
                <a:moveTo>
                  <a:pt x="1450705" y="0"/>
                </a:moveTo>
                <a:lnTo>
                  <a:pt x="1448078" y="0"/>
                </a:lnTo>
                <a:lnTo>
                  <a:pt x="1448078" y="9526"/>
                </a:lnTo>
                <a:lnTo>
                  <a:pt x="1450705" y="9526"/>
                </a:lnTo>
                <a:lnTo>
                  <a:pt x="1452840" y="7391"/>
                </a:lnTo>
                <a:lnTo>
                  <a:pt x="1452840" y="2134"/>
                </a:lnTo>
                <a:lnTo>
                  <a:pt x="1450705" y="0"/>
                </a:lnTo>
                <a:close/>
              </a:path>
              <a:path w="4647565" h="2101215">
                <a:moveTo>
                  <a:pt x="1495399" y="0"/>
                </a:moveTo>
                <a:lnTo>
                  <a:pt x="1492771" y="0"/>
                </a:lnTo>
                <a:lnTo>
                  <a:pt x="1490637" y="2134"/>
                </a:lnTo>
                <a:lnTo>
                  <a:pt x="1490637" y="7391"/>
                </a:lnTo>
                <a:lnTo>
                  <a:pt x="1492771" y="9526"/>
                </a:lnTo>
                <a:lnTo>
                  <a:pt x="1495399" y="9526"/>
                </a:lnTo>
                <a:lnTo>
                  <a:pt x="1495399" y="0"/>
                </a:lnTo>
                <a:close/>
              </a:path>
              <a:path w="4647565" h="2101215">
                <a:moveTo>
                  <a:pt x="1542722" y="0"/>
                </a:moveTo>
                <a:lnTo>
                  <a:pt x="1495399" y="0"/>
                </a:lnTo>
                <a:lnTo>
                  <a:pt x="1495399" y="9526"/>
                </a:lnTo>
                <a:lnTo>
                  <a:pt x="1542722" y="9526"/>
                </a:lnTo>
                <a:lnTo>
                  <a:pt x="1542722" y="0"/>
                </a:lnTo>
                <a:close/>
              </a:path>
              <a:path w="4647565" h="2101215">
                <a:moveTo>
                  <a:pt x="1545349" y="0"/>
                </a:moveTo>
                <a:lnTo>
                  <a:pt x="1542722" y="0"/>
                </a:lnTo>
                <a:lnTo>
                  <a:pt x="1542722" y="9526"/>
                </a:lnTo>
                <a:lnTo>
                  <a:pt x="1545349" y="9526"/>
                </a:lnTo>
                <a:lnTo>
                  <a:pt x="1547484" y="7391"/>
                </a:lnTo>
                <a:lnTo>
                  <a:pt x="1547484" y="2134"/>
                </a:lnTo>
                <a:lnTo>
                  <a:pt x="1545349" y="0"/>
                </a:lnTo>
                <a:close/>
              </a:path>
              <a:path w="4647565" h="2101215">
                <a:moveTo>
                  <a:pt x="1590043" y="0"/>
                </a:moveTo>
                <a:lnTo>
                  <a:pt x="1587416" y="0"/>
                </a:lnTo>
                <a:lnTo>
                  <a:pt x="1585281" y="2134"/>
                </a:lnTo>
                <a:lnTo>
                  <a:pt x="1585281" y="7391"/>
                </a:lnTo>
                <a:lnTo>
                  <a:pt x="1587416" y="9526"/>
                </a:lnTo>
                <a:lnTo>
                  <a:pt x="1590043" y="9526"/>
                </a:lnTo>
                <a:lnTo>
                  <a:pt x="1590043" y="0"/>
                </a:lnTo>
                <a:close/>
              </a:path>
              <a:path w="4647565" h="2101215">
                <a:moveTo>
                  <a:pt x="1637366" y="0"/>
                </a:moveTo>
                <a:lnTo>
                  <a:pt x="1590043" y="0"/>
                </a:lnTo>
                <a:lnTo>
                  <a:pt x="1590043" y="9526"/>
                </a:lnTo>
                <a:lnTo>
                  <a:pt x="1637366" y="9526"/>
                </a:lnTo>
                <a:lnTo>
                  <a:pt x="1637366" y="0"/>
                </a:lnTo>
                <a:close/>
              </a:path>
              <a:path w="4647565" h="2101215">
                <a:moveTo>
                  <a:pt x="1639994" y="0"/>
                </a:moveTo>
                <a:lnTo>
                  <a:pt x="1637366" y="0"/>
                </a:lnTo>
                <a:lnTo>
                  <a:pt x="1637366" y="9526"/>
                </a:lnTo>
                <a:lnTo>
                  <a:pt x="1639994" y="9526"/>
                </a:lnTo>
                <a:lnTo>
                  <a:pt x="1642129" y="7391"/>
                </a:lnTo>
                <a:lnTo>
                  <a:pt x="1642129" y="2134"/>
                </a:lnTo>
                <a:lnTo>
                  <a:pt x="1639994" y="0"/>
                </a:lnTo>
                <a:close/>
              </a:path>
              <a:path w="4647565" h="2101215">
                <a:moveTo>
                  <a:pt x="1684688" y="0"/>
                </a:moveTo>
                <a:lnTo>
                  <a:pt x="1682060" y="0"/>
                </a:lnTo>
                <a:lnTo>
                  <a:pt x="1679925" y="2134"/>
                </a:lnTo>
                <a:lnTo>
                  <a:pt x="1679925" y="7391"/>
                </a:lnTo>
                <a:lnTo>
                  <a:pt x="1682060" y="9526"/>
                </a:lnTo>
                <a:lnTo>
                  <a:pt x="1684688" y="9526"/>
                </a:lnTo>
                <a:lnTo>
                  <a:pt x="1684688" y="0"/>
                </a:lnTo>
                <a:close/>
              </a:path>
              <a:path w="4647565" h="2101215">
                <a:moveTo>
                  <a:pt x="1732010" y="0"/>
                </a:moveTo>
                <a:lnTo>
                  <a:pt x="1684688" y="0"/>
                </a:lnTo>
                <a:lnTo>
                  <a:pt x="1684688" y="9526"/>
                </a:lnTo>
                <a:lnTo>
                  <a:pt x="1732010" y="9526"/>
                </a:lnTo>
                <a:lnTo>
                  <a:pt x="1732010" y="0"/>
                </a:lnTo>
                <a:close/>
              </a:path>
              <a:path w="4647565" h="2101215">
                <a:moveTo>
                  <a:pt x="1734638" y="0"/>
                </a:moveTo>
                <a:lnTo>
                  <a:pt x="1732010" y="0"/>
                </a:lnTo>
                <a:lnTo>
                  <a:pt x="1732010" y="9526"/>
                </a:lnTo>
                <a:lnTo>
                  <a:pt x="1734638" y="9526"/>
                </a:lnTo>
                <a:lnTo>
                  <a:pt x="1736773" y="7391"/>
                </a:lnTo>
                <a:lnTo>
                  <a:pt x="1736773" y="2134"/>
                </a:lnTo>
                <a:lnTo>
                  <a:pt x="1734638" y="0"/>
                </a:lnTo>
                <a:close/>
              </a:path>
              <a:path w="4647565" h="2101215">
                <a:moveTo>
                  <a:pt x="1779332" y="0"/>
                </a:moveTo>
                <a:lnTo>
                  <a:pt x="1776704" y="0"/>
                </a:lnTo>
                <a:lnTo>
                  <a:pt x="1774569" y="2134"/>
                </a:lnTo>
                <a:lnTo>
                  <a:pt x="1774569" y="7391"/>
                </a:lnTo>
                <a:lnTo>
                  <a:pt x="1776704" y="9526"/>
                </a:lnTo>
                <a:lnTo>
                  <a:pt x="1779332" y="9526"/>
                </a:lnTo>
                <a:lnTo>
                  <a:pt x="1779332" y="0"/>
                </a:lnTo>
                <a:close/>
              </a:path>
              <a:path w="4647565" h="2101215">
                <a:moveTo>
                  <a:pt x="1826653" y="0"/>
                </a:moveTo>
                <a:lnTo>
                  <a:pt x="1779332" y="0"/>
                </a:lnTo>
                <a:lnTo>
                  <a:pt x="1779332" y="9526"/>
                </a:lnTo>
                <a:lnTo>
                  <a:pt x="1826653" y="9526"/>
                </a:lnTo>
                <a:lnTo>
                  <a:pt x="1826653" y="0"/>
                </a:lnTo>
                <a:close/>
              </a:path>
              <a:path w="4647565" h="2101215">
                <a:moveTo>
                  <a:pt x="1829282" y="0"/>
                </a:moveTo>
                <a:lnTo>
                  <a:pt x="1826653" y="0"/>
                </a:lnTo>
                <a:lnTo>
                  <a:pt x="1826653" y="9526"/>
                </a:lnTo>
                <a:lnTo>
                  <a:pt x="1829282" y="9526"/>
                </a:lnTo>
                <a:lnTo>
                  <a:pt x="1831417" y="7391"/>
                </a:lnTo>
                <a:lnTo>
                  <a:pt x="1831417" y="2134"/>
                </a:lnTo>
                <a:lnTo>
                  <a:pt x="1829282" y="0"/>
                </a:lnTo>
                <a:close/>
              </a:path>
              <a:path w="4647565" h="2101215">
                <a:moveTo>
                  <a:pt x="1873976" y="0"/>
                </a:moveTo>
                <a:lnTo>
                  <a:pt x="1871348" y="0"/>
                </a:lnTo>
                <a:lnTo>
                  <a:pt x="1869213" y="2134"/>
                </a:lnTo>
                <a:lnTo>
                  <a:pt x="1869213" y="7391"/>
                </a:lnTo>
                <a:lnTo>
                  <a:pt x="1871348" y="9526"/>
                </a:lnTo>
                <a:lnTo>
                  <a:pt x="1873976" y="9526"/>
                </a:lnTo>
                <a:lnTo>
                  <a:pt x="1873976" y="0"/>
                </a:lnTo>
                <a:close/>
              </a:path>
              <a:path w="4647565" h="2101215">
                <a:moveTo>
                  <a:pt x="1921297" y="0"/>
                </a:moveTo>
                <a:lnTo>
                  <a:pt x="1873976" y="0"/>
                </a:lnTo>
                <a:lnTo>
                  <a:pt x="1873976" y="9526"/>
                </a:lnTo>
                <a:lnTo>
                  <a:pt x="1921297" y="9526"/>
                </a:lnTo>
                <a:lnTo>
                  <a:pt x="1921297" y="0"/>
                </a:lnTo>
                <a:close/>
              </a:path>
              <a:path w="4647565" h="2101215">
                <a:moveTo>
                  <a:pt x="1923926" y="0"/>
                </a:moveTo>
                <a:lnTo>
                  <a:pt x="1921297" y="0"/>
                </a:lnTo>
                <a:lnTo>
                  <a:pt x="1921297" y="9526"/>
                </a:lnTo>
                <a:lnTo>
                  <a:pt x="1923926" y="9526"/>
                </a:lnTo>
                <a:lnTo>
                  <a:pt x="1926060" y="7391"/>
                </a:lnTo>
                <a:lnTo>
                  <a:pt x="1926060" y="2134"/>
                </a:lnTo>
                <a:lnTo>
                  <a:pt x="1923926" y="0"/>
                </a:lnTo>
                <a:close/>
              </a:path>
              <a:path w="4647565" h="2101215">
                <a:moveTo>
                  <a:pt x="1968620" y="0"/>
                </a:moveTo>
                <a:lnTo>
                  <a:pt x="1965991" y="0"/>
                </a:lnTo>
                <a:lnTo>
                  <a:pt x="1963856" y="2134"/>
                </a:lnTo>
                <a:lnTo>
                  <a:pt x="1963856" y="7391"/>
                </a:lnTo>
                <a:lnTo>
                  <a:pt x="1965991" y="9526"/>
                </a:lnTo>
                <a:lnTo>
                  <a:pt x="1968620" y="9526"/>
                </a:lnTo>
                <a:lnTo>
                  <a:pt x="1968620" y="0"/>
                </a:lnTo>
                <a:close/>
              </a:path>
              <a:path w="4647565" h="2101215">
                <a:moveTo>
                  <a:pt x="2015942" y="0"/>
                </a:moveTo>
                <a:lnTo>
                  <a:pt x="1968620" y="0"/>
                </a:lnTo>
                <a:lnTo>
                  <a:pt x="1968620" y="9526"/>
                </a:lnTo>
                <a:lnTo>
                  <a:pt x="2015942" y="9526"/>
                </a:lnTo>
                <a:lnTo>
                  <a:pt x="2015942" y="0"/>
                </a:lnTo>
                <a:close/>
              </a:path>
              <a:path w="4647565" h="2101215">
                <a:moveTo>
                  <a:pt x="2018569" y="0"/>
                </a:moveTo>
                <a:lnTo>
                  <a:pt x="2015942" y="0"/>
                </a:lnTo>
                <a:lnTo>
                  <a:pt x="2015942" y="9526"/>
                </a:lnTo>
                <a:lnTo>
                  <a:pt x="2018569" y="9526"/>
                </a:lnTo>
                <a:lnTo>
                  <a:pt x="2020704" y="7391"/>
                </a:lnTo>
                <a:lnTo>
                  <a:pt x="2020704" y="2134"/>
                </a:lnTo>
                <a:lnTo>
                  <a:pt x="2018569" y="0"/>
                </a:lnTo>
                <a:close/>
              </a:path>
              <a:path w="4647565" h="2101215">
                <a:moveTo>
                  <a:pt x="2063263" y="0"/>
                </a:moveTo>
                <a:lnTo>
                  <a:pt x="2060635" y="0"/>
                </a:lnTo>
                <a:lnTo>
                  <a:pt x="2058501" y="2134"/>
                </a:lnTo>
                <a:lnTo>
                  <a:pt x="2058501" y="7391"/>
                </a:lnTo>
                <a:lnTo>
                  <a:pt x="2060635" y="9526"/>
                </a:lnTo>
                <a:lnTo>
                  <a:pt x="2063263" y="9526"/>
                </a:lnTo>
                <a:lnTo>
                  <a:pt x="2063263" y="0"/>
                </a:lnTo>
                <a:close/>
              </a:path>
              <a:path w="4647565" h="2101215">
                <a:moveTo>
                  <a:pt x="2110586" y="0"/>
                </a:moveTo>
                <a:lnTo>
                  <a:pt x="2063263" y="0"/>
                </a:lnTo>
                <a:lnTo>
                  <a:pt x="2063263" y="9526"/>
                </a:lnTo>
                <a:lnTo>
                  <a:pt x="2110586" y="9526"/>
                </a:lnTo>
                <a:lnTo>
                  <a:pt x="2110586" y="0"/>
                </a:lnTo>
                <a:close/>
              </a:path>
              <a:path w="4647565" h="2101215">
                <a:moveTo>
                  <a:pt x="2113213" y="0"/>
                </a:moveTo>
                <a:lnTo>
                  <a:pt x="2110586" y="0"/>
                </a:lnTo>
                <a:lnTo>
                  <a:pt x="2110586" y="9526"/>
                </a:lnTo>
                <a:lnTo>
                  <a:pt x="2113213" y="9526"/>
                </a:lnTo>
                <a:lnTo>
                  <a:pt x="2115348" y="7391"/>
                </a:lnTo>
                <a:lnTo>
                  <a:pt x="2115348" y="2134"/>
                </a:lnTo>
                <a:lnTo>
                  <a:pt x="2113213" y="0"/>
                </a:lnTo>
                <a:close/>
              </a:path>
              <a:path w="4647565" h="2101215">
                <a:moveTo>
                  <a:pt x="2157907" y="0"/>
                </a:moveTo>
                <a:lnTo>
                  <a:pt x="2155280" y="0"/>
                </a:lnTo>
                <a:lnTo>
                  <a:pt x="2153145" y="2134"/>
                </a:lnTo>
                <a:lnTo>
                  <a:pt x="2153145" y="7391"/>
                </a:lnTo>
                <a:lnTo>
                  <a:pt x="2155280" y="9526"/>
                </a:lnTo>
                <a:lnTo>
                  <a:pt x="2157907" y="9526"/>
                </a:lnTo>
                <a:lnTo>
                  <a:pt x="2157907" y="0"/>
                </a:lnTo>
                <a:close/>
              </a:path>
              <a:path w="4647565" h="2101215">
                <a:moveTo>
                  <a:pt x="2205230" y="0"/>
                </a:moveTo>
                <a:lnTo>
                  <a:pt x="2157907" y="0"/>
                </a:lnTo>
                <a:lnTo>
                  <a:pt x="2157907" y="9526"/>
                </a:lnTo>
                <a:lnTo>
                  <a:pt x="2205230" y="9526"/>
                </a:lnTo>
                <a:lnTo>
                  <a:pt x="2205230" y="0"/>
                </a:lnTo>
                <a:close/>
              </a:path>
              <a:path w="4647565" h="2101215">
                <a:moveTo>
                  <a:pt x="2207858" y="0"/>
                </a:moveTo>
                <a:lnTo>
                  <a:pt x="2205230" y="0"/>
                </a:lnTo>
                <a:lnTo>
                  <a:pt x="2205230" y="9526"/>
                </a:lnTo>
                <a:lnTo>
                  <a:pt x="2207858" y="9526"/>
                </a:lnTo>
                <a:lnTo>
                  <a:pt x="2209993" y="7391"/>
                </a:lnTo>
                <a:lnTo>
                  <a:pt x="2209993" y="2134"/>
                </a:lnTo>
                <a:lnTo>
                  <a:pt x="2207858" y="0"/>
                </a:lnTo>
                <a:close/>
              </a:path>
              <a:path w="4647565" h="2101215">
                <a:moveTo>
                  <a:pt x="2252552" y="0"/>
                </a:moveTo>
                <a:lnTo>
                  <a:pt x="2249924" y="0"/>
                </a:lnTo>
                <a:lnTo>
                  <a:pt x="2247789" y="2134"/>
                </a:lnTo>
                <a:lnTo>
                  <a:pt x="2247789" y="7391"/>
                </a:lnTo>
                <a:lnTo>
                  <a:pt x="2249924" y="9526"/>
                </a:lnTo>
                <a:lnTo>
                  <a:pt x="2252552" y="9526"/>
                </a:lnTo>
                <a:lnTo>
                  <a:pt x="2252552" y="0"/>
                </a:lnTo>
                <a:close/>
              </a:path>
              <a:path w="4647565" h="2101215">
                <a:moveTo>
                  <a:pt x="2299874" y="0"/>
                </a:moveTo>
                <a:lnTo>
                  <a:pt x="2252552" y="0"/>
                </a:lnTo>
                <a:lnTo>
                  <a:pt x="2252552" y="9526"/>
                </a:lnTo>
                <a:lnTo>
                  <a:pt x="2299874" y="9526"/>
                </a:lnTo>
                <a:lnTo>
                  <a:pt x="2299874" y="0"/>
                </a:lnTo>
                <a:close/>
              </a:path>
              <a:path w="4647565" h="2101215">
                <a:moveTo>
                  <a:pt x="2302502" y="0"/>
                </a:moveTo>
                <a:lnTo>
                  <a:pt x="2299874" y="0"/>
                </a:lnTo>
                <a:lnTo>
                  <a:pt x="2299874" y="9526"/>
                </a:lnTo>
                <a:lnTo>
                  <a:pt x="2302502" y="9526"/>
                </a:lnTo>
                <a:lnTo>
                  <a:pt x="2304637" y="7391"/>
                </a:lnTo>
                <a:lnTo>
                  <a:pt x="2304637" y="2134"/>
                </a:lnTo>
                <a:lnTo>
                  <a:pt x="2302502" y="0"/>
                </a:lnTo>
                <a:close/>
              </a:path>
              <a:path w="4647565" h="2101215">
                <a:moveTo>
                  <a:pt x="2347196" y="0"/>
                </a:moveTo>
                <a:lnTo>
                  <a:pt x="2344568" y="0"/>
                </a:lnTo>
                <a:lnTo>
                  <a:pt x="2342433" y="2134"/>
                </a:lnTo>
                <a:lnTo>
                  <a:pt x="2342433" y="7391"/>
                </a:lnTo>
                <a:lnTo>
                  <a:pt x="2344568" y="9526"/>
                </a:lnTo>
                <a:lnTo>
                  <a:pt x="2347196" y="9526"/>
                </a:lnTo>
                <a:lnTo>
                  <a:pt x="2347196" y="0"/>
                </a:lnTo>
                <a:close/>
              </a:path>
              <a:path w="4647565" h="2101215">
                <a:moveTo>
                  <a:pt x="2394517" y="0"/>
                </a:moveTo>
                <a:lnTo>
                  <a:pt x="2347196" y="0"/>
                </a:lnTo>
                <a:lnTo>
                  <a:pt x="2347196" y="9526"/>
                </a:lnTo>
                <a:lnTo>
                  <a:pt x="2394517" y="9526"/>
                </a:lnTo>
                <a:lnTo>
                  <a:pt x="2394517" y="0"/>
                </a:lnTo>
                <a:close/>
              </a:path>
              <a:path w="4647565" h="2101215">
                <a:moveTo>
                  <a:pt x="2397146" y="0"/>
                </a:moveTo>
                <a:lnTo>
                  <a:pt x="2394517" y="0"/>
                </a:lnTo>
                <a:lnTo>
                  <a:pt x="2394517" y="9526"/>
                </a:lnTo>
                <a:lnTo>
                  <a:pt x="2397146" y="9526"/>
                </a:lnTo>
                <a:lnTo>
                  <a:pt x="2399281" y="7391"/>
                </a:lnTo>
                <a:lnTo>
                  <a:pt x="2399281" y="2134"/>
                </a:lnTo>
                <a:lnTo>
                  <a:pt x="2397146" y="0"/>
                </a:lnTo>
                <a:close/>
              </a:path>
              <a:path w="4647565" h="2101215">
                <a:moveTo>
                  <a:pt x="2441840" y="0"/>
                </a:moveTo>
                <a:lnTo>
                  <a:pt x="2439212" y="0"/>
                </a:lnTo>
                <a:lnTo>
                  <a:pt x="2437077" y="2134"/>
                </a:lnTo>
                <a:lnTo>
                  <a:pt x="2437077" y="7391"/>
                </a:lnTo>
                <a:lnTo>
                  <a:pt x="2439212" y="9526"/>
                </a:lnTo>
                <a:lnTo>
                  <a:pt x="2441840" y="9526"/>
                </a:lnTo>
                <a:lnTo>
                  <a:pt x="2441840" y="0"/>
                </a:lnTo>
                <a:close/>
              </a:path>
              <a:path w="4647565" h="2101215">
                <a:moveTo>
                  <a:pt x="2489161" y="0"/>
                </a:moveTo>
                <a:lnTo>
                  <a:pt x="2441840" y="0"/>
                </a:lnTo>
                <a:lnTo>
                  <a:pt x="2441840" y="9526"/>
                </a:lnTo>
                <a:lnTo>
                  <a:pt x="2489161" y="9526"/>
                </a:lnTo>
                <a:lnTo>
                  <a:pt x="2489161" y="0"/>
                </a:lnTo>
                <a:close/>
              </a:path>
              <a:path w="4647565" h="2101215">
                <a:moveTo>
                  <a:pt x="2491790" y="0"/>
                </a:moveTo>
                <a:lnTo>
                  <a:pt x="2489161" y="0"/>
                </a:lnTo>
                <a:lnTo>
                  <a:pt x="2489161" y="9526"/>
                </a:lnTo>
                <a:lnTo>
                  <a:pt x="2491790" y="9526"/>
                </a:lnTo>
                <a:lnTo>
                  <a:pt x="2493924" y="7391"/>
                </a:lnTo>
                <a:lnTo>
                  <a:pt x="2493924" y="2134"/>
                </a:lnTo>
                <a:lnTo>
                  <a:pt x="2491790" y="0"/>
                </a:lnTo>
                <a:close/>
              </a:path>
              <a:path w="4647565" h="2101215">
                <a:moveTo>
                  <a:pt x="2536484" y="0"/>
                </a:moveTo>
                <a:lnTo>
                  <a:pt x="2533855" y="0"/>
                </a:lnTo>
                <a:lnTo>
                  <a:pt x="2531720" y="2134"/>
                </a:lnTo>
                <a:lnTo>
                  <a:pt x="2531720" y="7391"/>
                </a:lnTo>
                <a:lnTo>
                  <a:pt x="2533855" y="9526"/>
                </a:lnTo>
                <a:lnTo>
                  <a:pt x="2536484" y="9526"/>
                </a:lnTo>
                <a:lnTo>
                  <a:pt x="2536484" y="0"/>
                </a:lnTo>
                <a:close/>
              </a:path>
              <a:path w="4647565" h="2101215">
                <a:moveTo>
                  <a:pt x="2583806" y="0"/>
                </a:moveTo>
                <a:lnTo>
                  <a:pt x="2536484" y="0"/>
                </a:lnTo>
                <a:lnTo>
                  <a:pt x="2536484" y="9526"/>
                </a:lnTo>
                <a:lnTo>
                  <a:pt x="2583806" y="9526"/>
                </a:lnTo>
                <a:lnTo>
                  <a:pt x="2583806" y="0"/>
                </a:lnTo>
                <a:close/>
              </a:path>
              <a:path w="4647565" h="2101215">
                <a:moveTo>
                  <a:pt x="2586433" y="0"/>
                </a:moveTo>
                <a:lnTo>
                  <a:pt x="2583806" y="0"/>
                </a:lnTo>
                <a:lnTo>
                  <a:pt x="2583806" y="9526"/>
                </a:lnTo>
                <a:lnTo>
                  <a:pt x="2586433" y="9526"/>
                </a:lnTo>
                <a:lnTo>
                  <a:pt x="2588568" y="7391"/>
                </a:lnTo>
                <a:lnTo>
                  <a:pt x="2588568" y="2134"/>
                </a:lnTo>
                <a:lnTo>
                  <a:pt x="2586433" y="0"/>
                </a:lnTo>
                <a:close/>
              </a:path>
              <a:path w="4647565" h="2101215">
                <a:moveTo>
                  <a:pt x="2631127" y="0"/>
                </a:moveTo>
                <a:lnTo>
                  <a:pt x="2628499" y="0"/>
                </a:lnTo>
                <a:lnTo>
                  <a:pt x="2626365" y="2134"/>
                </a:lnTo>
                <a:lnTo>
                  <a:pt x="2626365" y="7391"/>
                </a:lnTo>
                <a:lnTo>
                  <a:pt x="2628499" y="9526"/>
                </a:lnTo>
                <a:lnTo>
                  <a:pt x="2631127" y="9526"/>
                </a:lnTo>
                <a:lnTo>
                  <a:pt x="2631127" y="0"/>
                </a:lnTo>
                <a:close/>
              </a:path>
              <a:path w="4647565" h="2101215">
                <a:moveTo>
                  <a:pt x="2678450" y="0"/>
                </a:moveTo>
                <a:lnTo>
                  <a:pt x="2631127" y="0"/>
                </a:lnTo>
                <a:lnTo>
                  <a:pt x="2631127" y="9526"/>
                </a:lnTo>
                <a:lnTo>
                  <a:pt x="2678450" y="9526"/>
                </a:lnTo>
                <a:lnTo>
                  <a:pt x="2678450" y="0"/>
                </a:lnTo>
                <a:close/>
              </a:path>
              <a:path w="4647565" h="2101215">
                <a:moveTo>
                  <a:pt x="2681077" y="0"/>
                </a:moveTo>
                <a:lnTo>
                  <a:pt x="2678450" y="0"/>
                </a:lnTo>
                <a:lnTo>
                  <a:pt x="2678450" y="9526"/>
                </a:lnTo>
                <a:lnTo>
                  <a:pt x="2681077" y="9526"/>
                </a:lnTo>
                <a:lnTo>
                  <a:pt x="2683212" y="7391"/>
                </a:lnTo>
                <a:lnTo>
                  <a:pt x="2683212" y="2134"/>
                </a:lnTo>
                <a:lnTo>
                  <a:pt x="2681077" y="0"/>
                </a:lnTo>
                <a:close/>
              </a:path>
              <a:path w="4647565" h="2101215">
                <a:moveTo>
                  <a:pt x="2725771" y="0"/>
                </a:moveTo>
                <a:lnTo>
                  <a:pt x="2723144" y="0"/>
                </a:lnTo>
                <a:lnTo>
                  <a:pt x="2721009" y="2134"/>
                </a:lnTo>
                <a:lnTo>
                  <a:pt x="2721009" y="7391"/>
                </a:lnTo>
                <a:lnTo>
                  <a:pt x="2723144" y="9526"/>
                </a:lnTo>
                <a:lnTo>
                  <a:pt x="2725771" y="9526"/>
                </a:lnTo>
                <a:lnTo>
                  <a:pt x="2725771" y="0"/>
                </a:lnTo>
                <a:close/>
              </a:path>
              <a:path w="4647565" h="2101215">
                <a:moveTo>
                  <a:pt x="2773094" y="0"/>
                </a:moveTo>
                <a:lnTo>
                  <a:pt x="2725771" y="0"/>
                </a:lnTo>
                <a:lnTo>
                  <a:pt x="2725771" y="9526"/>
                </a:lnTo>
                <a:lnTo>
                  <a:pt x="2773094" y="9526"/>
                </a:lnTo>
                <a:lnTo>
                  <a:pt x="2773094" y="0"/>
                </a:lnTo>
                <a:close/>
              </a:path>
              <a:path w="4647565" h="2101215">
                <a:moveTo>
                  <a:pt x="2775722" y="0"/>
                </a:moveTo>
                <a:lnTo>
                  <a:pt x="2773094" y="0"/>
                </a:lnTo>
                <a:lnTo>
                  <a:pt x="2773094" y="9526"/>
                </a:lnTo>
                <a:lnTo>
                  <a:pt x="2775722" y="9526"/>
                </a:lnTo>
                <a:lnTo>
                  <a:pt x="2777857" y="7391"/>
                </a:lnTo>
                <a:lnTo>
                  <a:pt x="2777857" y="2134"/>
                </a:lnTo>
                <a:lnTo>
                  <a:pt x="2775722" y="0"/>
                </a:lnTo>
                <a:close/>
              </a:path>
              <a:path w="4647565" h="2101215">
                <a:moveTo>
                  <a:pt x="2820416" y="0"/>
                </a:moveTo>
                <a:lnTo>
                  <a:pt x="2817788" y="0"/>
                </a:lnTo>
                <a:lnTo>
                  <a:pt x="2815653" y="2134"/>
                </a:lnTo>
                <a:lnTo>
                  <a:pt x="2815653" y="7391"/>
                </a:lnTo>
                <a:lnTo>
                  <a:pt x="2817788" y="9526"/>
                </a:lnTo>
                <a:lnTo>
                  <a:pt x="2820416" y="9526"/>
                </a:lnTo>
                <a:lnTo>
                  <a:pt x="2820416" y="0"/>
                </a:lnTo>
                <a:close/>
              </a:path>
              <a:path w="4647565" h="2101215">
                <a:moveTo>
                  <a:pt x="2867738" y="0"/>
                </a:moveTo>
                <a:lnTo>
                  <a:pt x="2820416" y="0"/>
                </a:lnTo>
                <a:lnTo>
                  <a:pt x="2820416" y="9526"/>
                </a:lnTo>
                <a:lnTo>
                  <a:pt x="2867738" y="9526"/>
                </a:lnTo>
                <a:lnTo>
                  <a:pt x="2867738" y="0"/>
                </a:lnTo>
                <a:close/>
              </a:path>
              <a:path w="4647565" h="2101215">
                <a:moveTo>
                  <a:pt x="2870366" y="0"/>
                </a:moveTo>
                <a:lnTo>
                  <a:pt x="2867738" y="0"/>
                </a:lnTo>
                <a:lnTo>
                  <a:pt x="2867738" y="9526"/>
                </a:lnTo>
                <a:lnTo>
                  <a:pt x="2870366" y="9526"/>
                </a:lnTo>
                <a:lnTo>
                  <a:pt x="2872501" y="7391"/>
                </a:lnTo>
                <a:lnTo>
                  <a:pt x="2872501" y="2134"/>
                </a:lnTo>
                <a:lnTo>
                  <a:pt x="2870366" y="0"/>
                </a:lnTo>
                <a:close/>
              </a:path>
              <a:path w="4647565" h="2101215">
                <a:moveTo>
                  <a:pt x="2915060" y="0"/>
                </a:moveTo>
                <a:lnTo>
                  <a:pt x="2912432" y="0"/>
                </a:lnTo>
                <a:lnTo>
                  <a:pt x="2910297" y="2134"/>
                </a:lnTo>
                <a:lnTo>
                  <a:pt x="2910297" y="7391"/>
                </a:lnTo>
                <a:lnTo>
                  <a:pt x="2912432" y="9526"/>
                </a:lnTo>
                <a:lnTo>
                  <a:pt x="2915060" y="9526"/>
                </a:lnTo>
                <a:lnTo>
                  <a:pt x="2915060" y="0"/>
                </a:lnTo>
                <a:close/>
              </a:path>
              <a:path w="4647565" h="2101215">
                <a:moveTo>
                  <a:pt x="2962381" y="0"/>
                </a:moveTo>
                <a:lnTo>
                  <a:pt x="2915060" y="0"/>
                </a:lnTo>
                <a:lnTo>
                  <a:pt x="2915060" y="9526"/>
                </a:lnTo>
                <a:lnTo>
                  <a:pt x="2962381" y="9526"/>
                </a:lnTo>
                <a:lnTo>
                  <a:pt x="2962381" y="0"/>
                </a:lnTo>
                <a:close/>
              </a:path>
              <a:path w="4647565" h="2101215">
                <a:moveTo>
                  <a:pt x="2965010" y="0"/>
                </a:moveTo>
                <a:lnTo>
                  <a:pt x="2962381" y="0"/>
                </a:lnTo>
                <a:lnTo>
                  <a:pt x="2962381" y="9526"/>
                </a:lnTo>
                <a:lnTo>
                  <a:pt x="2965010" y="9526"/>
                </a:lnTo>
                <a:lnTo>
                  <a:pt x="2967145" y="7391"/>
                </a:lnTo>
                <a:lnTo>
                  <a:pt x="2967145" y="2134"/>
                </a:lnTo>
                <a:lnTo>
                  <a:pt x="2965010" y="0"/>
                </a:lnTo>
                <a:close/>
              </a:path>
              <a:path w="4647565" h="2101215">
                <a:moveTo>
                  <a:pt x="3009704" y="0"/>
                </a:moveTo>
                <a:lnTo>
                  <a:pt x="3007076" y="0"/>
                </a:lnTo>
                <a:lnTo>
                  <a:pt x="3004941" y="2134"/>
                </a:lnTo>
                <a:lnTo>
                  <a:pt x="3004941" y="7391"/>
                </a:lnTo>
                <a:lnTo>
                  <a:pt x="3007076" y="9526"/>
                </a:lnTo>
                <a:lnTo>
                  <a:pt x="3009704" y="9526"/>
                </a:lnTo>
                <a:lnTo>
                  <a:pt x="3009704" y="0"/>
                </a:lnTo>
                <a:close/>
              </a:path>
              <a:path w="4647565" h="2101215">
                <a:moveTo>
                  <a:pt x="3057025" y="0"/>
                </a:moveTo>
                <a:lnTo>
                  <a:pt x="3009704" y="0"/>
                </a:lnTo>
                <a:lnTo>
                  <a:pt x="3009704" y="9526"/>
                </a:lnTo>
                <a:lnTo>
                  <a:pt x="3057025" y="9526"/>
                </a:lnTo>
                <a:lnTo>
                  <a:pt x="3057025" y="0"/>
                </a:lnTo>
                <a:close/>
              </a:path>
              <a:path w="4647565" h="2101215">
                <a:moveTo>
                  <a:pt x="3059654" y="0"/>
                </a:moveTo>
                <a:lnTo>
                  <a:pt x="3057025" y="0"/>
                </a:lnTo>
                <a:lnTo>
                  <a:pt x="3057025" y="9526"/>
                </a:lnTo>
                <a:lnTo>
                  <a:pt x="3059654" y="9526"/>
                </a:lnTo>
                <a:lnTo>
                  <a:pt x="3061788" y="7391"/>
                </a:lnTo>
                <a:lnTo>
                  <a:pt x="3061788" y="2134"/>
                </a:lnTo>
                <a:lnTo>
                  <a:pt x="3059654" y="0"/>
                </a:lnTo>
                <a:close/>
              </a:path>
              <a:path w="4647565" h="2101215">
                <a:moveTo>
                  <a:pt x="3104348" y="0"/>
                </a:moveTo>
                <a:lnTo>
                  <a:pt x="3101719" y="0"/>
                </a:lnTo>
                <a:lnTo>
                  <a:pt x="3099584" y="2134"/>
                </a:lnTo>
                <a:lnTo>
                  <a:pt x="3099584" y="7391"/>
                </a:lnTo>
                <a:lnTo>
                  <a:pt x="3101719" y="9526"/>
                </a:lnTo>
                <a:lnTo>
                  <a:pt x="3104348" y="9526"/>
                </a:lnTo>
                <a:lnTo>
                  <a:pt x="3104348" y="0"/>
                </a:lnTo>
                <a:close/>
              </a:path>
              <a:path w="4647565" h="2101215">
                <a:moveTo>
                  <a:pt x="3151670" y="0"/>
                </a:moveTo>
                <a:lnTo>
                  <a:pt x="3104348" y="0"/>
                </a:lnTo>
                <a:lnTo>
                  <a:pt x="3104348" y="9526"/>
                </a:lnTo>
                <a:lnTo>
                  <a:pt x="3151670" y="9526"/>
                </a:lnTo>
                <a:lnTo>
                  <a:pt x="3151670" y="0"/>
                </a:lnTo>
                <a:close/>
              </a:path>
              <a:path w="4647565" h="2101215">
                <a:moveTo>
                  <a:pt x="3154297" y="0"/>
                </a:moveTo>
                <a:lnTo>
                  <a:pt x="3151670" y="0"/>
                </a:lnTo>
                <a:lnTo>
                  <a:pt x="3151670" y="9526"/>
                </a:lnTo>
                <a:lnTo>
                  <a:pt x="3154297" y="9526"/>
                </a:lnTo>
                <a:lnTo>
                  <a:pt x="3156432" y="7391"/>
                </a:lnTo>
                <a:lnTo>
                  <a:pt x="3156432" y="2134"/>
                </a:lnTo>
                <a:lnTo>
                  <a:pt x="3154297" y="0"/>
                </a:lnTo>
                <a:close/>
              </a:path>
              <a:path w="4647565" h="2101215">
                <a:moveTo>
                  <a:pt x="3198991" y="0"/>
                </a:moveTo>
                <a:lnTo>
                  <a:pt x="3196363" y="0"/>
                </a:lnTo>
                <a:lnTo>
                  <a:pt x="3194229" y="2134"/>
                </a:lnTo>
                <a:lnTo>
                  <a:pt x="3194229" y="7391"/>
                </a:lnTo>
                <a:lnTo>
                  <a:pt x="3196363" y="9526"/>
                </a:lnTo>
                <a:lnTo>
                  <a:pt x="3198991" y="9526"/>
                </a:lnTo>
                <a:lnTo>
                  <a:pt x="3198991" y="0"/>
                </a:lnTo>
                <a:close/>
              </a:path>
              <a:path w="4647565" h="2101215">
                <a:moveTo>
                  <a:pt x="3246314" y="0"/>
                </a:moveTo>
                <a:lnTo>
                  <a:pt x="3198991" y="0"/>
                </a:lnTo>
                <a:lnTo>
                  <a:pt x="3198991" y="9526"/>
                </a:lnTo>
                <a:lnTo>
                  <a:pt x="3246314" y="9526"/>
                </a:lnTo>
                <a:lnTo>
                  <a:pt x="3246314" y="0"/>
                </a:lnTo>
                <a:close/>
              </a:path>
              <a:path w="4647565" h="2101215">
                <a:moveTo>
                  <a:pt x="3248941" y="0"/>
                </a:moveTo>
                <a:lnTo>
                  <a:pt x="3246314" y="0"/>
                </a:lnTo>
                <a:lnTo>
                  <a:pt x="3246314" y="9526"/>
                </a:lnTo>
                <a:lnTo>
                  <a:pt x="3248941" y="9526"/>
                </a:lnTo>
                <a:lnTo>
                  <a:pt x="3251076" y="7391"/>
                </a:lnTo>
                <a:lnTo>
                  <a:pt x="3251076" y="2134"/>
                </a:lnTo>
                <a:lnTo>
                  <a:pt x="3248941" y="0"/>
                </a:lnTo>
                <a:close/>
              </a:path>
              <a:path w="4647565" h="2101215">
                <a:moveTo>
                  <a:pt x="3293635" y="0"/>
                </a:moveTo>
                <a:lnTo>
                  <a:pt x="3291008" y="0"/>
                </a:lnTo>
                <a:lnTo>
                  <a:pt x="3288873" y="2134"/>
                </a:lnTo>
                <a:lnTo>
                  <a:pt x="3288873" y="7391"/>
                </a:lnTo>
                <a:lnTo>
                  <a:pt x="3291008" y="9526"/>
                </a:lnTo>
                <a:lnTo>
                  <a:pt x="3293635" y="9526"/>
                </a:lnTo>
                <a:lnTo>
                  <a:pt x="3293635" y="0"/>
                </a:lnTo>
                <a:close/>
              </a:path>
              <a:path w="4647565" h="2101215">
                <a:moveTo>
                  <a:pt x="3340958" y="0"/>
                </a:moveTo>
                <a:lnTo>
                  <a:pt x="3293635" y="0"/>
                </a:lnTo>
                <a:lnTo>
                  <a:pt x="3293635" y="9526"/>
                </a:lnTo>
                <a:lnTo>
                  <a:pt x="3340958" y="9526"/>
                </a:lnTo>
                <a:lnTo>
                  <a:pt x="3340958" y="0"/>
                </a:lnTo>
                <a:close/>
              </a:path>
              <a:path w="4647565" h="2101215">
                <a:moveTo>
                  <a:pt x="3343586" y="0"/>
                </a:moveTo>
                <a:lnTo>
                  <a:pt x="3340958" y="0"/>
                </a:lnTo>
                <a:lnTo>
                  <a:pt x="3340958" y="9526"/>
                </a:lnTo>
                <a:lnTo>
                  <a:pt x="3343586" y="9526"/>
                </a:lnTo>
                <a:lnTo>
                  <a:pt x="3345721" y="7391"/>
                </a:lnTo>
                <a:lnTo>
                  <a:pt x="3345721" y="2134"/>
                </a:lnTo>
                <a:lnTo>
                  <a:pt x="3343586" y="0"/>
                </a:lnTo>
                <a:close/>
              </a:path>
              <a:path w="4647565" h="2101215">
                <a:moveTo>
                  <a:pt x="3388279" y="0"/>
                </a:moveTo>
                <a:lnTo>
                  <a:pt x="3385652" y="0"/>
                </a:lnTo>
                <a:lnTo>
                  <a:pt x="3383517" y="2134"/>
                </a:lnTo>
                <a:lnTo>
                  <a:pt x="3383517" y="7391"/>
                </a:lnTo>
                <a:lnTo>
                  <a:pt x="3385652" y="9526"/>
                </a:lnTo>
                <a:lnTo>
                  <a:pt x="3388279" y="9526"/>
                </a:lnTo>
                <a:lnTo>
                  <a:pt x="3388279" y="0"/>
                </a:lnTo>
                <a:close/>
              </a:path>
              <a:path w="4647565" h="2101215">
                <a:moveTo>
                  <a:pt x="3435602" y="0"/>
                </a:moveTo>
                <a:lnTo>
                  <a:pt x="3388279" y="0"/>
                </a:lnTo>
                <a:lnTo>
                  <a:pt x="3388279" y="9526"/>
                </a:lnTo>
                <a:lnTo>
                  <a:pt x="3435602" y="9526"/>
                </a:lnTo>
                <a:lnTo>
                  <a:pt x="3435602" y="0"/>
                </a:lnTo>
                <a:close/>
              </a:path>
              <a:path w="4647565" h="2101215">
                <a:moveTo>
                  <a:pt x="3438230" y="0"/>
                </a:moveTo>
                <a:lnTo>
                  <a:pt x="3435602" y="0"/>
                </a:lnTo>
                <a:lnTo>
                  <a:pt x="3435602" y="9526"/>
                </a:lnTo>
                <a:lnTo>
                  <a:pt x="3438230" y="9526"/>
                </a:lnTo>
                <a:lnTo>
                  <a:pt x="3440365" y="7391"/>
                </a:lnTo>
                <a:lnTo>
                  <a:pt x="3440365" y="2134"/>
                </a:lnTo>
                <a:lnTo>
                  <a:pt x="3438230" y="0"/>
                </a:lnTo>
                <a:close/>
              </a:path>
              <a:path w="4647565" h="2101215">
                <a:moveTo>
                  <a:pt x="3482924" y="0"/>
                </a:moveTo>
                <a:lnTo>
                  <a:pt x="3480296" y="0"/>
                </a:lnTo>
                <a:lnTo>
                  <a:pt x="3478161" y="2134"/>
                </a:lnTo>
                <a:lnTo>
                  <a:pt x="3478161" y="7391"/>
                </a:lnTo>
                <a:lnTo>
                  <a:pt x="3480296" y="9526"/>
                </a:lnTo>
                <a:lnTo>
                  <a:pt x="3482924" y="9526"/>
                </a:lnTo>
                <a:lnTo>
                  <a:pt x="3482924" y="0"/>
                </a:lnTo>
                <a:close/>
              </a:path>
              <a:path w="4647565" h="2101215">
                <a:moveTo>
                  <a:pt x="3530245" y="0"/>
                </a:moveTo>
                <a:lnTo>
                  <a:pt x="3482924" y="0"/>
                </a:lnTo>
                <a:lnTo>
                  <a:pt x="3482924" y="9526"/>
                </a:lnTo>
                <a:lnTo>
                  <a:pt x="3530245" y="9526"/>
                </a:lnTo>
                <a:lnTo>
                  <a:pt x="3530245" y="0"/>
                </a:lnTo>
                <a:close/>
              </a:path>
              <a:path w="4647565" h="2101215">
                <a:moveTo>
                  <a:pt x="3532874" y="0"/>
                </a:moveTo>
                <a:lnTo>
                  <a:pt x="3530245" y="0"/>
                </a:lnTo>
                <a:lnTo>
                  <a:pt x="3530245" y="9526"/>
                </a:lnTo>
                <a:lnTo>
                  <a:pt x="3532874" y="9526"/>
                </a:lnTo>
                <a:lnTo>
                  <a:pt x="3535009" y="7391"/>
                </a:lnTo>
                <a:lnTo>
                  <a:pt x="3535009" y="2134"/>
                </a:lnTo>
                <a:lnTo>
                  <a:pt x="3532874" y="0"/>
                </a:lnTo>
                <a:close/>
              </a:path>
              <a:path w="4647565" h="2101215">
                <a:moveTo>
                  <a:pt x="3577568" y="0"/>
                </a:moveTo>
                <a:lnTo>
                  <a:pt x="3574940" y="0"/>
                </a:lnTo>
                <a:lnTo>
                  <a:pt x="3572805" y="2134"/>
                </a:lnTo>
                <a:lnTo>
                  <a:pt x="3572805" y="7391"/>
                </a:lnTo>
                <a:lnTo>
                  <a:pt x="3574940" y="9526"/>
                </a:lnTo>
                <a:lnTo>
                  <a:pt x="3577568" y="9526"/>
                </a:lnTo>
                <a:lnTo>
                  <a:pt x="3577568" y="0"/>
                </a:lnTo>
                <a:close/>
              </a:path>
              <a:path w="4647565" h="2101215">
                <a:moveTo>
                  <a:pt x="3624889" y="0"/>
                </a:moveTo>
                <a:lnTo>
                  <a:pt x="3577568" y="0"/>
                </a:lnTo>
                <a:lnTo>
                  <a:pt x="3577568" y="9526"/>
                </a:lnTo>
                <a:lnTo>
                  <a:pt x="3624889" y="9526"/>
                </a:lnTo>
                <a:lnTo>
                  <a:pt x="3624889" y="0"/>
                </a:lnTo>
                <a:close/>
              </a:path>
              <a:path w="4647565" h="2101215">
                <a:moveTo>
                  <a:pt x="3627518" y="0"/>
                </a:moveTo>
                <a:lnTo>
                  <a:pt x="3624889" y="0"/>
                </a:lnTo>
                <a:lnTo>
                  <a:pt x="3624889" y="9526"/>
                </a:lnTo>
                <a:lnTo>
                  <a:pt x="3627518" y="9526"/>
                </a:lnTo>
                <a:lnTo>
                  <a:pt x="3629652" y="7391"/>
                </a:lnTo>
                <a:lnTo>
                  <a:pt x="3629652" y="2134"/>
                </a:lnTo>
                <a:lnTo>
                  <a:pt x="3627518" y="0"/>
                </a:lnTo>
                <a:close/>
              </a:path>
              <a:path w="4647565" h="2101215">
                <a:moveTo>
                  <a:pt x="3672212" y="0"/>
                </a:moveTo>
                <a:lnTo>
                  <a:pt x="3669583" y="0"/>
                </a:lnTo>
                <a:lnTo>
                  <a:pt x="3667448" y="2134"/>
                </a:lnTo>
                <a:lnTo>
                  <a:pt x="3667448" y="7391"/>
                </a:lnTo>
                <a:lnTo>
                  <a:pt x="3669583" y="9526"/>
                </a:lnTo>
                <a:lnTo>
                  <a:pt x="3672212" y="9526"/>
                </a:lnTo>
                <a:lnTo>
                  <a:pt x="3672212" y="0"/>
                </a:lnTo>
                <a:close/>
              </a:path>
              <a:path w="4647565" h="2101215">
                <a:moveTo>
                  <a:pt x="3719534" y="0"/>
                </a:moveTo>
                <a:lnTo>
                  <a:pt x="3672212" y="0"/>
                </a:lnTo>
                <a:lnTo>
                  <a:pt x="3672212" y="9526"/>
                </a:lnTo>
                <a:lnTo>
                  <a:pt x="3719534" y="9526"/>
                </a:lnTo>
                <a:lnTo>
                  <a:pt x="3719534" y="0"/>
                </a:lnTo>
                <a:close/>
              </a:path>
              <a:path w="4647565" h="2101215">
                <a:moveTo>
                  <a:pt x="3722161" y="0"/>
                </a:moveTo>
                <a:lnTo>
                  <a:pt x="3719534" y="0"/>
                </a:lnTo>
                <a:lnTo>
                  <a:pt x="3719534" y="9526"/>
                </a:lnTo>
                <a:lnTo>
                  <a:pt x="3722161" y="9526"/>
                </a:lnTo>
                <a:lnTo>
                  <a:pt x="3724296" y="7391"/>
                </a:lnTo>
                <a:lnTo>
                  <a:pt x="3724296" y="2134"/>
                </a:lnTo>
                <a:lnTo>
                  <a:pt x="3722161" y="0"/>
                </a:lnTo>
                <a:close/>
              </a:path>
              <a:path w="4647565" h="2101215">
                <a:moveTo>
                  <a:pt x="3766855" y="0"/>
                </a:moveTo>
                <a:lnTo>
                  <a:pt x="3764227" y="0"/>
                </a:lnTo>
                <a:lnTo>
                  <a:pt x="3762093" y="2134"/>
                </a:lnTo>
                <a:lnTo>
                  <a:pt x="3762093" y="7391"/>
                </a:lnTo>
                <a:lnTo>
                  <a:pt x="3764227" y="9526"/>
                </a:lnTo>
                <a:lnTo>
                  <a:pt x="3766855" y="9526"/>
                </a:lnTo>
                <a:lnTo>
                  <a:pt x="3766855" y="0"/>
                </a:lnTo>
                <a:close/>
              </a:path>
              <a:path w="4647565" h="2101215">
                <a:moveTo>
                  <a:pt x="3814178" y="0"/>
                </a:moveTo>
                <a:lnTo>
                  <a:pt x="3766855" y="0"/>
                </a:lnTo>
                <a:lnTo>
                  <a:pt x="3766855" y="9526"/>
                </a:lnTo>
                <a:lnTo>
                  <a:pt x="3814178" y="9526"/>
                </a:lnTo>
                <a:lnTo>
                  <a:pt x="3814178" y="0"/>
                </a:lnTo>
                <a:close/>
              </a:path>
              <a:path w="4647565" h="2101215">
                <a:moveTo>
                  <a:pt x="3816805" y="0"/>
                </a:moveTo>
                <a:lnTo>
                  <a:pt x="3814178" y="0"/>
                </a:lnTo>
                <a:lnTo>
                  <a:pt x="3814178" y="9526"/>
                </a:lnTo>
                <a:lnTo>
                  <a:pt x="3816805" y="9526"/>
                </a:lnTo>
                <a:lnTo>
                  <a:pt x="3818940" y="7391"/>
                </a:lnTo>
                <a:lnTo>
                  <a:pt x="3818940" y="2134"/>
                </a:lnTo>
                <a:lnTo>
                  <a:pt x="3816805" y="0"/>
                </a:lnTo>
                <a:close/>
              </a:path>
              <a:path w="4647565" h="2101215">
                <a:moveTo>
                  <a:pt x="3861499" y="0"/>
                </a:moveTo>
                <a:lnTo>
                  <a:pt x="3858872" y="0"/>
                </a:lnTo>
                <a:lnTo>
                  <a:pt x="3856737" y="2134"/>
                </a:lnTo>
                <a:lnTo>
                  <a:pt x="3856737" y="7391"/>
                </a:lnTo>
                <a:lnTo>
                  <a:pt x="3858872" y="9526"/>
                </a:lnTo>
                <a:lnTo>
                  <a:pt x="3861499" y="9526"/>
                </a:lnTo>
                <a:lnTo>
                  <a:pt x="3861499" y="0"/>
                </a:lnTo>
                <a:close/>
              </a:path>
              <a:path w="4647565" h="2101215">
                <a:moveTo>
                  <a:pt x="3908822" y="0"/>
                </a:moveTo>
                <a:lnTo>
                  <a:pt x="3861499" y="0"/>
                </a:lnTo>
                <a:lnTo>
                  <a:pt x="3861499" y="9526"/>
                </a:lnTo>
                <a:lnTo>
                  <a:pt x="3908822" y="9526"/>
                </a:lnTo>
                <a:lnTo>
                  <a:pt x="3908822" y="0"/>
                </a:lnTo>
                <a:close/>
              </a:path>
              <a:path w="4647565" h="2101215">
                <a:moveTo>
                  <a:pt x="3911450" y="0"/>
                </a:moveTo>
                <a:lnTo>
                  <a:pt x="3908822" y="0"/>
                </a:lnTo>
                <a:lnTo>
                  <a:pt x="3908822" y="9526"/>
                </a:lnTo>
                <a:lnTo>
                  <a:pt x="3911450" y="9526"/>
                </a:lnTo>
                <a:lnTo>
                  <a:pt x="3913585" y="7391"/>
                </a:lnTo>
                <a:lnTo>
                  <a:pt x="3913585" y="2134"/>
                </a:lnTo>
                <a:lnTo>
                  <a:pt x="3911450" y="0"/>
                </a:lnTo>
                <a:close/>
              </a:path>
              <a:path w="4647565" h="2101215">
                <a:moveTo>
                  <a:pt x="3956143" y="0"/>
                </a:moveTo>
                <a:lnTo>
                  <a:pt x="3953516" y="0"/>
                </a:lnTo>
                <a:lnTo>
                  <a:pt x="3951381" y="2134"/>
                </a:lnTo>
                <a:lnTo>
                  <a:pt x="3951381" y="7391"/>
                </a:lnTo>
                <a:lnTo>
                  <a:pt x="3953516" y="9526"/>
                </a:lnTo>
                <a:lnTo>
                  <a:pt x="3956143" y="9526"/>
                </a:lnTo>
                <a:lnTo>
                  <a:pt x="3956143" y="0"/>
                </a:lnTo>
                <a:close/>
              </a:path>
              <a:path w="4647565" h="2101215">
                <a:moveTo>
                  <a:pt x="4003466" y="0"/>
                </a:moveTo>
                <a:lnTo>
                  <a:pt x="3956143" y="0"/>
                </a:lnTo>
                <a:lnTo>
                  <a:pt x="3956143" y="9526"/>
                </a:lnTo>
                <a:lnTo>
                  <a:pt x="4003466" y="9526"/>
                </a:lnTo>
                <a:lnTo>
                  <a:pt x="4003466" y="0"/>
                </a:lnTo>
                <a:close/>
              </a:path>
              <a:path w="4647565" h="2101215">
                <a:moveTo>
                  <a:pt x="4006094" y="0"/>
                </a:moveTo>
                <a:lnTo>
                  <a:pt x="4003466" y="0"/>
                </a:lnTo>
                <a:lnTo>
                  <a:pt x="4003466" y="9526"/>
                </a:lnTo>
                <a:lnTo>
                  <a:pt x="4006094" y="9526"/>
                </a:lnTo>
                <a:lnTo>
                  <a:pt x="4008229" y="7391"/>
                </a:lnTo>
                <a:lnTo>
                  <a:pt x="4008229" y="2134"/>
                </a:lnTo>
                <a:lnTo>
                  <a:pt x="4006094" y="0"/>
                </a:lnTo>
                <a:close/>
              </a:path>
              <a:path w="4647565" h="2101215">
                <a:moveTo>
                  <a:pt x="4050788" y="0"/>
                </a:moveTo>
                <a:lnTo>
                  <a:pt x="4048160" y="0"/>
                </a:lnTo>
                <a:lnTo>
                  <a:pt x="4046025" y="2134"/>
                </a:lnTo>
                <a:lnTo>
                  <a:pt x="4046025" y="7391"/>
                </a:lnTo>
                <a:lnTo>
                  <a:pt x="4048160" y="9526"/>
                </a:lnTo>
                <a:lnTo>
                  <a:pt x="4050788" y="9526"/>
                </a:lnTo>
                <a:lnTo>
                  <a:pt x="4050788" y="0"/>
                </a:lnTo>
                <a:close/>
              </a:path>
              <a:path w="4647565" h="2101215">
                <a:moveTo>
                  <a:pt x="4098109" y="0"/>
                </a:moveTo>
                <a:lnTo>
                  <a:pt x="4050788" y="0"/>
                </a:lnTo>
                <a:lnTo>
                  <a:pt x="4050788" y="9526"/>
                </a:lnTo>
                <a:lnTo>
                  <a:pt x="4098109" y="9526"/>
                </a:lnTo>
                <a:lnTo>
                  <a:pt x="4098109" y="0"/>
                </a:lnTo>
                <a:close/>
              </a:path>
              <a:path w="4647565" h="2101215">
                <a:moveTo>
                  <a:pt x="4100738" y="0"/>
                </a:moveTo>
                <a:lnTo>
                  <a:pt x="4098109" y="0"/>
                </a:lnTo>
                <a:lnTo>
                  <a:pt x="4098109" y="9526"/>
                </a:lnTo>
                <a:lnTo>
                  <a:pt x="4100738" y="9526"/>
                </a:lnTo>
                <a:lnTo>
                  <a:pt x="4102873" y="7391"/>
                </a:lnTo>
                <a:lnTo>
                  <a:pt x="4102873" y="2134"/>
                </a:lnTo>
                <a:lnTo>
                  <a:pt x="4100738" y="0"/>
                </a:lnTo>
                <a:close/>
              </a:path>
              <a:path w="4647565" h="2101215">
                <a:moveTo>
                  <a:pt x="4145432" y="0"/>
                </a:moveTo>
                <a:lnTo>
                  <a:pt x="4142804" y="0"/>
                </a:lnTo>
                <a:lnTo>
                  <a:pt x="4140669" y="2134"/>
                </a:lnTo>
                <a:lnTo>
                  <a:pt x="4140669" y="7391"/>
                </a:lnTo>
                <a:lnTo>
                  <a:pt x="4142804" y="9526"/>
                </a:lnTo>
                <a:lnTo>
                  <a:pt x="4145432" y="9526"/>
                </a:lnTo>
                <a:lnTo>
                  <a:pt x="4145432" y="0"/>
                </a:lnTo>
                <a:close/>
              </a:path>
              <a:path w="4647565" h="2101215">
                <a:moveTo>
                  <a:pt x="4192753" y="0"/>
                </a:moveTo>
                <a:lnTo>
                  <a:pt x="4145432" y="0"/>
                </a:lnTo>
                <a:lnTo>
                  <a:pt x="4145432" y="9526"/>
                </a:lnTo>
                <a:lnTo>
                  <a:pt x="4192753" y="9526"/>
                </a:lnTo>
                <a:lnTo>
                  <a:pt x="4192753" y="0"/>
                </a:lnTo>
                <a:close/>
              </a:path>
              <a:path w="4647565" h="2101215">
                <a:moveTo>
                  <a:pt x="4195382" y="0"/>
                </a:moveTo>
                <a:lnTo>
                  <a:pt x="4192753" y="0"/>
                </a:lnTo>
                <a:lnTo>
                  <a:pt x="4192753" y="9526"/>
                </a:lnTo>
                <a:lnTo>
                  <a:pt x="4195382" y="9526"/>
                </a:lnTo>
                <a:lnTo>
                  <a:pt x="4197516" y="7391"/>
                </a:lnTo>
                <a:lnTo>
                  <a:pt x="4197516" y="2134"/>
                </a:lnTo>
                <a:lnTo>
                  <a:pt x="4195382" y="0"/>
                </a:lnTo>
                <a:close/>
              </a:path>
              <a:path w="4647565" h="2101215">
                <a:moveTo>
                  <a:pt x="4240076" y="0"/>
                </a:moveTo>
                <a:lnTo>
                  <a:pt x="4237447" y="0"/>
                </a:lnTo>
                <a:lnTo>
                  <a:pt x="4235312" y="2134"/>
                </a:lnTo>
                <a:lnTo>
                  <a:pt x="4235312" y="7391"/>
                </a:lnTo>
                <a:lnTo>
                  <a:pt x="4237447" y="9526"/>
                </a:lnTo>
                <a:lnTo>
                  <a:pt x="4240076" y="9526"/>
                </a:lnTo>
                <a:lnTo>
                  <a:pt x="4240076" y="0"/>
                </a:lnTo>
                <a:close/>
              </a:path>
              <a:path w="4647565" h="2101215">
                <a:moveTo>
                  <a:pt x="4287398" y="0"/>
                </a:moveTo>
                <a:lnTo>
                  <a:pt x="4240076" y="0"/>
                </a:lnTo>
                <a:lnTo>
                  <a:pt x="4240076" y="9526"/>
                </a:lnTo>
                <a:lnTo>
                  <a:pt x="4287398" y="9526"/>
                </a:lnTo>
                <a:lnTo>
                  <a:pt x="4287398" y="0"/>
                </a:lnTo>
                <a:close/>
              </a:path>
              <a:path w="4647565" h="2101215">
                <a:moveTo>
                  <a:pt x="4290025" y="0"/>
                </a:moveTo>
                <a:lnTo>
                  <a:pt x="4287398" y="0"/>
                </a:lnTo>
                <a:lnTo>
                  <a:pt x="4287398" y="9526"/>
                </a:lnTo>
                <a:lnTo>
                  <a:pt x="4290025" y="9526"/>
                </a:lnTo>
                <a:lnTo>
                  <a:pt x="4292160" y="7391"/>
                </a:lnTo>
                <a:lnTo>
                  <a:pt x="4292160" y="2134"/>
                </a:lnTo>
                <a:lnTo>
                  <a:pt x="4290025" y="0"/>
                </a:lnTo>
                <a:close/>
              </a:path>
              <a:path w="4647565" h="2101215">
                <a:moveTo>
                  <a:pt x="4334719" y="0"/>
                </a:moveTo>
                <a:lnTo>
                  <a:pt x="4332091" y="0"/>
                </a:lnTo>
                <a:lnTo>
                  <a:pt x="4329957" y="2134"/>
                </a:lnTo>
                <a:lnTo>
                  <a:pt x="4329957" y="7391"/>
                </a:lnTo>
                <a:lnTo>
                  <a:pt x="4332091" y="9526"/>
                </a:lnTo>
                <a:lnTo>
                  <a:pt x="4334719" y="9526"/>
                </a:lnTo>
                <a:lnTo>
                  <a:pt x="4334719" y="0"/>
                </a:lnTo>
                <a:close/>
              </a:path>
              <a:path w="4647565" h="2101215">
                <a:moveTo>
                  <a:pt x="4382042" y="0"/>
                </a:moveTo>
                <a:lnTo>
                  <a:pt x="4334719" y="0"/>
                </a:lnTo>
                <a:lnTo>
                  <a:pt x="4334719" y="9526"/>
                </a:lnTo>
                <a:lnTo>
                  <a:pt x="4382042" y="9526"/>
                </a:lnTo>
                <a:lnTo>
                  <a:pt x="4382042" y="0"/>
                </a:lnTo>
                <a:close/>
              </a:path>
              <a:path w="4647565" h="2101215">
                <a:moveTo>
                  <a:pt x="4384669" y="0"/>
                </a:moveTo>
                <a:lnTo>
                  <a:pt x="4382042" y="0"/>
                </a:lnTo>
                <a:lnTo>
                  <a:pt x="4382042" y="9526"/>
                </a:lnTo>
                <a:lnTo>
                  <a:pt x="4384669" y="9526"/>
                </a:lnTo>
                <a:lnTo>
                  <a:pt x="4386804" y="7391"/>
                </a:lnTo>
                <a:lnTo>
                  <a:pt x="4386804" y="2134"/>
                </a:lnTo>
                <a:lnTo>
                  <a:pt x="4384669" y="0"/>
                </a:lnTo>
                <a:close/>
              </a:path>
              <a:path w="4647565" h="2101215">
                <a:moveTo>
                  <a:pt x="4429363" y="0"/>
                </a:moveTo>
                <a:lnTo>
                  <a:pt x="4426736" y="0"/>
                </a:lnTo>
                <a:lnTo>
                  <a:pt x="4424601" y="2134"/>
                </a:lnTo>
                <a:lnTo>
                  <a:pt x="4424601" y="7391"/>
                </a:lnTo>
                <a:lnTo>
                  <a:pt x="4426736" y="9526"/>
                </a:lnTo>
                <a:lnTo>
                  <a:pt x="4429363" y="9526"/>
                </a:lnTo>
                <a:lnTo>
                  <a:pt x="4429363" y="0"/>
                </a:lnTo>
                <a:close/>
              </a:path>
              <a:path w="4647565" h="2101215">
                <a:moveTo>
                  <a:pt x="4476686" y="0"/>
                </a:moveTo>
                <a:lnTo>
                  <a:pt x="4429363" y="0"/>
                </a:lnTo>
                <a:lnTo>
                  <a:pt x="4429363" y="9526"/>
                </a:lnTo>
                <a:lnTo>
                  <a:pt x="4476686" y="9526"/>
                </a:lnTo>
                <a:lnTo>
                  <a:pt x="4476686" y="0"/>
                </a:lnTo>
                <a:close/>
              </a:path>
              <a:path w="4647565" h="2101215">
                <a:moveTo>
                  <a:pt x="4479314" y="0"/>
                </a:moveTo>
                <a:lnTo>
                  <a:pt x="4476686" y="0"/>
                </a:lnTo>
                <a:lnTo>
                  <a:pt x="4476686" y="9526"/>
                </a:lnTo>
                <a:lnTo>
                  <a:pt x="4479314" y="9526"/>
                </a:lnTo>
                <a:lnTo>
                  <a:pt x="4481449" y="7391"/>
                </a:lnTo>
                <a:lnTo>
                  <a:pt x="4481449" y="2134"/>
                </a:lnTo>
                <a:lnTo>
                  <a:pt x="4479314" y="0"/>
                </a:lnTo>
                <a:close/>
              </a:path>
              <a:path w="4647565" h="2101215">
                <a:moveTo>
                  <a:pt x="4524007" y="0"/>
                </a:moveTo>
                <a:lnTo>
                  <a:pt x="4521380" y="0"/>
                </a:lnTo>
                <a:lnTo>
                  <a:pt x="4519245" y="2134"/>
                </a:lnTo>
                <a:lnTo>
                  <a:pt x="4519245" y="7391"/>
                </a:lnTo>
                <a:lnTo>
                  <a:pt x="4521380" y="9526"/>
                </a:lnTo>
                <a:lnTo>
                  <a:pt x="4524007" y="9526"/>
                </a:lnTo>
                <a:lnTo>
                  <a:pt x="4524007" y="0"/>
                </a:lnTo>
                <a:close/>
              </a:path>
              <a:path w="4647565" h="2101215">
                <a:moveTo>
                  <a:pt x="4571330" y="0"/>
                </a:moveTo>
                <a:lnTo>
                  <a:pt x="4524007" y="0"/>
                </a:lnTo>
                <a:lnTo>
                  <a:pt x="4524007" y="9526"/>
                </a:lnTo>
                <a:lnTo>
                  <a:pt x="4571330" y="9526"/>
                </a:lnTo>
                <a:lnTo>
                  <a:pt x="4571330" y="0"/>
                </a:lnTo>
                <a:close/>
              </a:path>
              <a:path w="4647565" h="2101215">
                <a:moveTo>
                  <a:pt x="4573958" y="0"/>
                </a:moveTo>
                <a:lnTo>
                  <a:pt x="4571330" y="0"/>
                </a:lnTo>
                <a:lnTo>
                  <a:pt x="4571330" y="9526"/>
                </a:lnTo>
                <a:lnTo>
                  <a:pt x="4573958" y="9526"/>
                </a:lnTo>
                <a:lnTo>
                  <a:pt x="4576093" y="7391"/>
                </a:lnTo>
                <a:lnTo>
                  <a:pt x="4576093" y="2134"/>
                </a:lnTo>
                <a:lnTo>
                  <a:pt x="4573958" y="0"/>
                </a:lnTo>
                <a:close/>
              </a:path>
              <a:path w="4647565" h="2101215">
                <a:moveTo>
                  <a:pt x="4618652" y="0"/>
                </a:moveTo>
                <a:lnTo>
                  <a:pt x="4616024" y="0"/>
                </a:lnTo>
                <a:lnTo>
                  <a:pt x="4613889" y="2134"/>
                </a:lnTo>
                <a:lnTo>
                  <a:pt x="4613889" y="7391"/>
                </a:lnTo>
                <a:lnTo>
                  <a:pt x="4616024" y="9526"/>
                </a:lnTo>
                <a:lnTo>
                  <a:pt x="4618652" y="9526"/>
                </a:lnTo>
                <a:lnTo>
                  <a:pt x="4618652" y="0"/>
                </a:lnTo>
                <a:close/>
              </a:path>
              <a:path w="4647565" h="2101215">
                <a:moveTo>
                  <a:pt x="4642181" y="0"/>
                </a:moveTo>
                <a:lnTo>
                  <a:pt x="4618652" y="0"/>
                </a:lnTo>
                <a:lnTo>
                  <a:pt x="4618652" y="9526"/>
                </a:lnTo>
                <a:lnTo>
                  <a:pt x="4642181" y="9526"/>
                </a:lnTo>
                <a:lnTo>
                  <a:pt x="4642181" y="0"/>
                </a:lnTo>
                <a:close/>
              </a:path>
              <a:path w="4647565" h="2101215">
                <a:moveTo>
                  <a:pt x="4644810" y="0"/>
                </a:moveTo>
                <a:lnTo>
                  <a:pt x="4642181" y="0"/>
                </a:lnTo>
                <a:lnTo>
                  <a:pt x="4642181" y="9526"/>
                </a:lnTo>
                <a:lnTo>
                  <a:pt x="4644810" y="9526"/>
                </a:lnTo>
                <a:lnTo>
                  <a:pt x="4646943" y="7391"/>
                </a:lnTo>
                <a:lnTo>
                  <a:pt x="4646943" y="2134"/>
                </a:lnTo>
                <a:lnTo>
                  <a:pt x="4644810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8939825" y="4607189"/>
            <a:ext cx="363220" cy="593725"/>
          </a:xfrm>
          <a:custGeom>
            <a:avLst/>
            <a:gdLst/>
            <a:ahLst/>
            <a:cxnLst/>
            <a:rect l="l" t="t" r="r" b="b"/>
            <a:pathLst>
              <a:path w="363220" h="593725">
                <a:moveTo>
                  <a:pt x="0" y="0"/>
                </a:moveTo>
                <a:lnTo>
                  <a:pt x="362926" y="0"/>
                </a:lnTo>
                <a:lnTo>
                  <a:pt x="362926" y="593359"/>
                </a:lnTo>
                <a:lnTo>
                  <a:pt x="0" y="593359"/>
                </a:lnTo>
                <a:lnTo>
                  <a:pt x="0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7" name="object 27"/>
          <p:cNvSpPr/>
          <p:nvPr>
            <p:custDataLst>
              <p:tags r:id="rId26"/>
            </p:custDataLst>
          </p:nvPr>
        </p:nvSpPr>
        <p:spPr>
          <a:xfrm>
            <a:off x="7779991" y="3752675"/>
            <a:ext cx="363220" cy="1448435"/>
          </a:xfrm>
          <a:custGeom>
            <a:avLst/>
            <a:gdLst/>
            <a:ahLst/>
            <a:cxnLst/>
            <a:rect l="l" t="t" r="r" b="b"/>
            <a:pathLst>
              <a:path w="363220" h="1448435">
                <a:moveTo>
                  <a:pt x="0" y="0"/>
                </a:moveTo>
                <a:lnTo>
                  <a:pt x="362926" y="0"/>
                </a:lnTo>
                <a:lnTo>
                  <a:pt x="362926" y="1447872"/>
                </a:lnTo>
                <a:lnTo>
                  <a:pt x="0" y="1447872"/>
                </a:lnTo>
                <a:lnTo>
                  <a:pt x="0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6620161" y="3161239"/>
            <a:ext cx="363220" cy="2039620"/>
          </a:xfrm>
          <a:custGeom>
            <a:avLst/>
            <a:gdLst/>
            <a:ahLst/>
            <a:cxnLst/>
            <a:rect l="l" t="t" r="r" b="b"/>
            <a:pathLst>
              <a:path w="363220" h="2039620">
                <a:moveTo>
                  <a:pt x="0" y="0"/>
                </a:moveTo>
                <a:lnTo>
                  <a:pt x="362924" y="0"/>
                </a:lnTo>
                <a:lnTo>
                  <a:pt x="362924" y="2039308"/>
                </a:lnTo>
                <a:lnTo>
                  <a:pt x="0" y="2039308"/>
                </a:lnTo>
                <a:lnTo>
                  <a:pt x="0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9" name="object 29"/>
          <p:cNvSpPr/>
          <p:nvPr>
            <p:custDataLst>
              <p:tags r:id="rId28"/>
            </p:custDataLst>
          </p:nvPr>
        </p:nvSpPr>
        <p:spPr>
          <a:xfrm>
            <a:off x="6217902" y="5195785"/>
            <a:ext cx="4647565" cy="9525"/>
          </a:xfrm>
          <a:custGeom>
            <a:avLst/>
            <a:gdLst/>
            <a:ahLst/>
            <a:cxnLst/>
            <a:rect l="l" t="t" r="r" b="b"/>
            <a:pathLst>
              <a:path w="4647565" h="9525">
                <a:moveTo>
                  <a:pt x="4762" y="0"/>
                </a:moveTo>
                <a:lnTo>
                  <a:pt x="2134" y="0"/>
                </a:lnTo>
                <a:lnTo>
                  <a:pt x="0" y="2134"/>
                </a:lnTo>
                <a:lnTo>
                  <a:pt x="0" y="7391"/>
                </a:lnTo>
                <a:lnTo>
                  <a:pt x="2134" y="9526"/>
                </a:lnTo>
                <a:lnTo>
                  <a:pt x="4762" y="9526"/>
                </a:lnTo>
                <a:lnTo>
                  <a:pt x="4762" y="0"/>
                </a:lnTo>
                <a:close/>
              </a:path>
              <a:path w="4647565" h="9525">
                <a:moveTo>
                  <a:pt x="28421" y="0"/>
                </a:moveTo>
                <a:lnTo>
                  <a:pt x="4762" y="0"/>
                </a:lnTo>
                <a:lnTo>
                  <a:pt x="4762" y="9526"/>
                </a:lnTo>
                <a:lnTo>
                  <a:pt x="28421" y="9526"/>
                </a:lnTo>
                <a:lnTo>
                  <a:pt x="28421" y="0"/>
                </a:lnTo>
                <a:close/>
              </a:path>
              <a:path w="4647565" h="9525">
                <a:moveTo>
                  <a:pt x="31050" y="0"/>
                </a:moveTo>
                <a:lnTo>
                  <a:pt x="28421" y="0"/>
                </a:lnTo>
                <a:lnTo>
                  <a:pt x="28421" y="9526"/>
                </a:lnTo>
                <a:lnTo>
                  <a:pt x="31050" y="9526"/>
                </a:lnTo>
                <a:lnTo>
                  <a:pt x="33185" y="7391"/>
                </a:lnTo>
                <a:lnTo>
                  <a:pt x="33185" y="2134"/>
                </a:lnTo>
                <a:lnTo>
                  <a:pt x="31050" y="0"/>
                </a:lnTo>
                <a:close/>
              </a:path>
              <a:path w="4647565" h="9525">
                <a:moveTo>
                  <a:pt x="75744" y="0"/>
                </a:moveTo>
                <a:lnTo>
                  <a:pt x="73115" y="0"/>
                </a:lnTo>
                <a:lnTo>
                  <a:pt x="70981" y="2134"/>
                </a:lnTo>
                <a:lnTo>
                  <a:pt x="70981" y="7391"/>
                </a:lnTo>
                <a:lnTo>
                  <a:pt x="73115" y="9526"/>
                </a:lnTo>
                <a:lnTo>
                  <a:pt x="75744" y="9526"/>
                </a:lnTo>
                <a:lnTo>
                  <a:pt x="75744" y="0"/>
                </a:lnTo>
                <a:close/>
              </a:path>
              <a:path w="4647565" h="9525">
                <a:moveTo>
                  <a:pt x="123065" y="0"/>
                </a:moveTo>
                <a:lnTo>
                  <a:pt x="75744" y="0"/>
                </a:lnTo>
                <a:lnTo>
                  <a:pt x="75744" y="9526"/>
                </a:lnTo>
                <a:lnTo>
                  <a:pt x="123065" y="9526"/>
                </a:lnTo>
                <a:lnTo>
                  <a:pt x="123065" y="0"/>
                </a:lnTo>
                <a:close/>
              </a:path>
              <a:path w="4647565" h="9525">
                <a:moveTo>
                  <a:pt x="125693" y="0"/>
                </a:moveTo>
                <a:lnTo>
                  <a:pt x="123065" y="0"/>
                </a:lnTo>
                <a:lnTo>
                  <a:pt x="123065" y="9526"/>
                </a:lnTo>
                <a:lnTo>
                  <a:pt x="125693" y="9526"/>
                </a:lnTo>
                <a:lnTo>
                  <a:pt x="127828" y="7391"/>
                </a:lnTo>
                <a:lnTo>
                  <a:pt x="127828" y="2134"/>
                </a:lnTo>
                <a:lnTo>
                  <a:pt x="125693" y="0"/>
                </a:lnTo>
                <a:close/>
              </a:path>
              <a:path w="4647565" h="9525">
                <a:moveTo>
                  <a:pt x="170388" y="0"/>
                </a:moveTo>
                <a:lnTo>
                  <a:pt x="167759" y="0"/>
                </a:lnTo>
                <a:lnTo>
                  <a:pt x="165624" y="2134"/>
                </a:lnTo>
                <a:lnTo>
                  <a:pt x="165624" y="7391"/>
                </a:lnTo>
                <a:lnTo>
                  <a:pt x="167759" y="9526"/>
                </a:lnTo>
                <a:lnTo>
                  <a:pt x="170388" y="9526"/>
                </a:lnTo>
                <a:lnTo>
                  <a:pt x="170388" y="0"/>
                </a:lnTo>
                <a:close/>
              </a:path>
              <a:path w="4647565" h="9525">
                <a:moveTo>
                  <a:pt x="217709" y="0"/>
                </a:moveTo>
                <a:lnTo>
                  <a:pt x="170388" y="0"/>
                </a:lnTo>
                <a:lnTo>
                  <a:pt x="170388" y="9526"/>
                </a:lnTo>
                <a:lnTo>
                  <a:pt x="217709" y="9526"/>
                </a:lnTo>
                <a:lnTo>
                  <a:pt x="217709" y="0"/>
                </a:lnTo>
                <a:close/>
              </a:path>
              <a:path w="4647565" h="9525">
                <a:moveTo>
                  <a:pt x="220337" y="0"/>
                </a:moveTo>
                <a:lnTo>
                  <a:pt x="217709" y="0"/>
                </a:lnTo>
                <a:lnTo>
                  <a:pt x="217709" y="9526"/>
                </a:lnTo>
                <a:lnTo>
                  <a:pt x="220337" y="9526"/>
                </a:lnTo>
                <a:lnTo>
                  <a:pt x="222472" y="7391"/>
                </a:lnTo>
                <a:lnTo>
                  <a:pt x="222472" y="2134"/>
                </a:lnTo>
                <a:lnTo>
                  <a:pt x="220337" y="0"/>
                </a:lnTo>
                <a:close/>
              </a:path>
              <a:path w="4647565" h="9525">
                <a:moveTo>
                  <a:pt x="265028" y="0"/>
                </a:moveTo>
                <a:lnTo>
                  <a:pt x="262399" y="0"/>
                </a:lnTo>
                <a:lnTo>
                  <a:pt x="260264" y="2134"/>
                </a:lnTo>
                <a:lnTo>
                  <a:pt x="260264" y="7391"/>
                </a:lnTo>
                <a:lnTo>
                  <a:pt x="262399" y="9526"/>
                </a:lnTo>
                <a:lnTo>
                  <a:pt x="265028" y="9526"/>
                </a:lnTo>
                <a:lnTo>
                  <a:pt x="265028" y="0"/>
                </a:lnTo>
                <a:close/>
              </a:path>
              <a:path w="4647565" h="9525">
                <a:moveTo>
                  <a:pt x="312350" y="0"/>
                </a:moveTo>
                <a:lnTo>
                  <a:pt x="265028" y="0"/>
                </a:lnTo>
                <a:lnTo>
                  <a:pt x="265028" y="9526"/>
                </a:lnTo>
                <a:lnTo>
                  <a:pt x="312350" y="9526"/>
                </a:lnTo>
                <a:lnTo>
                  <a:pt x="312350" y="0"/>
                </a:lnTo>
                <a:close/>
              </a:path>
              <a:path w="4647565" h="9525">
                <a:moveTo>
                  <a:pt x="314977" y="0"/>
                </a:moveTo>
                <a:lnTo>
                  <a:pt x="312350" y="0"/>
                </a:lnTo>
                <a:lnTo>
                  <a:pt x="312350" y="9526"/>
                </a:lnTo>
                <a:lnTo>
                  <a:pt x="314977" y="9526"/>
                </a:lnTo>
                <a:lnTo>
                  <a:pt x="317112" y="7391"/>
                </a:lnTo>
                <a:lnTo>
                  <a:pt x="317112" y="2134"/>
                </a:lnTo>
                <a:lnTo>
                  <a:pt x="314977" y="0"/>
                </a:lnTo>
                <a:close/>
              </a:path>
              <a:path w="4647565" h="9525">
                <a:moveTo>
                  <a:pt x="359671" y="0"/>
                </a:moveTo>
                <a:lnTo>
                  <a:pt x="357043" y="0"/>
                </a:lnTo>
                <a:lnTo>
                  <a:pt x="354909" y="2134"/>
                </a:lnTo>
                <a:lnTo>
                  <a:pt x="354909" y="7391"/>
                </a:lnTo>
                <a:lnTo>
                  <a:pt x="357043" y="9526"/>
                </a:lnTo>
                <a:lnTo>
                  <a:pt x="359671" y="9526"/>
                </a:lnTo>
                <a:lnTo>
                  <a:pt x="359671" y="0"/>
                </a:lnTo>
                <a:close/>
              </a:path>
              <a:path w="4647565" h="9525">
                <a:moveTo>
                  <a:pt x="406994" y="0"/>
                </a:moveTo>
                <a:lnTo>
                  <a:pt x="359671" y="0"/>
                </a:lnTo>
                <a:lnTo>
                  <a:pt x="359671" y="9526"/>
                </a:lnTo>
                <a:lnTo>
                  <a:pt x="406994" y="9526"/>
                </a:lnTo>
                <a:lnTo>
                  <a:pt x="406994" y="0"/>
                </a:lnTo>
                <a:close/>
              </a:path>
              <a:path w="4647565" h="9525">
                <a:moveTo>
                  <a:pt x="409621" y="0"/>
                </a:moveTo>
                <a:lnTo>
                  <a:pt x="406994" y="0"/>
                </a:lnTo>
                <a:lnTo>
                  <a:pt x="406994" y="9526"/>
                </a:lnTo>
                <a:lnTo>
                  <a:pt x="409621" y="9526"/>
                </a:lnTo>
                <a:lnTo>
                  <a:pt x="411756" y="7391"/>
                </a:lnTo>
                <a:lnTo>
                  <a:pt x="411756" y="2134"/>
                </a:lnTo>
                <a:lnTo>
                  <a:pt x="409621" y="0"/>
                </a:lnTo>
                <a:close/>
              </a:path>
              <a:path w="4647565" h="9525">
                <a:moveTo>
                  <a:pt x="454315" y="0"/>
                </a:moveTo>
                <a:lnTo>
                  <a:pt x="451688" y="0"/>
                </a:lnTo>
                <a:lnTo>
                  <a:pt x="449553" y="2134"/>
                </a:lnTo>
                <a:lnTo>
                  <a:pt x="449553" y="7391"/>
                </a:lnTo>
                <a:lnTo>
                  <a:pt x="451688" y="9526"/>
                </a:lnTo>
                <a:lnTo>
                  <a:pt x="454315" y="9526"/>
                </a:lnTo>
                <a:lnTo>
                  <a:pt x="454315" y="0"/>
                </a:lnTo>
                <a:close/>
              </a:path>
              <a:path w="4647565" h="9525">
                <a:moveTo>
                  <a:pt x="501638" y="0"/>
                </a:moveTo>
                <a:lnTo>
                  <a:pt x="454315" y="0"/>
                </a:lnTo>
                <a:lnTo>
                  <a:pt x="454315" y="9526"/>
                </a:lnTo>
                <a:lnTo>
                  <a:pt x="501638" y="9526"/>
                </a:lnTo>
                <a:lnTo>
                  <a:pt x="501638" y="0"/>
                </a:lnTo>
                <a:close/>
              </a:path>
              <a:path w="4647565" h="9525">
                <a:moveTo>
                  <a:pt x="504266" y="0"/>
                </a:moveTo>
                <a:lnTo>
                  <a:pt x="501638" y="0"/>
                </a:lnTo>
                <a:lnTo>
                  <a:pt x="501638" y="9526"/>
                </a:lnTo>
                <a:lnTo>
                  <a:pt x="504266" y="9526"/>
                </a:lnTo>
                <a:lnTo>
                  <a:pt x="506401" y="7391"/>
                </a:lnTo>
                <a:lnTo>
                  <a:pt x="506401" y="2134"/>
                </a:lnTo>
                <a:lnTo>
                  <a:pt x="504266" y="0"/>
                </a:lnTo>
                <a:close/>
              </a:path>
              <a:path w="4647565" h="9525">
                <a:moveTo>
                  <a:pt x="548960" y="0"/>
                </a:moveTo>
                <a:lnTo>
                  <a:pt x="546332" y="0"/>
                </a:lnTo>
                <a:lnTo>
                  <a:pt x="544197" y="2134"/>
                </a:lnTo>
                <a:lnTo>
                  <a:pt x="544197" y="7391"/>
                </a:lnTo>
                <a:lnTo>
                  <a:pt x="546332" y="9526"/>
                </a:lnTo>
                <a:lnTo>
                  <a:pt x="548960" y="9526"/>
                </a:lnTo>
                <a:lnTo>
                  <a:pt x="548960" y="0"/>
                </a:lnTo>
                <a:close/>
              </a:path>
              <a:path w="4647565" h="9525">
                <a:moveTo>
                  <a:pt x="596282" y="0"/>
                </a:moveTo>
                <a:lnTo>
                  <a:pt x="548960" y="0"/>
                </a:lnTo>
                <a:lnTo>
                  <a:pt x="548960" y="9526"/>
                </a:lnTo>
                <a:lnTo>
                  <a:pt x="596282" y="9526"/>
                </a:lnTo>
                <a:lnTo>
                  <a:pt x="596282" y="0"/>
                </a:lnTo>
                <a:close/>
              </a:path>
              <a:path w="4647565" h="9525">
                <a:moveTo>
                  <a:pt x="598910" y="0"/>
                </a:moveTo>
                <a:lnTo>
                  <a:pt x="596282" y="0"/>
                </a:lnTo>
                <a:lnTo>
                  <a:pt x="596282" y="9526"/>
                </a:lnTo>
                <a:lnTo>
                  <a:pt x="598910" y="9526"/>
                </a:lnTo>
                <a:lnTo>
                  <a:pt x="601045" y="7391"/>
                </a:lnTo>
                <a:lnTo>
                  <a:pt x="601045" y="2134"/>
                </a:lnTo>
                <a:lnTo>
                  <a:pt x="598910" y="0"/>
                </a:lnTo>
                <a:close/>
              </a:path>
              <a:path w="4647565" h="9525">
                <a:moveTo>
                  <a:pt x="643604" y="0"/>
                </a:moveTo>
                <a:lnTo>
                  <a:pt x="640976" y="0"/>
                </a:lnTo>
                <a:lnTo>
                  <a:pt x="638841" y="2134"/>
                </a:lnTo>
                <a:lnTo>
                  <a:pt x="638841" y="7391"/>
                </a:lnTo>
                <a:lnTo>
                  <a:pt x="640976" y="9526"/>
                </a:lnTo>
                <a:lnTo>
                  <a:pt x="643604" y="9526"/>
                </a:lnTo>
                <a:lnTo>
                  <a:pt x="643604" y="0"/>
                </a:lnTo>
                <a:close/>
              </a:path>
              <a:path w="4647565" h="9525">
                <a:moveTo>
                  <a:pt x="690925" y="0"/>
                </a:moveTo>
                <a:lnTo>
                  <a:pt x="643604" y="0"/>
                </a:lnTo>
                <a:lnTo>
                  <a:pt x="643604" y="9526"/>
                </a:lnTo>
                <a:lnTo>
                  <a:pt x="690925" y="9526"/>
                </a:lnTo>
                <a:lnTo>
                  <a:pt x="690925" y="0"/>
                </a:lnTo>
                <a:close/>
              </a:path>
              <a:path w="4647565" h="9525">
                <a:moveTo>
                  <a:pt x="693554" y="0"/>
                </a:moveTo>
                <a:lnTo>
                  <a:pt x="690925" y="0"/>
                </a:lnTo>
                <a:lnTo>
                  <a:pt x="690925" y="9526"/>
                </a:lnTo>
                <a:lnTo>
                  <a:pt x="693554" y="9526"/>
                </a:lnTo>
                <a:lnTo>
                  <a:pt x="695689" y="7391"/>
                </a:lnTo>
                <a:lnTo>
                  <a:pt x="695689" y="2134"/>
                </a:lnTo>
                <a:lnTo>
                  <a:pt x="693554" y="0"/>
                </a:lnTo>
                <a:close/>
              </a:path>
              <a:path w="4647565" h="9525">
                <a:moveTo>
                  <a:pt x="738248" y="0"/>
                </a:moveTo>
                <a:lnTo>
                  <a:pt x="735619" y="0"/>
                </a:lnTo>
                <a:lnTo>
                  <a:pt x="733485" y="2134"/>
                </a:lnTo>
                <a:lnTo>
                  <a:pt x="733485" y="7391"/>
                </a:lnTo>
                <a:lnTo>
                  <a:pt x="735619" y="9526"/>
                </a:lnTo>
                <a:lnTo>
                  <a:pt x="738248" y="9526"/>
                </a:lnTo>
                <a:lnTo>
                  <a:pt x="738248" y="0"/>
                </a:lnTo>
                <a:close/>
              </a:path>
              <a:path w="4647565" h="9525">
                <a:moveTo>
                  <a:pt x="785569" y="0"/>
                </a:moveTo>
                <a:lnTo>
                  <a:pt x="738248" y="0"/>
                </a:lnTo>
                <a:lnTo>
                  <a:pt x="738248" y="9526"/>
                </a:lnTo>
                <a:lnTo>
                  <a:pt x="785569" y="9526"/>
                </a:lnTo>
                <a:lnTo>
                  <a:pt x="785569" y="0"/>
                </a:lnTo>
                <a:close/>
              </a:path>
              <a:path w="4647565" h="9525">
                <a:moveTo>
                  <a:pt x="788197" y="0"/>
                </a:moveTo>
                <a:lnTo>
                  <a:pt x="785569" y="0"/>
                </a:lnTo>
                <a:lnTo>
                  <a:pt x="785569" y="9526"/>
                </a:lnTo>
                <a:lnTo>
                  <a:pt x="788197" y="9526"/>
                </a:lnTo>
                <a:lnTo>
                  <a:pt x="790332" y="7391"/>
                </a:lnTo>
                <a:lnTo>
                  <a:pt x="790332" y="2134"/>
                </a:lnTo>
                <a:lnTo>
                  <a:pt x="788197" y="0"/>
                </a:lnTo>
                <a:close/>
              </a:path>
              <a:path w="4647565" h="9525">
                <a:moveTo>
                  <a:pt x="832892" y="0"/>
                </a:moveTo>
                <a:lnTo>
                  <a:pt x="830263" y="0"/>
                </a:lnTo>
                <a:lnTo>
                  <a:pt x="828128" y="2134"/>
                </a:lnTo>
                <a:lnTo>
                  <a:pt x="828128" y="7391"/>
                </a:lnTo>
                <a:lnTo>
                  <a:pt x="830263" y="9526"/>
                </a:lnTo>
                <a:lnTo>
                  <a:pt x="832892" y="9526"/>
                </a:lnTo>
                <a:lnTo>
                  <a:pt x="832892" y="0"/>
                </a:lnTo>
                <a:close/>
              </a:path>
              <a:path w="4647565" h="9525">
                <a:moveTo>
                  <a:pt x="880214" y="0"/>
                </a:moveTo>
                <a:lnTo>
                  <a:pt x="832892" y="0"/>
                </a:lnTo>
                <a:lnTo>
                  <a:pt x="832892" y="9526"/>
                </a:lnTo>
                <a:lnTo>
                  <a:pt x="880214" y="9526"/>
                </a:lnTo>
                <a:lnTo>
                  <a:pt x="880214" y="0"/>
                </a:lnTo>
                <a:close/>
              </a:path>
              <a:path w="4647565" h="9525">
                <a:moveTo>
                  <a:pt x="882841" y="0"/>
                </a:moveTo>
                <a:lnTo>
                  <a:pt x="880214" y="0"/>
                </a:lnTo>
                <a:lnTo>
                  <a:pt x="880214" y="9526"/>
                </a:lnTo>
                <a:lnTo>
                  <a:pt x="882841" y="9526"/>
                </a:lnTo>
                <a:lnTo>
                  <a:pt x="884976" y="7391"/>
                </a:lnTo>
                <a:lnTo>
                  <a:pt x="884976" y="2134"/>
                </a:lnTo>
                <a:lnTo>
                  <a:pt x="882841" y="0"/>
                </a:lnTo>
                <a:close/>
              </a:path>
              <a:path w="4647565" h="9525">
                <a:moveTo>
                  <a:pt x="927535" y="0"/>
                </a:moveTo>
                <a:lnTo>
                  <a:pt x="924907" y="0"/>
                </a:lnTo>
                <a:lnTo>
                  <a:pt x="922773" y="2134"/>
                </a:lnTo>
                <a:lnTo>
                  <a:pt x="922773" y="7391"/>
                </a:lnTo>
                <a:lnTo>
                  <a:pt x="924907" y="9526"/>
                </a:lnTo>
                <a:lnTo>
                  <a:pt x="927535" y="9526"/>
                </a:lnTo>
                <a:lnTo>
                  <a:pt x="927535" y="0"/>
                </a:lnTo>
                <a:close/>
              </a:path>
              <a:path w="4647565" h="9525">
                <a:moveTo>
                  <a:pt x="974858" y="0"/>
                </a:moveTo>
                <a:lnTo>
                  <a:pt x="927535" y="0"/>
                </a:lnTo>
                <a:lnTo>
                  <a:pt x="927535" y="9526"/>
                </a:lnTo>
                <a:lnTo>
                  <a:pt x="974858" y="9526"/>
                </a:lnTo>
                <a:lnTo>
                  <a:pt x="974858" y="0"/>
                </a:lnTo>
                <a:close/>
              </a:path>
              <a:path w="4647565" h="9525">
                <a:moveTo>
                  <a:pt x="977485" y="0"/>
                </a:moveTo>
                <a:lnTo>
                  <a:pt x="974858" y="0"/>
                </a:lnTo>
                <a:lnTo>
                  <a:pt x="974858" y="9526"/>
                </a:lnTo>
                <a:lnTo>
                  <a:pt x="977485" y="9526"/>
                </a:lnTo>
                <a:lnTo>
                  <a:pt x="979620" y="7391"/>
                </a:lnTo>
                <a:lnTo>
                  <a:pt x="979620" y="2134"/>
                </a:lnTo>
                <a:lnTo>
                  <a:pt x="977485" y="0"/>
                </a:lnTo>
                <a:close/>
              </a:path>
              <a:path w="4647565" h="9525">
                <a:moveTo>
                  <a:pt x="1022179" y="0"/>
                </a:moveTo>
                <a:lnTo>
                  <a:pt x="1019552" y="0"/>
                </a:lnTo>
                <a:lnTo>
                  <a:pt x="1017417" y="2134"/>
                </a:lnTo>
                <a:lnTo>
                  <a:pt x="1017417" y="7391"/>
                </a:lnTo>
                <a:lnTo>
                  <a:pt x="1019552" y="9526"/>
                </a:lnTo>
                <a:lnTo>
                  <a:pt x="1022179" y="9526"/>
                </a:lnTo>
                <a:lnTo>
                  <a:pt x="1022179" y="0"/>
                </a:lnTo>
                <a:close/>
              </a:path>
              <a:path w="4647565" h="9525">
                <a:moveTo>
                  <a:pt x="1069502" y="0"/>
                </a:moveTo>
                <a:lnTo>
                  <a:pt x="1022179" y="0"/>
                </a:lnTo>
                <a:lnTo>
                  <a:pt x="1022179" y="9526"/>
                </a:lnTo>
                <a:lnTo>
                  <a:pt x="1069502" y="9526"/>
                </a:lnTo>
                <a:lnTo>
                  <a:pt x="1069502" y="0"/>
                </a:lnTo>
                <a:close/>
              </a:path>
              <a:path w="4647565" h="9525">
                <a:moveTo>
                  <a:pt x="1072130" y="0"/>
                </a:moveTo>
                <a:lnTo>
                  <a:pt x="1069502" y="0"/>
                </a:lnTo>
                <a:lnTo>
                  <a:pt x="1069502" y="9526"/>
                </a:lnTo>
                <a:lnTo>
                  <a:pt x="1072130" y="9526"/>
                </a:lnTo>
                <a:lnTo>
                  <a:pt x="1074265" y="7391"/>
                </a:lnTo>
                <a:lnTo>
                  <a:pt x="1074265" y="2134"/>
                </a:lnTo>
                <a:lnTo>
                  <a:pt x="1072130" y="0"/>
                </a:lnTo>
                <a:close/>
              </a:path>
              <a:path w="4647565" h="9525">
                <a:moveTo>
                  <a:pt x="1116824" y="0"/>
                </a:moveTo>
                <a:lnTo>
                  <a:pt x="1114196" y="0"/>
                </a:lnTo>
                <a:lnTo>
                  <a:pt x="1112061" y="2134"/>
                </a:lnTo>
                <a:lnTo>
                  <a:pt x="1112061" y="7391"/>
                </a:lnTo>
                <a:lnTo>
                  <a:pt x="1114196" y="9526"/>
                </a:lnTo>
                <a:lnTo>
                  <a:pt x="1116824" y="9526"/>
                </a:lnTo>
                <a:lnTo>
                  <a:pt x="1116824" y="0"/>
                </a:lnTo>
                <a:close/>
              </a:path>
              <a:path w="4647565" h="9525">
                <a:moveTo>
                  <a:pt x="1164146" y="0"/>
                </a:moveTo>
                <a:lnTo>
                  <a:pt x="1116824" y="0"/>
                </a:lnTo>
                <a:lnTo>
                  <a:pt x="1116824" y="9526"/>
                </a:lnTo>
                <a:lnTo>
                  <a:pt x="1164146" y="9526"/>
                </a:lnTo>
                <a:lnTo>
                  <a:pt x="1164146" y="0"/>
                </a:lnTo>
                <a:close/>
              </a:path>
              <a:path w="4647565" h="9525">
                <a:moveTo>
                  <a:pt x="1166774" y="0"/>
                </a:moveTo>
                <a:lnTo>
                  <a:pt x="1164146" y="0"/>
                </a:lnTo>
                <a:lnTo>
                  <a:pt x="1164146" y="9526"/>
                </a:lnTo>
                <a:lnTo>
                  <a:pt x="1166774" y="9526"/>
                </a:lnTo>
                <a:lnTo>
                  <a:pt x="1168909" y="7391"/>
                </a:lnTo>
                <a:lnTo>
                  <a:pt x="1168909" y="2134"/>
                </a:lnTo>
                <a:lnTo>
                  <a:pt x="1166774" y="0"/>
                </a:lnTo>
                <a:close/>
              </a:path>
              <a:path w="4647565" h="9525">
                <a:moveTo>
                  <a:pt x="1211468" y="0"/>
                </a:moveTo>
                <a:lnTo>
                  <a:pt x="1208840" y="0"/>
                </a:lnTo>
                <a:lnTo>
                  <a:pt x="1206705" y="2134"/>
                </a:lnTo>
                <a:lnTo>
                  <a:pt x="1206705" y="7391"/>
                </a:lnTo>
                <a:lnTo>
                  <a:pt x="1208840" y="9526"/>
                </a:lnTo>
                <a:lnTo>
                  <a:pt x="1211468" y="9526"/>
                </a:lnTo>
                <a:lnTo>
                  <a:pt x="1211468" y="0"/>
                </a:lnTo>
                <a:close/>
              </a:path>
              <a:path w="4647565" h="9525">
                <a:moveTo>
                  <a:pt x="1258789" y="0"/>
                </a:moveTo>
                <a:lnTo>
                  <a:pt x="1211468" y="0"/>
                </a:lnTo>
                <a:lnTo>
                  <a:pt x="1211468" y="9526"/>
                </a:lnTo>
                <a:lnTo>
                  <a:pt x="1258789" y="9526"/>
                </a:lnTo>
                <a:lnTo>
                  <a:pt x="1258789" y="0"/>
                </a:lnTo>
                <a:close/>
              </a:path>
              <a:path w="4647565" h="9525">
                <a:moveTo>
                  <a:pt x="1261418" y="0"/>
                </a:moveTo>
                <a:lnTo>
                  <a:pt x="1258789" y="0"/>
                </a:lnTo>
                <a:lnTo>
                  <a:pt x="1258789" y="9526"/>
                </a:lnTo>
                <a:lnTo>
                  <a:pt x="1261418" y="9526"/>
                </a:lnTo>
                <a:lnTo>
                  <a:pt x="1263553" y="7391"/>
                </a:lnTo>
                <a:lnTo>
                  <a:pt x="1263553" y="2134"/>
                </a:lnTo>
                <a:lnTo>
                  <a:pt x="1261418" y="0"/>
                </a:lnTo>
                <a:close/>
              </a:path>
              <a:path w="4647565" h="9525">
                <a:moveTo>
                  <a:pt x="1306112" y="0"/>
                </a:moveTo>
                <a:lnTo>
                  <a:pt x="1303483" y="0"/>
                </a:lnTo>
                <a:lnTo>
                  <a:pt x="1301349" y="2134"/>
                </a:lnTo>
                <a:lnTo>
                  <a:pt x="1301349" y="7391"/>
                </a:lnTo>
                <a:lnTo>
                  <a:pt x="1303483" y="9526"/>
                </a:lnTo>
                <a:lnTo>
                  <a:pt x="1306112" y="9526"/>
                </a:lnTo>
                <a:lnTo>
                  <a:pt x="1306112" y="0"/>
                </a:lnTo>
                <a:close/>
              </a:path>
              <a:path w="4647565" h="9525">
                <a:moveTo>
                  <a:pt x="1353433" y="0"/>
                </a:moveTo>
                <a:lnTo>
                  <a:pt x="1306112" y="0"/>
                </a:lnTo>
                <a:lnTo>
                  <a:pt x="1306112" y="9526"/>
                </a:lnTo>
                <a:lnTo>
                  <a:pt x="1353433" y="9526"/>
                </a:lnTo>
                <a:lnTo>
                  <a:pt x="1353433" y="0"/>
                </a:lnTo>
                <a:close/>
              </a:path>
              <a:path w="4647565" h="9525">
                <a:moveTo>
                  <a:pt x="1356061" y="0"/>
                </a:moveTo>
                <a:lnTo>
                  <a:pt x="1353433" y="0"/>
                </a:lnTo>
                <a:lnTo>
                  <a:pt x="1353433" y="9526"/>
                </a:lnTo>
                <a:lnTo>
                  <a:pt x="1356061" y="9526"/>
                </a:lnTo>
                <a:lnTo>
                  <a:pt x="1358196" y="7391"/>
                </a:lnTo>
                <a:lnTo>
                  <a:pt x="1358196" y="2134"/>
                </a:lnTo>
                <a:lnTo>
                  <a:pt x="1356061" y="0"/>
                </a:lnTo>
                <a:close/>
              </a:path>
              <a:path w="4647565" h="9525">
                <a:moveTo>
                  <a:pt x="1400756" y="0"/>
                </a:moveTo>
                <a:lnTo>
                  <a:pt x="1398127" y="0"/>
                </a:lnTo>
                <a:lnTo>
                  <a:pt x="1395992" y="2134"/>
                </a:lnTo>
                <a:lnTo>
                  <a:pt x="1395992" y="7391"/>
                </a:lnTo>
                <a:lnTo>
                  <a:pt x="1398127" y="9526"/>
                </a:lnTo>
                <a:lnTo>
                  <a:pt x="1400756" y="9526"/>
                </a:lnTo>
                <a:lnTo>
                  <a:pt x="1400756" y="0"/>
                </a:lnTo>
                <a:close/>
              </a:path>
              <a:path w="4647565" h="9525">
                <a:moveTo>
                  <a:pt x="1448078" y="0"/>
                </a:moveTo>
                <a:lnTo>
                  <a:pt x="1400756" y="0"/>
                </a:lnTo>
                <a:lnTo>
                  <a:pt x="1400756" y="9526"/>
                </a:lnTo>
                <a:lnTo>
                  <a:pt x="1448078" y="9526"/>
                </a:lnTo>
                <a:lnTo>
                  <a:pt x="1448078" y="0"/>
                </a:lnTo>
                <a:close/>
              </a:path>
              <a:path w="4647565" h="9525">
                <a:moveTo>
                  <a:pt x="1450705" y="0"/>
                </a:moveTo>
                <a:lnTo>
                  <a:pt x="1448078" y="0"/>
                </a:lnTo>
                <a:lnTo>
                  <a:pt x="1448078" y="9526"/>
                </a:lnTo>
                <a:lnTo>
                  <a:pt x="1450705" y="9526"/>
                </a:lnTo>
                <a:lnTo>
                  <a:pt x="1452840" y="7391"/>
                </a:lnTo>
                <a:lnTo>
                  <a:pt x="1452840" y="2134"/>
                </a:lnTo>
                <a:lnTo>
                  <a:pt x="1450705" y="0"/>
                </a:lnTo>
                <a:close/>
              </a:path>
              <a:path w="4647565" h="9525">
                <a:moveTo>
                  <a:pt x="1495399" y="0"/>
                </a:moveTo>
                <a:lnTo>
                  <a:pt x="1492771" y="0"/>
                </a:lnTo>
                <a:lnTo>
                  <a:pt x="1490637" y="2134"/>
                </a:lnTo>
                <a:lnTo>
                  <a:pt x="1490637" y="7391"/>
                </a:lnTo>
                <a:lnTo>
                  <a:pt x="1492771" y="9526"/>
                </a:lnTo>
                <a:lnTo>
                  <a:pt x="1495399" y="9526"/>
                </a:lnTo>
                <a:lnTo>
                  <a:pt x="1495399" y="0"/>
                </a:lnTo>
                <a:close/>
              </a:path>
              <a:path w="4647565" h="9525">
                <a:moveTo>
                  <a:pt x="1542722" y="0"/>
                </a:moveTo>
                <a:lnTo>
                  <a:pt x="1495399" y="0"/>
                </a:lnTo>
                <a:lnTo>
                  <a:pt x="1495399" y="9526"/>
                </a:lnTo>
                <a:lnTo>
                  <a:pt x="1542722" y="9526"/>
                </a:lnTo>
                <a:lnTo>
                  <a:pt x="1542722" y="0"/>
                </a:lnTo>
                <a:close/>
              </a:path>
              <a:path w="4647565" h="9525">
                <a:moveTo>
                  <a:pt x="1545349" y="0"/>
                </a:moveTo>
                <a:lnTo>
                  <a:pt x="1542722" y="0"/>
                </a:lnTo>
                <a:lnTo>
                  <a:pt x="1542722" y="9526"/>
                </a:lnTo>
                <a:lnTo>
                  <a:pt x="1545349" y="9526"/>
                </a:lnTo>
                <a:lnTo>
                  <a:pt x="1547484" y="7391"/>
                </a:lnTo>
                <a:lnTo>
                  <a:pt x="1547484" y="2134"/>
                </a:lnTo>
                <a:lnTo>
                  <a:pt x="1545349" y="0"/>
                </a:lnTo>
                <a:close/>
              </a:path>
              <a:path w="4647565" h="9525">
                <a:moveTo>
                  <a:pt x="1590043" y="0"/>
                </a:moveTo>
                <a:lnTo>
                  <a:pt x="1587416" y="0"/>
                </a:lnTo>
                <a:lnTo>
                  <a:pt x="1585281" y="2134"/>
                </a:lnTo>
                <a:lnTo>
                  <a:pt x="1585281" y="7391"/>
                </a:lnTo>
                <a:lnTo>
                  <a:pt x="1587416" y="9526"/>
                </a:lnTo>
                <a:lnTo>
                  <a:pt x="1590043" y="9526"/>
                </a:lnTo>
                <a:lnTo>
                  <a:pt x="1590043" y="0"/>
                </a:lnTo>
                <a:close/>
              </a:path>
              <a:path w="4647565" h="9525">
                <a:moveTo>
                  <a:pt x="1637366" y="0"/>
                </a:moveTo>
                <a:lnTo>
                  <a:pt x="1590043" y="0"/>
                </a:lnTo>
                <a:lnTo>
                  <a:pt x="1590043" y="9526"/>
                </a:lnTo>
                <a:lnTo>
                  <a:pt x="1637366" y="9526"/>
                </a:lnTo>
                <a:lnTo>
                  <a:pt x="1637366" y="0"/>
                </a:lnTo>
                <a:close/>
              </a:path>
              <a:path w="4647565" h="9525">
                <a:moveTo>
                  <a:pt x="1639994" y="0"/>
                </a:moveTo>
                <a:lnTo>
                  <a:pt x="1637366" y="0"/>
                </a:lnTo>
                <a:lnTo>
                  <a:pt x="1637366" y="9526"/>
                </a:lnTo>
                <a:lnTo>
                  <a:pt x="1639994" y="9526"/>
                </a:lnTo>
                <a:lnTo>
                  <a:pt x="1642129" y="7391"/>
                </a:lnTo>
                <a:lnTo>
                  <a:pt x="1642129" y="2134"/>
                </a:lnTo>
                <a:lnTo>
                  <a:pt x="1639994" y="0"/>
                </a:lnTo>
                <a:close/>
              </a:path>
              <a:path w="4647565" h="9525">
                <a:moveTo>
                  <a:pt x="1684688" y="0"/>
                </a:moveTo>
                <a:lnTo>
                  <a:pt x="1682060" y="0"/>
                </a:lnTo>
                <a:lnTo>
                  <a:pt x="1679925" y="2134"/>
                </a:lnTo>
                <a:lnTo>
                  <a:pt x="1679925" y="7391"/>
                </a:lnTo>
                <a:lnTo>
                  <a:pt x="1682060" y="9526"/>
                </a:lnTo>
                <a:lnTo>
                  <a:pt x="1684688" y="9526"/>
                </a:lnTo>
                <a:lnTo>
                  <a:pt x="1684688" y="0"/>
                </a:lnTo>
                <a:close/>
              </a:path>
              <a:path w="4647565" h="9525">
                <a:moveTo>
                  <a:pt x="1732010" y="0"/>
                </a:moveTo>
                <a:lnTo>
                  <a:pt x="1684688" y="0"/>
                </a:lnTo>
                <a:lnTo>
                  <a:pt x="1684688" y="9526"/>
                </a:lnTo>
                <a:lnTo>
                  <a:pt x="1732010" y="9526"/>
                </a:lnTo>
                <a:lnTo>
                  <a:pt x="1732010" y="0"/>
                </a:lnTo>
                <a:close/>
              </a:path>
              <a:path w="4647565" h="9525">
                <a:moveTo>
                  <a:pt x="1734638" y="0"/>
                </a:moveTo>
                <a:lnTo>
                  <a:pt x="1732010" y="0"/>
                </a:lnTo>
                <a:lnTo>
                  <a:pt x="1732010" y="9526"/>
                </a:lnTo>
                <a:lnTo>
                  <a:pt x="1734638" y="9526"/>
                </a:lnTo>
                <a:lnTo>
                  <a:pt x="1736773" y="7391"/>
                </a:lnTo>
                <a:lnTo>
                  <a:pt x="1736773" y="2134"/>
                </a:lnTo>
                <a:lnTo>
                  <a:pt x="1734638" y="0"/>
                </a:lnTo>
                <a:close/>
              </a:path>
              <a:path w="4647565" h="9525">
                <a:moveTo>
                  <a:pt x="1779332" y="0"/>
                </a:moveTo>
                <a:lnTo>
                  <a:pt x="1776704" y="0"/>
                </a:lnTo>
                <a:lnTo>
                  <a:pt x="1774569" y="2134"/>
                </a:lnTo>
                <a:lnTo>
                  <a:pt x="1774569" y="7391"/>
                </a:lnTo>
                <a:lnTo>
                  <a:pt x="1776704" y="9526"/>
                </a:lnTo>
                <a:lnTo>
                  <a:pt x="1779332" y="9526"/>
                </a:lnTo>
                <a:lnTo>
                  <a:pt x="1779332" y="0"/>
                </a:lnTo>
                <a:close/>
              </a:path>
              <a:path w="4647565" h="9525">
                <a:moveTo>
                  <a:pt x="1826653" y="0"/>
                </a:moveTo>
                <a:lnTo>
                  <a:pt x="1779332" y="0"/>
                </a:lnTo>
                <a:lnTo>
                  <a:pt x="1779332" y="9526"/>
                </a:lnTo>
                <a:lnTo>
                  <a:pt x="1826653" y="9526"/>
                </a:lnTo>
                <a:lnTo>
                  <a:pt x="1826653" y="0"/>
                </a:lnTo>
                <a:close/>
              </a:path>
              <a:path w="4647565" h="9525">
                <a:moveTo>
                  <a:pt x="1829282" y="0"/>
                </a:moveTo>
                <a:lnTo>
                  <a:pt x="1826653" y="0"/>
                </a:lnTo>
                <a:lnTo>
                  <a:pt x="1826653" y="9526"/>
                </a:lnTo>
                <a:lnTo>
                  <a:pt x="1829282" y="9526"/>
                </a:lnTo>
                <a:lnTo>
                  <a:pt x="1831417" y="7391"/>
                </a:lnTo>
                <a:lnTo>
                  <a:pt x="1831417" y="2134"/>
                </a:lnTo>
                <a:lnTo>
                  <a:pt x="1829282" y="0"/>
                </a:lnTo>
                <a:close/>
              </a:path>
              <a:path w="4647565" h="9525">
                <a:moveTo>
                  <a:pt x="1873976" y="0"/>
                </a:moveTo>
                <a:lnTo>
                  <a:pt x="1871348" y="0"/>
                </a:lnTo>
                <a:lnTo>
                  <a:pt x="1869213" y="2134"/>
                </a:lnTo>
                <a:lnTo>
                  <a:pt x="1869213" y="7391"/>
                </a:lnTo>
                <a:lnTo>
                  <a:pt x="1871348" y="9526"/>
                </a:lnTo>
                <a:lnTo>
                  <a:pt x="1873976" y="9526"/>
                </a:lnTo>
                <a:lnTo>
                  <a:pt x="1873976" y="0"/>
                </a:lnTo>
                <a:close/>
              </a:path>
              <a:path w="4647565" h="9525">
                <a:moveTo>
                  <a:pt x="1921297" y="0"/>
                </a:moveTo>
                <a:lnTo>
                  <a:pt x="1873976" y="0"/>
                </a:lnTo>
                <a:lnTo>
                  <a:pt x="1873976" y="9526"/>
                </a:lnTo>
                <a:lnTo>
                  <a:pt x="1921297" y="9526"/>
                </a:lnTo>
                <a:lnTo>
                  <a:pt x="1921297" y="0"/>
                </a:lnTo>
                <a:close/>
              </a:path>
              <a:path w="4647565" h="9525">
                <a:moveTo>
                  <a:pt x="1923926" y="0"/>
                </a:moveTo>
                <a:lnTo>
                  <a:pt x="1921297" y="0"/>
                </a:lnTo>
                <a:lnTo>
                  <a:pt x="1921297" y="9526"/>
                </a:lnTo>
                <a:lnTo>
                  <a:pt x="1923926" y="9526"/>
                </a:lnTo>
                <a:lnTo>
                  <a:pt x="1926060" y="7391"/>
                </a:lnTo>
                <a:lnTo>
                  <a:pt x="1926060" y="2134"/>
                </a:lnTo>
                <a:lnTo>
                  <a:pt x="1923926" y="0"/>
                </a:lnTo>
                <a:close/>
              </a:path>
              <a:path w="4647565" h="9525">
                <a:moveTo>
                  <a:pt x="1968620" y="0"/>
                </a:moveTo>
                <a:lnTo>
                  <a:pt x="1965991" y="0"/>
                </a:lnTo>
                <a:lnTo>
                  <a:pt x="1963856" y="2134"/>
                </a:lnTo>
                <a:lnTo>
                  <a:pt x="1963856" y="7391"/>
                </a:lnTo>
                <a:lnTo>
                  <a:pt x="1965991" y="9526"/>
                </a:lnTo>
                <a:lnTo>
                  <a:pt x="1968620" y="9526"/>
                </a:lnTo>
                <a:lnTo>
                  <a:pt x="1968620" y="0"/>
                </a:lnTo>
                <a:close/>
              </a:path>
              <a:path w="4647565" h="9525">
                <a:moveTo>
                  <a:pt x="2015942" y="0"/>
                </a:moveTo>
                <a:lnTo>
                  <a:pt x="1968620" y="0"/>
                </a:lnTo>
                <a:lnTo>
                  <a:pt x="1968620" y="9526"/>
                </a:lnTo>
                <a:lnTo>
                  <a:pt x="2015942" y="9526"/>
                </a:lnTo>
                <a:lnTo>
                  <a:pt x="2015942" y="0"/>
                </a:lnTo>
                <a:close/>
              </a:path>
              <a:path w="4647565" h="9525">
                <a:moveTo>
                  <a:pt x="2018569" y="0"/>
                </a:moveTo>
                <a:lnTo>
                  <a:pt x="2015942" y="0"/>
                </a:lnTo>
                <a:lnTo>
                  <a:pt x="2015942" y="9526"/>
                </a:lnTo>
                <a:lnTo>
                  <a:pt x="2018569" y="9526"/>
                </a:lnTo>
                <a:lnTo>
                  <a:pt x="2020704" y="7391"/>
                </a:lnTo>
                <a:lnTo>
                  <a:pt x="2020704" y="2134"/>
                </a:lnTo>
                <a:lnTo>
                  <a:pt x="2018569" y="0"/>
                </a:lnTo>
                <a:close/>
              </a:path>
              <a:path w="4647565" h="9525">
                <a:moveTo>
                  <a:pt x="2063263" y="0"/>
                </a:moveTo>
                <a:lnTo>
                  <a:pt x="2060635" y="0"/>
                </a:lnTo>
                <a:lnTo>
                  <a:pt x="2058501" y="2134"/>
                </a:lnTo>
                <a:lnTo>
                  <a:pt x="2058501" y="7391"/>
                </a:lnTo>
                <a:lnTo>
                  <a:pt x="2060635" y="9526"/>
                </a:lnTo>
                <a:lnTo>
                  <a:pt x="2063263" y="9526"/>
                </a:lnTo>
                <a:lnTo>
                  <a:pt x="2063263" y="0"/>
                </a:lnTo>
                <a:close/>
              </a:path>
              <a:path w="4647565" h="9525">
                <a:moveTo>
                  <a:pt x="2110586" y="0"/>
                </a:moveTo>
                <a:lnTo>
                  <a:pt x="2063263" y="0"/>
                </a:lnTo>
                <a:lnTo>
                  <a:pt x="2063263" y="9526"/>
                </a:lnTo>
                <a:lnTo>
                  <a:pt x="2110586" y="9526"/>
                </a:lnTo>
                <a:lnTo>
                  <a:pt x="2110586" y="0"/>
                </a:lnTo>
                <a:close/>
              </a:path>
              <a:path w="4647565" h="9525">
                <a:moveTo>
                  <a:pt x="2113213" y="0"/>
                </a:moveTo>
                <a:lnTo>
                  <a:pt x="2110586" y="0"/>
                </a:lnTo>
                <a:lnTo>
                  <a:pt x="2110586" y="9526"/>
                </a:lnTo>
                <a:lnTo>
                  <a:pt x="2113213" y="9526"/>
                </a:lnTo>
                <a:lnTo>
                  <a:pt x="2115348" y="7391"/>
                </a:lnTo>
                <a:lnTo>
                  <a:pt x="2115348" y="2134"/>
                </a:lnTo>
                <a:lnTo>
                  <a:pt x="2113213" y="0"/>
                </a:lnTo>
                <a:close/>
              </a:path>
              <a:path w="4647565" h="9525">
                <a:moveTo>
                  <a:pt x="2157907" y="0"/>
                </a:moveTo>
                <a:lnTo>
                  <a:pt x="2155280" y="0"/>
                </a:lnTo>
                <a:lnTo>
                  <a:pt x="2153145" y="2134"/>
                </a:lnTo>
                <a:lnTo>
                  <a:pt x="2153145" y="7391"/>
                </a:lnTo>
                <a:lnTo>
                  <a:pt x="2155280" y="9526"/>
                </a:lnTo>
                <a:lnTo>
                  <a:pt x="2157907" y="9526"/>
                </a:lnTo>
                <a:lnTo>
                  <a:pt x="2157907" y="0"/>
                </a:lnTo>
                <a:close/>
              </a:path>
              <a:path w="4647565" h="9525">
                <a:moveTo>
                  <a:pt x="2205230" y="0"/>
                </a:moveTo>
                <a:lnTo>
                  <a:pt x="2157907" y="0"/>
                </a:lnTo>
                <a:lnTo>
                  <a:pt x="2157907" y="9526"/>
                </a:lnTo>
                <a:lnTo>
                  <a:pt x="2205230" y="9526"/>
                </a:lnTo>
                <a:lnTo>
                  <a:pt x="2205230" y="0"/>
                </a:lnTo>
                <a:close/>
              </a:path>
              <a:path w="4647565" h="9525">
                <a:moveTo>
                  <a:pt x="2207858" y="0"/>
                </a:moveTo>
                <a:lnTo>
                  <a:pt x="2205230" y="0"/>
                </a:lnTo>
                <a:lnTo>
                  <a:pt x="2205230" y="9526"/>
                </a:lnTo>
                <a:lnTo>
                  <a:pt x="2207858" y="9526"/>
                </a:lnTo>
                <a:lnTo>
                  <a:pt x="2209993" y="7391"/>
                </a:lnTo>
                <a:lnTo>
                  <a:pt x="2209993" y="2134"/>
                </a:lnTo>
                <a:lnTo>
                  <a:pt x="2207858" y="0"/>
                </a:lnTo>
                <a:close/>
              </a:path>
              <a:path w="4647565" h="9525">
                <a:moveTo>
                  <a:pt x="2252552" y="0"/>
                </a:moveTo>
                <a:lnTo>
                  <a:pt x="2249924" y="0"/>
                </a:lnTo>
                <a:lnTo>
                  <a:pt x="2247789" y="2134"/>
                </a:lnTo>
                <a:lnTo>
                  <a:pt x="2247789" y="7391"/>
                </a:lnTo>
                <a:lnTo>
                  <a:pt x="2249924" y="9526"/>
                </a:lnTo>
                <a:lnTo>
                  <a:pt x="2252552" y="9526"/>
                </a:lnTo>
                <a:lnTo>
                  <a:pt x="2252552" y="0"/>
                </a:lnTo>
                <a:close/>
              </a:path>
              <a:path w="4647565" h="9525">
                <a:moveTo>
                  <a:pt x="2299874" y="0"/>
                </a:moveTo>
                <a:lnTo>
                  <a:pt x="2252552" y="0"/>
                </a:lnTo>
                <a:lnTo>
                  <a:pt x="2252552" y="9526"/>
                </a:lnTo>
                <a:lnTo>
                  <a:pt x="2299874" y="9526"/>
                </a:lnTo>
                <a:lnTo>
                  <a:pt x="2299874" y="0"/>
                </a:lnTo>
                <a:close/>
              </a:path>
              <a:path w="4647565" h="9525">
                <a:moveTo>
                  <a:pt x="2302502" y="0"/>
                </a:moveTo>
                <a:lnTo>
                  <a:pt x="2299874" y="0"/>
                </a:lnTo>
                <a:lnTo>
                  <a:pt x="2299874" y="9526"/>
                </a:lnTo>
                <a:lnTo>
                  <a:pt x="2302502" y="9526"/>
                </a:lnTo>
                <a:lnTo>
                  <a:pt x="2304637" y="7391"/>
                </a:lnTo>
                <a:lnTo>
                  <a:pt x="2304637" y="2134"/>
                </a:lnTo>
                <a:lnTo>
                  <a:pt x="2302502" y="0"/>
                </a:lnTo>
                <a:close/>
              </a:path>
              <a:path w="4647565" h="9525">
                <a:moveTo>
                  <a:pt x="2347196" y="0"/>
                </a:moveTo>
                <a:lnTo>
                  <a:pt x="2344568" y="0"/>
                </a:lnTo>
                <a:lnTo>
                  <a:pt x="2342433" y="2134"/>
                </a:lnTo>
                <a:lnTo>
                  <a:pt x="2342433" y="7391"/>
                </a:lnTo>
                <a:lnTo>
                  <a:pt x="2344568" y="9526"/>
                </a:lnTo>
                <a:lnTo>
                  <a:pt x="2347196" y="9526"/>
                </a:lnTo>
                <a:lnTo>
                  <a:pt x="2347196" y="0"/>
                </a:lnTo>
                <a:close/>
              </a:path>
              <a:path w="4647565" h="9525">
                <a:moveTo>
                  <a:pt x="2394517" y="0"/>
                </a:moveTo>
                <a:lnTo>
                  <a:pt x="2347196" y="0"/>
                </a:lnTo>
                <a:lnTo>
                  <a:pt x="2347196" y="9526"/>
                </a:lnTo>
                <a:lnTo>
                  <a:pt x="2394517" y="9526"/>
                </a:lnTo>
                <a:lnTo>
                  <a:pt x="2394517" y="0"/>
                </a:lnTo>
                <a:close/>
              </a:path>
              <a:path w="4647565" h="9525">
                <a:moveTo>
                  <a:pt x="2397146" y="0"/>
                </a:moveTo>
                <a:lnTo>
                  <a:pt x="2394517" y="0"/>
                </a:lnTo>
                <a:lnTo>
                  <a:pt x="2394517" y="9526"/>
                </a:lnTo>
                <a:lnTo>
                  <a:pt x="2397146" y="9526"/>
                </a:lnTo>
                <a:lnTo>
                  <a:pt x="2399281" y="7391"/>
                </a:lnTo>
                <a:lnTo>
                  <a:pt x="2399281" y="2134"/>
                </a:lnTo>
                <a:lnTo>
                  <a:pt x="2397146" y="0"/>
                </a:lnTo>
                <a:close/>
              </a:path>
              <a:path w="4647565" h="9525">
                <a:moveTo>
                  <a:pt x="2441840" y="0"/>
                </a:moveTo>
                <a:lnTo>
                  <a:pt x="2439212" y="0"/>
                </a:lnTo>
                <a:lnTo>
                  <a:pt x="2437077" y="2134"/>
                </a:lnTo>
                <a:lnTo>
                  <a:pt x="2437077" y="7391"/>
                </a:lnTo>
                <a:lnTo>
                  <a:pt x="2439212" y="9526"/>
                </a:lnTo>
                <a:lnTo>
                  <a:pt x="2441840" y="9526"/>
                </a:lnTo>
                <a:lnTo>
                  <a:pt x="2441840" y="0"/>
                </a:lnTo>
                <a:close/>
              </a:path>
              <a:path w="4647565" h="9525">
                <a:moveTo>
                  <a:pt x="2489161" y="0"/>
                </a:moveTo>
                <a:lnTo>
                  <a:pt x="2441840" y="0"/>
                </a:lnTo>
                <a:lnTo>
                  <a:pt x="2441840" y="9526"/>
                </a:lnTo>
                <a:lnTo>
                  <a:pt x="2489161" y="9526"/>
                </a:lnTo>
                <a:lnTo>
                  <a:pt x="2489161" y="0"/>
                </a:lnTo>
                <a:close/>
              </a:path>
              <a:path w="4647565" h="9525">
                <a:moveTo>
                  <a:pt x="2491790" y="0"/>
                </a:moveTo>
                <a:lnTo>
                  <a:pt x="2489161" y="0"/>
                </a:lnTo>
                <a:lnTo>
                  <a:pt x="2489161" y="9526"/>
                </a:lnTo>
                <a:lnTo>
                  <a:pt x="2491790" y="9526"/>
                </a:lnTo>
                <a:lnTo>
                  <a:pt x="2493924" y="7391"/>
                </a:lnTo>
                <a:lnTo>
                  <a:pt x="2493924" y="2134"/>
                </a:lnTo>
                <a:lnTo>
                  <a:pt x="2491790" y="0"/>
                </a:lnTo>
                <a:close/>
              </a:path>
              <a:path w="4647565" h="9525">
                <a:moveTo>
                  <a:pt x="2536484" y="0"/>
                </a:moveTo>
                <a:lnTo>
                  <a:pt x="2533855" y="0"/>
                </a:lnTo>
                <a:lnTo>
                  <a:pt x="2531720" y="2134"/>
                </a:lnTo>
                <a:lnTo>
                  <a:pt x="2531720" y="7391"/>
                </a:lnTo>
                <a:lnTo>
                  <a:pt x="2533855" y="9526"/>
                </a:lnTo>
                <a:lnTo>
                  <a:pt x="2536484" y="9526"/>
                </a:lnTo>
                <a:lnTo>
                  <a:pt x="2536484" y="0"/>
                </a:lnTo>
                <a:close/>
              </a:path>
              <a:path w="4647565" h="9525">
                <a:moveTo>
                  <a:pt x="2583806" y="0"/>
                </a:moveTo>
                <a:lnTo>
                  <a:pt x="2536484" y="0"/>
                </a:lnTo>
                <a:lnTo>
                  <a:pt x="2536484" y="9526"/>
                </a:lnTo>
                <a:lnTo>
                  <a:pt x="2583806" y="9526"/>
                </a:lnTo>
                <a:lnTo>
                  <a:pt x="2583806" y="0"/>
                </a:lnTo>
                <a:close/>
              </a:path>
              <a:path w="4647565" h="9525">
                <a:moveTo>
                  <a:pt x="2586433" y="0"/>
                </a:moveTo>
                <a:lnTo>
                  <a:pt x="2583806" y="0"/>
                </a:lnTo>
                <a:lnTo>
                  <a:pt x="2583806" y="9526"/>
                </a:lnTo>
                <a:lnTo>
                  <a:pt x="2586433" y="9526"/>
                </a:lnTo>
                <a:lnTo>
                  <a:pt x="2588568" y="7391"/>
                </a:lnTo>
                <a:lnTo>
                  <a:pt x="2588568" y="2134"/>
                </a:lnTo>
                <a:lnTo>
                  <a:pt x="2586433" y="0"/>
                </a:lnTo>
                <a:close/>
              </a:path>
              <a:path w="4647565" h="9525">
                <a:moveTo>
                  <a:pt x="2631127" y="0"/>
                </a:moveTo>
                <a:lnTo>
                  <a:pt x="2628499" y="0"/>
                </a:lnTo>
                <a:lnTo>
                  <a:pt x="2626365" y="2134"/>
                </a:lnTo>
                <a:lnTo>
                  <a:pt x="2626365" y="7391"/>
                </a:lnTo>
                <a:lnTo>
                  <a:pt x="2628499" y="9526"/>
                </a:lnTo>
                <a:lnTo>
                  <a:pt x="2631127" y="9526"/>
                </a:lnTo>
                <a:lnTo>
                  <a:pt x="2631127" y="0"/>
                </a:lnTo>
                <a:close/>
              </a:path>
              <a:path w="4647565" h="9525">
                <a:moveTo>
                  <a:pt x="2678450" y="0"/>
                </a:moveTo>
                <a:lnTo>
                  <a:pt x="2631127" y="0"/>
                </a:lnTo>
                <a:lnTo>
                  <a:pt x="2631127" y="9526"/>
                </a:lnTo>
                <a:lnTo>
                  <a:pt x="2678450" y="9526"/>
                </a:lnTo>
                <a:lnTo>
                  <a:pt x="2678450" y="0"/>
                </a:lnTo>
                <a:close/>
              </a:path>
              <a:path w="4647565" h="9525">
                <a:moveTo>
                  <a:pt x="2681077" y="0"/>
                </a:moveTo>
                <a:lnTo>
                  <a:pt x="2678450" y="0"/>
                </a:lnTo>
                <a:lnTo>
                  <a:pt x="2678450" y="9526"/>
                </a:lnTo>
                <a:lnTo>
                  <a:pt x="2681077" y="9526"/>
                </a:lnTo>
                <a:lnTo>
                  <a:pt x="2683212" y="7391"/>
                </a:lnTo>
                <a:lnTo>
                  <a:pt x="2683212" y="2134"/>
                </a:lnTo>
                <a:lnTo>
                  <a:pt x="2681077" y="0"/>
                </a:lnTo>
                <a:close/>
              </a:path>
              <a:path w="4647565" h="9525">
                <a:moveTo>
                  <a:pt x="2725771" y="0"/>
                </a:moveTo>
                <a:lnTo>
                  <a:pt x="2723144" y="0"/>
                </a:lnTo>
                <a:lnTo>
                  <a:pt x="2721009" y="2134"/>
                </a:lnTo>
                <a:lnTo>
                  <a:pt x="2721009" y="7391"/>
                </a:lnTo>
                <a:lnTo>
                  <a:pt x="2723144" y="9526"/>
                </a:lnTo>
                <a:lnTo>
                  <a:pt x="2725771" y="9526"/>
                </a:lnTo>
                <a:lnTo>
                  <a:pt x="2725771" y="0"/>
                </a:lnTo>
                <a:close/>
              </a:path>
              <a:path w="4647565" h="9525">
                <a:moveTo>
                  <a:pt x="2773094" y="0"/>
                </a:moveTo>
                <a:lnTo>
                  <a:pt x="2725771" y="0"/>
                </a:lnTo>
                <a:lnTo>
                  <a:pt x="2725771" y="9526"/>
                </a:lnTo>
                <a:lnTo>
                  <a:pt x="2773094" y="9526"/>
                </a:lnTo>
                <a:lnTo>
                  <a:pt x="2773094" y="0"/>
                </a:lnTo>
                <a:close/>
              </a:path>
              <a:path w="4647565" h="9525">
                <a:moveTo>
                  <a:pt x="2775722" y="0"/>
                </a:moveTo>
                <a:lnTo>
                  <a:pt x="2773094" y="0"/>
                </a:lnTo>
                <a:lnTo>
                  <a:pt x="2773094" y="9526"/>
                </a:lnTo>
                <a:lnTo>
                  <a:pt x="2775722" y="9526"/>
                </a:lnTo>
                <a:lnTo>
                  <a:pt x="2777857" y="7391"/>
                </a:lnTo>
                <a:lnTo>
                  <a:pt x="2777857" y="2134"/>
                </a:lnTo>
                <a:lnTo>
                  <a:pt x="2775722" y="0"/>
                </a:lnTo>
                <a:close/>
              </a:path>
              <a:path w="4647565" h="9525">
                <a:moveTo>
                  <a:pt x="2820416" y="0"/>
                </a:moveTo>
                <a:lnTo>
                  <a:pt x="2817788" y="0"/>
                </a:lnTo>
                <a:lnTo>
                  <a:pt x="2815653" y="2134"/>
                </a:lnTo>
                <a:lnTo>
                  <a:pt x="2815653" y="7391"/>
                </a:lnTo>
                <a:lnTo>
                  <a:pt x="2817788" y="9526"/>
                </a:lnTo>
                <a:lnTo>
                  <a:pt x="2820416" y="9526"/>
                </a:lnTo>
                <a:lnTo>
                  <a:pt x="2820416" y="0"/>
                </a:lnTo>
                <a:close/>
              </a:path>
              <a:path w="4647565" h="9525">
                <a:moveTo>
                  <a:pt x="2867738" y="0"/>
                </a:moveTo>
                <a:lnTo>
                  <a:pt x="2820416" y="0"/>
                </a:lnTo>
                <a:lnTo>
                  <a:pt x="2820416" y="9526"/>
                </a:lnTo>
                <a:lnTo>
                  <a:pt x="2867738" y="9526"/>
                </a:lnTo>
                <a:lnTo>
                  <a:pt x="2867738" y="0"/>
                </a:lnTo>
                <a:close/>
              </a:path>
              <a:path w="4647565" h="9525">
                <a:moveTo>
                  <a:pt x="2870366" y="0"/>
                </a:moveTo>
                <a:lnTo>
                  <a:pt x="2867738" y="0"/>
                </a:lnTo>
                <a:lnTo>
                  <a:pt x="2867738" y="9526"/>
                </a:lnTo>
                <a:lnTo>
                  <a:pt x="2870366" y="9526"/>
                </a:lnTo>
                <a:lnTo>
                  <a:pt x="2872501" y="7391"/>
                </a:lnTo>
                <a:lnTo>
                  <a:pt x="2872501" y="2134"/>
                </a:lnTo>
                <a:lnTo>
                  <a:pt x="2870366" y="0"/>
                </a:lnTo>
                <a:close/>
              </a:path>
              <a:path w="4647565" h="9525">
                <a:moveTo>
                  <a:pt x="2915060" y="0"/>
                </a:moveTo>
                <a:lnTo>
                  <a:pt x="2912432" y="0"/>
                </a:lnTo>
                <a:lnTo>
                  <a:pt x="2910297" y="2134"/>
                </a:lnTo>
                <a:lnTo>
                  <a:pt x="2910297" y="7391"/>
                </a:lnTo>
                <a:lnTo>
                  <a:pt x="2912432" y="9526"/>
                </a:lnTo>
                <a:lnTo>
                  <a:pt x="2915060" y="9526"/>
                </a:lnTo>
                <a:lnTo>
                  <a:pt x="2915060" y="0"/>
                </a:lnTo>
                <a:close/>
              </a:path>
              <a:path w="4647565" h="9525">
                <a:moveTo>
                  <a:pt x="2962381" y="0"/>
                </a:moveTo>
                <a:lnTo>
                  <a:pt x="2915060" y="0"/>
                </a:lnTo>
                <a:lnTo>
                  <a:pt x="2915060" y="9526"/>
                </a:lnTo>
                <a:lnTo>
                  <a:pt x="2962381" y="9526"/>
                </a:lnTo>
                <a:lnTo>
                  <a:pt x="2962381" y="0"/>
                </a:lnTo>
                <a:close/>
              </a:path>
              <a:path w="4647565" h="9525">
                <a:moveTo>
                  <a:pt x="2965010" y="0"/>
                </a:moveTo>
                <a:lnTo>
                  <a:pt x="2962381" y="0"/>
                </a:lnTo>
                <a:lnTo>
                  <a:pt x="2962381" y="9526"/>
                </a:lnTo>
                <a:lnTo>
                  <a:pt x="2965010" y="9526"/>
                </a:lnTo>
                <a:lnTo>
                  <a:pt x="2967145" y="7391"/>
                </a:lnTo>
                <a:lnTo>
                  <a:pt x="2967145" y="2134"/>
                </a:lnTo>
                <a:lnTo>
                  <a:pt x="2965010" y="0"/>
                </a:lnTo>
                <a:close/>
              </a:path>
              <a:path w="4647565" h="9525">
                <a:moveTo>
                  <a:pt x="3009704" y="0"/>
                </a:moveTo>
                <a:lnTo>
                  <a:pt x="3007076" y="0"/>
                </a:lnTo>
                <a:lnTo>
                  <a:pt x="3004941" y="2134"/>
                </a:lnTo>
                <a:lnTo>
                  <a:pt x="3004941" y="7391"/>
                </a:lnTo>
                <a:lnTo>
                  <a:pt x="3007076" y="9526"/>
                </a:lnTo>
                <a:lnTo>
                  <a:pt x="3009704" y="9526"/>
                </a:lnTo>
                <a:lnTo>
                  <a:pt x="3009704" y="0"/>
                </a:lnTo>
                <a:close/>
              </a:path>
              <a:path w="4647565" h="9525">
                <a:moveTo>
                  <a:pt x="3057025" y="0"/>
                </a:moveTo>
                <a:lnTo>
                  <a:pt x="3009704" y="0"/>
                </a:lnTo>
                <a:lnTo>
                  <a:pt x="3009704" y="9526"/>
                </a:lnTo>
                <a:lnTo>
                  <a:pt x="3057025" y="9526"/>
                </a:lnTo>
                <a:lnTo>
                  <a:pt x="3057025" y="0"/>
                </a:lnTo>
                <a:close/>
              </a:path>
              <a:path w="4647565" h="9525">
                <a:moveTo>
                  <a:pt x="3059654" y="0"/>
                </a:moveTo>
                <a:lnTo>
                  <a:pt x="3057025" y="0"/>
                </a:lnTo>
                <a:lnTo>
                  <a:pt x="3057025" y="9526"/>
                </a:lnTo>
                <a:lnTo>
                  <a:pt x="3059654" y="9526"/>
                </a:lnTo>
                <a:lnTo>
                  <a:pt x="3061788" y="7391"/>
                </a:lnTo>
                <a:lnTo>
                  <a:pt x="3061788" y="2134"/>
                </a:lnTo>
                <a:lnTo>
                  <a:pt x="3059654" y="0"/>
                </a:lnTo>
                <a:close/>
              </a:path>
              <a:path w="4647565" h="9525">
                <a:moveTo>
                  <a:pt x="3104348" y="0"/>
                </a:moveTo>
                <a:lnTo>
                  <a:pt x="3101719" y="0"/>
                </a:lnTo>
                <a:lnTo>
                  <a:pt x="3099584" y="2134"/>
                </a:lnTo>
                <a:lnTo>
                  <a:pt x="3099584" y="7391"/>
                </a:lnTo>
                <a:lnTo>
                  <a:pt x="3101719" y="9526"/>
                </a:lnTo>
                <a:lnTo>
                  <a:pt x="3104348" y="9526"/>
                </a:lnTo>
                <a:lnTo>
                  <a:pt x="3104348" y="0"/>
                </a:lnTo>
                <a:close/>
              </a:path>
              <a:path w="4647565" h="9525">
                <a:moveTo>
                  <a:pt x="3151670" y="0"/>
                </a:moveTo>
                <a:lnTo>
                  <a:pt x="3104348" y="0"/>
                </a:lnTo>
                <a:lnTo>
                  <a:pt x="3104348" y="9526"/>
                </a:lnTo>
                <a:lnTo>
                  <a:pt x="3151670" y="9526"/>
                </a:lnTo>
                <a:lnTo>
                  <a:pt x="3151670" y="0"/>
                </a:lnTo>
                <a:close/>
              </a:path>
              <a:path w="4647565" h="9525">
                <a:moveTo>
                  <a:pt x="3154297" y="0"/>
                </a:moveTo>
                <a:lnTo>
                  <a:pt x="3151670" y="0"/>
                </a:lnTo>
                <a:lnTo>
                  <a:pt x="3151670" y="9526"/>
                </a:lnTo>
                <a:lnTo>
                  <a:pt x="3154297" y="9526"/>
                </a:lnTo>
                <a:lnTo>
                  <a:pt x="3156432" y="7391"/>
                </a:lnTo>
                <a:lnTo>
                  <a:pt x="3156432" y="2134"/>
                </a:lnTo>
                <a:lnTo>
                  <a:pt x="3154297" y="0"/>
                </a:lnTo>
                <a:close/>
              </a:path>
              <a:path w="4647565" h="9525">
                <a:moveTo>
                  <a:pt x="3198991" y="0"/>
                </a:moveTo>
                <a:lnTo>
                  <a:pt x="3196363" y="0"/>
                </a:lnTo>
                <a:lnTo>
                  <a:pt x="3194229" y="2134"/>
                </a:lnTo>
                <a:lnTo>
                  <a:pt x="3194229" y="7391"/>
                </a:lnTo>
                <a:lnTo>
                  <a:pt x="3196363" y="9526"/>
                </a:lnTo>
                <a:lnTo>
                  <a:pt x="3198991" y="9526"/>
                </a:lnTo>
                <a:lnTo>
                  <a:pt x="3198991" y="0"/>
                </a:lnTo>
                <a:close/>
              </a:path>
              <a:path w="4647565" h="9525">
                <a:moveTo>
                  <a:pt x="3246314" y="0"/>
                </a:moveTo>
                <a:lnTo>
                  <a:pt x="3198991" y="0"/>
                </a:lnTo>
                <a:lnTo>
                  <a:pt x="3198991" y="9526"/>
                </a:lnTo>
                <a:lnTo>
                  <a:pt x="3246314" y="9526"/>
                </a:lnTo>
                <a:lnTo>
                  <a:pt x="3246314" y="0"/>
                </a:lnTo>
                <a:close/>
              </a:path>
              <a:path w="4647565" h="9525">
                <a:moveTo>
                  <a:pt x="3248941" y="0"/>
                </a:moveTo>
                <a:lnTo>
                  <a:pt x="3246314" y="0"/>
                </a:lnTo>
                <a:lnTo>
                  <a:pt x="3246314" y="9526"/>
                </a:lnTo>
                <a:lnTo>
                  <a:pt x="3248941" y="9526"/>
                </a:lnTo>
                <a:lnTo>
                  <a:pt x="3251076" y="7391"/>
                </a:lnTo>
                <a:lnTo>
                  <a:pt x="3251076" y="2134"/>
                </a:lnTo>
                <a:lnTo>
                  <a:pt x="3248941" y="0"/>
                </a:lnTo>
                <a:close/>
              </a:path>
              <a:path w="4647565" h="9525">
                <a:moveTo>
                  <a:pt x="3293635" y="0"/>
                </a:moveTo>
                <a:lnTo>
                  <a:pt x="3291008" y="0"/>
                </a:lnTo>
                <a:lnTo>
                  <a:pt x="3288873" y="2134"/>
                </a:lnTo>
                <a:lnTo>
                  <a:pt x="3288873" y="7391"/>
                </a:lnTo>
                <a:lnTo>
                  <a:pt x="3291008" y="9526"/>
                </a:lnTo>
                <a:lnTo>
                  <a:pt x="3293635" y="9526"/>
                </a:lnTo>
                <a:lnTo>
                  <a:pt x="3293635" y="0"/>
                </a:lnTo>
                <a:close/>
              </a:path>
              <a:path w="4647565" h="9525">
                <a:moveTo>
                  <a:pt x="3340958" y="0"/>
                </a:moveTo>
                <a:lnTo>
                  <a:pt x="3293635" y="0"/>
                </a:lnTo>
                <a:lnTo>
                  <a:pt x="3293635" y="9526"/>
                </a:lnTo>
                <a:lnTo>
                  <a:pt x="3340958" y="9526"/>
                </a:lnTo>
                <a:lnTo>
                  <a:pt x="3340958" y="0"/>
                </a:lnTo>
                <a:close/>
              </a:path>
              <a:path w="4647565" h="9525">
                <a:moveTo>
                  <a:pt x="3343586" y="0"/>
                </a:moveTo>
                <a:lnTo>
                  <a:pt x="3340958" y="0"/>
                </a:lnTo>
                <a:lnTo>
                  <a:pt x="3340958" y="9526"/>
                </a:lnTo>
                <a:lnTo>
                  <a:pt x="3343586" y="9526"/>
                </a:lnTo>
                <a:lnTo>
                  <a:pt x="3345721" y="7391"/>
                </a:lnTo>
                <a:lnTo>
                  <a:pt x="3345721" y="2134"/>
                </a:lnTo>
                <a:lnTo>
                  <a:pt x="3343586" y="0"/>
                </a:lnTo>
                <a:close/>
              </a:path>
              <a:path w="4647565" h="9525">
                <a:moveTo>
                  <a:pt x="3388279" y="0"/>
                </a:moveTo>
                <a:lnTo>
                  <a:pt x="3385652" y="0"/>
                </a:lnTo>
                <a:lnTo>
                  <a:pt x="3383517" y="2134"/>
                </a:lnTo>
                <a:lnTo>
                  <a:pt x="3383517" y="7391"/>
                </a:lnTo>
                <a:lnTo>
                  <a:pt x="3385652" y="9526"/>
                </a:lnTo>
                <a:lnTo>
                  <a:pt x="3388279" y="9526"/>
                </a:lnTo>
                <a:lnTo>
                  <a:pt x="3388279" y="0"/>
                </a:lnTo>
                <a:close/>
              </a:path>
              <a:path w="4647565" h="9525">
                <a:moveTo>
                  <a:pt x="3435602" y="0"/>
                </a:moveTo>
                <a:lnTo>
                  <a:pt x="3388279" y="0"/>
                </a:lnTo>
                <a:lnTo>
                  <a:pt x="3388279" y="9526"/>
                </a:lnTo>
                <a:lnTo>
                  <a:pt x="3435602" y="9526"/>
                </a:lnTo>
                <a:lnTo>
                  <a:pt x="3435602" y="0"/>
                </a:lnTo>
                <a:close/>
              </a:path>
              <a:path w="4647565" h="9525">
                <a:moveTo>
                  <a:pt x="3438230" y="0"/>
                </a:moveTo>
                <a:lnTo>
                  <a:pt x="3435602" y="0"/>
                </a:lnTo>
                <a:lnTo>
                  <a:pt x="3435602" y="9526"/>
                </a:lnTo>
                <a:lnTo>
                  <a:pt x="3438230" y="9526"/>
                </a:lnTo>
                <a:lnTo>
                  <a:pt x="3440365" y="7391"/>
                </a:lnTo>
                <a:lnTo>
                  <a:pt x="3440365" y="2134"/>
                </a:lnTo>
                <a:lnTo>
                  <a:pt x="3438230" y="0"/>
                </a:lnTo>
                <a:close/>
              </a:path>
              <a:path w="4647565" h="9525">
                <a:moveTo>
                  <a:pt x="3482924" y="0"/>
                </a:moveTo>
                <a:lnTo>
                  <a:pt x="3480296" y="0"/>
                </a:lnTo>
                <a:lnTo>
                  <a:pt x="3478161" y="2134"/>
                </a:lnTo>
                <a:lnTo>
                  <a:pt x="3478161" y="7391"/>
                </a:lnTo>
                <a:lnTo>
                  <a:pt x="3480296" y="9526"/>
                </a:lnTo>
                <a:lnTo>
                  <a:pt x="3482924" y="9526"/>
                </a:lnTo>
                <a:lnTo>
                  <a:pt x="3482924" y="0"/>
                </a:lnTo>
                <a:close/>
              </a:path>
              <a:path w="4647565" h="9525">
                <a:moveTo>
                  <a:pt x="3530245" y="0"/>
                </a:moveTo>
                <a:lnTo>
                  <a:pt x="3482924" y="0"/>
                </a:lnTo>
                <a:lnTo>
                  <a:pt x="3482924" y="9526"/>
                </a:lnTo>
                <a:lnTo>
                  <a:pt x="3530245" y="9526"/>
                </a:lnTo>
                <a:lnTo>
                  <a:pt x="3530245" y="0"/>
                </a:lnTo>
                <a:close/>
              </a:path>
              <a:path w="4647565" h="9525">
                <a:moveTo>
                  <a:pt x="3532874" y="0"/>
                </a:moveTo>
                <a:lnTo>
                  <a:pt x="3530245" y="0"/>
                </a:lnTo>
                <a:lnTo>
                  <a:pt x="3530245" y="9526"/>
                </a:lnTo>
                <a:lnTo>
                  <a:pt x="3532874" y="9526"/>
                </a:lnTo>
                <a:lnTo>
                  <a:pt x="3535009" y="7391"/>
                </a:lnTo>
                <a:lnTo>
                  <a:pt x="3535009" y="2134"/>
                </a:lnTo>
                <a:lnTo>
                  <a:pt x="3532874" y="0"/>
                </a:lnTo>
                <a:close/>
              </a:path>
              <a:path w="4647565" h="9525">
                <a:moveTo>
                  <a:pt x="3577568" y="0"/>
                </a:moveTo>
                <a:lnTo>
                  <a:pt x="3574940" y="0"/>
                </a:lnTo>
                <a:lnTo>
                  <a:pt x="3572805" y="2134"/>
                </a:lnTo>
                <a:lnTo>
                  <a:pt x="3572805" y="7391"/>
                </a:lnTo>
                <a:lnTo>
                  <a:pt x="3574940" y="9526"/>
                </a:lnTo>
                <a:lnTo>
                  <a:pt x="3577568" y="9526"/>
                </a:lnTo>
                <a:lnTo>
                  <a:pt x="3577568" y="0"/>
                </a:lnTo>
                <a:close/>
              </a:path>
              <a:path w="4647565" h="9525">
                <a:moveTo>
                  <a:pt x="3624889" y="0"/>
                </a:moveTo>
                <a:lnTo>
                  <a:pt x="3577568" y="0"/>
                </a:lnTo>
                <a:lnTo>
                  <a:pt x="3577568" y="9526"/>
                </a:lnTo>
                <a:lnTo>
                  <a:pt x="3624889" y="9526"/>
                </a:lnTo>
                <a:lnTo>
                  <a:pt x="3624889" y="0"/>
                </a:lnTo>
                <a:close/>
              </a:path>
              <a:path w="4647565" h="9525">
                <a:moveTo>
                  <a:pt x="3627518" y="0"/>
                </a:moveTo>
                <a:lnTo>
                  <a:pt x="3624889" y="0"/>
                </a:lnTo>
                <a:lnTo>
                  <a:pt x="3624889" y="9526"/>
                </a:lnTo>
                <a:lnTo>
                  <a:pt x="3627518" y="9526"/>
                </a:lnTo>
                <a:lnTo>
                  <a:pt x="3629652" y="7391"/>
                </a:lnTo>
                <a:lnTo>
                  <a:pt x="3629652" y="2134"/>
                </a:lnTo>
                <a:lnTo>
                  <a:pt x="3627518" y="0"/>
                </a:lnTo>
                <a:close/>
              </a:path>
              <a:path w="4647565" h="9525">
                <a:moveTo>
                  <a:pt x="3672212" y="0"/>
                </a:moveTo>
                <a:lnTo>
                  <a:pt x="3669583" y="0"/>
                </a:lnTo>
                <a:lnTo>
                  <a:pt x="3667448" y="2134"/>
                </a:lnTo>
                <a:lnTo>
                  <a:pt x="3667448" y="7391"/>
                </a:lnTo>
                <a:lnTo>
                  <a:pt x="3669583" y="9526"/>
                </a:lnTo>
                <a:lnTo>
                  <a:pt x="3672212" y="9526"/>
                </a:lnTo>
                <a:lnTo>
                  <a:pt x="3672212" y="0"/>
                </a:lnTo>
                <a:close/>
              </a:path>
              <a:path w="4647565" h="9525">
                <a:moveTo>
                  <a:pt x="3719534" y="0"/>
                </a:moveTo>
                <a:lnTo>
                  <a:pt x="3672212" y="0"/>
                </a:lnTo>
                <a:lnTo>
                  <a:pt x="3672212" y="9526"/>
                </a:lnTo>
                <a:lnTo>
                  <a:pt x="3719534" y="9526"/>
                </a:lnTo>
                <a:lnTo>
                  <a:pt x="3719534" y="0"/>
                </a:lnTo>
                <a:close/>
              </a:path>
              <a:path w="4647565" h="9525">
                <a:moveTo>
                  <a:pt x="3722161" y="0"/>
                </a:moveTo>
                <a:lnTo>
                  <a:pt x="3719534" y="0"/>
                </a:lnTo>
                <a:lnTo>
                  <a:pt x="3719534" y="9526"/>
                </a:lnTo>
                <a:lnTo>
                  <a:pt x="3722161" y="9526"/>
                </a:lnTo>
                <a:lnTo>
                  <a:pt x="3724296" y="7391"/>
                </a:lnTo>
                <a:lnTo>
                  <a:pt x="3724296" y="2134"/>
                </a:lnTo>
                <a:lnTo>
                  <a:pt x="3722161" y="0"/>
                </a:lnTo>
                <a:close/>
              </a:path>
              <a:path w="4647565" h="9525">
                <a:moveTo>
                  <a:pt x="3766855" y="0"/>
                </a:moveTo>
                <a:lnTo>
                  <a:pt x="3764227" y="0"/>
                </a:lnTo>
                <a:lnTo>
                  <a:pt x="3762093" y="2134"/>
                </a:lnTo>
                <a:lnTo>
                  <a:pt x="3762093" y="7391"/>
                </a:lnTo>
                <a:lnTo>
                  <a:pt x="3764227" y="9526"/>
                </a:lnTo>
                <a:lnTo>
                  <a:pt x="3766855" y="9526"/>
                </a:lnTo>
                <a:lnTo>
                  <a:pt x="3766855" y="0"/>
                </a:lnTo>
                <a:close/>
              </a:path>
              <a:path w="4647565" h="9525">
                <a:moveTo>
                  <a:pt x="3814178" y="0"/>
                </a:moveTo>
                <a:lnTo>
                  <a:pt x="3766855" y="0"/>
                </a:lnTo>
                <a:lnTo>
                  <a:pt x="3766855" y="9526"/>
                </a:lnTo>
                <a:lnTo>
                  <a:pt x="3814178" y="9526"/>
                </a:lnTo>
                <a:lnTo>
                  <a:pt x="3814178" y="0"/>
                </a:lnTo>
                <a:close/>
              </a:path>
              <a:path w="4647565" h="9525">
                <a:moveTo>
                  <a:pt x="3816805" y="0"/>
                </a:moveTo>
                <a:lnTo>
                  <a:pt x="3814178" y="0"/>
                </a:lnTo>
                <a:lnTo>
                  <a:pt x="3814178" y="9526"/>
                </a:lnTo>
                <a:lnTo>
                  <a:pt x="3816805" y="9526"/>
                </a:lnTo>
                <a:lnTo>
                  <a:pt x="3818940" y="7391"/>
                </a:lnTo>
                <a:lnTo>
                  <a:pt x="3818940" y="2134"/>
                </a:lnTo>
                <a:lnTo>
                  <a:pt x="3816805" y="0"/>
                </a:lnTo>
                <a:close/>
              </a:path>
              <a:path w="4647565" h="9525">
                <a:moveTo>
                  <a:pt x="3861499" y="0"/>
                </a:moveTo>
                <a:lnTo>
                  <a:pt x="3858872" y="0"/>
                </a:lnTo>
                <a:lnTo>
                  <a:pt x="3856737" y="2134"/>
                </a:lnTo>
                <a:lnTo>
                  <a:pt x="3856737" y="7391"/>
                </a:lnTo>
                <a:lnTo>
                  <a:pt x="3858872" y="9526"/>
                </a:lnTo>
                <a:lnTo>
                  <a:pt x="3861499" y="9526"/>
                </a:lnTo>
                <a:lnTo>
                  <a:pt x="3861499" y="0"/>
                </a:lnTo>
                <a:close/>
              </a:path>
              <a:path w="4647565" h="9525">
                <a:moveTo>
                  <a:pt x="3908822" y="0"/>
                </a:moveTo>
                <a:lnTo>
                  <a:pt x="3861499" y="0"/>
                </a:lnTo>
                <a:lnTo>
                  <a:pt x="3861499" y="9526"/>
                </a:lnTo>
                <a:lnTo>
                  <a:pt x="3908822" y="9526"/>
                </a:lnTo>
                <a:lnTo>
                  <a:pt x="3908822" y="0"/>
                </a:lnTo>
                <a:close/>
              </a:path>
              <a:path w="4647565" h="9525">
                <a:moveTo>
                  <a:pt x="3911450" y="0"/>
                </a:moveTo>
                <a:lnTo>
                  <a:pt x="3908822" y="0"/>
                </a:lnTo>
                <a:lnTo>
                  <a:pt x="3908822" y="9526"/>
                </a:lnTo>
                <a:lnTo>
                  <a:pt x="3911450" y="9526"/>
                </a:lnTo>
                <a:lnTo>
                  <a:pt x="3913585" y="7391"/>
                </a:lnTo>
                <a:lnTo>
                  <a:pt x="3913585" y="2134"/>
                </a:lnTo>
                <a:lnTo>
                  <a:pt x="3911450" y="0"/>
                </a:lnTo>
                <a:close/>
              </a:path>
              <a:path w="4647565" h="9525">
                <a:moveTo>
                  <a:pt x="3956143" y="0"/>
                </a:moveTo>
                <a:lnTo>
                  <a:pt x="3953516" y="0"/>
                </a:lnTo>
                <a:lnTo>
                  <a:pt x="3951381" y="2134"/>
                </a:lnTo>
                <a:lnTo>
                  <a:pt x="3951381" y="7391"/>
                </a:lnTo>
                <a:lnTo>
                  <a:pt x="3953516" y="9526"/>
                </a:lnTo>
                <a:lnTo>
                  <a:pt x="3956143" y="9526"/>
                </a:lnTo>
                <a:lnTo>
                  <a:pt x="3956143" y="0"/>
                </a:lnTo>
                <a:close/>
              </a:path>
              <a:path w="4647565" h="9525">
                <a:moveTo>
                  <a:pt x="4003466" y="0"/>
                </a:moveTo>
                <a:lnTo>
                  <a:pt x="3956143" y="0"/>
                </a:lnTo>
                <a:lnTo>
                  <a:pt x="3956143" y="9526"/>
                </a:lnTo>
                <a:lnTo>
                  <a:pt x="4003466" y="9526"/>
                </a:lnTo>
                <a:lnTo>
                  <a:pt x="4003466" y="0"/>
                </a:lnTo>
                <a:close/>
              </a:path>
              <a:path w="4647565" h="9525">
                <a:moveTo>
                  <a:pt x="4006094" y="0"/>
                </a:moveTo>
                <a:lnTo>
                  <a:pt x="4003466" y="0"/>
                </a:lnTo>
                <a:lnTo>
                  <a:pt x="4003466" y="9526"/>
                </a:lnTo>
                <a:lnTo>
                  <a:pt x="4006094" y="9526"/>
                </a:lnTo>
                <a:lnTo>
                  <a:pt x="4008229" y="7391"/>
                </a:lnTo>
                <a:lnTo>
                  <a:pt x="4008229" y="2134"/>
                </a:lnTo>
                <a:lnTo>
                  <a:pt x="4006094" y="0"/>
                </a:lnTo>
                <a:close/>
              </a:path>
              <a:path w="4647565" h="9525">
                <a:moveTo>
                  <a:pt x="4050788" y="0"/>
                </a:moveTo>
                <a:lnTo>
                  <a:pt x="4048160" y="0"/>
                </a:lnTo>
                <a:lnTo>
                  <a:pt x="4046025" y="2134"/>
                </a:lnTo>
                <a:lnTo>
                  <a:pt x="4046025" y="7391"/>
                </a:lnTo>
                <a:lnTo>
                  <a:pt x="4048160" y="9526"/>
                </a:lnTo>
                <a:lnTo>
                  <a:pt x="4050788" y="9526"/>
                </a:lnTo>
                <a:lnTo>
                  <a:pt x="4050788" y="0"/>
                </a:lnTo>
                <a:close/>
              </a:path>
              <a:path w="4647565" h="9525">
                <a:moveTo>
                  <a:pt x="4098109" y="0"/>
                </a:moveTo>
                <a:lnTo>
                  <a:pt x="4050788" y="0"/>
                </a:lnTo>
                <a:lnTo>
                  <a:pt x="4050788" y="9526"/>
                </a:lnTo>
                <a:lnTo>
                  <a:pt x="4098109" y="9526"/>
                </a:lnTo>
                <a:lnTo>
                  <a:pt x="4098109" y="0"/>
                </a:lnTo>
                <a:close/>
              </a:path>
              <a:path w="4647565" h="9525">
                <a:moveTo>
                  <a:pt x="4100738" y="0"/>
                </a:moveTo>
                <a:lnTo>
                  <a:pt x="4098109" y="0"/>
                </a:lnTo>
                <a:lnTo>
                  <a:pt x="4098109" y="9526"/>
                </a:lnTo>
                <a:lnTo>
                  <a:pt x="4100738" y="9526"/>
                </a:lnTo>
                <a:lnTo>
                  <a:pt x="4102873" y="7391"/>
                </a:lnTo>
                <a:lnTo>
                  <a:pt x="4102873" y="2134"/>
                </a:lnTo>
                <a:lnTo>
                  <a:pt x="4100738" y="0"/>
                </a:lnTo>
                <a:close/>
              </a:path>
              <a:path w="4647565" h="9525">
                <a:moveTo>
                  <a:pt x="4145432" y="0"/>
                </a:moveTo>
                <a:lnTo>
                  <a:pt x="4142804" y="0"/>
                </a:lnTo>
                <a:lnTo>
                  <a:pt x="4140669" y="2134"/>
                </a:lnTo>
                <a:lnTo>
                  <a:pt x="4140669" y="7391"/>
                </a:lnTo>
                <a:lnTo>
                  <a:pt x="4142804" y="9526"/>
                </a:lnTo>
                <a:lnTo>
                  <a:pt x="4145432" y="9526"/>
                </a:lnTo>
                <a:lnTo>
                  <a:pt x="4145432" y="0"/>
                </a:lnTo>
                <a:close/>
              </a:path>
              <a:path w="4647565" h="9525">
                <a:moveTo>
                  <a:pt x="4192753" y="0"/>
                </a:moveTo>
                <a:lnTo>
                  <a:pt x="4145432" y="0"/>
                </a:lnTo>
                <a:lnTo>
                  <a:pt x="4145432" y="9526"/>
                </a:lnTo>
                <a:lnTo>
                  <a:pt x="4192753" y="9526"/>
                </a:lnTo>
                <a:lnTo>
                  <a:pt x="4192753" y="0"/>
                </a:lnTo>
                <a:close/>
              </a:path>
              <a:path w="4647565" h="9525">
                <a:moveTo>
                  <a:pt x="4195382" y="0"/>
                </a:moveTo>
                <a:lnTo>
                  <a:pt x="4192753" y="0"/>
                </a:lnTo>
                <a:lnTo>
                  <a:pt x="4192753" y="9526"/>
                </a:lnTo>
                <a:lnTo>
                  <a:pt x="4195382" y="9526"/>
                </a:lnTo>
                <a:lnTo>
                  <a:pt x="4197516" y="7391"/>
                </a:lnTo>
                <a:lnTo>
                  <a:pt x="4197516" y="2134"/>
                </a:lnTo>
                <a:lnTo>
                  <a:pt x="4195382" y="0"/>
                </a:lnTo>
                <a:close/>
              </a:path>
              <a:path w="4647565" h="9525">
                <a:moveTo>
                  <a:pt x="4240076" y="0"/>
                </a:moveTo>
                <a:lnTo>
                  <a:pt x="4237447" y="0"/>
                </a:lnTo>
                <a:lnTo>
                  <a:pt x="4235312" y="2134"/>
                </a:lnTo>
                <a:lnTo>
                  <a:pt x="4235312" y="7391"/>
                </a:lnTo>
                <a:lnTo>
                  <a:pt x="4237447" y="9526"/>
                </a:lnTo>
                <a:lnTo>
                  <a:pt x="4240076" y="9526"/>
                </a:lnTo>
                <a:lnTo>
                  <a:pt x="4240076" y="0"/>
                </a:lnTo>
                <a:close/>
              </a:path>
              <a:path w="4647565" h="9525">
                <a:moveTo>
                  <a:pt x="4287398" y="0"/>
                </a:moveTo>
                <a:lnTo>
                  <a:pt x="4240076" y="0"/>
                </a:lnTo>
                <a:lnTo>
                  <a:pt x="4240076" y="9526"/>
                </a:lnTo>
                <a:lnTo>
                  <a:pt x="4287398" y="9526"/>
                </a:lnTo>
                <a:lnTo>
                  <a:pt x="4287398" y="0"/>
                </a:lnTo>
                <a:close/>
              </a:path>
              <a:path w="4647565" h="9525">
                <a:moveTo>
                  <a:pt x="4290025" y="0"/>
                </a:moveTo>
                <a:lnTo>
                  <a:pt x="4287398" y="0"/>
                </a:lnTo>
                <a:lnTo>
                  <a:pt x="4287398" y="9526"/>
                </a:lnTo>
                <a:lnTo>
                  <a:pt x="4290025" y="9526"/>
                </a:lnTo>
                <a:lnTo>
                  <a:pt x="4292160" y="7391"/>
                </a:lnTo>
                <a:lnTo>
                  <a:pt x="4292160" y="2134"/>
                </a:lnTo>
                <a:lnTo>
                  <a:pt x="4290025" y="0"/>
                </a:lnTo>
                <a:close/>
              </a:path>
              <a:path w="4647565" h="9525">
                <a:moveTo>
                  <a:pt x="4334719" y="0"/>
                </a:moveTo>
                <a:lnTo>
                  <a:pt x="4332091" y="0"/>
                </a:lnTo>
                <a:lnTo>
                  <a:pt x="4329957" y="2134"/>
                </a:lnTo>
                <a:lnTo>
                  <a:pt x="4329957" y="7391"/>
                </a:lnTo>
                <a:lnTo>
                  <a:pt x="4332091" y="9526"/>
                </a:lnTo>
                <a:lnTo>
                  <a:pt x="4334719" y="9526"/>
                </a:lnTo>
                <a:lnTo>
                  <a:pt x="4334719" y="0"/>
                </a:lnTo>
                <a:close/>
              </a:path>
              <a:path w="4647565" h="9525">
                <a:moveTo>
                  <a:pt x="4382042" y="0"/>
                </a:moveTo>
                <a:lnTo>
                  <a:pt x="4334719" y="0"/>
                </a:lnTo>
                <a:lnTo>
                  <a:pt x="4334719" y="9526"/>
                </a:lnTo>
                <a:lnTo>
                  <a:pt x="4382042" y="9526"/>
                </a:lnTo>
                <a:lnTo>
                  <a:pt x="4382042" y="0"/>
                </a:lnTo>
                <a:close/>
              </a:path>
              <a:path w="4647565" h="9525">
                <a:moveTo>
                  <a:pt x="4384669" y="0"/>
                </a:moveTo>
                <a:lnTo>
                  <a:pt x="4382042" y="0"/>
                </a:lnTo>
                <a:lnTo>
                  <a:pt x="4382042" y="9526"/>
                </a:lnTo>
                <a:lnTo>
                  <a:pt x="4384669" y="9526"/>
                </a:lnTo>
                <a:lnTo>
                  <a:pt x="4386804" y="7391"/>
                </a:lnTo>
                <a:lnTo>
                  <a:pt x="4386804" y="2134"/>
                </a:lnTo>
                <a:lnTo>
                  <a:pt x="4384669" y="0"/>
                </a:lnTo>
                <a:close/>
              </a:path>
              <a:path w="4647565" h="9525">
                <a:moveTo>
                  <a:pt x="4429363" y="0"/>
                </a:moveTo>
                <a:lnTo>
                  <a:pt x="4426736" y="0"/>
                </a:lnTo>
                <a:lnTo>
                  <a:pt x="4424601" y="2134"/>
                </a:lnTo>
                <a:lnTo>
                  <a:pt x="4424601" y="7391"/>
                </a:lnTo>
                <a:lnTo>
                  <a:pt x="4426736" y="9526"/>
                </a:lnTo>
                <a:lnTo>
                  <a:pt x="4429363" y="9526"/>
                </a:lnTo>
                <a:lnTo>
                  <a:pt x="4429363" y="0"/>
                </a:lnTo>
                <a:close/>
              </a:path>
              <a:path w="4647565" h="9525">
                <a:moveTo>
                  <a:pt x="4476686" y="0"/>
                </a:moveTo>
                <a:lnTo>
                  <a:pt x="4429363" y="0"/>
                </a:lnTo>
                <a:lnTo>
                  <a:pt x="4429363" y="9526"/>
                </a:lnTo>
                <a:lnTo>
                  <a:pt x="4476686" y="9526"/>
                </a:lnTo>
                <a:lnTo>
                  <a:pt x="4476686" y="0"/>
                </a:lnTo>
                <a:close/>
              </a:path>
              <a:path w="4647565" h="9525">
                <a:moveTo>
                  <a:pt x="4479314" y="0"/>
                </a:moveTo>
                <a:lnTo>
                  <a:pt x="4476686" y="0"/>
                </a:lnTo>
                <a:lnTo>
                  <a:pt x="4476686" y="9526"/>
                </a:lnTo>
                <a:lnTo>
                  <a:pt x="4479314" y="9526"/>
                </a:lnTo>
                <a:lnTo>
                  <a:pt x="4481449" y="7391"/>
                </a:lnTo>
                <a:lnTo>
                  <a:pt x="4481449" y="2134"/>
                </a:lnTo>
                <a:lnTo>
                  <a:pt x="4479314" y="0"/>
                </a:lnTo>
                <a:close/>
              </a:path>
              <a:path w="4647565" h="9525">
                <a:moveTo>
                  <a:pt x="4524007" y="0"/>
                </a:moveTo>
                <a:lnTo>
                  <a:pt x="4521380" y="0"/>
                </a:lnTo>
                <a:lnTo>
                  <a:pt x="4519245" y="2134"/>
                </a:lnTo>
                <a:lnTo>
                  <a:pt x="4519245" y="7391"/>
                </a:lnTo>
                <a:lnTo>
                  <a:pt x="4521380" y="9526"/>
                </a:lnTo>
                <a:lnTo>
                  <a:pt x="4524007" y="9526"/>
                </a:lnTo>
                <a:lnTo>
                  <a:pt x="4524007" y="0"/>
                </a:lnTo>
                <a:close/>
              </a:path>
              <a:path w="4647565" h="9525">
                <a:moveTo>
                  <a:pt x="4571330" y="0"/>
                </a:moveTo>
                <a:lnTo>
                  <a:pt x="4524007" y="0"/>
                </a:lnTo>
                <a:lnTo>
                  <a:pt x="4524007" y="9526"/>
                </a:lnTo>
                <a:lnTo>
                  <a:pt x="4571330" y="9526"/>
                </a:lnTo>
                <a:lnTo>
                  <a:pt x="4571330" y="0"/>
                </a:lnTo>
                <a:close/>
              </a:path>
              <a:path w="4647565" h="9525">
                <a:moveTo>
                  <a:pt x="4573958" y="0"/>
                </a:moveTo>
                <a:lnTo>
                  <a:pt x="4571330" y="0"/>
                </a:lnTo>
                <a:lnTo>
                  <a:pt x="4571330" y="9526"/>
                </a:lnTo>
                <a:lnTo>
                  <a:pt x="4573958" y="9526"/>
                </a:lnTo>
                <a:lnTo>
                  <a:pt x="4576093" y="7391"/>
                </a:lnTo>
                <a:lnTo>
                  <a:pt x="4576093" y="2134"/>
                </a:lnTo>
                <a:lnTo>
                  <a:pt x="4573958" y="0"/>
                </a:lnTo>
                <a:close/>
              </a:path>
              <a:path w="4647565" h="9525">
                <a:moveTo>
                  <a:pt x="4618652" y="0"/>
                </a:moveTo>
                <a:lnTo>
                  <a:pt x="4616024" y="0"/>
                </a:lnTo>
                <a:lnTo>
                  <a:pt x="4613889" y="2134"/>
                </a:lnTo>
                <a:lnTo>
                  <a:pt x="4613889" y="7391"/>
                </a:lnTo>
                <a:lnTo>
                  <a:pt x="4616024" y="9526"/>
                </a:lnTo>
                <a:lnTo>
                  <a:pt x="4618652" y="9526"/>
                </a:lnTo>
                <a:lnTo>
                  <a:pt x="4618652" y="0"/>
                </a:lnTo>
                <a:close/>
              </a:path>
              <a:path w="4647565" h="9525">
                <a:moveTo>
                  <a:pt x="4642181" y="0"/>
                </a:moveTo>
                <a:lnTo>
                  <a:pt x="4618652" y="0"/>
                </a:lnTo>
                <a:lnTo>
                  <a:pt x="4618652" y="9526"/>
                </a:lnTo>
                <a:lnTo>
                  <a:pt x="4642181" y="9526"/>
                </a:lnTo>
                <a:lnTo>
                  <a:pt x="4642181" y="0"/>
                </a:lnTo>
                <a:close/>
              </a:path>
              <a:path w="4647565" h="9525">
                <a:moveTo>
                  <a:pt x="4644810" y="0"/>
                </a:moveTo>
                <a:lnTo>
                  <a:pt x="4642181" y="0"/>
                </a:lnTo>
                <a:lnTo>
                  <a:pt x="4642181" y="9526"/>
                </a:lnTo>
                <a:lnTo>
                  <a:pt x="4644810" y="9526"/>
                </a:lnTo>
                <a:lnTo>
                  <a:pt x="4646943" y="7391"/>
                </a:lnTo>
                <a:lnTo>
                  <a:pt x="4646943" y="2134"/>
                </a:lnTo>
                <a:lnTo>
                  <a:pt x="4644810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0" name="object 30"/>
          <p:cNvSpPr txBox="1"/>
          <p:nvPr>
            <p:custDataLst>
              <p:tags r:id="rId29"/>
            </p:custDataLst>
          </p:nvPr>
        </p:nvSpPr>
        <p:spPr>
          <a:xfrm>
            <a:off x="5486231" y="2360760"/>
            <a:ext cx="623570" cy="295338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defPPr/>
          </a:lstStyle>
          <a:p>
            <a:pPr marR="5080" algn="r">
              <a:lnSpc>
                <a:spcPct val="100000"/>
              </a:lnSpc>
              <a:spcBef>
                <a:spcPts val="1290"/>
              </a:spcBef>
            </a:pPr>
            <a:r>
              <a:rPr sz="1750" spc="180">
                <a:solidFill>
                  <a:srgbClr val="273A7F"/>
                </a:solidFill>
                <a:latin typeface="Arial Unicode MS"/>
                <a:cs typeface="Arial Unicode MS"/>
              </a:rPr>
              <a:t>6000</a:t>
            </a:r>
            <a:endParaRPr sz="175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1190"/>
              </a:spcBef>
            </a:pPr>
            <a:r>
              <a:rPr sz="1750" spc="160">
                <a:solidFill>
                  <a:srgbClr val="273A7F"/>
                </a:solidFill>
                <a:latin typeface="Arial Unicode MS"/>
                <a:cs typeface="Arial Unicode MS"/>
              </a:rPr>
              <a:t>5000</a:t>
            </a:r>
            <a:endParaRPr sz="175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1195"/>
              </a:spcBef>
            </a:pPr>
            <a:r>
              <a:rPr sz="1750" spc="200">
                <a:solidFill>
                  <a:srgbClr val="273A7F"/>
                </a:solidFill>
                <a:latin typeface="Arial Unicode MS"/>
                <a:cs typeface="Arial Unicode MS"/>
              </a:rPr>
              <a:t>4000</a:t>
            </a:r>
            <a:endParaRPr sz="175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1195"/>
              </a:spcBef>
            </a:pPr>
            <a:r>
              <a:rPr sz="1750" spc="160">
                <a:solidFill>
                  <a:srgbClr val="273A7F"/>
                </a:solidFill>
                <a:latin typeface="Arial Unicode MS"/>
                <a:cs typeface="Arial Unicode MS"/>
              </a:rPr>
              <a:t>3000</a:t>
            </a:r>
            <a:endParaRPr sz="175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1190"/>
              </a:spcBef>
            </a:pPr>
            <a:r>
              <a:rPr sz="1750" spc="25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200">
                <a:solidFill>
                  <a:srgbClr val="273A7F"/>
                </a:solidFill>
                <a:latin typeface="Arial Unicode MS"/>
                <a:cs typeface="Arial Unicode MS"/>
              </a:rPr>
              <a:t>000</a:t>
            </a:r>
            <a:endParaRPr sz="175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1195"/>
              </a:spcBef>
            </a:pPr>
            <a:r>
              <a:rPr sz="1750" spc="70">
                <a:solidFill>
                  <a:srgbClr val="273A7F"/>
                </a:solidFill>
                <a:latin typeface="Arial Unicode MS"/>
                <a:cs typeface="Arial Unicode MS"/>
              </a:rPr>
              <a:t>1000</a:t>
            </a:r>
            <a:endParaRPr sz="175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1195"/>
              </a:spcBef>
            </a:pPr>
            <a:r>
              <a:rPr sz="1750" spc="20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>
            <p:custDataLst>
              <p:tags r:id="rId30"/>
            </p:custDataLst>
          </p:nvPr>
        </p:nvSpPr>
        <p:spPr>
          <a:xfrm>
            <a:off x="6524237" y="5268226"/>
            <a:ext cx="55943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25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19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r>
              <a:rPr sz="1750" spc="35">
                <a:solidFill>
                  <a:srgbClr val="273A7F"/>
                </a:solidFill>
                <a:latin typeface="Arial Unicode MS"/>
                <a:cs typeface="Arial Unicode MS"/>
              </a:rPr>
              <a:t>22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/>
          <p:nvPr>
            <p:custDataLst>
              <p:tags r:id="rId31"/>
            </p:custDataLst>
          </p:nvPr>
        </p:nvSpPr>
        <p:spPr>
          <a:xfrm>
            <a:off x="7685525" y="5268226"/>
            <a:ext cx="55943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25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19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r>
              <a:rPr sz="1750" spc="35">
                <a:solidFill>
                  <a:srgbClr val="273A7F"/>
                </a:solidFill>
                <a:latin typeface="Arial Unicode MS"/>
                <a:cs typeface="Arial Unicode MS"/>
              </a:rPr>
              <a:t>23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>
            <p:custDataLst>
              <p:tags r:id="rId32"/>
            </p:custDataLst>
          </p:nvPr>
        </p:nvSpPr>
        <p:spPr>
          <a:xfrm>
            <a:off x="8832917" y="5268226"/>
            <a:ext cx="576580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25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190">
                <a:solidFill>
                  <a:srgbClr val="273A7F"/>
                </a:solidFill>
                <a:latin typeface="Arial Unicode MS"/>
                <a:cs typeface="Arial Unicode MS"/>
              </a:rPr>
              <a:t>0</a:t>
            </a:r>
            <a:r>
              <a:rPr sz="1750">
                <a:solidFill>
                  <a:srgbClr val="273A7F"/>
                </a:solidFill>
                <a:latin typeface="Arial Unicode MS"/>
                <a:cs typeface="Arial Unicode MS"/>
              </a:rPr>
              <a:t>2</a:t>
            </a:r>
            <a:r>
              <a:rPr sz="1750" spc="204">
                <a:solidFill>
                  <a:srgbClr val="273A7F"/>
                </a:solidFill>
                <a:latin typeface="Arial Unicode MS"/>
                <a:cs typeface="Arial Unicode MS"/>
              </a:rPr>
              <a:t>4</a:t>
            </a:r>
            <a:endParaRPr sz="175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/>
          <p:nvPr>
            <p:custDataLst>
              <p:tags r:id="rId33"/>
            </p:custDataLst>
          </p:nvPr>
        </p:nvSpPr>
        <p:spPr>
          <a:xfrm>
            <a:off x="808168" y="1788000"/>
            <a:ext cx="3751579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algn="ctr">
              <a:lnSpc>
                <a:spcPct val="109000"/>
              </a:lnSpc>
              <a:spcBef>
                <a:spcPts val="100"/>
              </a:spcBef>
            </a:pPr>
            <a:r>
              <a:rPr sz="1200" b="1">
                <a:solidFill>
                  <a:srgbClr val="3544A3"/>
                </a:solidFill>
                <a:latin typeface="Montserrat ExtraBold"/>
                <a:cs typeface="Montserrat ExtraBold"/>
              </a:rPr>
              <a:t>ПРОЦЕНТ </a:t>
            </a:r>
            <a:r>
              <a:rPr sz="1200" b="1" spc="-15">
                <a:solidFill>
                  <a:srgbClr val="3544A3"/>
                </a:solidFill>
                <a:latin typeface="Montserrat ExtraBold"/>
                <a:cs typeface="Montserrat ExtraBold"/>
              </a:rPr>
              <a:t>СОХРАНЕННЫХ</a:t>
            </a:r>
            <a:r>
              <a:rPr sz="1200" b="1" spc="-30">
                <a:solidFill>
                  <a:srgbClr val="3544A3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5">
                <a:solidFill>
                  <a:srgbClr val="3544A3"/>
                </a:solidFill>
                <a:latin typeface="Montserrat ExtraBold"/>
                <a:cs typeface="Montserrat ExtraBold"/>
              </a:rPr>
              <a:t>БЕРЕМЕННОСТЕЙ  ПОСЛЕ </a:t>
            </a:r>
            <a:r>
              <a:rPr sz="1200" b="1">
                <a:solidFill>
                  <a:srgbClr val="3544A3"/>
                </a:solidFill>
                <a:latin typeface="Montserrat ExtraBold"/>
                <a:cs typeface="Montserrat ExtraBold"/>
              </a:rPr>
              <a:t>ПРОВЕДЕНИЯ </a:t>
            </a:r>
            <a:r>
              <a:rPr sz="1200" b="1" spc="-15">
                <a:solidFill>
                  <a:srgbClr val="3544A3"/>
                </a:solidFill>
                <a:latin typeface="Montserrat ExtraBold"/>
                <a:cs typeface="Montserrat ExtraBold"/>
              </a:rPr>
              <a:t>ДОАБОРТНОГО  КОНСУЛЬТИРОВАНЯ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35" name="object 35"/>
          <p:cNvSpPr txBox="1"/>
          <p:nvPr>
            <p:custDataLst>
              <p:tags r:id="rId34"/>
            </p:custDataLst>
          </p:nvPr>
        </p:nvSpPr>
        <p:spPr>
          <a:xfrm>
            <a:off x="5946697" y="1788000"/>
            <a:ext cx="468122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indent="175895">
              <a:lnSpc>
                <a:spcPct val="109000"/>
              </a:lnSpc>
              <a:spcBef>
                <a:spcPts val="100"/>
              </a:spcBef>
            </a:pPr>
            <a:r>
              <a:rPr sz="12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КОЛИЧЕСТВО АБОРТОВ </a:t>
            </a:r>
            <a:r>
              <a:rPr sz="1200" b="1">
                <a:solidFill>
                  <a:srgbClr val="F6578B"/>
                </a:solidFill>
                <a:latin typeface="Montserrat ExtraBold"/>
                <a:cs typeface="Montserrat ExtraBold"/>
              </a:rPr>
              <a:t>ПО </a:t>
            </a:r>
            <a:r>
              <a:rPr sz="120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ЖЕЛАНИЮ ЖЕНЩИНЫ  </a:t>
            </a:r>
            <a:r>
              <a:rPr sz="1200" b="1">
                <a:solidFill>
                  <a:srgbClr val="F6578B"/>
                </a:solidFill>
                <a:latin typeface="Montserrat ExtraBold"/>
                <a:cs typeface="Montserrat ExtraBold"/>
              </a:rPr>
              <a:t>В </a:t>
            </a:r>
            <a:r>
              <a:rPr sz="12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ГОСУДАРСТВЕННЫХ </a:t>
            </a:r>
            <a:r>
              <a:rPr sz="120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МЕДИЦИНСКИХ</a:t>
            </a:r>
            <a:r>
              <a:rPr sz="1200" b="1" spc="-15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УЧРЕЖДЕНИЯХ</a:t>
            </a:r>
            <a:endParaRPr sz="12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9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5322593" y="1141390"/>
            <a:ext cx="6196965" cy="5060315"/>
          </a:xfrm>
          <a:custGeom>
            <a:avLst/>
            <a:gdLst/>
            <a:ahLst/>
            <a:cxnLst/>
            <a:rect l="l" t="t" r="r" b="b"/>
            <a:pathLst>
              <a:path w="6196965" h="5060315">
                <a:moveTo>
                  <a:pt x="4834061" y="0"/>
                </a:moveTo>
                <a:lnTo>
                  <a:pt x="2418079" y="0"/>
                </a:lnTo>
                <a:lnTo>
                  <a:pt x="2368350" y="1018"/>
                </a:lnTo>
                <a:lnTo>
                  <a:pt x="2318963" y="4054"/>
                </a:lnTo>
                <a:lnTo>
                  <a:pt x="2269971" y="9078"/>
                </a:lnTo>
                <a:lnTo>
                  <a:pt x="2221425" y="16060"/>
                </a:lnTo>
                <a:lnTo>
                  <a:pt x="2173376" y="24970"/>
                </a:lnTo>
                <a:lnTo>
                  <a:pt x="2125874" y="35780"/>
                </a:lnTo>
                <a:lnTo>
                  <a:pt x="2078973" y="48458"/>
                </a:lnTo>
                <a:lnTo>
                  <a:pt x="2032723" y="62976"/>
                </a:lnTo>
                <a:lnTo>
                  <a:pt x="1987175" y="79304"/>
                </a:lnTo>
                <a:lnTo>
                  <a:pt x="1942381" y="97412"/>
                </a:lnTo>
                <a:lnTo>
                  <a:pt x="1898392" y="117270"/>
                </a:lnTo>
                <a:lnTo>
                  <a:pt x="1855260" y="138849"/>
                </a:lnTo>
                <a:lnTo>
                  <a:pt x="1813035" y="162120"/>
                </a:lnTo>
                <a:lnTo>
                  <a:pt x="1771770" y="187052"/>
                </a:lnTo>
                <a:lnTo>
                  <a:pt x="1731516" y="213616"/>
                </a:lnTo>
                <a:lnTo>
                  <a:pt x="1692323" y="241782"/>
                </a:lnTo>
                <a:lnTo>
                  <a:pt x="1654244" y="271521"/>
                </a:lnTo>
                <a:lnTo>
                  <a:pt x="1617330" y="302802"/>
                </a:lnTo>
                <a:lnTo>
                  <a:pt x="1581632" y="335597"/>
                </a:lnTo>
                <a:lnTo>
                  <a:pt x="1547201" y="369875"/>
                </a:lnTo>
                <a:lnTo>
                  <a:pt x="1514089" y="405608"/>
                </a:lnTo>
                <a:lnTo>
                  <a:pt x="1482348" y="442764"/>
                </a:lnTo>
                <a:lnTo>
                  <a:pt x="1452028" y="481316"/>
                </a:lnTo>
                <a:lnTo>
                  <a:pt x="1423181" y="521232"/>
                </a:lnTo>
                <a:lnTo>
                  <a:pt x="1395859" y="562483"/>
                </a:lnTo>
                <a:lnTo>
                  <a:pt x="1370112" y="605040"/>
                </a:lnTo>
                <a:lnTo>
                  <a:pt x="162121" y="2697350"/>
                </a:lnTo>
                <a:lnTo>
                  <a:pt x="138138" y="2740926"/>
                </a:lnTo>
                <a:lnTo>
                  <a:pt x="116074" y="2785213"/>
                </a:lnTo>
                <a:lnTo>
                  <a:pt x="95929" y="2830153"/>
                </a:lnTo>
                <a:lnTo>
                  <a:pt x="77703" y="2875686"/>
                </a:lnTo>
                <a:lnTo>
                  <a:pt x="61395" y="2921753"/>
                </a:lnTo>
                <a:lnTo>
                  <a:pt x="47005" y="2968295"/>
                </a:lnTo>
                <a:lnTo>
                  <a:pt x="34534" y="3015252"/>
                </a:lnTo>
                <a:lnTo>
                  <a:pt x="23982" y="3062564"/>
                </a:lnTo>
                <a:lnTo>
                  <a:pt x="15348" y="3110174"/>
                </a:lnTo>
                <a:lnTo>
                  <a:pt x="8633" y="3158020"/>
                </a:lnTo>
                <a:lnTo>
                  <a:pt x="3837" y="3206045"/>
                </a:lnTo>
                <a:lnTo>
                  <a:pt x="959" y="3254188"/>
                </a:lnTo>
                <a:lnTo>
                  <a:pt x="0" y="3302391"/>
                </a:lnTo>
                <a:lnTo>
                  <a:pt x="959" y="3350593"/>
                </a:lnTo>
                <a:lnTo>
                  <a:pt x="3837" y="3398736"/>
                </a:lnTo>
                <a:lnTo>
                  <a:pt x="8633" y="3446761"/>
                </a:lnTo>
                <a:lnTo>
                  <a:pt x="15348" y="3494608"/>
                </a:lnTo>
                <a:lnTo>
                  <a:pt x="23982" y="3542217"/>
                </a:lnTo>
                <a:lnTo>
                  <a:pt x="34534" y="3589530"/>
                </a:lnTo>
                <a:lnTo>
                  <a:pt x="47005" y="3636486"/>
                </a:lnTo>
                <a:lnTo>
                  <a:pt x="61395" y="3683028"/>
                </a:lnTo>
                <a:lnTo>
                  <a:pt x="77703" y="3729095"/>
                </a:lnTo>
                <a:lnTo>
                  <a:pt x="95929" y="3774628"/>
                </a:lnTo>
                <a:lnTo>
                  <a:pt x="116074" y="3819568"/>
                </a:lnTo>
                <a:lnTo>
                  <a:pt x="138138" y="3863856"/>
                </a:lnTo>
                <a:lnTo>
                  <a:pt x="162121" y="3907431"/>
                </a:lnTo>
                <a:lnTo>
                  <a:pt x="827548" y="5059987"/>
                </a:lnTo>
                <a:lnTo>
                  <a:pt x="6196686" y="5059987"/>
                </a:lnTo>
                <a:lnTo>
                  <a:pt x="6196686" y="1150045"/>
                </a:lnTo>
                <a:lnTo>
                  <a:pt x="5882028" y="605040"/>
                </a:lnTo>
                <a:lnTo>
                  <a:pt x="5856281" y="562483"/>
                </a:lnTo>
                <a:lnTo>
                  <a:pt x="5828959" y="521232"/>
                </a:lnTo>
                <a:lnTo>
                  <a:pt x="5800112" y="481316"/>
                </a:lnTo>
                <a:lnTo>
                  <a:pt x="5769792" y="442764"/>
                </a:lnTo>
                <a:lnTo>
                  <a:pt x="5738051" y="405608"/>
                </a:lnTo>
                <a:lnTo>
                  <a:pt x="5704940" y="369875"/>
                </a:lnTo>
                <a:lnTo>
                  <a:pt x="5670509" y="335597"/>
                </a:lnTo>
                <a:lnTo>
                  <a:pt x="5634811" y="302802"/>
                </a:lnTo>
                <a:lnTo>
                  <a:pt x="5597897" y="271521"/>
                </a:lnTo>
                <a:lnTo>
                  <a:pt x="5559818" y="241782"/>
                </a:lnTo>
                <a:lnTo>
                  <a:pt x="5520626" y="213616"/>
                </a:lnTo>
                <a:lnTo>
                  <a:pt x="5480371" y="187052"/>
                </a:lnTo>
                <a:lnTo>
                  <a:pt x="5439106" y="162120"/>
                </a:lnTo>
                <a:lnTo>
                  <a:pt x="5396882" y="138849"/>
                </a:lnTo>
                <a:lnTo>
                  <a:pt x="5353750" y="117270"/>
                </a:lnTo>
                <a:lnTo>
                  <a:pt x="5309761" y="97412"/>
                </a:lnTo>
                <a:lnTo>
                  <a:pt x="5264967" y="79304"/>
                </a:lnTo>
                <a:lnTo>
                  <a:pt x="5219419" y="62976"/>
                </a:lnTo>
                <a:lnTo>
                  <a:pt x="5173169" y="48458"/>
                </a:lnTo>
                <a:lnTo>
                  <a:pt x="5126267" y="35780"/>
                </a:lnTo>
                <a:lnTo>
                  <a:pt x="5078766" y="24970"/>
                </a:lnTo>
                <a:lnTo>
                  <a:pt x="5030716" y="16060"/>
                </a:lnTo>
                <a:lnTo>
                  <a:pt x="4982169" y="9078"/>
                </a:lnTo>
                <a:lnTo>
                  <a:pt x="4933177" y="4054"/>
                </a:lnTo>
                <a:lnTo>
                  <a:pt x="4883790" y="1018"/>
                </a:lnTo>
                <a:lnTo>
                  <a:pt x="4834061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5956996" y="1394975"/>
            <a:ext cx="5562283" cy="4806402"/>
          </a:xfrm>
          <a:prstGeom prst="rect">
            <a:avLst/>
          </a:prstGeom>
          <a:blipFill>
            <a:blip r:embed="rId30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599439" y="5865577"/>
            <a:ext cx="1364615" cy="614680"/>
          </a:xfrm>
          <a:custGeom>
            <a:avLst/>
            <a:gdLst/>
            <a:ahLst/>
            <a:cxnLst/>
            <a:rect l="l" t="t" r="r" b="b"/>
            <a:pathLst>
              <a:path w="1364614" h="614679">
                <a:moveTo>
                  <a:pt x="1364032" y="0"/>
                </a:moveTo>
                <a:lnTo>
                  <a:pt x="581133" y="0"/>
                </a:lnTo>
                <a:lnTo>
                  <a:pt x="529192" y="3448"/>
                </a:lnTo>
                <a:lnTo>
                  <a:pt x="478820" y="13573"/>
                </a:lnTo>
                <a:lnTo>
                  <a:pt x="430588" y="30045"/>
                </a:lnTo>
                <a:lnTo>
                  <a:pt x="385069" y="52535"/>
                </a:lnTo>
                <a:lnTo>
                  <a:pt x="342832" y="80711"/>
                </a:lnTo>
                <a:lnTo>
                  <a:pt x="304451" y="114244"/>
                </a:lnTo>
                <a:lnTo>
                  <a:pt x="270495" y="152805"/>
                </a:lnTo>
                <a:lnTo>
                  <a:pt x="241537" y="196062"/>
                </a:lnTo>
                <a:lnTo>
                  <a:pt x="0" y="614422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1963472" y="5865577"/>
            <a:ext cx="581660" cy="614680"/>
          </a:xfrm>
          <a:custGeom>
            <a:avLst/>
            <a:gdLst/>
            <a:ahLst/>
            <a:cxnLst/>
            <a:rect l="l" t="t" r="r" b="b"/>
            <a:pathLst>
              <a:path w="581660" h="614679">
                <a:moveTo>
                  <a:pt x="581131" y="614422"/>
                </a:moveTo>
                <a:lnTo>
                  <a:pt x="339591" y="196062"/>
                </a:lnTo>
                <a:lnTo>
                  <a:pt x="310634" y="152805"/>
                </a:lnTo>
                <a:lnTo>
                  <a:pt x="276679" y="114244"/>
                </a:lnTo>
                <a:lnTo>
                  <a:pt x="238298" y="80711"/>
                </a:lnTo>
                <a:lnTo>
                  <a:pt x="196062" y="52535"/>
                </a:lnTo>
                <a:lnTo>
                  <a:pt x="150543" y="30045"/>
                </a:lnTo>
                <a:lnTo>
                  <a:pt x="102312" y="13573"/>
                </a:lnTo>
                <a:lnTo>
                  <a:pt x="51940" y="3448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0" y="25"/>
            <a:ext cx="1223010" cy="889635"/>
          </a:xfrm>
          <a:custGeom>
            <a:avLst/>
            <a:gdLst/>
            <a:ahLst/>
            <a:cxnLst/>
            <a:rect l="l" t="t" r="r" b="b"/>
            <a:pathLst>
              <a:path w="1223010" h="889635">
                <a:moveTo>
                  <a:pt x="0" y="889466"/>
                </a:moveTo>
                <a:lnTo>
                  <a:pt x="567190" y="889466"/>
                </a:lnTo>
                <a:lnTo>
                  <a:pt x="616810" y="885702"/>
                </a:lnTo>
                <a:lnTo>
                  <a:pt x="664624" y="874686"/>
                </a:lnTo>
                <a:lnTo>
                  <a:pt x="709917" y="856830"/>
                </a:lnTo>
                <a:lnTo>
                  <a:pt x="751975" y="832547"/>
                </a:lnTo>
                <a:lnTo>
                  <a:pt x="790084" y="802250"/>
                </a:lnTo>
                <a:lnTo>
                  <a:pt x="823530" y="766351"/>
                </a:lnTo>
                <a:lnTo>
                  <a:pt x="851598" y="725262"/>
                </a:lnTo>
                <a:lnTo>
                  <a:pt x="1179435" y="157431"/>
                </a:lnTo>
                <a:lnTo>
                  <a:pt x="1200985" y="112578"/>
                </a:lnTo>
                <a:lnTo>
                  <a:pt x="1215353" y="65663"/>
                </a:lnTo>
                <a:lnTo>
                  <a:pt x="1222536" y="17510"/>
                </a:lnTo>
                <a:lnTo>
                  <a:pt x="1222536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11099438" y="4047786"/>
            <a:ext cx="420370" cy="2118995"/>
          </a:xfrm>
          <a:custGeom>
            <a:avLst/>
            <a:gdLst/>
            <a:ahLst/>
            <a:cxnLst/>
            <a:rect l="l" t="t" r="r" b="b"/>
            <a:pathLst>
              <a:path w="420370" h="2118995">
                <a:moveTo>
                  <a:pt x="419841" y="0"/>
                </a:moveTo>
                <a:lnTo>
                  <a:pt x="165706" y="440174"/>
                </a:lnTo>
                <a:lnTo>
                  <a:pt x="142034" y="483109"/>
                </a:lnTo>
                <a:lnTo>
                  <a:pt x="120182" y="526722"/>
                </a:lnTo>
                <a:lnTo>
                  <a:pt x="100152" y="570958"/>
                </a:lnTo>
                <a:lnTo>
                  <a:pt x="81942" y="615763"/>
                </a:lnTo>
                <a:lnTo>
                  <a:pt x="65554" y="661084"/>
                </a:lnTo>
                <a:lnTo>
                  <a:pt x="50986" y="706865"/>
                </a:lnTo>
                <a:lnTo>
                  <a:pt x="38239" y="753053"/>
                </a:lnTo>
                <a:lnTo>
                  <a:pt x="27314" y="799593"/>
                </a:lnTo>
                <a:lnTo>
                  <a:pt x="18209" y="846432"/>
                </a:lnTo>
                <a:lnTo>
                  <a:pt x="10925" y="893514"/>
                </a:lnTo>
                <a:lnTo>
                  <a:pt x="5462" y="940786"/>
                </a:lnTo>
                <a:lnTo>
                  <a:pt x="1820" y="988194"/>
                </a:lnTo>
                <a:lnTo>
                  <a:pt x="0" y="1035683"/>
                </a:lnTo>
                <a:lnTo>
                  <a:pt x="0" y="1083199"/>
                </a:lnTo>
                <a:lnTo>
                  <a:pt x="1820" y="1130688"/>
                </a:lnTo>
                <a:lnTo>
                  <a:pt x="5462" y="1178096"/>
                </a:lnTo>
                <a:lnTo>
                  <a:pt x="10925" y="1225368"/>
                </a:lnTo>
                <a:lnTo>
                  <a:pt x="18209" y="1272450"/>
                </a:lnTo>
                <a:lnTo>
                  <a:pt x="27314" y="1319289"/>
                </a:lnTo>
                <a:lnTo>
                  <a:pt x="38239" y="1365829"/>
                </a:lnTo>
                <a:lnTo>
                  <a:pt x="50986" y="1412017"/>
                </a:lnTo>
                <a:lnTo>
                  <a:pt x="65554" y="1457798"/>
                </a:lnTo>
                <a:lnTo>
                  <a:pt x="81942" y="1503119"/>
                </a:lnTo>
                <a:lnTo>
                  <a:pt x="100152" y="1547924"/>
                </a:lnTo>
                <a:lnTo>
                  <a:pt x="120182" y="1592160"/>
                </a:lnTo>
                <a:lnTo>
                  <a:pt x="142034" y="1635773"/>
                </a:lnTo>
                <a:lnTo>
                  <a:pt x="165706" y="1678708"/>
                </a:lnTo>
                <a:lnTo>
                  <a:pt x="419841" y="2118883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7673764" y="25"/>
            <a:ext cx="3845560" cy="902969"/>
          </a:xfrm>
          <a:custGeom>
            <a:avLst/>
            <a:gdLst/>
            <a:ahLst/>
            <a:cxnLst/>
            <a:rect l="l" t="t" r="r" b="b"/>
            <a:pathLst>
              <a:path w="3845559" h="902969">
                <a:moveTo>
                  <a:pt x="3845515" y="0"/>
                </a:moveTo>
                <a:lnTo>
                  <a:pt x="0" y="0"/>
                </a:lnTo>
                <a:lnTo>
                  <a:pt x="222792" y="385890"/>
                </a:lnTo>
                <a:lnTo>
                  <a:pt x="248926" y="428727"/>
                </a:lnTo>
                <a:lnTo>
                  <a:pt x="276928" y="469999"/>
                </a:lnTo>
                <a:lnTo>
                  <a:pt x="306727" y="509666"/>
                </a:lnTo>
                <a:lnTo>
                  <a:pt x="338249" y="547686"/>
                </a:lnTo>
                <a:lnTo>
                  <a:pt x="371423" y="584016"/>
                </a:lnTo>
                <a:lnTo>
                  <a:pt x="406175" y="618615"/>
                </a:lnTo>
                <a:lnTo>
                  <a:pt x="442434" y="651441"/>
                </a:lnTo>
                <a:lnTo>
                  <a:pt x="480127" y="682452"/>
                </a:lnTo>
                <a:lnTo>
                  <a:pt x="519181" y="711607"/>
                </a:lnTo>
                <a:lnTo>
                  <a:pt x="559525" y="738863"/>
                </a:lnTo>
                <a:lnTo>
                  <a:pt x="601085" y="764179"/>
                </a:lnTo>
                <a:lnTo>
                  <a:pt x="643789" y="787513"/>
                </a:lnTo>
                <a:lnTo>
                  <a:pt x="687566" y="808823"/>
                </a:lnTo>
                <a:lnTo>
                  <a:pt x="732342" y="828067"/>
                </a:lnTo>
                <a:lnTo>
                  <a:pt x="778045" y="845204"/>
                </a:lnTo>
                <a:lnTo>
                  <a:pt x="824603" y="860192"/>
                </a:lnTo>
                <a:lnTo>
                  <a:pt x="871943" y="872988"/>
                </a:lnTo>
                <a:lnTo>
                  <a:pt x="919992" y="883552"/>
                </a:lnTo>
                <a:lnTo>
                  <a:pt x="968680" y="891841"/>
                </a:lnTo>
                <a:lnTo>
                  <a:pt x="1017932" y="897814"/>
                </a:lnTo>
                <a:lnTo>
                  <a:pt x="1067677" y="901428"/>
                </a:lnTo>
                <a:lnTo>
                  <a:pt x="1117842" y="902642"/>
                </a:lnTo>
                <a:lnTo>
                  <a:pt x="3181283" y="902642"/>
                </a:lnTo>
                <a:lnTo>
                  <a:pt x="3231448" y="901428"/>
                </a:lnTo>
                <a:lnTo>
                  <a:pt x="3281193" y="897814"/>
                </a:lnTo>
                <a:lnTo>
                  <a:pt x="3330446" y="891841"/>
                </a:lnTo>
                <a:lnTo>
                  <a:pt x="3379133" y="883552"/>
                </a:lnTo>
                <a:lnTo>
                  <a:pt x="3427183" y="872988"/>
                </a:lnTo>
                <a:lnTo>
                  <a:pt x="3474522" y="860192"/>
                </a:lnTo>
                <a:lnTo>
                  <a:pt x="3521080" y="845204"/>
                </a:lnTo>
                <a:lnTo>
                  <a:pt x="3566783" y="828067"/>
                </a:lnTo>
                <a:lnTo>
                  <a:pt x="3611559" y="808823"/>
                </a:lnTo>
                <a:lnTo>
                  <a:pt x="3655335" y="787513"/>
                </a:lnTo>
                <a:lnTo>
                  <a:pt x="3698040" y="764179"/>
                </a:lnTo>
                <a:lnTo>
                  <a:pt x="3739600" y="738863"/>
                </a:lnTo>
                <a:lnTo>
                  <a:pt x="3779943" y="711607"/>
                </a:lnTo>
                <a:lnTo>
                  <a:pt x="3818997" y="682452"/>
                </a:lnTo>
                <a:lnTo>
                  <a:pt x="3845515" y="660634"/>
                </a:lnTo>
                <a:lnTo>
                  <a:pt x="3845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7673764" y="25"/>
            <a:ext cx="3845560" cy="902969"/>
          </a:xfrm>
          <a:custGeom>
            <a:avLst/>
            <a:gdLst/>
            <a:ahLst/>
            <a:cxnLst/>
            <a:rect l="l" t="t" r="r" b="b"/>
            <a:pathLst>
              <a:path w="3845559" h="902969">
                <a:moveTo>
                  <a:pt x="0" y="0"/>
                </a:moveTo>
                <a:lnTo>
                  <a:pt x="222792" y="385890"/>
                </a:lnTo>
                <a:lnTo>
                  <a:pt x="248926" y="428727"/>
                </a:lnTo>
                <a:lnTo>
                  <a:pt x="276928" y="469999"/>
                </a:lnTo>
                <a:lnTo>
                  <a:pt x="306727" y="509666"/>
                </a:lnTo>
                <a:lnTo>
                  <a:pt x="338249" y="547686"/>
                </a:lnTo>
                <a:lnTo>
                  <a:pt x="371423" y="584016"/>
                </a:lnTo>
                <a:lnTo>
                  <a:pt x="406175" y="618615"/>
                </a:lnTo>
                <a:lnTo>
                  <a:pt x="442434" y="651441"/>
                </a:lnTo>
                <a:lnTo>
                  <a:pt x="480127" y="682452"/>
                </a:lnTo>
                <a:lnTo>
                  <a:pt x="519181" y="711607"/>
                </a:lnTo>
                <a:lnTo>
                  <a:pt x="559525" y="738863"/>
                </a:lnTo>
                <a:lnTo>
                  <a:pt x="601085" y="764179"/>
                </a:lnTo>
                <a:lnTo>
                  <a:pt x="643789" y="787513"/>
                </a:lnTo>
                <a:lnTo>
                  <a:pt x="687566" y="808823"/>
                </a:lnTo>
                <a:lnTo>
                  <a:pt x="732342" y="828067"/>
                </a:lnTo>
                <a:lnTo>
                  <a:pt x="778045" y="845204"/>
                </a:lnTo>
                <a:lnTo>
                  <a:pt x="824603" y="860192"/>
                </a:lnTo>
                <a:lnTo>
                  <a:pt x="871943" y="872988"/>
                </a:lnTo>
                <a:lnTo>
                  <a:pt x="919992" y="883552"/>
                </a:lnTo>
                <a:lnTo>
                  <a:pt x="968680" y="891841"/>
                </a:lnTo>
                <a:lnTo>
                  <a:pt x="1017932" y="897814"/>
                </a:lnTo>
                <a:lnTo>
                  <a:pt x="1067677" y="901428"/>
                </a:lnTo>
                <a:lnTo>
                  <a:pt x="1117842" y="902642"/>
                </a:lnTo>
                <a:lnTo>
                  <a:pt x="3181283" y="902642"/>
                </a:lnTo>
                <a:lnTo>
                  <a:pt x="3231448" y="901428"/>
                </a:lnTo>
                <a:lnTo>
                  <a:pt x="3281193" y="897814"/>
                </a:lnTo>
                <a:lnTo>
                  <a:pt x="3330446" y="891841"/>
                </a:lnTo>
                <a:lnTo>
                  <a:pt x="3379133" y="883552"/>
                </a:lnTo>
                <a:lnTo>
                  <a:pt x="3427183" y="872988"/>
                </a:lnTo>
                <a:lnTo>
                  <a:pt x="3474522" y="860192"/>
                </a:lnTo>
                <a:lnTo>
                  <a:pt x="3521080" y="845204"/>
                </a:lnTo>
                <a:lnTo>
                  <a:pt x="3566783" y="828067"/>
                </a:lnTo>
                <a:lnTo>
                  <a:pt x="3611559" y="808823"/>
                </a:lnTo>
                <a:lnTo>
                  <a:pt x="3655335" y="787513"/>
                </a:lnTo>
                <a:lnTo>
                  <a:pt x="3698040" y="764179"/>
                </a:lnTo>
                <a:lnTo>
                  <a:pt x="3739600" y="738863"/>
                </a:lnTo>
                <a:lnTo>
                  <a:pt x="3779943" y="711607"/>
                </a:lnTo>
                <a:lnTo>
                  <a:pt x="3818997" y="682452"/>
                </a:lnTo>
                <a:lnTo>
                  <a:pt x="3845515" y="660634"/>
                </a:lnTo>
                <a:lnTo>
                  <a:pt x="3845515" y="0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0" y="2127934"/>
            <a:ext cx="4981575" cy="883285"/>
          </a:xfrm>
          <a:custGeom>
            <a:avLst/>
            <a:gdLst/>
            <a:ahLst/>
            <a:cxnLst/>
            <a:rect l="l" t="t" r="r" b="b"/>
            <a:pathLst>
              <a:path w="4981575" h="883285">
                <a:moveTo>
                  <a:pt x="4658083" y="0"/>
                </a:moveTo>
                <a:lnTo>
                  <a:pt x="0" y="0"/>
                </a:lnTo>
                <a:lnTo>
                  <a:pt x="0" y="882864"/>
                </a:lnTo>
                <a:lnTo>
                  <a:pt x="4658083" y="882864"/>
                </a:lnTo>
                <a:lnTo>
                  <a:pt x="4700288" y="877265"/>
                </a:lnTo>
                <a:lnTo>
                  <a:pt x="4738960" y="861194"/>
                </a:lnTo>
                <a:lnTo>
                  <a:pt x="4772214" y="835738"/>
                </a:lnTo>
                <a:lnTo>
                  <a:pt x="4798166" y="801985"/>
                </a:lnTo>
                <a:lnTo>
                  <a:pt x="4959637" y="522309"/>
                </a:lnTo>
                <a:lnTo>
                  <a:pt x="4975891" y="482959"/>
                </a:lnTo>
                <a:lnTo>
                  <a:pt x="4981310" y="441432"/>
                </a:lnTo>
                <a:lnTo>
                  <a:pt x="4975891" y="399905"/>
                </a:lnTo>
                <a:lnTo>
                  <a:pt x="4959637" y="360558"/>
                </a:lnTo>
                <a:lnTo>
                  <a:pt x="4798166" y="80873"/>
                </a:lnTo>
                <a:lnTo>
                  <a:pt x="4772214" y="47125"/>
                </a:lnTo>
                <a:lnTo>
                  <a:pt x="4738960" y="21670"/>
                </a:lnTo>
                <a:lnTo>
                  <a:pt x="4700288" y="5599"/>
                </a:lnTo>
                <a:lnTo>
                  <a:pt x="4658083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9620546" y="262256"/>
            <a:ext cx="330329" cy="330220"/>
          </a:xfrm>
          <a:prstGeom prst="rect">
            <a:avLst/>
          </a:prstGeom>
          <a:blipFill>
            <a:blip r:embed="rId31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8306395" y="261212"/>
            <a:ext cx="1067550" cy="332308"/>
          </a:xfrm>
          <a:prstGeom prst="rect">
            <a:avLst/>
          </a:prstGeom>
          <a:blipFill>
            <a:blip r:embed="rId3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10196500" y="261809"/>
            <a:ext cx="504240" cy="379984"/>
          </a:xfrm>
          <a:prstGeom prst="rect">
            <a:avLst/>
          </a:prstGeom>
          <a:blipFill>
            <a:blip r:embed="rId3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>
            <p:custDataLst>
              <p:tags r:id="rId15"/>
            </p:custDataLst>
          </p:nvPr>
        </p:nvSpPr>
        <p:spPr>
          <a:xfrm>
            <a:off x="10987534" y="182763"/>
            <a:ext cx="180340" cy="379730"/>
          </a:xfrm>
          <a:custGeom>
            <a:avLst/>
            <a:gdLst/>
            <a:ahLst/>
            <a:cxnLst/>
            <a:rect l="l" t="t" r="r" b="b"/>
            <a:pathLst>
              <a:path w="180340" h="379730">
                <a:moveTo>
                  <a:pt x="31162" y="140969"/>
                </a:moveTo>
                <a:lnTo>
                  <a:pt x="16459" y="140969"/>
                </a:lnTo>
                <a:lnTo>
                  <a:pt x="16649" y="142239"/>
                </a:lnTo>
                <a:lnTo>
                  <a:pt x="16786" y="142239"/>
                </a:lnTo>
                <a:lnTo>
                  <a:pt x="17082" y="143509"/>
                </a:lnTo>
                <a:lnTo>
                  <a:pt x="21819" y="160019"/>
                </a:lnTo>
                <a:lnTo>
                  <a:pt x="20714" y="161289"/>
                </a:lnTo>
                <a:lnTo>
                  <a:pt x="17773" y="166369"/>
                </a:lnTo>
                <a:lnTo>
                  <a:pt x="18978" y="170179"/>
                </a:lnTo>
                <a:lnTo>
                  <a:pt x="20038" y="172719"/>
                </a:lnTo>
                <a:lnTo>
                  <a:pt x="20383" y="172719"/>
                </a:lnTo>
                <a:lnTo>
                  <a:pt x="20779" y="173989"/>
                </a:lnTo>
                <a:lnTo>
                  <a:pt x="21211" y="175259"/>
                </a:lnTo>
                <a:lnTo>
                  <a:pt x="20426" y="177800"/>
                </a:lnTo>
                <a:lnTo>
                  <a:pt x="19041" y="184150"/>
                </a:lnTo>
                <a:lnTo>
                  <a:pt x="17683" y="190500"/>
                </a:lnTo>
                <a:lnTo>
                  <a:pt x="17956" y="195579"/>
                </a:lnTo>
                <a:lnTo>
                  <a:pt x="18456" y="199389"/>
                </a:lnTo>
                <a:lnTo>
                  <a:pt x="18580" y="200659"/>
                </a:lnTo>
                <a:lnTo>
                  <a:pt x="18803" y="201929"/>
                </a:lnTo>
                <a:lnTo>
                  <a:pt x="19166" y="203200"/>
                </a:lnTo>
                <a:lnTo>
                  <a:pt x="19386" y="204469"/>
                </a:lnTo>
                <a:lnTo>
                  <a:pt x="19641" y="205739"/>
                </a:lnTo>
                <a:lnTo>
                  <a:pt x="20189" y="220979"/>
                </a:lnTo>
                <a:lnTo>
                  <a:pt x="22075" y="229869"/>
                </a:lnTo>
                <a:lnTo>
                  <a:pt x="25276" y="241300"/>
                </a:lnTo>
                <a:lnTo>
                  <a:pt x="29502" y="252729"/>
                </a:lnTo>
                <a:lnTo>
                  <a:pt x="34460" y="262889"/>
                </a:lnTo>
                <a:lnTo>
                  <a:pt x="46455" y="288289"/>
                </a:lnTo>
                <a:lnTo>
                  <a:pt x="61890" y="334009"/>
                </a:lnTo>
                <a:lnTo>
                  <a:pt x="62563" y="350519"/>
                </a:lnTo>
                <a:lnTo>
                  <a:pt x="61416" y="363219"/>
                </a:lnTo>
                <a:lnTo>
                  <a:pt x="59569" y="374650"/>
                </a:lnTo>
                <a:lnTo>
                  <a:pt x="58597" y="378459"/>
                </a:lnTo>
                <a:lnTo>
                  <a:pt x="58323" y="379729"/>
                </a:lnTo>
                <a:lnTo>
                  <a:pt x="171155" y="379729"/>
                </a:lnTo>
                <a:lnTo>
                  <a:pt x="169763" y="377189"/>
                </a:lnTo>
                <a:lnTo>
                  <a:pt x="166924" y="368300"/>
                </a:lnTo>
                <a:lnTo>
                  <a:pt x="164647" y="358139"/>
                </a:lnTo>
                <a:lnTo>
                  <a:pt x="164937" y="350519"/>
                </a:lnTo>
                <a:lnTo>
                  <a:pt x="166126" y="346709"/>
                </a:lnTo>
                <a:lnTo>
                  <a:pt x="177448" y="346709"/>
                </a:lnTo>
                <a:lnTo>
                  <a:pt x="175270" y="342900"/>
                </a:lnTo>
                <a:lnTo>
                  <a:pt x="170361" y="336550"/>
                </a:lnTo>
                <a:lnTo>
                  <a:pt x="161290" y="323850"/>
                </a:lnTo>
                <a:lnTo>
                  <a:pt x="151124" y="309879"/>
                </a:lnTo>
                <a:lnTo>
                  <a:pt x="142934" y="295909"/>
                </a:lnTo>
                <a:lnTo>
                  <a:pt x="139431" y="289559"/>
                </a:lnTo>
                <a:lnTo>
                  <a:pt x="130815" y="273050"/>
                </a:lnTo>
                <a:lnTo>
                  <a:pt x="119410" y="254000"/>
                </a:lnTo>
                <a:lnTo>
                  <a:pt x="107539" y="237489"/>
                </a:lnTo>
                <a:lnTo>
                  <a:pt x="102311" y="231139"/>
                </a:lnTo>
                <a:lnTo>
                  <a:pt x="95746" y="222250"/>
                </a:lnTo>
                <a:lnTo>
                  <a:pt x="89426" y="212089"/>
                </a:lnTo>
                <a:lnTo>
                  <a:pt x="84931" y="204469"/>
                </a:lnTo>
                <a:lnTo>
                  <a:pt x="83055" y="201929"/>
                </a:lnTo>
                <a:lnTo>
                  <a:pt x="84646" y="200659"/>
                </a:lnTo>
                <a:lnTo>
                  <a:pt x="87048" y="199389"/>
                </a:lnTo>
                <a:lnTo>
                  <a:pt x="92915" y="196850"/>
                </a:lnTo>
                <a:lnTo>
                  <a:pt x="78854" y="196850"/>
                </a:lnTo>
                <a:lnTo>
                  <a:pt x="73014" y="187959"/>
                </a:lnTo>
                <a:lnTo>
                  <a:pt x="69231" y="186689"/>
                </a:lnTo>
                <a:lnTo>
                  <a:pt x="69101" y="185419"/>
                </a:lnTo>
                <a:lnTo>
                  <a:pt x="69455" y="185419"/>
                </a:lnTo>
                <a:lnTo>
                  <a:pt x="70463" y="182879"/>
                </a:lnTo>
                <a:lnTo>
                  <a:pt x="70834" y="180339"/>
                </a:lnTo>
                <a:lnTo>
                  <a:pt x="70773" y="177800"/>
                </a:lnTo>
                <a:lnTo>
                  <a:pt x="70512" y="175259"/>
                </a:lnTo>
                <a:lnTo>
                  <a:pt x="70426" y="173989"/>
                </a:lnTo>
                <a:lnTo>
                  <a:pt x="70053" y="170179"/>
                </a:lnTo>
                <a:lnTo>
                  <a:pt x="72162" y="166369"/>
                </a:lnTo>
                <a:lnTo>
                  <a:pt x="72784" y="165100"/>
                </a:lnTo>
                <a:lnTo>
                  <a:pt x="163771" y="165100"/>
                </a:lnTo>
                <a:lnTo>
                  <a:pt x="161391" y="162559"/>
                </a:lnTo>
                <a:lnTo>
                  <a:pt x="160380" y="162559"/>
                </a:lnTo>
                <a:lnTo>
                  <a:pt x="158946" y="158750"/>
                </a:lnTo>
                <a:lnTo>
                  <a:pt x="161744" y="156209"/>
                </a:lnTo>
                <a:lnTo>
                  <a:pt x="163822" y="153669"/>
                </a:lnTo>
                <a:lnTo>
                  <a:pt x="163991" y="152400"/>
                </a:lnTo>
                <a:lnTo>
                  <a:pt x="163565" y="151129"/>
                </a:lnTo>
                <a:lnTo>
                  <a:pt x="163332" y="149859"/>
                </a:lnTo>
                <a:lnTo>
                  <a:pt x="151674" y="146050"/>
                </a:lnTo>
                <a:lnTo>
                  <a:pt x="149086" y="144779"/>
                </a:lnTo>
                <a:lnTo>
                  <a:pt x="33354" y="144779"/>
                </a:lnTo>
                <a:lnTo>
                  <a:pt x="32713" y="143509"/>
                </a:lnTo>
                <a:lnTo>
                  <a:pt x="31162" y="140969"/>
                </a:lnTo>
                <a:close/>
              </a:path>
              <a:path w="180340" h="379730">
                <a:moveTo>
                  <a:pt x="137505" y="185419"/>
                </a:moveTo>
                <a:lnTo>
                  <a:pt x="95857" y="185419"/>
                </a:lnTo>
                <a:lnTo>
                  <a:pt x="100970" y="190500"/>
                </a:lnTo>
                <a:lnTo>
                  <a:pt x="105216" y="194309"/>
                </a:lnTo>
                <a:lnTo>
                  <a:pt x="111287" y="195579"/>
                </a:lnTo>
                <a:lnTo>
                  <a:pt x="116482" y="196850"/>
                </a:lnTo>
                <a:lnTo>
                  <a:pt x="123454" y="198119"/>
                </a:lnTo>
                <a:lnTo>
                  <a:pt x="131063" y="198119"/>
                </a:lnTo>
                <a:lnTo>
                  <a:pt x="138168" y="196850"/>
                </a:lnTo>
                <a:lnTo>
                  <a:pt x="142250" y="195579"/>
                </a:lnTo>
                <a:lnTo>
                  <a:pt x="146340" y="193039"/>
                </a:lnTo>
                <a:lnTo>
                  <a:pt x="149349" y="190500"/>
                </a:lnTo>
                <a:lnTo>
                  <a:pt x="143056" y="190500"/>
                </a:lnTo>
                <a:lnTo>
                  <a:pt x="137505" y="185419"/>
                </a:lnTo>
                <a:close/>
              </a:path>
              <a:path w="180340" h="379730">
                <a:moveTo>
                  <a:pt x="163771" y="165100"/>
                </a:moveTo>
                <a:lnTo>
                  <a:pt x="72784" y="165100"/>
                </a:lnTo>
                <a:lnTo>
                  <a:pt x="73141" y="166369"/>
                </a:lnTo>
                <a:lnTo>
                  <a:pt x="73690" y="172719"/>
                </a:lnTo>
                <a:lnTo>
                  <a:pt x="73723" y="176529"/>
                </a:lnTo>
                <a:lnTo>
                  <a:pt x="73383" y="187959"/>
                </a:lnTo>
                <a:lnTo>
                  <a:pt x="78854" y="196850"/>
                </a:lnTo>
                <a:lnTo>
                  <a:pt x="92915" y="196850"/>
                </a:lnTo>
                <a:lnTo>
                  <a:pt x="93945" y="194309"/>
                </a:lnTo>
                <a:lnTo>
                  <a:pt x="92358" y="191769"/>
                </a:lnTo>
                <a:lnTo>
                  <a:pt x="91865" y="186689"/>
                </a:lnTo>
                <a:lnTo>
                  <a:pt x="95857" y="185419"/>
                </a:lnTo>
                <a:lnTo>
                  <a:pt x="137505" y="185419"/>
                </a:lnTo>
                <a:lnTo>
                  <a:pt x="140778" y="182879"/>
                </a:lnTo>
                <a:lnTo>
                  <a:pt x="143413" y="181609"/>
                </a:lnTo>
                <a:lnTo>
                  <a:pt x="146664" y="181609"/>
                </a:lnTo>
                <a:lnTo>
                  <a:pt x="155120" y="176529"/>
                </a:lnTo>
                <a:lnTo>
                  <a:pt x="157090" y="173989"/>
                </a:lnTo>
                <a:lnTo>
                  <a:pt x="159401" y="171450"/>
                </a:lnTo>
                <a:lnTo>
                  <a:pt x="159358" y="170179"/>
                </a:lnTo>
                <a:lnTo>
                  <a:pt x="160614" y="168909"/>
                </a:lnTo>
                <a:lnTo>
                  <a:pt x="163452" y="168909"/>
                </a:lnTo>
                <a:lnTo>
                  <a:pt x="163883" y="167639"/>
                </a:lnTo>
                <a:lnTo>
                  <a:pt x="163771" y="165100"/>
                </a:lnTo>
                <a:close/>
              </a:path>
              <a:path w="180340" h="379730">
                <a:moveTo>
                  <a:pt x="148021" y="186689"/>
                </a:moveTo>
                <a:lnTo>
                  <a:pt x="143056" y="190500"/>
                </a:lnTo>
                <a:lnTo>
                  <a:pt x="149349" y="190500"/>
                </a:lnTo>
                <a:lnTo>
                  <a:pt x="149778" y="189229"/>
                </a:lnTo>
                <a:lnTo>
                  <a:pt x="148021" y="186689"/>
                </a:lnTo>
                <a:close/>
              </a:path>
              <a:path w="180340" h="379730">
                <a:moveTo>
                  <a:pt x="163452" y="168909"/>
                </a:moveTo>
                <a:lnTo>
                  <a:pt x="160614" y="168909"/>
                </a:lnTo>
                <a:lnTo>
                  <a:pt x="163022" y="170179"/>
                </a:lnTo>
                <a:lnTo>
                  <a:pt x="163452" y="168909"/>
                </a:lnTo>
                <a:close/>
              </a:path>
              <a:path w="180340" h="379730">
                <a:moveTo>
                  <a:pt x="14688" y="142239"/>
                </a:moveTo>
                <a:lnTo>
                  <a:pt x="7250" y="142239"/>
                </a:lnTo>
                <a:lnTo>
                  <a:pt x="6926" y="146050"/>
                </a:lnTo>
                <a:lnTo>
                  <a:pt x="8594" y="147319"/>
                </a:lnTo>
                <a:lnTo>
                  <a:pt x="15159" y="147319"/>
                </a:lnTo>
                <a:lnTo>
                  <a:pt x="15509" y="143509"/>
                </a:lnTo>
                <a:lnTo>
                  <a:pt x="14907" y="143509"/>
                </a:lnTo>
                <a:lnTo>
                  <a:pt x="14688" y="142239"/>
                </a:lnTo>
                <a:close/>
              </a:path>
              <a:path w="180340" h="379730">
                <a:moveTo>
                  <a:pt x="64947" y="121919"/>
                </a:moveTo>
                <a:lnTo>
                  <a:pt x="34323" y="121919"/>
                </a:lnTo>
                <a:lnTo>
                  <a:pt x="33559" y="124459"/>
                </a:lnTo>
                <a:lnTo>
                  <a:pt x="35579" y="130809"/>
                </a:lnTo>
                <a:lnTo>
                  <a:pt x="37468" y="130809"/>
                </a:lnTo>
                <a:lnTo>
                  <a:pt x="38163" y="139700"/>
                </a:lnTo>
                <a:lnTo>
                  <a:pt x="38210" y="142239"/>
                </a:lnTo>
                <a:lnTo>
                  <a:pt x="33354" y="144779"/>
                </a:lnTo>
                <a:lnTo>
                  <a:pt x="149086" y="144779"/>
                </a:lnTo>
                <a:lnTo>
                  <a:pt x="143910" y="142239"/>
                </a:lnTo>
                <a:lnTo>
                  <a:pt x="132850" y="139700"/>
                </a:lnTo>
                <a:lnTo>
                  <a:pt x="98182" y="139700"/>
                </a:lnTo>
                <a:lnTo>
                  <a:pt x="95857" y="134619"/>
                </a:lnTo>
                <a:lnTo>
                  <a:pt x="104778" y="125729"/>
                </a:lnTo>
                <a:lnTo>
                  <a:pt x="65703" y="125729"/>
                </a:lnTo>
                <a:lnTo>
                  <a:pt x="65308" y="124459"/>
                </a:lnTo>
                <a:lnTo>
                  <a:pt x="64947" y="121919"/>
                </a:lnTo>
                <a:close/>
              </a:path>
              <a:path w="180340" h="379730">
                <a:moveTo>
                  <a:pt x="23303" y="130809"/>
                </a:moveTo>
                <a:lnTo>
                  <a:pt x="6069" y="130809"/>
                </a:lnTo>
                <a:lnTo>
                  <a:pt x="5472" y="132079"/>
                </a:lnTo>
                <a:lnTo>
                  <a:pt x="6149" y="133350"/>
                </a:lnTo>
                <a:lnTo>
                  <a:pt x="6610" y="133350"/>
                </a:lnTo>
                <a:lnTo>
                  <a:pt x="6090" y="134619"/>
                </a:lnTo>
                <a:lnTo>
                  <a:pt x="6728" y="135889"/>
                </a:lnTo>
                <a:lnTo>
                  <a:pt x="7128" y="135889"/>
                </a:lnTo>
                <a:lnTo>
                  <a:pt x="6649" y="138429"/>
                </a:lnTo>
                <a:lnTo>
                  <a:pt x="7809" y="139700"/>
                </a:lnTo>
                <a:lnTo>
                  <a:pt x="8884" y="139700"/>
                </a:lnTo>
                <a:lnTo>
                  <a:pt x="8625" y="142239"/>
                </a:lnTo>
                <a:lnTo>
                  <a:pt x="15581" y="142239"/>
                </a:lnTo>
                <a:lnTo>
                  <a:pt x="16459" y="140969"/>
                </a:lnTo>
                <a:lnTo>
                  <a:pt x="31162" y="140969"/>
                </a:lnTo>
                <a:lnTo>
                  <a:pt x="30387" y="139700"/>
                </a:lnTo>
                <a:lnTo>
                  <a:pt x="27818" y="137159"/>
                </a:lnTo>
                <a:lnTo>
                  <a:pt x="25653" y="133350"/>
                </a:lnTo>
                <a:lnTo>
                  <a:pt x="24206" y="132079"/>
                </a:lnTo>
                <a:lnTo>
                  <a:pt x="23303" y="130809"/>
                </a:lnTo>
                <a:close/>
              </a:path>
              <a:path w="180340" h="379730">
                <a:moveTo>
                  <a:pt x="118638" y="137159"/>
                </a:moveTo>
                <a:lnTo>
                  <a:pt x="103625" y="137159"/>
                </a:lnTo>
                <a:lnTo>
                  <a:pt x="98182" y="139700"/>
                </a:lnTo>
                <a:lnTo>
                  <a:pt x="132850" y="139700"/>
                </a:lnTo>
                <a:lnTo>
                  <a:pt x="127321" y="138429"/>
                </a:lnTo>
                <a:lnTo>
                  <a:pt x="118638" y="137159"/>
                </a:lnTo>
                <a:close/>
              </a:path>
              <a:path w="180340" h="379730">
                <a:moveTo>
                  <a:pt x="19494" y="127000"/>
                </a:moveTo>
                <a:lnTo>
                  <a:pt x="5162" y="127000"/>
                </a:lnTo>
                <a:lnTo>
                  <a:pt x="5022" y="128269"/>
                </a:lnTo>
                <a:lnTo>
                  <a:pt x="4972" y="129539"/>
                </a:lnTo>
                <a:lnTo>
                  <a:pt x="5890" y="130809"/>
                </a:lnTo>
                <a:lnTo>
                  <a:pt x="22730" y="130809"/>
                </a:lnTo>
                <a:lnTo>
                  <a:pt x="20527" y="129539"/>
                </a:lnTo>
                <a:lnTo>
                  <a:pt x="19494" y="127000"/>
                </a:lnTo>
                <a:close/>
              </a:path>
              <a:path w="180340" h="379730">
                <a:moveTo>
                  <a:pt x="36244" y="0"/>
                </a:moveTo>
                <a:lnTo>
                  <a:pt x="32868" y="5079"/>
                </a:lnTo>
                <a:lnTo>
                  <a:pt x="11728" y="116839"/>
                </a:lnTo>
                <a:lnTo>
                  <a:pt x="0" y="120650"/>
                </a:lnTo>
                <a:lnTo>
                  <a:pt x="259" y="125729"/>
                </a:lnTo>
                <a:lnTo>
                  <a:pt x="1904" y="127000"/>
                </a:lnTo>
                <a:lnTo>
                  <a:pt x="30085" y="127000"/>
                </a:lnTo>
                <a:lnTo>
                  <a:pt x="31662" y="121919"/>
                </a:lnTo>
                <a:lnTo>
                  <a:pt x="29808" y="120650"/>
                </a:lnTo>
                <a:lnTo>
                  <a:pt x="20347" y="116839"/>
                </a:lnTo>
                <a:lnTo>
                  <a:pt x="23766" y="95250"/>
                </a:lnTo>
                <a:lnTo>
                  <a:pt x="37857" y="5079"/>
                </a:lnTo>
                <a:lnTo>
                  <a:pt x="36244" y="0"/>
                </a:lnTo>
                <a:close/>
              </a:path>
              <a:path w="180340" h="379730">
                <a:moveTo>
                  <a:pt x="160559" y="62229"/>
                </a:moveTo>
                <a:lnTo>
                  <a:pt x="157017" y="64769"/>
                </a:lnTo>
                <a:lnTo>
                  <a:pt x="152765" y="68579"/>
                </a:lnTo>
                <a:lnTo>
                  <a:pt x="147589" y="71119"/>
                </a:lnTo>
                <a:lnTo>
                  <a:pt x="145717" y="71119"/>
                </a:lnTo>
                <a:lnTo>
                  <a:pt x="142250" y="74929"/>
                </a:lnTo>
                <a:lnTo>
                  <a:pt x="141894" y="76200"/>
                </a:lnTo>
                <a:lnTo>
                  <a:pt x="137473" y="80009"/>
                </a:lnTo>
                <a:lnTo>
                  <a:pt x="129744" y="85089"/>
                </a:lnTo>
                <a:lnTo>
                  <a:pt x="117370" y="92709"/>
                </a:lnTo>
                <a:lnTo>
                  <a:pt x="110628" y="95250"/>
                </a:lnTo>
                <a:lnTo>
                  <a:pt x="103651" y="101600"/>
                </a:lnTo>
                <a:lnTo>
                  <a:pt x="96987" y="106679"/>
                </a:lnTo>
                <a:lnTo>
                  <a:pt x="93830" y="109219"/>
                </a:lnTo>
                <a:lnTo>
                  <a:pt x="86691" y="114300"/>
                </a:lnTo>
                <a:lnTo>
                  <a:pt x="85904" y="114300"/>
                </a:lnTo>
                <a:lnTo>
                  <a:pt x="82490" y="116839"/>
                </a:lnTo>
                <a:lnTo>
                  <a:pt x="79117" y="118109"/>
                </a:lnTo>
                <a:lnTo>
                  <a:pt x="71996" y="121919"/>
                </a:lnTo>
                <a:lnTo>
                  <a:pt x="69235" y="123189"/>
                </a:lnTo>
                <a:lnTo>
                  <a:pt x="67849" y="124459"/>
                </a:lnTo>
                <a:lnTo>
                  <a:pt x="66107" y="125729"/>
                </a:lnTo>
                <a:lnTo>
                  <a:pt x="104778" y="125729"/>
                </a:lnTo>
                <a:lnTo>
                  <a:pt x="107852" y="120650"/>
                </a:lnTo>
                <a:lnTo>
                  <a:pt x="108212" y="119379"/>
                </a:lnTo>
                <a:lnTo>
                  <a:pt x="114272" y="115569"/>
                </a:lnTo>
                <a:lnTo>
                  <a:pt x="119156" y="113029"/>
                </a:lnTo>
                <a:lnTo>
                  <a:pt x="126208" y="109219"/>
                </a:lnTo>
                <a:lnTo>
                  <a:pt x="138240" y="95250"/>
                </a:lnTo>
                <a:lnTo>
                  <a:pt x="142577" y="91439"/>
                </a:lnTo>
                <a:lnTo>
                  <a:pt x="145022" y="88900"/>
                </a:lnTo>
                <a:lnTo>
                  <a:pt x="146649" y="87629"/>
                </a:lnTo>
                <a:lnTo>
                  <a:pt x="148040" y="86359"/>
                </a:lnTo>
                <a:lnTo>
                  <a:pt x="150883" y="85089"/>
                </a:lnTo>
                <a:lnTo>
                  <a:pt x="154656" y="85089"/>
                </a:lnTo>
                <a:lnTo>
                  <a:pt x="160265" y="81279"/>
                </a:lnTo>
                <a:lnTo>
                  <a:pt x="163145" y="81279"/>
                </a:lnTo>
                <a:lnTo>
                  <a:pt x="166507" y="80009"/>
                </a:lnTo>
                <a:lnTo>
                  <a:pt x="172868" y="77469"/>
                </a:lnTo>
                <a:lnTo>
                  <a:pt x="178782" y="76200"/>
                </a:lnTo>
                <a:lnTo>
                  <a:pt x="179967" y="76200"/>
                </a:lnTo>
                <a:lnTo>
                  <a:pt x="180048" y="74929"/>
                </a:lnTo>
                <a:lnTo>
                  <a:pt x="172580" y="74929"/>
                </a:lnTo>
                <a:lnTo>
                  <a:pt x="175672" y="73659"/>
                </a:lnTo>
                <a:lnTo>
                  <a:pt x="156964" y="73659"/>
                </a:lnTo>
                <a:lnTo>
                  <a:pt x="156509" y="72389"/>
                </a:lnTo>
                <a:lnTo>
                  <a:pt x="156240" y="72389"/>
                </a:lnTo>
                <a:lnTo>
                  <a:pt x="157180" y="71119"/>
                </a:lnTo>
                <a:lnTo>
                  <a:pt x="159523" y="68579"/>
                </a:lnTo>
                <a:lnTo>
                  <a:pt x="162054" y="66039"/>
                </a:lnTo>
                <a:lnTo>
                  <a:pt x="163155" y="66039"/>
                </a:lnTo>
                <a:lnTo>
                  <a:pt x="162857" y="63500"/>
                </a:lnTo>
                <a:lnTo>
                  <a:pt x="162537" y="63500"/>
                </a:lnTo>
                <a:lnTo>
                  <a:pt x="160559" y="62229"/>
                </a:lnTo>
                <a:close/>
              </a:path>
              <a:path w="180340" h="379730">
                <a:moveTo>
                  <a:pt x="58223" y="105409"/>
                </a:moveTo>
                <a:lnTo>
                  <a:pt x="37652" y="105409"/>
                </a:lnTo>
                <a:lnTo>
                  <a:pt x="36630" y="106679"/>
                </a:lnTo>
                <a:lnTo>
                  <a:pt x="33948" y="107950"/>
                </a:lnTo>
                <a:lnTo>
                  <a:pt x="32003" y="111759"/>
                </a:lnTo>
                <a:lnTo>
                  <a:pt x="31301" y="113029"/>
                </a:lnTo>
                <a:lnTo>
                  <a:pt x="32951" y="115569"/>
                </a:lnTo>
                <a:lnTo>
                  <a:pt x="33322" y="116839"/>
                </a:lnTo>
                <a:lnTo>
                  <a:pt x="32706" y="118109"/>
                </a:lnTo>
                <a:lnTo>
                  <a:pt x="33477" y="120650"/>
                </a:lnTo>
                <a:lnTo>
                  <a:pt x="34211" y="121919"/>
                </a:lnTo>
                <a:lnTo>
                  <a:pt x="67583" y="121919"/>
                </a:lnTo>
                <a:lnTo>
                  <a:pt x="72255" y="120650"/>
                </a:lnTo>
                <a:lnTo>
                  <a:pt x="73775" y="119379"/>
                </a:lnTo>
                <a:lnTo>
                  <a:pt x="73753" y="118109"/>
                </a:lnTo>
                <a:lnTo>
                  <a:pt x="73124" y="118109"/>
                </a:lnTo>
                <a:lnTo>
                  <a:pt x="72461" y="115569"/>
                </a:lnTo>
                <a:lnTo>
                  <a:pt x="74815" y="115569"/>
                </a:lnTo>
                <a:lnTo>
                  <a:pt x="75239" y="114300"/>
                </a:lnTo>
                <a:lnTo>
                  <a:pt x="75192" y="113029"/>
                </a:lnTo>
                <a:lnTo>
                  <a:pt x="71377" y="113029"/>
                </a:lnTo>
                <a:lnTo>
                  <a:pt x="72663" y="110489"/>
                </a:lnTo>
                <a:lnTo>
                  <a:pt x="64677" y="110489"/>
                </a:lnTo>
                <a:lnTo>
                  <a:pt x="62834" y="109219"/>
                </a:lnTo>
                <a:lnTo>
                  <a:pt x="61912" y="106679"/>
                </a:lnTo>
                <a:lnTo>
                  <a:pt x="58223" y="105409"/>
                </a:lnTo>
                <a:close/>
              </a:path>
              <a:path w="180340" h="379730">
                <a:moveTo>
                  <a:pt x="68774" y="109219"/>
                </a:moveTo>
                <a:lnTo>
                  <a:pt x="65610" y="109219"/>
                </a:lnTo>
                <a:lnTo>
                  <a:pt x="64677" y="110489"/>
                </a:lnTo>
                <a:lnTo>
                  <a:pt x="69127" y="110489"/>
                </a:lnTo>
                <a:lnTo>
                  <a:pt x="68774" y="109219"/>
                </a:lnTo>
                <a:close/>
              </a:path>
              <a:path w="180340" h="379730">
                <a:moveTo>
                  <a:pt x="72457" y="109219"/>
                </a:moveTo>
                <a:lnTo>
                  <a:pt x="71032" y="109219"/>
                </a:lnTo>
                <a:lnTo>
                  <a:pt x="70707" y="110489"/>
                </a:lnTo>
                <a:lnTo>
                  <a:pt x="72957" y="110489"/>
                </a:lnTo>
                <a:lnTo>
                  <a:pt x="72457" y="109219"/>
                </a:lnTo>
                <a:close/>
              </a:path>
              <a:path w="180340" h="379730">
                <a:moveTo>
                  <a:pt x="55511" y="96519"/>
                </a:moveTo>
                <a:lnTo>
                  <a:pt x="53025" y="97789"/>
                </a:lnTo>
                <a:lnTo>
                  <a:pt x="47160" y="97789"/>
                </a:lnTo>
                <a:lnTo>
                  <a:pt x="43494" y="100329"/>
                </a:lnTo>
                <a:lnTo>
                  <a:pt x="40474" y="102869"/>
                </a:lnTo>
                <a:lnTo>
                  <a:pt x="39067" y="104139"/>
                </a:lnTo>
                <a:lnTo>
                  <a:pt x="39063" y="105409"/>
                </a:lnTo>
                <a:lnTo>
                  <a:pt x="57452" y="105409"/>
                </a:lnTo>
                <a:lnTo>
                  <a:pt x="59410" y="104139"/>
                </a:lnTo>
                <a:lnTo>
                  <a:pt x="61160" y="102869"/>
                </a:lnTo>
                <a:lnTo>
                  <a:pt x="61354" y="101600"/>
                </a:lnTo>
                <a:lnTo>
                  <a:pt x="61511" y="100329"/>
                </a:lnTo>
                <a:lnTo>
                  <a:pt x="56984" y="100329"/>
                </a:lnTo>
                <a:lnTo>
                  <a:pt x="57365" y="99059"/>
                </a:lnTo>
                <a:lnTo>
                  <a:pt x="57085" y="97789"/>
                </a:lnTo>
                <a:lnTo>
                  <a:pt x="55511" y="96519"/>
                </a:lnTo>
                <a:close/>
              </a:path>
              <a:path w="180340" h="379730">
                <a:moveTo>
                  <a:pt x="61668" y="99059"/>
                </a:moveTo>
                <a:lnTo>
                  <a:pt x="59910" y="99059"/>
                </a:lnTo>
                <a:lnTo>
                  <a:pt x="58684" y="100329"/>
                </a:lnTo>
                <a:lnTo>
                  <a:pt x="61511" y="100329"/>
                </a:lnTo>
                <a:lnTo>
                  <a:pt x="61668" y="99059"/>
                </a:lnTo>
                <a:close/>
              </a:path>
              <a:path w="180340" h="379730">
                <a:moveTo>
                  <a:pt x="180209" y="72389"/>
                </a:moveTo>
                <a:lnTo>
                  <a:pt x="173509" y="74929"/>
                </a:lnTo>
                <a:lnTo>
                  <a:pt x="180048" y="74929"/>
                </a:lnTo>
                <a:lnTo>
                  <a:pt x="180209" y="72389"/>
                </a:lnTo>
                <a:close/>
              </a:path>
              <a:path w="180340" h="379730">
                <a:moveTo>
                  <a:pt x="174381" y="69850"/>
                </a:moveTo>
                <a:lnTo>
                  <a:pt x="171039" y="69850"/>
                </a:lnTo>
                <a:lnTo>
                  <a:pt x="167666" y="71119"/>
                </a:lnTo>
                <a:lnTo>
                  <a:pt x="165694" y="72389"/>
                </a:lnTo>
                <a:lnTo>
                  <a:pt x="161521" y="72389"/>
                </a:lnTo>
                <a:lnTo>
                  <a:pt x="161063" y="73659"/>
                </a:lnTo>
                <a:lnTo>
                  <a:pt x="176702" y="73659"/>
                </a:lnTo>
                <a:lnTo>
                  <a:pt x="178916" y="72389"/>
                </a:lnTo>
                <a:lnTo>
                  <a:pt x="179410" y="71119"/>
                </a:lnTo>
                <a:lnTo>
                  <a:pt x="174477" y="71119"/>
                </a:lnTo>
                <a:lnTo>
                  <a:pt x="174381" y="69850"/>
                </a:lnTo>
                <a:close/>
              </a:path>
              <a:path w="180340" h="379730">
                <a:moveTo>
                  <a:pt x="167140" y="68579"/>
                </a:moveTo>
                <a:lnTo>
                  <a:pt x="165712" y="68579"/>
                </a:lnTo>
                <a:lnTo>
                  <a:pt x="164315" y="69850"/>
                </a:lnTo>
                <a:lnTo>
                  <a:pt x="161654" y="72389"/>
                </a:lnTo>
                <a:lnTo>
                  <a:pt x="165694" y="72389"/>
                </a:lnTo>
                <a:lnTo>
                  <a:pt x="166593" y="71119"/>
                </a:lnTo>
                <a:lnTo>
                  <a:pt x="166856" y="69850"/>
                </a:lnTo>
                <a:lnTo>
                  <a:pt x="167713" y="69850"/>
                </a:lnTo>
                <a:lnTo>
                  <a:pt x="167140" y="68579"/>
                </a:lnTo>
                <a:close/>
              </a:path>
              <a:path w="180340" h="379730">
                <a:moveTo>
                  <a:pt x="177807" y="68579"/>
                </a:moveTo>
                <a:lnTo>
                  <a:pt x="174477" y="71119"/>
                </a:lnTo>
                <a:lnTo>
                  <a:pt x="179798" y="71119"/>
                </a:lnTo>
                <a:lnTo>
                  <a:pt x="179496" y="69850"/>
                </a:lnTo>
                <a:lnTo>
                  <a:pt x="177807" y="68579"/>
                </a:lnTo>
                <a:close/>
              </a:path>
            </a:pathLst>
          </a:custGeom>
          <a:solidFill>
            <a:srgbClr val="FCE4C3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3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/>
          <p:nvPr>
            <p:custDataLst>
              <p:tags r:id="rId18"/>
            </p:custDataLst>
          </p:nvPr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>
            <p:custDataLst>
              <p:tags r:id="rId19"/>
            </p:custDataLst>
          </p:nvPr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>
            <p:custDataLst>
              <p:tags r:id="rId20"/>
            </p:custDataLst>
          </p:nvPr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/>
          <p:nvPr>
            <p:custDataLst>
              <p:tags r:id="rId21"/>
            </p:custDataLst>
          </p:nvPr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4334" y="974128"/>
            <a:ext cx="5869305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800" spc="-15">
                <a:solidFill>
                  <a:srgbClr val="F6578B"/>
                </a:solidFill>
              </a:rPr>
              <a:t>РАБОТА </a:t>
            </a:r>
            <a:r>
              <a:rPr sz="1800">
                <a:solidFill>
                  <a:srgbClr val="F6578B"/>
                </a:solidFill>
              </a:rPr>
              <a:t>ПО </a:t>
            </a:r>
            <a:r>
              <a:rPr sz="1800" spc="-10">
                <a:solidFill>
                  <a:srgbClr val="F6578B"/>
                </a:solidFill>
              </a:rPr>
              <a:t>ПРОФИЛАКТИКЕ </a:t>
            </a:r>
            <a:r>
              <a:rPr sz="1800">
                <a:solidFill>
                  <a:srgbClr val="F6578B"/>
                </a:solidFill>
              </a:rPr>
              <a:t>И </a:t>
            </a:r>
            <a:r>
              <a:rPr sz="1800" spc="-15">
                <a:solidFill>
                  <a:srgbClr val="F6578B"/>
                </a:solidFill>
              </a:rPr>
              <a:t>КОНТРОЛЮ  </a:t>
            </a:r>
            <a:r>
              <a:rPr sz="1800"/>
              <a:t>ЗА </a:t>
            </a:r>
            <a:r>
              <a:rPr sz="1800" spc="-5"/>
              <a:t>УРОВНЕМ ПРЕРЫВАНИЯ</a:t>
            </a:r>
            <a:r>
              <a:rPr sz="1800" spc="-50"/>
              <a:t> </a:t>
            </a:r>
            <a:r>
              <a:rPr sz="1800" spc="-5"/>
              <a:t>БЕРЕМЕННОСТЕЙ</a:t>
            </a:r>
            <a:endParaRPr sz="1800"/>
          </a:p>
        </p:txBody>
      </p:sp>
      <p:sp>
        <p:nvSpPr>
          <p:cNvPr id="24" name="object 24"/>
          <p:cNvSpPr txBox="1"/>
          <p:nvPr>
            <p:custDataLst>
              <p:tags r:id="rId23"/>
            </p:custDataLst>
          </p:nvPr>
        </p:nvSpPr>
        <p:spPr>
          <a:xfrm>
            <a:off x="516917" y="2156766"/>
            <a:ext cx="1425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r>
              <a:rPr sz="4800" b="1" spc="-100">
                <a:solidFill>
                  <a:srgbClr val="FFFFFF"/>
                </a:solidFill>
                <a:latin typeface="Montserrat ExtraBold"/>
                <a:cs typeface="Montserrat ExtraBold"/>
              </a:rPr>
              <a:t>7</a:t>
            </a:r>
            <a:r>
              <a:rPr sz="48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6</a:t>
            </a:r>
            <a:r>
              <a:rPr sz="4800" b="1">
                <a:solidFill>
                  <a:srgbClr val="FFFFFF"/>
                </a:solidFill>
                <a:latin typeface="Montserrat ExtraBold"/>
                <a:cs typeface="Montserrat ExtraBold"/>
              </a:rPr>
              <a:t>7</a:t>
            </a:r>
            <a:endParaRPr sz="4800">
              <a:latin typeface="Montserrat ExtraBold"/>
              <a:cs typeface="Montserrat ExtraBold"/>
            </a:endParaRPr>
          </a:p>
        </p:txBody>
      </p:sp>
      <p:sp>
        <p:nvSpPr>
          <p:cNvPr id="25" name="object 25"/>
          <p:cNvSpPr txBox="1"/>
          <p:nvPr>
            <p:custDataLst>
              <p:tags r:id="rId24"/>
            </p:custDataLst>
          </p:nvPr>
        </p:nvSpPr>
        <p:spPr>
          <a:xfrm>
            <a:off x="2084619" y="2408690"/>
            <a:ext cx="228727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2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ЖЕНЩИН </a:t>
            </a:r>
            <a:r>
              <a:rPr sz="12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СОХРАНИЛИ  </a:t>
            </a:r>
            <a:r>
              <a:rPr sz="12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БЕРЕМЕННОСТЬ </a:t>
            </a: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ЗА </a:t>
            </a:r>
            <a:r>
              <a:rPr sz="12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2024</a:t>
            </a:r>
            <a:r>
              <a:rPr sz="1200" b="1" spc="-4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Г.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26" name="object 26"/>
          <p:cNvSpPr/>
          <p:nvPr>
            <p:custDataLst>
              <p:tags r:id="rId25"/>
            </p:custDataLst>
          </p:nvPr>
        </p:nvSpPr>
        <p:spPr>
          <a:xfrm>
            <a:off x="461474" y="3534548"/>
            <a:ext cx="5108575" cy="2105660"/>
          </a:xfrm>
          <a:custGeom>
            <a:avLst/>
            <a:gdLst/>
            <a:ahLst/>
            <a:cxnLst/>
            <a:rect l="l" t="t" r="r" b="b"/>
            <a:pathLst>
              <a:path w="5108575" h="2105660">
                <a:moveTo>
                  <a:pt x="4337426" y="0"/>
                </a:moveTo>
                <a:lnTo>
                  <a:pt x="770863" y="0"/>
                </a:lnTo>
                <a:lnTo>
                  <a:pt x="719766" y="3392"/>
                </a:lnTo>
                <a:lnTo>
                  <a:pt x="670212" y="13353"/>
                </a:lnTo>
                <a:lnTo>
                  <a:pt x="622763" y="29558"/>
                </a:lnTo>
                <a:lnTo>
                  <a:pt x="577983" y="51682"/>
                </a:lnTo>
                <a:lnTo>
                  <a:pt x="536432" y="79400"/>
                </a:lnTo>
                <a:lnTo>
                  <a:pt x="498674" y="112389"/>
                </a:lnTo>
                <a:lnTo>
                  <a:pt x="465270" y="150323"/>
                </a:lnTo>
                <a:lnTo>
                  <a:pt x="436782" y="192877"/>
                </a:lnTo>
                <a:lnTo>
                  <a:pt x="51680" y="859903"/>
                </a:lnTo>
                <a:lnTo>
                  <a:pt x="29070" y="905848"/>
                </a:lnTo>
                <a:lnTo>
                  <a:pt x="12920" y="953743"/>
                </a:lnTo>
                <a:lnTo>
                  <a:pt x="3230" y="1002936"/>
                </a:lnTo>
                <a:lnTo>
                  <a:pt x="0" y="1052780"/>
                </a:lnTo>
                <a:lnTo>
                  <a:pt x="3230" y="1102624"/>
                </a:lnTo>
                <a:lnTo>
                  <a:pt x="12920" y="1151820"/>
                </a:lnTo>
                <a:lnTo>
                  <a:pt x="29070" y="1199717"/>
                </a:lnTo>
                <a:lnTo>
                  <a:pt x="51680" y="1245668"/>
                </a:lnTo>
                <a:lnTo>
                  <a:pt x="436782" y="1912672"/>
                </a:lnTo>
                <a:lnTo>
                  <a:pt x="465270" y="1955232"/>
                </a:lnTo>
                <a:lnTo>
                  <a:pt x="498674" y="1993169"/>
                </a:lnTo>
                <a:lnTo>
                  <a:pt x="536432" y="2026159"/>
                </a:lnTo>
                <a:lnTo>
                  <a:pt x="577983" y="2053878"/>
                </a:lnTo>
                <a:lnTo>
                  <a:pt x="622763" y="2076001"/>
                </a:lnTo>
                <a:lnTo>
                  <a:pt x="670212" y="2092205"/>
                </a:lnTo>
                <a:lnTo>
                  <a:pt x="719766" y="2102165"/>
                </a:lnTo>
                <a:lnTo>
                  <a:pt x="770863" y="2105557"/>
                </a:lnTo>
                <a:lnTo>
                  <a:pt x="4337426" y="2105557"/>
                </a:lnTo>
                <a:lnTo>
                  <a:pt x="4388525" y="2102165"/>
                </a:lnTo>
                <a:lnTo>
                  <a:pt x="4438080" y="2092205"/>
                </a:lnTo>
                <a:lnTo>
                  <a:pt x="4485528" y="2076001"/>
                </a:lnTo>
                <a:lnTo>
                  <a:pt x="4530309" y="2053878"/>
                </a:lnTo>
                <a:lnTo>
                  <a:pt x="4571859" y="2026159"/>
                </a:lnTo>
                <a:lnTo>
                  <a:pt x="4609618" y="1993169"/>
                </a:lnTo>
                <a:lnTo>
                  <a:pt x="4643024" y="1955232"/>
                </a:lnTo>
                <a:lnTo>
                  <a:pt x="4671514" y="1912672"/>
                </a:lnTo>
                <a:lnTo>
                  <a:pt x="5056609" y="1245668"/>
                </a:lnTo>
                <a:lnTo>
                  <a:pt x="5079222" y="1199717"/>
                </a:lnTo>
                <a:lnTo>
                  <a:pt x="5095373" y="1151820"/>
                </a:lnTo>
                <a:lnTo>
                  <a:pt x="5105064" y="1102624"/>
                </a:lnTo>
                <a:lnTo>
                  <a:pt x="5108295" y="1052780"/>
                </a:lnTo>
                <a:lnTo>
                  <a:pt x="5105064" y="1002936"/>
                </a:lnTo>
                <a:lnTo>
                  <a:pt x="5095373" y="953743"/>
                </a:lnTo>
                <a:lnTo>
                  <a:pt x="5079222" y="905848"/>
                </a:lnTo>
                <a:lnTo>
                  <a:pt x="5056609" y="859903"/>
                </a:lnTo>
                <a:lnTo>
                  <a:pt x="4671514" y="192877"/>
                </a:lnTo>
                <a:lnTo>
                  <a:pt x="4643024" y="150323"/>
                </a:lnTo>
                <a:lnTo>
                  <a:pt x="4609618" y="112389"/>
                </a:lnTo>
                <a:lnTo>
                  <a:pt x="4571859" y="79400"/>
                </a:lnTo>
                <a:lnTo>
                  <a:pt x="4530309" y="51682"/>
                </a:lnTo>
                <a:lnTo>
                  <a:pt x="4485528" y="29558"/>
                </a:lnTo>
                <a:lnTo>
                  <a:pt x="4438080" y="13353"/>
                </a:lnTo>
                <a:lnTo>
                  <a:pt x="4388525" y="3392"/>
                </a:lnTo>
                <a:lnTo>
                  <a:pt x="4337426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7" name="object 27"/>
          <p:cNvSpPr txBox="1"/>
          <p:nvPr>
            <p:custDataLst>
              <p:tags r:id="rId26"/>
            </p:custDataLst>
          </p:nvPr>
        </p:nvSpPr>
        <p:spPr>
          <a:xfrm>
            <a:off x="1382336" y="3810340"/>
            <a:ext cx="3453129" cy="163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62865" marR="241300" algn="ctr">
              <a:lnSpc>
                <a:spcPct val="109000"/>
              </a:lnSpc>
              <a:spcBef>
                <a:spcPts val="100"/>
              </a:spcBef>
            </a:pPr>
            <a:r>
              <a:rPr sz="1200" spc="100">
                <a:solidFill>
                  <a:srgbClr val="FFFFFF"/>
                </a:solidFill>
                <a:latin typeface="Arial Unicode MS"/>
                <a:cs typeface="Arial Unicode MS"/>
              </a:rPr>
              <a:t>«Родственники</a:t>
            </a:r>
            <a:r>
              <a:rPr sz="1200" spc="-3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120">
                <a:solidFill>
                  <a:srgbClr val="FFFFFF"/>
                </a:solidFill>
                <a:latin typeface="Arial Unicode MS"/>
                <a:cs typeface="Arial Unicode MS"/>
              </a:rPr>
              <a:t>не</a:t>
            </a:r>
            <a:r>
              <a:rPr sz="1200" spc="-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114">
                <a:solidFill>
                  <a:srgbClr val="FFFFFF"/>
                </a:solidFill>
                <a:latin typeface="Arial Unicode MS"/>
                <a:cs typeface="Arial Unicode MS"/>
              </a:rPr>
              <a:t>поддерживали</a:t>
            </a:r>
            <a:r>
              <a:rPr sz="1200" spc="-25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130">
                <a:solidFill>
                  <a:srgbClr val="FFFFFF"/>
                </a:solidFill>
                <a:latin typeface="Arial Unicode MS"/>
                <a:cs typeface="Arial Unicode MS"/>
              </a:rPr>
              <a:t>мою  </a:t>
            </a:r>
            <a:r>
              <a:rPr sz="1200" spc="120">
                <a:solidFill>
                  <a:srgbClr val="FFFFFF"/>
                </a:solidFill>
                <a:latin typeface="Arial Unicode MS"/>
                <a:cs typeface="Arial Unicode MS"/>
              </a:rPr>
              <a:t>инициативу </a:t>
            </a:r>
            <a:r>
              <a:rPr sz="1200" spc="50">
                <a:solidFill>
                  <a:srgbClr val="FFFFFF"/>
                </a:solidFill>
                <a:latin typeface="Arial Unicode MS"/>
                <a:cs typeface="Arial Unicode MS"/>
              </a:rPr>
              <a:t>стать</a:t>
            </a:r>
            <a:r>
              <a:rPr sz="1200" spc="-16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70">
                <a:solidFill>
                  <a:srgbClr val="FFFFFF"/>
                </a:solidFill>
                <a:latin typeface="Arial Unicode MS"/>
                <a:cs typeface="Arial Unicode MS"/>
              </a:rPr>
              <a:t>матерью.</a:t>
            </a:r>
            <a:endParaRPr sz="1200">
              <a:latin typeface="Arial Unicode MS"/>
              <a:cs typeface="Arial Unicode MS"/>
            </a:endParaRPr>
          </a:p>
          <a:p>
            <a:pPr marR="178435" algn="ctr">
              <a:lnSpc>
                <a:spcPct val="100000"/>
              </a:lnSpc>
              <a:spcBef>
                <a:spcPts val="150"/>
              </a:spcBef>
            </a:pPr>
            <a:r>
              <a:rPr sz="1600" b="1">
                <a:solidFill>
                  <a:srgbClr val="F6578B"/>
                </a:solidFill>
                <a:latin typeface="Montserrat ExtraBold"/>
                <a:cs typeface="Montserrat ExtraBold"/>
              </a:rPr>
              <a:t>Я НЕ ЗНАЛА, </a:t>
            </a:r>
            <a:r>
              <a:rPr sz="16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ЧТО</a:t>
            </a:r>
            <a:r>
              <a:rPr sz="1600" b="1" spc="-55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160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ДЕЛАТЬ</a:t>
            </a:r>
            <a:endParaRPr sz="1600">
              <a:latin typeface="Montserrat ExtraBold"/>
              <a:cs typeface="Montserrat ExtraBold"/>
            </a:endParaRPr>
          </a:p>
          <a:p>
            <a:pPr marL="12700" marR="191135" algn="ctr">
              <a:lnSpc>
                <a:spcPct val="109000"/>
              </a:lnSpc>
              <a:spcBef>
                <a:spcPts val="25"/>
              </a:spcBef>
            </a:pPr>
            <a:r>
              <a:rPr sz="1200" spc="120">
                <a:solidFill>
                  <a:srgbClr val="FFFFFF"/>
                </a:solidFill>
                <a:latin typeface="Arial Unicode MS"/>
                <a:cs typeface="Arial Unicode MS"/>
              </a:rPr>
              <a:t>пока</a:t>
            </a:r>
            <a:r>
              <a:rPr sz="1200" spc="-2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120">
                <a:solidFill>
                  <a:srgbClr val="FFFFFF"/>
                </a:solidFill>
                <a:latin typeface="Arial Unicode MS"/>
                <a:cs typeface="Arial Unicode MS"/>
              </a:rPr>
              <a:t>не</a:t>
            </a:r>
            <a:r>
              <a:rPr sz="1200" spc="-2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105">
                <a:solidFill>
                  <a:srgbClr val="FFFFFF"/>
                </a:solidFill>
                <a:latin typeface="Arial Unicode MS"/>
                <a:cs typeface="Arial Unicode MS"/>
              </a:rPr>
              <a:t>познакомилась</a:t>
            </a:r>
            <a:r>
              <a:rPr sz="1200" spc="-2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85">
                <a:solidFill>
                  <a:srgbClr val="FFFFFF"/>
                </a:solidFill>
                <a:latin typeface="Arial Unicode MS"/>
                <a:cs typeface="Arial Unicode MS"/>
              </a:rPr>
              <a:t>с</a:t>
            </a:r>
            <a:r>
              <a:rPr sz="1200" spc="-2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200" spc="105">
                <a:solidFill>
                  <a:srgbClr val="FFFFFF"/>
                </a:solidFill>
                <a:latin typeface="Arial Unicode MS"/>
                <a:cs typeface="Arial Unicode MS"/>
              </a:rPr>
              <a:t>сотрудниками  Республиканского </a:t>
            </a:r>
            <a:r>
              <a:rPr sz="1200" spc="100">
                <a:solidFill>
                  <a:srgbClr val="FFFFFF"/>
                </a:solidFill>
                <a:latin typeface="Arial Unicode MS"/>
                <a:cs typeface="Arial Unicode MS"/>
              </a:rPr>
              <a:t>центра </a:t>
            </a:r>
            <a:r>
              <a:rPr sz="1200" spc="140">
                <a:solidFill>
                  <a:srgbClr val="FFFFFF"/>
                </a:solidFill>
                <a:latin typeface="Arial Unicode MS"/>
                <a:cs typeface="Arial Unicode MS"/>
              </a:rPr>
              <a:t>кризисной  </a:t>
            </a:r>
            <a:r>
              <a:rPr sz="1200" spc="95">
                <a:solidFill>
                  <a:srgbClr val="FFFFFF"/>
                </a:solidFill>
                <a:latin typeface="Arial Unicode MS"/>
                <a:cs typeface="Arial Unicode MS"/>
              </a:rPr>
              <a:t>беременности»</a:t>
            </a:r>
            <a:endParaRPr sz="1200">
              <a:latin typeface="Arial Unicode MS"/>
              <a:cs typeface="Arial Unicode MS"/>
            </a:endParaRPr>
          </a:p>
          <a:p>
            <a:pPr marL="2064385">
              <a:lnSpc>
                <a:spcPct val="100000"/>
              </a:lnSpc>
              <a:spcBef>
                <a:spcPts val="1310"/>
              </a:spcBef>
            </a:pPr>
            <a:r>
              <a:rPr sz="1200" b="1" spc="75">
                <a:solidFill>
                  <a:srgbClr val="FFFFFF"/>
                </a:solidFill>
                <a:latin typeface="Arial"/>
                <a:cs typeface="Arial"/>
              </a:rPr>
              <a:t>Вероника, </a:t>
            </a:r>
            <a:r>
              <a:rPr sz="1200" b="1" spc="-8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200" b="1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5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>
            <p:custDataLst>
              <p:tags r:id="rId27"/>
            </p:custDataLst>
          </p:nvPr>
        </p:nvSpPr>
        <p:spPr>
          <a:xfrm>
            <a:off x="4346427" y="5548355"/>
            <a:ext cx="451484" cy="412115"/>
          </a:xfrm>
          <a:custGeom>
            <a:avLst/>
            <a:gdLst/>
            <a:ahLst/>
            <a:cxnLst/>
            <a:rect l="l" t="t" r="r" b="b"/>
            <a:pathLst>
              <a:path w="451484" h="412114">
                <a:moveTo>
                  <a:pt x="0" y="0"/>
                </a:moveTo>
                <a:lnTo>
                  <a:pt x="450968" y="411847"/>
                </a:lnTo>
                <a:lnTo>
                  <a:pt x="450968" y="80370"/>
                </a:lnTo>
                <a:lnTo>
                  <a:pt x="0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pic>
        <p:nvPicPr>
          <p:cNvPr id="4" name="Рисунок 3" descr="Доклад Губайдуллиной 3_Страница_11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841"/>
            <a:ext cx="11518900" cy="64816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>
            <p:custDataLst>
              <p:tags r:id="rId2"/>
            </p:custDataLst>
          </p:nvPr>
        </p:nvSpPr>
        <p:spPr>
          <a:xfrm>
            <a:off x="0" y="2444399"/>
            <a:ext cx="986155" cy="57150"/>
          </a:xfrm>
          <a:custGeom>
            <a:avLst/>
            <a:gdLst/>
            <a:ahLst/>
            <a:cxnLst/>
            <a:rect l="l" t="t" r="r" b="b"/>
            <a:pathLst>
              <a:path w="986155" h="57150">
                <a:moveTo>
                  <a:pt x="985795" y="0"/>
                </a:moveTo>
                <a:lnTo>
                  <a:pt x="202896" y="0"/>
                </a:lnTo>
                <a:lnTo>
                  <a:pt x="150954" y="3448"/>
                </a:lnTo>
                <a:lnTo>
                  <a:pt x="100582" y="13573"/>
                </a:lnTo>
                <a:lnTo>
                  <a:pt x="52350" y="30046"/>
                </a:lnTo>
                <a:lnTo>
                  <a:pt x="6831" y="52535"/>
                </a:lnTo>
                <a:lnTo>
                  <a:pt x="0" y="57092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>
            <p:custDataLst>
              <p:tags r:id="rId3"/>
            </p:custDataLst>
          </p:nvPr>
        </p:nvSpPr>
        <p:spPr>
          <a:xfrm>
            <a:off x="0" y="2444399"/>
            <a:ext cx="1769745" cy="2140585"/>
          </a:xfrm>
          <a:custGeom>
            <a:avLst/>
            <a:gdLst/>
            <a:ahLst/>
            <a:cxnLst/>
            <a:rect l="l" t="t" r="r" b="b"/>
            <a:pathLst>
              <a:path w="1769745" h="2140585">
                <a:moveTo>
                  <a:pt x="0" y="2083183"/>
                </a:moveTo>
                <a:lnTo>
                  <a:pt x="52350" y="2110230"/>
                </a:lnTo>
                <a:lnTo>
                  <a:pt x="100582" y="2126702"/>
                </a:lnTo>
                <a:lnTo>
                  <a:pt x="150954" y="2136827"/>
                </a:lnTo>
                <a:lnTo>
                  <a:pt x="202896" y="2140276"/>
                </a:lnTo>
                <a:lnTo>
                  <a:pt x="985795" y="2140276"/>
                </a:lnTo>
                <a:lnTo>
                  <a:pt x="1037736" y="2136827"/>
                </a:lnTo>
                <a:lnTo>
                  <a:pt x="1088108" y="2126702"/>
                </a:lnTo>
                <a:lnTo>
                  <a:pt x="1136339" y="2110230"/>
                </a:lnTo>
                <a:lnTo>
                  <a:pt x="1181858" y="2087741"/>
                </a:lnTo>
                <a:lnTo>
                  <a:pt x="1224093" y="2059564"/>
                </a:lnTo>
                <a:lnTo>
                  <a:pt x="1262474" y="2026031"/>
                </a:lnTo>
                <a:lnTo>
                  <a:pt x="1296429" y="1987470"/>
                </a:lnTo>
                <a:lnTo>
                  <a:pt x="1325387" y="1944212"/>
                </a:lnTo>
                <a:lnTo>
                  <a:pt x="1716836" y="1266198"/>
                </a:lnTo>
                <a:lnTo>
                  <a:pt x="1739821" y="1219493"/>
                </a:lnTo>
                <a:lnTo>
                  <a:pt x="1756238" y="1170807"/>
                </a:lnTo>
                <a:lnTo>
                  <a:pt x="1766089" y="1120802"/>
                </a:lnTo>
                <a:lnTo>
                  <a:pt x="1769372" y="1070137"/>
                </a:lnTo>
                <a:lnTo>
                  <a:pt x="1766089" y="1019472"/>
                </a:lnTo>
                <a:lnTo>
                  <a:pt x="1756238" y="969466"/>
                </a:lnTo>
                <a:lnTo>
                  <a:pt x="1739821" y="920780"/>
                </a:lnTo>
                <a:lnTo>
                  <a:pt x="1716836" y="874073"/>
                </a:lnTo>
                <a:lnTo>
                  <a:pt x="1325387" y="196063"/>
                </a:lnTo>
                <a:lnTo>
                  <a:pt x="1296429" y="152805"/>
                </a:lnTo>
                <a:lnTo>
                  <a:pt x="1262474" y="114245"/>
                </a:lnTo>
                <a:lnTo>
                  <a:pt x="1224093" y="80711"/>
                </a:lnTo>
                <a:lnTo>
                  <a:pt x="1181858" y="52535"/>
                </a:lnTo>
                <a:lnTo>
                  <a:pt x="1136339" y="30046"/>
                </a:lnTo>
                <a:lnTo>
                  <a:pt x="1088108" y="13573"/>
                </a:lnTo>
                <a:lnTo>
                  <a:pt x="1037736" y="3448"/>
                </a:lnTo>
                <a:lnTo>
                  <a:pt x="98579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>
            <p:custDataLst>
              <p:tags r:id="rId4"/>
            </p:custDataLst>
          </p:nvPr>
        </p:nvSpPr>
        <p:spPr>
          <a:xfrm>
            <a:off x="8795309" y="4068453"/>
            <a:ext cx="2724150" cy="2411730"/>
          </a:xfrm>
          <a:custGeom>
            <a:avLst/>
            <a:gdLst/>
            <a:ahLst/>
            <a:cxnLst/>
            <a:rect l="l" t="t" r="r" b="b"/>
            <a:pathLst>
              <a:path w="2724150" h="2411729">
                <a:moveTo>
                  <a:pt x="2723970" y="0"/>
                </a:moveTo>
                <a:lnTo>
                  <a:pt x="2055335" y="0"/>
                </a:lnTo>
                <a:lnTo>
                  <a:pt x="2006259" y="1045"/>
                </a:lnTo>
                <a:lnTo>
                  <a:pt x="1957537" y="4160"/>
                </a:lnTo>
                <a:lnTo>
                  <a:pt x="1909224" y="9313"/>
                </a:lnTo>
                <a:lnTo>
                  <a:pt x="1861375" y="16472"/>
                </a:lnTo>
                <a:lnTo>
                  <a:pt x="1814045" y="25606"/>
                </a:lnTo>
                <a:lnTo>
                  <a:pt x="1767288" y="36683"/>
                </a:lnTo>
                <a:lnTo>
                  <a:pt x="1721159" y="49671"/>
                </a:lnTo>
                <a:lnTo>
                  <a:pt x="1675713" y="64539"/>
                </a:lnTo>
                <a:lnTo>
                  <a:pt x="1631006" y="81255"/>
                </a:lnTo>
                <a:lnTo>
                  <a:pt x="1587091" y="99787"/>
                </a:lnTo>
                <a:lnTo>
                  <a:pt x="1544023" y="120103"/>
                </a:lnTo>
                <a:lnTo>
                  <a:pt x="1501858" y="142173"/>
                </a:lnTo>
                <a:lnTo>
                  <a:pt x="1460651" y="165964"/>
                </a:lnTo>
                <a:lnTo>
                  <a:pt x="1420455" y="191445"/>
                </a:lnTo>
                <a:lnTo>
                  <a:pt x="1381326" y="218584"/>
                </a:lnTo>
                <a:lnTo>
                  <a:pt x="1343319" y="247350"/>
                </a:lnTo>
                <a:lnTo>
                  <a:pt x="1306489" y="277710"/>
                </a:lnTo>
                <a:lnTo>
                  <a:pt x="1270890" y="309633"/>
                </a:lnTo>
                <a:lnTo>
                  <a:pt x="1236577" y="343087"/>
                </a:lnTo>
                <a:lnTo>
                  <a:pt x="1203606" y="378041"/>
                </a:lnTo>
                <a:lnTo>
                  <a:pt x="1172030" y="414463"/>
                </a:lnTo>
                <a:lnTo>
                  <a:pt x="1141906" y="452322"/>
                </a:lnTo>
                <a:lnTo>
                  <a:pt x="1113286" y="491585"/>
                </a:lnTo>
                <a:lnTo>
                  <a:pt x="1086228" y="532222"/>
                </a:lnTo>
                <a:lnTo>
                  <a:pt x="1060784" y="574200"/>
                </a:lnTo>
                <a:lnTo>
                  <a:pt x="0" y="2411545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>
            <p:custDataLst>
              <p:tags r:id="rId5"/>
            </p:custDataLst>
          </p:nvPr>
        </p:nvSpPr>
        <p:spPr>
          <a:xfrm>
            <a:off x="1345710" y="25"/>
            <a:ext cx="1447165" cy="356870"/>
          </a:xfrm>
          <a:custGeom>
            <a:avLst/>
            <a:gdLst/>
            <a:ahLst/>
            <a:cxnLst/>
            <a:rect l="l" t="t" r="r" b="b"/>
            <a:pathLst>
              <a:path w="1447164" h="356870">
                <a:moveTo>
                  <a:pt x="0" y="0"/>
                </a:moveTo>
                <a:lnTo>
                  <a:pt x="111122" y="192469"/>
                </a:lnTo>
                <a:lnTo>
                  <a:pt x="139191" y="233558"/>
                </a:lnTo>
                <a:lnTo>
                  <a:pt x="172638" y="269457"/>
                </a:lnTo>
                <a:lnTo>
                  <a:pt x="210747" y="299754"/>
                </a:lnTo>
                <a:lnTo>
                  <a:pt x="252806" y="324037"/>
                </a:lnTo>
                <a:lnTo>
                  <a:pt x="298098" y="341893"/>
                </a:lnTo>
                <a:lnTo>
                  <a:pt x="345911" y="352909"/>
                </a:lnTo>
                <a:lnTo>
                  <a:pt x="395530" y="356673"/>
                </a:lnTo>
                <a:lnTo>
                  <a:pt x="1051204" y="356673"/>
                </a:lnTo>
                <a:lnTo>
                  <a:pt x="1100824" y="352909"/>
                </a:lnTo>
                <a:lnTo>
                  <a:pt x="1148638" y="341893"/>
                </a:lnTo>
                <a:lnTo>
                  <a:pt x="1193931" y="324037"/>
                </a:lnTo>
                <a:lnTo>
                  <a:pt x="1235989" y="299754"/>
                </a:lnTo>
                <a:lnTo>
                  <a:pt x="1274098" y="269457"/>
                </a:lnTo>
                <a:lnTo>
                  <a:pt x="1307544" y="233558"/>
                </a:lnTo>
                <a:lnTo>
                  <a:pt x="1335612" y="192469"/>
                </a:lnTo>
                <a:lnTo>
                  <a:pt x="1446734" y="0"/>
                </a:lnTo>
              </a:path>
            </a:pathLst>
          </a:custGeom>
          <a:ln w="38098">
            <a:solidFill>
              <a:srgbClr val="5C7CC1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>
            <p:custDataLst>
              <p:tags r:id="rId6"/>
            </p:custDataLst>
          </p:nvPr>
        </p:nvSpPr>
        <p:spPr>
          <a:xfrm>
            <a:off x="7352958" y="0"/>
            <a:ext cx="4185370" cy="1896444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>
            <p:custDataLst>
              <p:tags r:id="rId7"/>
            </p:custDataLst>
          </p:nvPr>
        </p:nvSpPr>
        <p:spPr>
          <a:xfrm>
            <a:off x="697946" y="1321945"/>
            <a:ext cx="5073650" cy="688340"/>
          </a:xfrm>
          <a:custGeom>
            <a:avLst/>
            <a:gdLst/>
            <a:ahLst/>
            <a:cxnLst/>
            <a:rect l="l" t="t" r="r" b="b"/>
            <a:pathLst>
              <a:path w="5073650" h="688339">
                <a:moveTo>
                  <a:pt x="4821073" y="0"/>
                </a:moveTo>
                <a:lnTo>
                  <a:pt x="251946" y="0"/>
                </a:lnTo>
                <a:lnTo>
                  <a:pt x="219050" y="4364"/>
                </a:lnTo>
                <a:lnTo>
                  <a:pt x="162985" y="36733"/>
                </a:lnTo>
                <a:lnTo>
                  <a:pt x="16890" y="281047"/>
                </a:lnTo>
                <a:lnTo>
                  <a:pt x="0" y="344089"/>
                </a:lnTo>
                <a:lnTo>
                  <a:pt x="4222" y="376459"/>
                </a:lnTo>
                <a:lnTo>
                  <a:pt x="142754" y="625132"/>
                </a:lnTo>
                <a:lnTo>
                  <a:pt x="188907" y="671285"/>
                </a:lnTo>
                <a:lnTo>
                  <a:pt x="251946" y="688178"/>
                </a:lnTo>
                <a:lnTo>
                  <a:pt x="4821073" y="688178"/>
                </a:lnTo>
                <a:lnTo>
                  <a:pt x="4884115" y="671285"/>
                </a:lnTo>
                <a:lnTo>
                  <a:pt x="4930264" y="625132"/>
                </a:lnTo>
                <a:lnTo>
                  <a:pt x="5056131" y="407134"/>
                </a:lnTo>
                <a:lnTo>
                  <a:pt x="5073024" y="344089"/>
                </a:lnTo>
                <a:lnTo>
                  <a:pt x="5068801" y="311720"/>
                </a:lnTo>
                <a:lnTo>
                  <a:pt x="4930264" y="63038"/>
                </a:lnTo>
                <a:lnTo>
                  <a:pt x="4884115" y="16892"/>
                </a:lnTo>
                <a:lnTo>
                  <a:pt x="4821073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>
            <p:custDataLst>
              <p:tags r:id="rId8"/>
            </p:custDataLst>
          </p:nvPr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>
            <p:custDataLst>
              <p:tags r:id="rId9"/>
            </p:custDataLst>
          </p:nvPr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>
            <p:custDataLst>
              <p:tags r:id="rId10"/>
            </p:custDataLst>
          </p:nvPr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>
            <p:custDataLst>
              <p:tags r:id="rId11"/>
            </p:custDataLst>
          </p:nvPr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>
            <p:custDataLst>
              <p:tags r:id="rId12"/>
            </p:custDataLst>
          </p:nvPr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>
            <p:custDataLst>
              <p:tags r:id="rId13"/>
            </p:custDataLst>
          </p:nvPr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>
            <p:custDataLst>
              <p:tags r:id="rId14"/>
            </p:custDataLst>
          </p:nvPr>
        </p:nvSpPr>
        <p:spPr>
          <a:xfrm>
            <a:off x="540558" y="966754"/>
            <a:ext cx="3801110" cy="417195"/>
          </a:xfrm>
          <a:custGeom>
            <a:avLst/>
            <a:gdLst/>
            <a:ahLst/>
            <a:cxnLst/>
            <a:rect l="l" t="t" r="r" b="b"/>
            <a:pathLst>
              <a:path w="3801110" h="417194">
                <a:moveTo>
                  <a:pt x="3648037" y="0"/>
                </a:moveTo>
                <a:lnTo>
                  <a:pt x="152549" y="0"/>
                </a:lnTo>
                <a:lnTo>
                  <a:pt x="132631" y="2642"/>
                </a:lnTo>
                <a:lnTo>
                  <a:pt x="98685" y="22242"/>
                </a:lnTo>
                <a:lnTo>
                  <a:pt x="10226" y="170172"/>
                </a:lnTo>
                <a:lnTo>
                  <a:pt x="0" y="208341"/>
                </a:lnTo>
                <a:lnTo>
                  <a:pt x="2556" y="227940"/>
                </a:lnTo>
                <a:lnTo>
                  <a:pt x="86435" y="378510"/>
                </a:lnTo>
                <a:lnTo>
                  <a:pt x="114380" y="406453"/>
                </a:lnTo>
                <a:lnTo>
                  <a:pt x="152549" y="416681"/>
                </a:lnTo>
                <a:lnTo>
                  <a:pt x="3648037" y="416681"/>
                </a:lnTo>
                <a:lnTo>
                  <a:pt x="3686209" y="406453"/>
                </a:lnTo>
                <a:lnTo>
                  <a:pt x="3714152" y="378510"/>
                </a:lnTo>
                <a:lnTo>
                  <a:pt x="3790364" y="246513"/>
                </a:lnTo>
                <a:lnTo>
                  <a:pt x="3800592" y="208341"/>
                </a:lnTo>
                <a:lnTo>
                  <a:pt x="3798035" y="188743"/>
                </a:lnTo>
                <a:lnTo>
                  <a:pt x="3714152" y="38171"/>
                </a:lnTo>
                <a:lnTo>
                  <a:pt x="3686209" y="10228"/>
                </a:lnTo>
                <a:lnTo>
                  <a:pt x="3648037" y="0"/>
                </a:lnTo>
                <a:close/>
              </a:path>
            </a:pathLst>
          </a:custGeom>
          <a:solidFill>
            <a:srgbClr val="273A7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 txBox="1"/>
          <p:nvPr>
            <p:custDataLst>
              <p:tags r:id="rId15"/>
            </p:custDataLst>
          </p:nvPr>
        </p:nvSpPr>
        <p:spPr>
          <a:xfrm>
            <a:off x="778050" y="883008"/>
            <a:ext cx="4732020" cy="105346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8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РЕСПУБЛИКА</a:t>
            </a:r>
            <a:r>
              <a:rPr sz="18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800" b="1" spc="-25">
                <a:solidFill>
                  <a:srgbClr val="FFFFFF"/>
                </a:solidFill>
                <a:latin typeface="Montserrat ExtraBold"/>
                <a:cs typeface="Montserrat ExtraBold"/>
              </a:rPr>
              <a:t>ТАТАРСТАН</a:t>
            </a:r>
            <a:endParaRPr sz="1800">
              <a:latin typeface="Montserrat ExtraBold"/>
              <a:cs typeface="Montserrat ExtraBold"/>
            </a:endParaRPr>
          </a:p>
          <a:p>
            <a:pPr marL="169545" marR="5080">
              <a:lnSpc>
                <a:spcPts val="1940"/>
              </a:lnSpc>
              <a:spcBef>
                <a:spcPts val="1165"/>
              </a:spcBef>
            </a:pPr>
            <a:r>
              <a:rPr sz="18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ТЕРРИТОРИЯ</a:t>
            </a:r>
            <a:r>
              <a:rPr sz="1800" b="1" spc="-4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800" b="1" spc="-25">
                <a:solidFill>
                  <a:srgbClr val="FFFFFF"/>
                </a:solidFill>
                <a:latin typeface="Montserrat ExtraBold"/>
                <a:cs typeface="Montserrat ExtraBold"/>
              </a:rPr>
              <a:t>БЛАГОЖЕЛАТЕЛЬНАЯ  </a:t>
            </a:r>
            <a:r>
              <a:rPr sz="1800" b="1">
                <a:solidFill>
                  <a:srgbClr val="FFFFFF"/>
                </a:solidFill>
                <a:latin typeface="Montserrat ExtraBold"/>
                <a:cs typeface="Montserrat ExtraBold"/>
              </a:rPr>
              <a:t>К</a:t>
            </a:r>
            <a:r>
              <a:rPr sz="18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 БЕРЕМЕННЫМ</a:t>
            </a:r>
            <a:endParaRPr sz="1800">
              <a:latin typeface="Montserrat ExtraBold"/>
              <a:cs typeface="Montserrat ExtraBold"/>
            </a:endParaRPr>
          </a:p>
        </p:txBody>
      </p:sp>
      <p:sp>
        <p:nvSpPr>
          <p:cNvPr id="17" name="object 17"/>
          <p:cNvSpPr/>
          <p:nvPr>
            <p:custDataLst>
              <p:tags r:id="rId16"/>
            </p:custDataLst>
          </p:nvPr>
        </p:nvSpPr>
        <p:spPr>
          <a:xfrm>
            <a:off x="8969647" y="599452"/>
            <a:ext cx="1877396" cy="1522505"/>
          </a:xfrm>
          <a:prstGeom prst="rect">
            <a:avLst/>
          </a:prstGeom>
          <a:blipFill>
            <a:blip r:embed="rId2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>
            <p:custDataLst>
              <p:tags r:id="rId17"/>
            </p:custDataLst>
          </p:nvPr>
        </p:nvSpPr>
        <p:spPr>
          <a:xfrm>
            <a:off x="3757748" y="5383864"/>
            <a:ext cx="4003675" cy="543560"/>
          </a:xfrm>
          <a:custGeom>
            <a:avLst/>
            <a:gdLst/>
            <a:ahLst/>
            <a:cxnLst/>
            <a:rect l="l" t="t" r="r" b="b"/>
            <a:pathLst>
              <a:path w="4003675" h="543560">
                <a:moveTo>
                  <a:pt x="3804253" y="0"/>
                </a:moveTo>
                <a:lnTo>
                  <a:pt x="198805" y="0"/>
                </a:lnTo>
                <a:lnTo>
                  <a:pt x="172849" y="3444"/>
                </a:lnTo>
                <a:lnTo>
                  <a:pt x="128611" y="28987"/>
                </a:lnTo>
                <a:lnTo>
                  <a:pt x="13327" y="221771"/>
                </a:lnTo>
                <a:lnTo>
                  <a:pt x="0" y="271517"/>
                </a:lnTo>
                <a:lnTo>
                  <a:pt x="3331" y="297059"/>
                </a:lnTo>
                <a:lnTo>
                  <a:pt x="112647" y="493287"/>
                </a:lnTo>
                <a:lnTo>
                  <a:pt x="149064" y="529705"/>
                </a:lnTo>
                <a:lnTo>
                  <a:pt x="198805" y="543035"/>
                </a:lnTo>
                <a:lnTo>
                  <a:pt x="3804253" y="543035"/>
                </a:lnTo>
                <a:lnTo>
                  <a:pt x="3854000" y="529705"/>
                </a:lnTo>
                <a:lnTo>
                  <a:pt x="3890415" y="493287"/>
                </a:lnTo>
                <a:lnTo>
                  <a:pt x="3989735" y="321264"/>
                </a:lnTo>
                <a:lnTo>
                  <a:pt x="4003068" y="271517"/>
                </a:lnTo>
                <a:lnTo>
                  <a:pt x="3999735" y="245975"/>
                </a:lnTo>
                <a:lnTo>
                  <a:pt x="3890415" y="49745"/>
                </a:lnTo>
                <a:lnTo>
                  <a:pt x="3854000" y="13330"/>
                </a:lnTo>
                <a:lnTo>
                  <a:pt x="3804253" y="0"/>
                </a:lnTo>
                <a:close/>
              </a:path>
            </a:pathLst>
          </a:custGeom>
          <a:solidFill>
            <a:srgbClr val="5C7CC1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 txBox="1"/>
          <p:nvPr>
            <p:custDataLst>
              <p:tags r:id="rId18"/>
            </p:custDataLst>
          </p:nvPr>
        </p:nvSpPr>
        <p:spPr>
          <a:xfrm>
            <a:off x="3936629" y="5479802"/>
            <a:ext cx="3637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БЛАГОДАРЮ </a:t>
            </a:r>
            <a:r>
              <a:rPr sz="1800" b="1">
                <a:solidFill>
                  <a:srgbClr val="FFFFFF"/>
                </a:solidFill>
                <a:latin typeface="Montserrat ExtraBold"/>
                <a:cs typeface="Montserrat ExtraBold"/>
              </a:rPr>
              <a:t>ЗА</a:t>
            </a:r>
            <a:r>
              <a:rPr sz="1800" b="1" spc="-5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800" b="1">
                <a:solidFill>
                  <a:srgbClr val="FFFFFF"/>
                </a:solidFill>
                <a:latin typeface="Montserrat ExtraBold"/>
                <a:cs typeface="Montserrat ExtraBold"/>
              </a:rPr>
              <a:t>ВНИМАНИЕ</a:t>
            </a:r>
            <a:endParaRPr sz="18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04072"/>
            <a:ext cx="547370" cy="975994"/>
          </a:xfrm>
          <a:custGeom>
            <a:avLst/>
            <a:gdLst/>
            <a:ahLst/>
            <a:cxnLst/>
            <a:rect l="l" t="t" r="r" b="b"/>
            <a:pathLst>
              <a:path w="547370" h="975994">
                <a:moveTo>
                  <a:pt x="547139" y="975926"/>
                </a:moveTo>
                <a:lnTo>
                  <a:pt x="535003" y="890661"/>
                </a:lnTo>
                <a:lnTo>
                  <a:pt x="518585" y="841975"/>
                </a:lnTo>
                <a:lnTo>
                  <a:pt x="495600" y="795267"/>
                </a:lnTo>
                <a:lnTo>
                  <a:pt x="104151" y="117258"/>
                </a:lnTo>
                <a:lnTo>
                  <a:pt x="75194" y="74000"/>
                </a:lnTo>
                <a:lnTo>
                  <a:pt x="41239" y="35440"/>
                </a:lnTo>
                <a:lnTo>
                  <a:pt x="2858" y="1906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15891" y="1277137"/>
            <a:ext cx="2103755" cy="5203190"/>
          </a:xfrm>
          <a:custGeom>
            <a:avLst/>
            <a:gdLst/>
            <a:ahLst/>
            <a:cxnLst/>
            <a:rect l="l" t="t" r="r" b="b"/>
            <a:pathLst>
              <a:path w="2103754" h="5203190">
                <a:moveTo>
                  <a:pt x="2103387" y="0"/>
                </a:moveTo>
                <a:lnTo>
                  <a:pt x="2053287" y="9548"/>
                </a:lnTo>
                <a:lnTo>
                  <a:pt x="2006530" y="20625"/>
                </a:lnTo>
                <a:lnTo>
                  <a:pt x="1960401" y="33613"/>
                </a:lnTo>
                <a:lnTo>
                  <a:pt x="1914955" y="48481"/>
                </a:lnTo>
                <a:lnTo>
                  <a:pt x="1870247" y="65196"/>
                </a:lnTo>
                <a:lnTo>
                  <a:pt x="1826332" y="83729"/>
                </a:lnTo>
                <a:lnTo>
                  <a:pt x="1783265" y="104045"/>
                </a:lnTo>
                <a:lnTo>
                  <a:pt x="1741100" y="126115"/>
                </a:lnTo>
                <a:lnTo>
                  <a:pt x="1699892" y="149906"/>
                </a:lnTo>
                <a:lnTo>
                  <a:pt x="1659696" y="175387"/>
                </a:lnTo>
                <a:lnTo>
                  <a:pt x="1620568" y="202526"/>
                </a:lnTo>
                <a:lnTo>
                  <a:pt x="1582561" y="231291"/>
                </a:lnTo>
                <a:lnTo>
                  <a:pt x="1545730" y="261651"/>
                </a:lnTo>
                <a:lnTo>
                  <a:pt x="1510132" y="293574"/>
                </a:lnTo>
                <a:lnTo>
                  <a:pt x="1475819" y="327029"/>
                </a:lnTo>
                <a:lnTo>
                  <a:pt x="1442848" y="361983"/>
                </a:lnTo>
                <a:lnTo>
                  <a:pt x="1411272" y="398405"/>
                </a:lnTo>
                <a:lnTo>
                  <a:pt x="1381147" y="436264"/>
                </a:lnTo>
                <a:lnTo>
                  <a:pt x="1352528" y="475527"/>
                </a:lnTo>
                <a:lnTo>
                  <a:pt x="1325469" y="516164"/>
                </a:lnTo>
                <a:lnTo>
                  <a:pt x="1300026" y="558141"/>
                </a:lnTo>
                <a:lnTo>
                  <a:pt x="153614" y="2543800"/>
                </a:lnTo>
                <a:lnTo>
                  <a:pt x="129981" y="2586823"/>
                </a:lnTo>
                <a:lnTo>
                  <a:pt x="108317" y="2630574"/>
                </a:lnTo>
                <a:lnTo>
                  <a:pt x="88623" y="2674990"/>
                </a:lnTo>
                <a:lnTo>
                  <a:pt x="70898" y="2720008"/>
                </a:lnTo>
                <a:lnTo>
                  <a:pt x="55143" y="2765564"/>
                </a:lnTo>
                <a:lnTo>
                  <a:pt x="41357" y="2811595"/>
                </a:lnTo>
                <a:lnTo>
                  <a:pt x="29541" y="2858037"/>
                </a:lnTo>
                <a:lnTo>
                  <a:pt x="19694" y="2904828"/>
                </a:lnTo>
                <a:lnTo>
                  <a:pt x="11816" y="2951904"/>
                </a:lnTo>
                <a:lnTo>
                  <a:pt x="5908" y="2999202"/>
                </a:lnTo>
                <a:lnTo>
                  <a:pt x="1969" y="3046657"/>
                </a:lnTo>
                <a:lnTo>
                  <a:pt x="0" y="3094208"/>
                </a:lnTo>
                <a:lnTo>
                  <a:pt x="0" y="3141791"/>
                </a:lnTo>
                <a:lnTo>
                  <a:pt x="1969" y="3189342"/>
                </a:lnTo>
                <a:lnTo>
                  <a:pt x="5908" y="3236797"/>
                </a:lnTo>
                <a:lnTo>
                  <a:pt x="11816" y="3284095"/>
                </a:lnTo>
                <a:lnTo>
                  <a:pt x="19694" y="3331171"/>
                </a:lnTo>
                <a:lnTo>
                  <a:pt x="29541" y="3377962"/>
                </a:lnTo>
                <a:lnTo>
                  <a:pt x="41357" y="3424405"/>
                </a:lnTo>
                <a:lnTo>
                  <a:pt x="55143" y="3470436"/>
                </a:lnTo>
                <a:lnTo>
                  <a:pt x="70898" y="3515992"/>
                </a:lnTo>
                <a:lnTo>
                  <a:pt x="88623" y="3561010"/>
                </a:lnTo>
                <a:lnTo>
                  <a:pt x="108317" y="3605426"/>
                </a:lnTo>
                <a:lnTo>
                  <a:pt x="129981" y="3649177"/>
                </a:lnTo>
                <a:lnTo>
                  <a:pt x="153614" y="3692200"/>
                </a:lnTo>
                <a:lnTo>
                  <a:pt x="1025789" y="5202862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1556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870" y="0"/>
                </a:move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21556"/>
            <a:ext cx="998219" cy="1792605"/>
          </a:xfrm>
          <a:custGeom>
            <a:avLst/>
            <a:gdLst/>
            <a:ahLst/>
            <a:cxnLst/>
            <a:rect l="l" t="t" r="r" b="b"/>
            <a:pathLst>
              <a:path w="998219" h="1792605">
                <a:moveTo>
                  <a:pt x="0" y="1792475"/>
                </a:moveTo>
                <a:lnTo>
                  <a:pt x="342870" y="1792475"/>
                </a:lnTo>
                <a:lnTo>
                  <a:pt x="392490" y="1788711"/>
                </a:lnTo>
                <a:lnTo>
                  <a:pt x="440304" y="1777695"/>
                </a:lnTo>
                <a:lnTo>
                  <a:pt x="485597" y="1759840"/>
                </a:lnTo>
                <a:lnTo>
                  <a:pt x="527655" y="1735557"/>
                </a:lnTo>
                <a:lnTo>
                  <a:pt x="565764" y="1705260"/>
                </a:lnTo>
                <a:lnTo>
                  <a:pt x="599210" y="1669361"/>
                </a:lnTo>
                <a:lnTo>
                  <a:pt x="627278" y="1628273"/>
                </a:lnTo>
                <a:lnTo>
                  <a:pt x="955116" y="1060441"/>
                </a:lnTo>
                <a:lnTo>
                  <a:pt x="976666" y="1015587"/>
                </a:lnTo>
                <a:lnTo>
                  <a:pt x="991033" y="968672"/>
                </a:lnTo>
                <a:lnTo>
                  <a:pt x="998217" y="920520"/>
                </a:lnTo>
                <a:lnTo>
                  <a:pt x="998217" y="871955"/>
                </a:lnTo>
                <a:lnTo>
                  <a:pt x="991033" y="823802"/>
                </a:lnTo>
                <a:lnTo>
                  <a:pt x="976666" y="776887"/>
                </a:lnTo>
                <a:lnTo>
                  <a:pt x="955116" y="732034"/>
                </a:lnTo>
                <a:lnTo>
                  <a:pt x="627278" y="164203"/>
                </a:lnTo>
                <a:lnTo>
                  <a:pt x="599210" y="123113"/>
                </a:lnTo>
                <a:lnTo>
                  <a:pt x="565764" y="87214"/>
                </a:lnTo>
                <a:lnTo>
                  <a:pt x="527655" y="56916"/>
                </a:lnTo>
                <a:lnTo>
                  <a:pt x="485597" y="32634"/>
                </a:lnTo>
                <a:lnTo>
                  <a:pt x="440304" y="14779"/>
                </a:lnTo>
                <a:lnTo>
                  <a:pt x="392490" y="3763"/>
                </a:lnTo>
                <a:lnTo>
                  <a:pt x="34287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6101" y="5789829"/>
            <a:ext cx="1243965" cy="690245"/>
          </a:xfrm>
          <a:custGeom>
            <a:avLst/>
            <a:gdLst/>
            <a:ahLst/>
            <a:cxnLst/>
            <a:rect l="l" t="t" r="r" b="b"/>
            <a:pathLst>
              <a:path w="1243964" h="690245">
                <a:moveTo>
                  <a:pt x="1243750" y="0"/>
                </a:moveTo>
                <a:lnTo>
                  <a:pt x="588075" y="0"/>
                </a:lnTo>
                <a:lnTo>
                  <a:pt x="538456" y="3763"/>
                </a:lnTo>
                <a:lnTo>
                  <a:pt x="490643" y="14779"/>
                </a:lnTo>
                <a:lnTo>
                  <a:pt x="445351" y="32634"/>
                </a:lnTo>
                <a:lnTo>
                  <a:pt x="403293" y="56916"/>
                </a:lnTo>
                <a:lnTo>
                  <a:pt x="365183" y="87214"/>
                </a:lnTo>
                <a:lnTo>
                  <a:pt x="331736" y="123113"/>
                </a:lnTo>
                <a:lnTo>
                  <a:pt x="303667" y="164203"/>
                </a:lnTo>
                <a:lnTo>
                  <a:pt x="0" y="69017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9851" y="5789829"/>
            <a:ext cx="588645" cy="690245"/>
          </a:xfrm>
          <a:custGeom>
            <a:avLst/>
            <a:gdLst/>
            <a:ahLst/>
            <a:cxnLst/>
            <a:rect l="l" t="t" r="r" b="b"/>
            <a:pathLst>
              <a:path w="588645" h="690245">
                <a:moveTo>
                  <a:pt x="588073" y="690170"/>
                </a:moveTo>
                <a:lnTo>
                  <a:pt x="284406" y="164203"/>
                </a:lnTo>
                <a:lnTo>
                  <a:pt x="256338" y="123113"/>
                </a:lnTo>
                <a:lnTo>
                  <a:pt x="222893" y="87214"/>
                </a:lnTo>
                <a:lnTo>
                  <a:pt x="184784" y="56916"/>
                </a:lnTo>
                <a:lnTo>
                  <a:pt x="142725" y="32634"/>
                </a:lnTo>
                <a:lnTo>
                  <a:pt x="97432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59302" y="1338404"/>
            <a:ext cx="4473575" cy="445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102870">
              <a:lnSpc>
                <a:spcPct val="115000"/>
              </a:lnSpc>
              <a:spcBef>
                <a:spcPts val="100"/>
              </a:spcBef>
            </a:pPr>
            <a:r>
              <a:rPr sz="1600" b="1">
                <a:solidFill>
                  <a:srgbClr val="3A82BB"/>
                </a:solidFill>
                <a:latin typeface="Montserrat ExtraBold"/>
                <a:cs typeface="Montserrat ExtraBold"/>
              </a:rPr>
              <a:t>«В целях </a:t>
            </a:r>
            <a:r>
              <a:rPr sz="1600" b="1" spc="-10">
                <a:solidFill>
                  <a:srgbClr val="3A82BB"/>
                </a:solidFill>
                <a:latin typeface="Montserrat ExtraBold"/>
                <a:cs typeface="Montserrat ExtraBold"/>
              </a:rPr>
              <a:t>популяризации госполитики  </a:t>
            </a:r>
            <a:r>
              <a:rPr sz="1600" b="1">
                <a:solidFill>
                  <a:srgbClr val="3A82BB"/>
                </a:solidFill>
                <a:latin typeface="Montserrat ExtraBold"/>
                <a:cs typeface="Montserrat ExtraBold"/>
              </a:rPr>
              <a:t>в </a:t>
            </a:r>
            <a:r>
              <a:rPr sz="1600" b="1" spc="-5">
                <a:solidFill>
                  <a:srgbClr val="3A82BB"/>
                </a:solidFill>
                <a:latin typeface="Montserrat ExtraBold"/>
                <a:cs typeface="Montserrat ExtraBold"/>
              </a:rPr>
              <a:t>сфере </a:t>
            </a:r>
            <a:r>
              <a:rPr sz="1600" b="1">
                <a:solidFill>
                  <a:srgbClr val="3A82BB"/>
                </a:solidFill>
                <a:latin typeface="Montserrat ExtraBold"/>
                <a:cs typeface="Montserrat ExtraBold"/>
              </a:rPr>
              <a:t>защиты </a:t>
            </a:r>
            <a:r>
              <a:rPr sz="1600" b="1" spc="-5">
                <a:solidFill>
                  <a:srgbClr val="3A82BB"/>
                </a:solidFill>
                <a:latin typeface="Montserrat ExtraBold"/>
                <a:cs typeface="Montserrat ExtraBold"/>
              </a:rPr>
              <a:t>семьи, </a:t>
            </a:r>
            <a:r>
              <a:rPr sz="1600" b="1" spc="-10">
                <a:solidFill>
                  <a:srgbClr val="3A82BB"/>
                </a:solidFill>
                <a:latin typeface="Montserrat ExtraBold"/>
                <a:cs typeface="Montserrat ExtraBold"/>
              </a:rPr>
              <a:t>сохранения  </a:t>
            </a:r>
            <a:r>
              <a:rPr sz="1600" b="1" spc="-5">
                <a:solidFill>
                  <a:srgbClr val="3A82BB"/>
                </a:solidFill>
                <a:latin typeface="Montserrat ExtraBold"/>
                <a:cs typeface="Montserrat ExtraBold"/>
              </a:rPr>
              <a:t>традиционных семейных ценностей,  </a:t>
            </a:r>
            <a:r>
              <a:rPr sz="1600" b="1">
                <a:solidFill>
                  <a:srgbClr val="3A82BB"/>
                </a:solidFill>
                <a:latin typeface="Montserrat ExtraBold"/>
                <a:cs typeface="Montserrat ExtraBold"/>
              </a:rPr>
              <a:t>постановляю провести в </a:t>
            </a:r>
            <a:r>
              <a:rPr sz="1600" b="1" spc="-5">
                <a:solidFill>
                  <a:srgbClr val="3A82BB"/>
                </a:solidFill>
                <a:latin typeface="Montserrat ExtraBold"/>
                <a:cs typeface="Montserrat ExtraBold"/>
              </a:rPr>
              <a:t>2024</a:t>
            </a:r>
            <a:r>
              <a:rPr sz="1600" b="1" spc="-40">
                <a:solidFill>
                  <a:srgbClr val="3A82BB"/>
                </a:solidFill>
                <a:latin typeface="Montserrat ExtraBold"/>
                <a:cs typeface="Montserrat ExtraBold"/>
              </a:rPr>
              <a:t> </a:t>
            </a:r>
            <a:r>
              <a:rPr sz="1600" b="1" spc="-15">
                <a:solidFill>
                  <a:srgbClr val="3A82BB"/>
                </a:solidFill>
                <a:latin typeface="Montserrat ExtraBold"/>
                <a:cs typeface="Montserrat ExtraBold"/>
              </a:rPr>
              <a:t>году</a:t>
            </a:r>
            <a:endParaRPr sz="1600">
              <a:latin typeface="Montserrat ExtraBold"/>
              <a:cs typeface="Montserrat ExtraBold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b="1">
                <a:solidFill>
                  <a:srgbClr val="3A82BB"/>
                </a:solidFill>
                <a:latin typeface="Montserrat ExtraBold"/>
                <a:cs typeface="Montserrat ExtraBold"/>
              </a:rPr>
              <a:t>в </a:t>
            </a:r>
            <a:r>
              <a:rPr sz="1600" b="1" spc="-5">
                <a:solidFill>
                  <a:srgbClr val="3A82BB"/>
                </a:solidFill>
                <a:latin typeface="Montserrat ExtraBold"/>
                <a:cs typeface="Montserrat ExtraBold"/>
              </a:rPr>
              <a:t>России </a:t>
            </a:r>
            <a:r>
              <a:rPr sz="1600" b="1" spc="-15">
                <a:solidFill>
                  <a:srgbClr val="FD84AC"/>
                </a:solidFill>
                <a:latin typeface="Montserrat ExtraBold"/>
                <a:cs typeface="Montserrat ExtraBold"/>
              </a:rPr>
              <a:t>ГОД</a:t>
            </a:r>
            <a:r>
              <a:rPr sz="1600" b="1" spc="-5">
                <a:solidFill>
                  <a:srgbClr val="FD84AC"/>
                </a:solidFill>
                <a:latin typeface="Montserrat ExtraBold"/>
                <a:cs typeface="Montserrat ExtraBold"/>
              </a:rPr>
              <a:t> СЕМЬИ</a:t>
            </a:r>
            <a:r>
              <a:rPr sz="1600" b="1" spc="-5">
                <a:solidFill>
                  <a:srgbClr val="3A82BB"/>
                </a:solidFill>
                <a:latin typeface="Montserrat ExtraBold"/>
                <a:cs typeface="Montserrat ExtraBold"/>
              </a:rPr>
              <a:t>»</a:t>
            </a:r>
            <a:endParaRPr sz="16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Montserrat ExtraBold"/>
              <a:cs typeface="Montserrat ExtraBold"/>
            </a:endParaRPr>
          </a:p>
          <a:p>
            <a:pPr marL="12700" marR="200660">
              <a:lnSpc>
                <a:spcPct val="115000"/>
              </a:lnSpc>
            </a:pPr>
            <a:r>
              <a:rPr sz="1600" spc="45">
                <a:solidFill>
                  <a:srgbClr val="273A7F"/>
                </a:solidFill>
                <a:latin typeface="Arial Unicode MS"/>
                <a:cs typeface="Arial Unicode MS"/>
              </a:rPr>
              <a:t>«Семья </a:t>
            </a:r>
            <a:r>
              <a:rPr sz="1600">
                <a:solidFill>
                  <a:srgbClr val="273A7F"/>
                </a:solidFill>
                <a:latin typeface="Arial Unicode MS"/>
                <a:cs typeface="Arial Unicode MS"/>
              </a:rPr>
              <a:t>– </a:t>
            </a:r>
            <a:r>
              <a:rPr sz="1600" spc="70">
                <a:solidFill>
                  <a:srgbClr val="273A7F"/>
                </a:solidFill>
                <a:latin typeface="Arial Unicode MS"/>
                <a:cs typeface="Arial Unicode MS"/>
              </a:rPr>
              <a:t>это </a:t>
            </a:r>
            <a:r>
              <a:rPr sz="1600" spc="65">
                <a:solidFill>
                  <a:srgbClr val="273A7F"/>
                </a:solidFill>
                <a:latin typeface="Arial Unicode MS"/>
                <a:cs typeface="Arial Unicode MS"/>
              </a:rPr>
              <a:t>счастье, </a:t>
            </a:r>
            <a:r>
              <a:rPr sz="1600" spc="100">
                <a:solidFill>
                  <a:srgbClr val="273A7F"/>
                </a:solidFill>
                <a:latin typeface="Arial Unicode MS"/>
                <a:cs typeface="Arial Unicode MS"/>
              </a:rPr>
              <a:t>любовь, </a:t>
            </a:r>
            <a:r>
              <a:rPr sz="1600" spc="105">
                <a:solidFill>
                  <a:srgbClr val="273A7F"/>
                </a:solidFill>
                <a:latin typeface="Arial Unicode MS"/>
                <a:cs typeface="Arial Unicode MS"/>
              </a:rPr>
              <a:t>радость  </a:t>
            </a:r>
            <a:r>
              <a:rPr sz="1600" spc="120">
                <a:solidFill>
                  <a:srgbClr val="273A7F"/>
                </a:solidFill>
                <a:latin typeface="Arial Unicode MS"/>
                <a:cs typeface="Arial Unicode MS"/>
              </a:rPr>
              <a:t>материнства </a:t>
            </a:r>
            <a:r>
              <a:rPr sz="1600" spc="215">
                <a:solidFill>
                  <a:srgbClr val="273A7F"/>
                </a:solidFill>
                <a:latin typeface="Arial Unicode MS"/>
                <a:cs typeface="Arial Unicode MS"/>
              </a:rPr>
              <a:t>и </a:t>
            </a:r>
            <a:r>
              <a:rPr sz="1600" spc="85">
                <a:solidFill>
                  <a:srgbClr val="273A7F"/>
                </a:solidFill>
                <a:latin typeface="Arial Unicode MS"/>
                <a:cs typeface="Arial Unicode MS"/>
              </a:rPr>
              <a:t>отцовства. </a:t>
            </a:r>
            <a:r>
              <a:rPr sz="1600" spc="75">
                <a:solidFill>
                  <a:srgbClr val="273A7F"/>
                </a:solidFill>
                <a:latin typeface="Arial Unicode MS"/>
                <a:cs typeface="Arial Unicode MS"/>
              </a:rPr>
              <a:t>Семья </a:t>
            </a:r>
            <a:r>
              <a:rPr sz="1600">
                <a:solidFill>
                  <a:srgbClr val="273A7F"/>
                </a:solidFill>
                <a:latin typeface="Arial Unicode MS"/>
                <a:cs typeface="Arial Unicode MS"/>
              </a:rPr>
              <a:t>– </a:t>
            </a:r>
            <a:r>
              <a:rPr sz="1600" spc="70">
                <a:solidFill>
                  <a:srgbClr val="273A7F"/>
                </a:solidFill>
                <a:latin typeface="Arial Unicode MS"/>
                <a:cs typeface="Arial Unicode MS"/>
              </a:rPr>
              <a:t>это  </a:t>
            </a:r>
            <a:r>
              <a:rPr sz="1600" spc="170">
                <a:solidFill>
                  <a:srgbClr val="273A7F"/>
                </a:solidFill>
                <a:latin typeface="Arial Unicode MS"/>
                <a:cs typeface="Arial Unicode MS"/>
              </a:rPr>
              <a:t>крепкая </a:t>
            </a:r>
            <a:r>
              <a:rPr sz="1600" spc="110">
                <a:solidFill>
                  <a:srgbClr val="273A7F"/>
                </a:solidFill>
                <a:latin typeface="Arial Unicode MS"/>
                <a:cs typeface="Arial Unicode MS"/>
              </a:rPr>
              <a:t>связь </a:t>
            </a:r>
            <a:r>
              <a:rPr sz="1600" spc="150">
                <a:solidFill>
                  <a:srgbClr val="273A7F"/>
                </a:solidFill>
                <a:latin typeface="Arial Unicode MS"/>
                <a:cs typeface="Arial Unicode MS"/>
              </a:rPr>
              <a:t>нескольких </a:t>
            </a:r>
            <a:r>
              <a:rPr sz="1600" spc="145">
                <a:solidFill>
                  <a:srgbClr val="273A7F"/>
                </a:solidFill>
                <a:latin typeface="Arial Unicode MS"/>
                <a:cs typeface="Arial Unicode MS"/>
              </a:rPr>
              <a:t>поколений,  </a:t>
            </a:r>
            <a:r>
              <a:rPr sz="1600" spc="114">
                <a:solidFill>
                  <a:srgbClr val="273A7F"/>
                </a:solidFill>
                <a:latin typeface="Arial Unicode MS"/>
                <a:cs typeface="Arial Unicode MS"/>
              </a:rPr>
              <a:t>где </a:t>
            </a:r>
            <a:r>
              <a:rPr sz="1600" spc="150">
                <a:solidFill>
                  <a:srgbClr val="273A7F"/>
                </a:solidFill>
                <a:latin typeface="Arial Unicode MS"/>
                <a:cs typeface="Arial Unicode MS"/>
              </a:rPr>
              <a:t>уважение </a:t>
            </a:r>
            <a:r>
              <a:rPr sz="1600" spc="254">
                <a:solidFill>
                  <a:srgbClr val="273A7F"/>
                </a:solidFill>
                <a:latin typeface="Arial Unicode MS"/>
                <a:cs typeface="Arial Unicode MS"/>
              </a:rPr>
              <a:t>к </a:t>
            </a:r>
            <a:r>
              <a:rPr sz="1600" spc="145">
                <a:solidFill>
                  <a:srgbClr val="273A7F"/>
                </a:solidFill>
                <a:latin typeface="Arial Unicode MS"/>
                <a:cs typeface="Arial Unicode MS"/>
              </a:rPr>
              <a:t>старшим </a:t>
            </a:r>
            <a:r>
              <a:rPr sz="1600" spc="215">
                <a:solidFill>
                  <a:srgbClr val="273A7F"/>
                </a:solidFill>
                <a:latin typeface="Arial Unicode MS"/>
                <a:cs typeface="Arial Unicode MS"/>
              </a:rPr>
              <a:t>и </a:t>
            </a:r>
            <a:r>
              <a:rPr sz="1600" spc="90">
                <a:solidFill>
                  <a:srgbClr val="273A7F"/>
                </a:solidFill>
                <a:latin typeface="Arial Unicode MS"/>
                <a:cs typeface="Arial Unicode MS"/>
              </a:rPr>
              <a:t>забота </a:t>
            </a:r>
            <a:r>
              <a:rPr sz="1600" spc="135">
                <a:solidFill>
                  <a:srgbClr val="273A7F"/>
                </a:solidFill>
                <a:latin typeface="Arial Unicode MS"/>
                <a:cs typeface="Arial Unicode MS"/>
              </a:rPr>
              <a:t>о  </a:t>
            </a:r>
            <a:r>
              <a:rPr sz="1600" spc="80">
                <a:solidFill>
                  <a:srgbClr val="273A7F"/>
                </a:solidFill>
                <a:latin typeface="Arial Unicode MS"/>
                <a:cs typeface="Arial Unicode MS"/>
              </a:rPr>
              <a:t>детях</a:t>
            </a:r>
            <a:r>
              <a:rPr sz="1600" spc="-25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600" spc="105">
                <a:solidFill>
                  <a:srgbClr val="273A7F"/>
                </a:solidFill>
                <a:latin typeface="Arial Unicode MS"/>
                <a:cs typeface="Arial Unicode MS"/>
              </a:rPr>
              <a:t>всегда</a:t>
            </a:r>
            <a:r>
              <a:rPr sz="1600" spc="-2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600" spc="100">
                <a:solidFill>
                  <a:srgbClr val="273A7F"/>
                </a:solidFill>
                <a:latin typeface="Arial Unicode MS"/>
                <a:cs typeface="Arial Unicode MS"/>
              </a:rPr>
              <a:t>объединяют,</a:t>
            </a:r>
            <a:r>
              <a:rPr sz="1600" spc="-2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600" spc="100">
                <a:solidFill>
                  <a:srgbClr val="273A7F"/>
                </a:solidFill>
                <a:latin typeface="Arial Unicode MS"/>
                <a:cs typeface="Arial Unicode MS"/>
              </a:rPr>
              <a:t>дают</a:t>
            </a:r>
            <a:r>
              <a:rPr sz="1600" spc="-20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600" spc="110">
                <a:solidFill>
                  <a:srgbClr val="273A7F"/>
                </a:solidFill>
                <a:latin typeface="Arial Unicode MS"/>
                <a:cs typeface="Arial Unicode MS"/>
              </a:rPr>
              <a:t>чувство  </a:t>
            </a:r>
            <a:r>
              <a:rPr sz="1600" spc="125">
                <a:solidFill>
                  <a:srgbClr val="273A7F"/>
                </a:solidFill>
                <a:latin typeface="Arial Unicode MS"/>
                <a:cs typeface="Arial Unicode MS"/>
              </a:rPr>
              <a:t>уверенности, </a:t>
            </a:r>
            <a:r>
              <a:rPr sz="1600" spc="130">
                <a:solidFill>
                  <a:srgbClr val="273A7F"/>
                </a:solidFill>
                <a:latin typeface="Arial Unicode MS"/>
                <a:cs typeface="Arial Unicode MS"/>
              </a:rPr>
              <a:t>защищенности,  </a:t>
            </a:r>
            <a:r>
              <a:rPr sz="1600" spc="125">
                <a:solidFill>
                  <a:srgbClr val="273A7F"/>
                </a:solidFill>
                <a:latin typeface="Arial Unicode MS"/>
                <a:cs typeface="Arial Unicode MS"/>
              </a:rPr>
              <a:t>надежности»</a:t>
            </a:r>
            <a:endParaRPr sz="16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100">
              <a:latin typeface="Arial Unicode MS"/>
              <a:cs typeface="Arial Unicode MS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b="1" i="1" spc="155">
                <a:solidFill>
                  <a:srgbClr val="3A82BB"/>
                </a:solidFill>
                <a:latin typeface="Century Gothic"/>
                <a:cs typeface="Century Gothic"/>
              </a:rPr>
              <a:t>В.В.</a:t>
            </a:r>
            <a:r>
              <a:rPr sz="1600" b="1" i="1" spc="-70">
                <a:solidFill>
                  <a:srgbClr val="3A82BB"/>
                </a:solidFill>
                <a:latin typeface="Century Gothic"/>
                <a:cs typeface="Century Gothic"/>
              </a:rPr>
              <a:t> </a:t>
            </a:r>
            <a:r>
              <a:rPr sz="1600" b="1" i="1" spc="145">
                <a:solidFill>
                  <a:srgbClr val="3A82BB"/>
                </a:solidFill>
                <a:latin typeface="Century Gothic"/>
                <a:cs typeface="Century Gothic"/>
              </a:rPr>
              <a:t>Путин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61010" y="2180847"/>
            <a:ext cx="2183000" cy="308755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015" y="813895"/>
            <a:ext cx="2018980" cy="11365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173" y="1623005"/>
            <a:ext cx="3486711" cy="43118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7173" y="868560"/>
            <a:ext cx="3486785" cy="5066665"/>
          </a:xfrm>
          <a:custGeom>
            <a:avLst/>
            <a:gdLst/>
            <a:ahLst/>
            <a:cxnLst/>
            <a:rect l="l" t="t" r="r" b="b"/>
            <a:pathLst>
              <a:path w="3486785" h="5066665">
                <a:moveTo>
                  <a:pt x="256603" y="5066344"/>
                </a:moveTo>
                <a:lnTo>
                  <a:pt x="3486711" y="5066344"/>
                </a:lnTo>
                <a:lnTo>
                  <a:pt x="3486711" y="256608"/>
                </a:lnTo>
                <a:lnTo>
                  <a:pt x="3482557" y="210636"/>
                </a:lnTo>
                <a:lnTo>
                  <a:pt x="3470590" y="167304"/>
                </a:lnTo>
                <a:lnTo>
                  <a:pt x="3451547" y="127352"/>
                </a:lnTo>
                <a:lnTo>
                  <a:pt x="3426168" y="91519"/>
                </a:lnTo>
                <a:lnTo>
                  <a:pt x="3395193" y="60543"/>
                </a:lnTo>
                <a:lnTo>
                  <a:pt x="3359360" y="35164"/>
                </a:lnTo>
                <a:lnTo>
                  <a:pt x="3319408" y="16121"/>
                </a:lnTo>
                <a:lnTo>
                  <a:pt x="3276077" y="4153"/>
                </a:lnTo>
                <a:lnTo>
                  <a:pt x="3230106" y="0"/>
                </a:lnTo>
                <a:lnTo>
                  <a:pt x="0" y="0"/>
                </a:lnTo>
                <a:lnTo>
                  <a:pt x="0" y="4809737"/>
                </a:lnTo>
                <a:lnTo>
                  <a:pt x="4153" y="4855709"/>
                </a:lnTo>
                <a:lnTo>
                  <a:pt x="16121" y="4899041"/>
                </a:lnTo>
                <a:lnTo>
                  <a:pt x="35163" y="4938993"/>
                </a:lnTo>
                <a:lnTo>
                  <a:pt x="60542" y="4974826"/>
                </a:lnTo>
                <a:lnTo>
                  <a:pt x="91517" y="5005802"/>
                </a:lnTo>
                <a:lnTo>
                  <a:pt x="127350" y="5031181"/>
                </a:lnTo>
                <a:lnTo>
                  <a:pt x="167301" y="5050223"/>
                </a:lnTo>
                <a:lnTo>
                  <a:pt x="210632" y="5062191"/>
                </a:lnTo>
                <a:lnTo>
                  <a:pt x="256603" y="5066344"/>
                </a:lnTo>
                <a:close/>
              </a:path>
            </a:pathLst>
          </a:custGeom>
          <a:ln w="25401">
            <a:solidFill>
              <a:srgbClr val="3544A3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61010" y="2180847"/>
            <a:ext cx="2183130" cy="3088005"/>
          </a:xfrm>
          <a:custGeom>
            <a:avLst/>
            <a:gdLst/>
            <a:ahLst/>
            <a:cxnLst/>
            <a:rect l="l" t="t" r="r" b="b"/>
            <a:pathLst>
              <a:path w="2183129" h="3088004">
                <a:moveTo>
                  <a:pt x="2183000" y="3087560"/>
                </a:moveTo>
                <a:lnTo>
                  <a:pt x="0" y="3087560"/>
                </a:lnTo>
                <a:lnTo>
                  <a:pt x="0" y="0"/>
                </a:lnTo>
                <a:lnTo>
                  <a:pt x="2183000" y="0"/>
                </a:lnTo>
                <a:lnTo>
                  <a:pt x="2183000" y="3087560"/>
                </a:lnTo>
                <a:close/>
              </a:path>
            </a:pathLst>
          </a:custGeom>
          <a:ln w="25401">
            <a:solidFill>
              <a:srgbClr val="3544A3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клад Губайдуллиной 3_Страница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"/>
            <a:ext cx="11518900" cy="64816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клад Губайдуллиной 3_Страница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"/>
            <a:ext cx="11518900" cy="64816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4959" y="617957"/>
            <a:ext cx="8474320" cy="55834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44959"/>
            <a:ext cx="216535" cy="960119"/>
          </a:xfrm>
          <a:custGeom>
            <a:avLst/>
            <a:gdLst/>
            <a:ahLst/>
            <a:cxnLst/>
            <a:rect l="l" t="t" r="r" b="b"/>
            <a:pathLst>
              <a:path w="216535" h="960119">
                <a:moveTo>
                  <a:pt x="0" y="960007"/>
                </a:moveTo>
                <a:lnTo>
                  <a:pt x="163932" y="676066"/>
                </a:lnTo>
                <a:lnTo>
                  <a:pt x="186917" y="629360"/>
                </a:lnTo>
                <a:lnTo>
                  <a:pt x="203335" y="580674"/>
                </a:lnTo>
                <a:lnTo>
                  <a:pt x="213186" y="530669"/>
                </a:lnTo>
                <a:lnTo>
                  <a:pt x="216469" y="480004"/>
                </a:lnTo>
                <a:lnTo>
                  <a:pt x="213186" y="429339"/>
                </a:lnTo>
                <a:lnTo>
                  <a:pt x="203335" y="379333"/>
                </a:lnTo>
                <a:lnTo>
                  <a:pt x="186917" y="330646"/>
                </a:lnTo>
                <a:lnTo>
                  <a:pt x="163932" y="283939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0085" y="4582749"/>
            <a:ext cx="2049780" cy="1897380"/>
          </a:xfrm>
          <a:custGeom>
            <a:avLst/>
            <a:gdLst/>
            <a:ahLst/>
            <a:cxnLst/>
            <a:rect l="l" t="t" r="r" b="b"/>
            <a:pathLst>
              <a:path w="2049779" h="1897379">
                <a:moveTo>
                  <a:pt x="2049194" y="0"/>
                </a:moveTo>
                <a:lnTo>
                  <a:pt x="1758409" y="0"/>
                </a:lnTo>
                <a:lnTo>
                  <a:pt x="1709333" y="1045"/>
                </a:lnTo>
                <a:lnTo>
                  <a:pt x="1660611" y="4160"/>
                </a:lnTo>
                <a:lnTo>
                  <a:pt x="1612298" y="9313"/>
                </a:lnTo>
                <a:lnTo>
                  <a:pt x="1564449" y="16472"/>
                </a:lnTo>
                <a:lnTo>
                  <a:pt x="1517118" y="25606"/>
                </a:lnTo>
                <a:lnTo>
                  <a:pt x="1470361" y="36683"/>
                </a:lnTo>
                <a:lnTo>
                  <a:pt x="1424232" y="49671"/>
                </a:lnTo>
                <a:lnTo>
                  <a:pt x="1378787" y="64539"/>
                </a:lnTo>
                <a:lnTo>
                  <a:pt x="1334079" y="81255"/>
                </a:lnTo>
                <a:lnTo>
                  <a:pt x="1290164" y="99787"/>
                </a:lnTo>
                <a:lnTo>
                  <a:pt x="1247096" y="120103"/>
                </a:lnTo>
                <a:lnTo>
                  <a:pt x="1204931" y="142173"/>
                </a:lnTo>
                <a:lnTo>
                  <a:pt x="1163724" y="165964"/>
                </a:lnTo>
                <a:lnTo>
                  <a:pt x="1123528" y="191445"/>
                </a:lnTo>
                <a:lnTo>
                  <a:pt x="1084399" y="218584"/>
                </a:lnTo>
                <a:lnTo>
                  <a:pt x="1046392" y="247350"/>
                </a:lnTo>
                <a:lnTo>
                  <a:pt x="1009562" y="277710"/>
                </a:lnTo>
                <a:lnTo>
                  <a:pt x="973963" y="309633"/>
                </a:lnTo>
                <a:lnTo>
                  <a:pt x="939651" y="343087"/>
                </a:lnTo>
                <a:lnTo>
                  <a:pt x="906679" y="378041"/>
                </a:lnTo>
                <a:lnTo>
                  <a:pt x="875104" y="414463"/>
                </a:lnTo>
                <a:lnTo>
                  <a:pt x="844979" y="452322"/>
                </a:lnTo>
                <a:lnTo>
                  <a:pt x="816360" y="491585"/>
                </a:lnTo>
                <a:lnTo>
                  <a:pt x="789301" y="532222"/>
                </a:lnTo>
                <a:lnTo>
                  <a:pt x="763858" y="574200"/>
                </a:lnTo>
                <a:lnTo>
                  <a:pt x="0" y="189725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"/>
            <a:ext cx="1223010" cy="889635"/>
          </a:xfrm>
          <a:custGeom>
            <a:avLst/>
            <a:gdLst/>
            <a:ahLst/>
            <a:cxnLst/>
            <a:rect l="l" t="t" r="r" b="b"/>
            <a:pathLst>
              <a:path w="1223010" h="889635">
                <a:moveTo>
                  <a:pt x="0" y="889466"/>
                </a:moveTo>
                <a:lnTo>
                  <a:pt x="567190" y="889466"/>
                </a:lnTo>
                <a:lnTo>
                  <a:pt x="616810" y="885702"/>
                </a:lnTo>
                <a:lnTo>
                  <a:pt x="664624" y="874686"/>
                </a:lnTo>
                <a:lnTo>
                  <a:pt x="709917" y="856830"/>
                </a:lnTo>
                <a:lnTo>
                  <a:pt x="751975" y="832547"/>
                </a:lnTo>
                <a:lnTo>
                  <a:pt x="790084" y="802250"/>
                </a:lnTo>
                <a:lnTo>
                  <a:pt x="823530" y="766351"/>
                </a:lnTo>
                <a:lnTo>
                  <a:pt x="851598" y="725262"/>
                </a:lnTo>
                <a:lnTo>
                  <a:pt x="1179435" y="157431"/>
                </a:lnTo>
                <a:lnTo>
                  <a:pt x="1200985" y="112578"/>
                </a:lnTo>
                <a:lnTo>
                  <a:pt x="1215353" y="65663"/>
                </a:lnTo>
                <a:lnTo>
                  <a:pt x="1222536" y="17510"/>
                </a:lnTo>
                <a:lnTo>
                  <a:pt x="1222536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4647" y="5937238"/>
            <a:ext cx="1158875" cy="542925"/>
          </a:xfrm>
          <a:custGeom>
            <a:avLst/>
            <a:gdLst/>
            <a:ahLst/>
            <a:cxnLst/>
            <a:rect l="l" t="t" r="r" b="b"/>
            <a:pathLst>
              <a:path w="1158875" h="542925">
                <a:moveTo>
                  <a:pt x="1158642" y="0"/>
                </a:moveTo>
                <a:lnTo>
                  <a:pt x="502967" y="0"/>
                </a:lnTo>
                <a:lnTo>
                  <a:pt x="453348" y="3763"/>
                </a:lnTo>
                <a:lnTo>
                  <a:pt x="405535" y="14779"/>
                </a:lnTo>
                <a:lnTo>
                  <a:pt x="360243" y="32634"/>
                </a:lnTo>
                <a:lnTo>
                  <a:pt x="318185" y="56916"/>
                </a:lnTo>
                <a:lnTo>
                  <a:pt x="280076" y="87214"/>
                </a:lnTo>
                <a:lnTo>
                  <a:pt x="246629" y="123113"/>
                </a:lnTo>
                <a:lnTo>
                  <a:pt x="218560" y="164203"/>
                </a:lnTo>
                <a:lnTo>
                  <a:pt x="0" y="542761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3290" y="5937238"/>
            <a:ext cx="503555" cy="542925"/>
          </a:xfrm>
          <a:custGeom>
            <a:avLst/>
            <a:gdLst/>
            <a:ahLst/>
            <a:cxnLst/>
            <a:rect l="l" t="t" r="r" b="b"/>
            <a:pathLst>
              <a:path w="503554" h="542925">
                <a:moveTo>
                  <a:pt x="502968" y="542761"/>
                </a:moveTo>
                <a:lnTo>
                  <a:pt x="284407" y="164203"/>
                </a:lnTo>
                <a:lnTo>
                  <a:pt x="256339" y="123113"/>
                </a:lnTo>
                <a:lnTo>
                  <a:pt x="222893" y="87214"/>
                </a:lnTo>
                <a:lnTo>
                  <a:pt x="184784" y="56916"/>
                </a:lnTo>
                <a:lnTo>
                  <a:pt x="142726" y="32634"/>
                </a:lnTo>
                <a:lnTo>
                  <a:pt x="97433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4342" y="999288"/>
            <a:ext cx="245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>
                <a:solidFill>
                  <a:srgbClr val="FFFFFF"/>
                </a:solidFill>
              </a:rPr>
              <a:t>СИТУАЦИЯ </a:t>
            </a:r>
            <a:r>
              <a:rPr sz="1800">
                <a:solidFill>
                  <a:srgbClr val="F6578B"/>
                </a:solidFill>
              </a:rPr>
              <a:t>В</a:t>
            </a:r>
            <a:r>
              <a:rPr sz="1800" spc="-45">
                <a:solidFill>
                  <a:srgbClr val="F6578B"/>
                </a:solidFill>
              </a:rPr>
              <a:t> </a:t>
            </a:r>
            <a:r>
              <a:rPr sz="1800" spc="-5">
                <a:solidFill>
                  <a:srgbClr val="F6578B"/>
                </a:solidFill>
              </a:rPr>
              <a:t>МИРЕ</a:t>
            </a:r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1911399" y="1679856"/>
            <a:ext cx="4293235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4050" b="1" spc="10">
                <a:solidFill>
                  <a:srgbClr val="F6578B"/>
                </a:solidFill>
                <a:latin typeface="Montserrat ExtraBold"/>
                <a:cs typeface="Montserrat ExtraBold"/>
              </a:rPr>
              <a:t>73</a:t>
            </a:r>
            <a:r>
              <a:rPr sz="4050" b="1" spc="-55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4050" b="1" spc="25">
                <a:solidFill>
                  <a:srgbClr val="F6578B"/>
                </a:solidFill>
                <a:latin typeface="Montserrat ExtraBold"/>
                <a:cs typeface="Montserrat ExtraBold"/>
              </a:rPr>
              <a:t>МИЛЛИОНА</a:t>
            </a:r>
            <a:endParaRPr sz="4050">
              <a:latin typeface="Montserrat ExtraBold"/>
              <a:cs typeface="Montserrat ExtraBold"/>
            </a:endParaRPr>
          </a:p>
          <a:p>
            <a:pPr marL="13970" marR="5080">
              <a:lnSpc>
                <a:spcPct val="109000"/>
              </a:lnSpc>
              <a:spcBef>
                <a:spcPts val="60"/>
              </a:spcBef>
            </a:pPr>
            <a:r>
              <a:rPr sz="120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ИСКУССТВЕННОГО </a:t>
            </a:r>
            <a:r>
              <a:rPr sz="12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ПРЕРЫВАНИЯ БЕРЕМЕННОСТИ  </a:t>
            </a:r>
            <a:r>
              <a:rPr sz="1200" b="1">
                <a:solidFill>
                  <a:srgbClr val="FFFFFF"/>
                </a:solidFill>
                <a:latin typeface="Montserrat ExtraBold"/>
                <a:cs typeface="Montserrat ExtraBold"/>
              </a:rPr>
              <a:t>В </a:t>
            </a:r>
            <a:r>
              <a:rPr sz="12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МИРЕ </a:t>
            </a:r>
            <a:r>
              <a:rPr sz="12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ЕЖЕГОДНО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75915" y="3007285"/>
            <a:ext cx="346710" cy="638810"/>
          </a:xfrm>
          <a:custGeom>
            <a:avLst/>
            <a:gdLst/>
            <a:ahLst/>
            <a:cxnLst/>
            <a:rect l="l" t="t" r="r" b="b"/>
            <a:pathLst>
              <a:path w="346709" h="638810">
                <a:moveTo>
                  <a:pt x="9856" y="0"/>
                </a:moveTo>
                <a:lnTo>
                  <a:pt x="2843" y="0"/>
                </a:lnTo>
                <a:lnTo>
                  <a:pt x="0" y="2843"/>
                </a:lnTo>
                <a:lnTo>
                  <a:pt x="0" y="22557"/>
                </a:lnTo>
                <a:lnTo>
                  <a:pt x="2843" y="25401"/>
                </a:lnTo>
                <a:lnTo>
                  <a:pt x="9856" y="25401"/>
                </a:lnTo>
                <a:lnTo>
                  <a:pt x="12701" y="22557"/>
                </a:lnTo>
                <a:lnTo>
                  <a:pt x="12701" y="2843"/>
                </a:lnTo>
                <a:lnTo>
                  <a:pt x="9856" y="0"/>
                </a:lnTo>
                <a:close/>
              </a:path>
              <a:path w="346709" h="638810">
                <a:moveTo>
                  <a:pt x="9856" y="73140"/>
                </a:moveTo>
                <a:lnTo>
                  <a:pt x="2843" y="73140"/>
                </a:lnTo>
                <a:lnTo>
                  <a:pt x="0" y="75985"/>
                </a:lnTo>
                <a:lnTo>
                  <a:pt x="0" y="107175"/>
                </a:lnTo>
                <a:lnTo>
                  <a:pt x="2843" y="110020"/>
                </a:lnTo>
                <a:lnTo>
                  <a:pt x="9856" y="110020"/>
                </a:lnTo>
                <a:lnTo>
                  <a:pt x="12701" y="107175"/>
                </a:lnTo>
                <a:lnTo>
                  <a:pt x="12701" y="75985"/>
                </a:lnTo>
                <a:lnTo>
                  <a:pt x="9856" y="73140"/>
                </a:lnTo>
                <a:close/>
              </a:path>
              <a:path w="346709" h="638810">
                <a:moveTo>
                  <a:pt x="9856" y="157759"/>
                </a:moveTo>
                <a:lnTo>
                  <a:pt x="2843" y="157759"/>
                </a:lnTo>
                <a:lnTo>
                  <a:pt x="0" y="160602"/>
                </a:lnTo>
                <a:lnTo>
                  <a:pt x="0" y="191792"/>
                </a:lnTo>
                <a:lnTo>
                  <a:pt x="2843" y="194637"/>
                </a:lnTo>
                <a:lnTo>
                  <a:pt x="9856" y="194637"/>
                </a:lnTo>
                <a:lnTo>
                  <a:pt x="12701" y="191792"/>
                </a:lnTo>
                <a:lnTo>
                  <a:pt x="12701" y="160602"/>
                </a:lnTo>
                <a:lnTo>
                  <a:pt x="9856" y="157759"/>
                </a:lnTo>
                <a:close/>
              </a:path>
              <a:path w="346709" h="638810">
                <a:moveTo>
                  <a:pt x="9856" y="242376"/>
                </a:moveTo>
                <a:lnTo>
                  <a:pt x="2843" y="242376"/>
                </a:lnTo>
                <a:lnTo>
                  <a:pt x="0" y="245220"/>
                </a:lnTo>
                <a:lnTo>
                  <a:pt x="0" y="276411"/>
                </a:lnTo>
                <a:lnTo>
                  <a:pt x="2843" y="279255"/>
                </a:lnTo>
                <a:lnTo>
                  <a:pt x="9856" y="279255"/>
                </a:lnTo>
                <a:lnTo>
                  <a:pt x="12701" y="276411"/>
                </a:lnTo>
                <a:lnTo>
                  <a:pt x="12701" y="245220"/>
                </a:lnTo>
                <a:lnTo>
                  <a:pt x="9856" y="242376"/>
                </a:lnTo>
                <a:close/>
              </a:path>
              <a:path w="346709" h="638810">
                <a:moveTo>
                  <a:pt x="9856" y="326994"/>
                </a:moveTo>
                <a:lnTo>
                  <a:pt x="2843" y="326994"/>
                </a:lnTo>
                <a:lnTo>
                  <a:pt x="0" y="329839"/>
                </a:lnTo>
                <a:lnTo>
                  <a:pt x="0" y="361029"/>
                </a:lnTo>
                <a:lnTo>
                  <a:pt x="2843" y="363874"/>
                </a:lnTo>
                <a:lnTo>
                  <a:pt x="9856" y="363874"/>
                </a:lnTo>
                <a:lnTo>
                  <a:pt x="12701" y="361029"/>
                </a:lnTo>
                <a:lnTo>
                  <a:pt x="12701" y="329839"/>
                </a:lnTo>
                <a:lnTo>
                  <a:pt x="9856" y="326994"/>
                </a:lnTo>
                <a:close/>
              </a:path>
              <a:path w="346709" h="638810">
                <a:moveTo>
                  <a:pt x="9856" y="411613"/>
                </a:moveTo>
                <a:lnTo>
                  <a:pt x="2843" y="411613"/>
                </a:lnTo>
                <a:lnTo>
                  <a:pt x="0" y="414456"/>
                </a:lnTo>
                <a:lnTo>
                  <a:pt x="0" y="445648"/>
                </a:lnTo>
                <a:lnTo>
                  <a:pt x="2843" y="448491"/>
                </a:lnTo>
                <a:lnTo>
                  <a:pt x="9856" y="448491"/>
                </a:lnTo>
                <a:lnTo>
                  <a:pt x="12701" y="445648"/>
                </a:lnTo>
                <a:lnTo>
                  <a:pt x="12701" y="414456"/>
                </a:lnTo>
                <a:lnTo>
                  <a:pt x="9856" y="411613"/>
                </a:lnTo>
                <a:close/>
              </a:path>
              <a:path w="346709" h="638810">
                <a:moveTo>
                  <a:pt x="9856" y="496230"/>
                </a:moveTo>
                <a:lnTo>
                  <a:pt x="2843" y="496230"/>
                </a:lnTo>
                <a:lnTo>
                  <a:pt x="0" y="499074"/>
                </a:lnTo>
                <a:lnTo>
                  <a:pt x="0" y="530265"/>
                </a:lnTo>
                <a:lnTo>
                  <a:pt x="2843" y="533109"/>
                </a:lnTo>
                <a:lnTo>
                  <a:pt x="9856" y="533109"/>
                </a:lnTo>
                <a:lnTo>
                  <a:pt x="12701" y="530265"/>
                </a:lnTo>
                <a:lnTo>
                  <a:pt x="12701" y="499074"/>
                </a:lnTo>
                <a:lnTo>
                  <a:pt x="9856" y="496230"/>
                </a:lnTo>
                <a:close/>
              </a:path>
              <a:path w="346709" h="638810">
                <a:moveTo>
                  <a:pt x="0" y="599899"/>
                </a:moveTo>
                <a:lnTo>
                  <a:pt x="0" y="603406"/>
                </a:lnTo>
                <a:lnTo>
                  <a:pt x="2843" y="606251"/>
                </a:lnTo>
                <a:lnTo>
                  <a:pt x="6350" y="606251"/>
                </a:lnTo>
                <a:lnTo>
                  <a:pt x="0" y="599899"/>
                </a:lnTo>
                <a:close/>
              </a:path>
              <a:path w="346709" h="638810">
                <a:moveTo>
                  <a:pt x="9856" y="580848"/>
                </a:moveTo>
                <a:lnTo>
                  <a:pt x="2843" y="580848"/>
                </a:lnTo>
                <a:lnTo>
                  <a:pt x="0" y="583693"/>
                </a:lnTo>
                <a:lnTo>
                  <a:pt x="0" y="599899"/>
                </a:lnTo>
                <a:lnTo>
                  <a:pt x="6350" y="606251"/>
                </a:lnTo>
                <a:lnTo>
                  <a:pt x="6350" y="593549"/>
                </a:lnTo>
                <a:lnTo>
                  <a:pt x="12701" y="593549"/>
                </a:lnTo>
                <a:lnTo>
                  <a:pt x="12701" y="583693"/>
                </a:lnTo>
                <a:lnTo>
                  <a:pt x="9856" y="580848"/>
                </a:lnTo>
                <a:close/>
              </a:path>
              <a:path w="346709" h="638810">
                <a:moveTo>
                  <a:pt x="12701" y="593549"/>
                </a:moveTo>
                <a:lnTo>
                  <a:pt x="6350" y="593549"/>
                </a:lnTo>
                <a:lnTo>
                  <a:pt x="6350" y="606251"/>
                </a:lnTo>
                <a:lnTo>
                  <a:pt x="12701" y="599899"/>
                </a:lnTo>
                <a:lnTo>
                  <a:pt x="12701" y="593549"/>
                </a:lnTo>
                <a:close/>
              </a:path>
              <a:path w="346709" h="638810">
                <a:moveTo>
                  <a:pt x="12701" y="599899"/>
                </a:moveTo>
                <a:lnTo>
                  <a:pt x="6350" y="606251"/>
                </a:lnTo>
                <a:lnTo>
                  <a:pt x="9856" y="606251"/>
                </a:lnTo>
                <a:lnTo>
                  <a:pt x="12701" y="603406"/>
                </a:lnTo>
                <a:lnTo>
                  <a:pt x="12701" y="599899"/>
                </a:lnTo>
                <a:close/>
              </a:path>
              <a:path w="346709" h="638810">
                <a:moveTo>
                  <a:pt x="17369" y="593549"/>
                </a:moveTo>
                <a:lnTo>
                  <a:pt x="12701" y="593549"/>
                </a:lnTo>
                <a:lnTo>
                  <a:pt x="12701" y="603406"/>
                </a:lnTo>
                <a:lnTo>
                  <a:pt x="9856" y="606251"/>
                </a:lnTo>
                <a:lnTo>
                  <a:pt x="17369" y="606251"/>
                </a:lnTo>
                <a:lnTo>
                  <a:pt x="17369" y="593549"/>
                </a:lnTo>
                <a:close/>
              </a:path>
              <a:path w="346709" h="638810">
                <a:moveTo>
                  <a:pt x="20876" y="593549"/>
                </a:moveTo>
                <a:lnTo>
                  <a:pt x="17369" y="593549"/>
                </a:lnTo>
                <a:lnTo>
                  <a:pt x="17369" y="606251"/>
                </a:lnTo>
                <a:lnTo>
                  <a:pt x="20876" y="606251"/>
                </a:lnTo>
                <a:lnTo>
                  <a:pt x="23719" y="603406"/>
                </a:lnTo>
                <a:lnTo>
                  <a:pt x="23719" y="596393"/>
                </a:lnTo>
                <a:lnTo>
                  <a:pt x="20876" y="593549"/>
                </a:lnTo>
                <a:close/>
              </a:path>
              <a:path w="346709" h="638810">
                <a:moveTo>
                  <a:pt x="69908" y="593549"/>
                </a:moveTo>
                <a:lnTo>
                  <a:pt x="66401" y="593549"/>
                </a:lnTo>
                <a:lnTo>
                  <a:pt x="63558" y="596393"/>
                </a:lnTo>
                <a:lnTo>
                  <a:pt x="63558" y="603406"/>
                </a:lnTo>
                <a:lnTo>
                  <a:pt x="66401" y="606251"/>
                </a:lnTo>
                <a:lnTo>
                  <a:pt x="69908" y="606251"/>
                </a:lnTo>
                <a:lnTo>
                  <a:pt x="69908" y="593549"/>
                </a:lnTo>
                <a:close/>
              </a:path>
              <a:path w="346709" h="638810">
                <a:moveTo>
                  <a:pt x="90921" y="593549"/>
                </a:moveTo>
                <a:lnTo>
                  <a:pt x="69908" y="593549"/>
                </a:lnTo>
                <a:lnTo>
                  <a:pt x="69908" y="606251"/>
                </a:lnTo>
                <a:lnTo>
                  <a:pt x="90921" y="606251"/>
                </a:lnTo>
                <a:lnTo>
                  <a:pt x="90921" y="593549"/>
                </a:lnTo>
                <a:close/>
              </a:path>
              <a:path w="346709" h="638810">
                <a:moveTo>
                  <a:pt x="94428" y="593549"/>
                </a:moveTo>
                <a:lnTo>
                  <a:pt x="90921" y="593549"/>
                </a:lnTo>
                <a:lnTo>
                  <a:pt x="90921" y="606251"/>
                </a:lnTo>
                <a:lnTo>
                  <a:pt x="94428" y="606251"/>
                </a:lnTo>
                <a:lnTo>
                  <a:pt x="97271" y="603406"/>
                </a:lnTo>
                <a:lnTo>
                  <a:pt x="97271" y="596393"/>
                </a:lnTo>
                <a:lnTo>
                  <a:pt x="94428" y="593549"/>
                </a:lnTo>
                <a:close/>
              </a:path>
              <a:path w="346709" h="638810">
                <a:moveTo>
                  <a:pt x="143463" y="593549"/>
                </a:moveTo>
                <a:lnTo>
                  <a:pt x="139956" y="593549"/>
                </a:lnTo>
                <a:lnTo>
                  <a:pt x="137113" y="596393"/>
                </a:lnTo>
                <a:lnTo>
                  <a:pt x="137113" y="603406"/>
                </a:lnTo>
                <a:lnTo>
                  <a:pt x="139956" y="606251"/>
                </a:lnTo>
                <a:lnTo>
                  <a:pt x="143463" y="606251"/>
                </a:lnTo>
                <a:lnTo>
                  <a:pt x="143463" y="593549"/>
                </a:lnTo>
                <a:close/>
              </a:path>
              <a:path w="346709" h="638810">
                <a:moveTo>
                  <a:pt x="164476" y="593549"/>
                </a:moveTo>
                <a:lnTo>
                  <a:pt x="143463" y="593549"/>
                </a:lnTo>
                <a:lnTo>
                  <a:pt x="143463" y="606251"/>
                </a:lnTo>
                <a:lnTo>
                  <a:pt x="164476" y="606251"/>
                </a:lnTo>
                <a:lnTo>
                  <a:pt x="164476" y="593549"/>
                </a:lnTo>
                <a:close/>
              </a:path>
              <a:path w="346709" h="638810">
                <a:moveTo>
                  <a:pt x="167982" y="593549"/>
                </a:moveTo>
                <a:lnTo>
                  <a:pt x="164476" y="593549"/>
                </a:lnTo>
                <a:lnTo>
                  <a:pt x="164476" y="606251"/>
                </a:lnTo>
                <a:lnTo>
                  <a:pt x="167982" y="606251"/>
                </a:lnTo>
                <a:lnTo>
                  <a:pt x="170827" y="603406"/>
                </a:lnTo>
                <a:lnTo>
                  <a:pt x="170827" y="596393"/>
                </a:lnTo>
                <a:lnTo>
                  <a:pt x="167982" y="593549"/>
                </a:lnTo>
                <a:close/>
              </a:path>
              <a:path w="346709" h="638810">
                <a:moveTo>
                  <a:pt x="217018" y="593549"/>
                </a:moveTo>
                <a:lnTo>
                  <a:pt x="213512" y="593549"/>
                </a:lnTo>
                <a:lnTo>
                  <a:pt x="210668" y="596393"/>
                </a:lnTo>
                <a:lnTo>
                  <a:pt x="210668" y="603406"/>
                </a:lnTo>
                <a:lnTo>
                  <a:pt x="213512" y="606251"/>
                </a:lnTo>
                <a:lnTo>
                  <a:pt x="217018" y="606251"/>
                </a:lnTo>
                <a:lnTo>
                  <a:pt x="217018" y="593549"/>
                </a:lnTo>
                <a:close/>
              </a:path>
              <a:path w="346709" h="638810">
                <a:moveTo>
                  <a:pt x="238036" y="593549"/>
                </a:moveTo>
                <a:lnTo>
                  <a:pt x="217018" y="593549"/>
                </a:lnTo>
                <a:lnTo>
                  <a:pt x="217018" y="606251"/>
                </a:lnTo>
                <a:lnTo>
                  <a:pt x="238036" y="606251"/>
                </a:lnTo>
                <a:lnTo>
                  <a:pt x="238036" y="593549"/>
                </a:lnTo>
                <a:close/>
              </a:path>
              <a:path w="346709" h="638810">
                <a:moveTo>
                  <a:pt x="241542" y="593549"/>
                </a:moveTo>
                <a:lnTo>
                  <a:pt x="238036" y="593549"/>
                </a:lnTo>
                <a:lnTo>
                  <a:pt x="238036" y="606251"/>
                </a:lnTo>
                <a:lnTo>
                  <a:pt x="241542" y="606251"/>
                </a:lnTo>
                <a:lnTo>
                  <a:pt x="244386" y="603406"/>
                </a:lnTo>
                <a:lnTo>
                  <a:pt x="244386" y="596393"/>
                </a:lnTo>
                <a:lnTo>
                  <a:pt x="241542" y="593549"/>
                </a:lnTo>
                <a:close/>
              </a:path>
              <a:path w="346709" h="638810">
                <a:moveTo>
                  <a:pt x="257032" y="561494"/>
                </a:moveTo>
                <a:lnTo>
                  <a:pt x="266598" y="602301"/>
                </a:lnTo>
                <a:lnTo>
                  <a:pt x="266482" y="604702"/>
                </a:lnTo>
                <a:lnTo>
                  <a:pt x="257032" y="638304"/>
                </a:lnTo>
                <a:lnTo>
                  <a:pt x="331824" y="606251"/>
                </a:lnTo>
                <a:lnTo>
                  <a:pt x="287070" y="606251"/>
                </a:lnTo>
                <a:lnTo>
                  <a:pt x="284227" y="603406"/>
                </a:lnTo>
                <a:lnTo>
                  <a:pt x="284227" y="596393"/>
                </a:lnTo>
                <a:lnTo>
                  <a:pt x="287070" y="593549"/>
                </a:lnTo>
                <a:lnTo>
                  <a:pt x="331827" y="593549"/>
                </a:lnTo>
                <a:lnTo>
                  <a:pt x="257032" y="561494"/>
                </a:lnTo>
                <a:close/>
              </a:path>
              <a:path w="346709" h="638810">
                <a:moveTo>
                  <a:pt x="290577" y="593549"/>
                </a:moveTo>
                <a:lnTo>
                  <a:pt x="287070" y="593549"/>
                </a:lnTo>
                <a:lnTo>
                  <a:pt x="284227" y="596393"/>
                </a:lnTo>
                <a:lnTo>
                  <a:pt x="284227" y="603406"/>
                </a:lnTo>
                <a:lnTo>
                  <a:pt x="287070" y="606251"/>
                </a:lnTo>
                <a:lnTo>
                  <a:pt x="290577" y="606251"/>
                </a:lnTo>
                <a:lnTo>
                  <a:pt x="290577" y="593549"/>
                </a:lnTo>
                <a:close/>
              </a:path>
              <a:path w="346709" h="638810">
                <a:moveTo>
                  <a:pt x="301608" y="593549"/>
                </a:moveTo>
                <a:lnTo>
                  <a:pt x="290577" y="593549"/>
                </a:lnTo>
                <a:lnTo>
                  <a:pt x="290577" y="606251"/>
                </a:lnTo>
                <a:lnTo>
                  <a:pt x="301608" y="606251"/>
                </a:lnTo>
                <a:lnTo>
                  <a:pt x="301608" y="593549"/>
                </a:lnTo>
                <a:close/>
              </a:path>
              <a:path w="346709" h="638810">
                <a:moveTo>
                  <a:pt x="305114" y="593549"/>
                </a:moveTo>
                <a:lnTo>
                  <a:pt x="301608" y="593549"/>
                </a:lnTo>
                <a:lnTo>
                  <a:pt x="301608" y="606251"/>
                </a:lnTo>
                <a:lnTo>
                  <a:pt x="305114" y="606251"/>
                </a:lnTo>
                <a:lnTo>
                  <a:pt x="307958" y="603406"/>
                </a:lnTo>
                <a:lnTo>
                  <a:pt x="307958" y="596393"/>
                </a:lnTo>
                <a:lnTo>
                  <a:pt x="305114" y="593549"/>
                </a:lnTo>
                <a:close/>
              </a:path>
              <a:path w="346709" h="638810">
                <a:moveTo>
                  <a:pt x="331827" y="593549"/>
                </a:moveTo>
                <a:lnTo>
                  <a:pt x="305114" y="593549"/>
                </a:lnTo>
                <a:lnTo>
                  <a:pt x="307958" y="596393"/>
                </a:lnTo>
                <a:lnTo>
                  <a:pt x="307958" y="603406"/>
                </a:lnTo>
                <a:lnTo>
                  <a:pt x="305114" y="606251"/>
                </a:lnTo>
                <a:lnTo>
                  <a:pt x="331824" y="606251"/>
                </a:lnTo>
                <a:lnTo>
                  <a:pt x="346643" y="599899"/>
                </a:lnTo>
                <a:lnTo>
                  <a:pt x="331827" y="593549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5915" y="3729801"/>
            <a:ext cx="346710" cy="1191895"/>
          </a:xfrm>
          <a:custGeom>
            <a:avLst/>
            <a:gdLst/>
            <a:ahLst/>
            <a:cxnLst/>
            <a:rect l="l" t="t" r="r" b="b"/>
            <a:pathLst>
              <a:path w="346709" h="1191895">
                <a:moveTo>
                  <a:pt x="9856" y="0"/>
                </a:moveTo>
                <a:lnTo>
                  <a:pt x="2843" y="0"/>
                </a:lnTo>
                <a:lnTo>
                  <a:pt x="0" y="2844"/>
                </a:lnTo>
                <a:lnTo>
                  <a:pt x="0" y="22557"/>
                </a:lnTo>
                <a:lnTo>
                  <a:pt x="2843" y="25402"/>
                </a:lnTo>
                <a:lnTo>
                  <a:pt x="9856" y="25402"/>
                </a:lnTo>
                <a:lnTo>
                  <a:pt x="12701" y="22557"/>
                </a:lnTo>
                <a:lnTo>
                  <a:pt x="12701" y="2844"/>
                </a:lnTo>
                <a:lnTo>
                  <a:pt x="9856" y="0"/>
                </a:lnTo>
                <a:close/>
              </a:path>
              <a:path w="346709" h="1191895">
                <a:moveTo>
                  <a:pt x="9856" y="75708"/>
                </a:moveTo>
                <a:lnTo>
                  <a:pt x="2843" y="75708"/>
                </a:lnTo>
                <a:lnTo>
                  <a:pt x="0" y="78552"/>
                </a:lnTo>
                <a:lnTo>
                  <a:pt x="0" y="110769"/>
                </a:lnTo>
                <a:lnTo>
                  <a:pt x="2843" y="113612"/>
                </a:lnTo>
                <a:lnTo>
                  <a:pt x="9856" y="113612"/>
                </a:lnTo>
                <a:lnTo>
                  <a:pt x="12701" y="110769"/>
                </a:lnTo>
                <a:lnTo>
                  <a:pt x="12701" y="78552"/>
                </a:lnTo>
                <a:lnTo>
                  <a:pt x="9856" y="75708"/>
                </a:lnTo>
                <a:close/>
              </a:path>
              <a:path w="346709" h="1191895">
                <a:moveTo>
                  <a:pt x="9856" y="163918"/>
                </a:moveTo>
                <a:lnTo>
                  <a:pt x="2843" y="163918"/>
                </a:lnTo>
                <a:lnTo>
                  <a:pt x="0" y="166763"/>
                </a:lnTo>
                <a:lnTo>
                  <a:pt x="0" y="198979"/>
                </a:lnTo>
                <a:lnTo>
                  <a:pt x="2843" y="201823"/>
                </a:lnTo>
                <a:lnTo>
                  <a:pt x="9856" y="201823"/>
                </a:lnTo>
                <a:lnTo>
                  <a:pt x="12701" y="198979"/>
                </a:lnTo>
                <a:lnTo>
                  <a:pt x="12701" y="166763"/>
                </a:lnTo>
                <a:lnTo>
                  <a:pt x="9856" y="163918"/>
                </a:lnTo>
                <a:close/>
              </a:path>
              <a:path w="346709" h="1191895">
                <a:moveTo>
                  <a:pt x="9856" y="252130"/>
                </a:moveTo>
                <a:lnTo>
                  <a:pt x="2843" y="252130"/>
                </a:lnTo>
                <a:lnTo>
                  <a:pt x="0" y="254974"/>
                </a:lnTo>
                <a:lnTo>
                  <a:pt x="0" y="287190"/>
                </a:lnTo>
                <a:lnTo>
                  <a:pt x="2843" y="290034"/>
                </a:lnTo>
                <a:lnTo>
                  <a:pt x="9856" y="290034"/>
                </a:lnTo>
                <a:lnTo>
                  <a:pt x="12701" y="287190"/>
                </a:lnTo>
                <a:lnTo>
                  <a:pt x="12701" y="254974"/>
                </a:lnTo>
                <a:lnTo>
                  <a:pt x="9856" y="252130"/>
                </a:lnTo>
                <a:close/>
              </a:path>
              <a:path w="346709" h="1191895">
                <a:moveTo>
                  <a:pt x="9856" y="340340"/>
                </a:moveTo>
                <a:lnTo>
                  <a:pt x="2843" y="340340"/>
                </a:lnTo>
                <a:lnTo>
                  <a:pt x="0" y="343184"/>
                </a:lnTo>
                <a:lnTo>
                  <a:pt x="0" y="375401"/>
                </a:lnTo>
                <a:lnTo>
                  <a:pt x="2843" y="378245"/>
                </a:lnTo>
                <a:lnTo>
                  <a:pt x="9856" y="378245"/>
                </a:lnTo>
                <a:lnTo>
                  <a:pt x="12701" y="375401"/>
                </a:lnTo>
                <a:lnTo>
                  <a:pt x="12701" y="343184"/>
                </a:lnTo>
                <a:lnTo>
                  <a:pt x="9856" y="340340"/>
                </a:lnTo>
                <a:close/>
              </a:path>
              <a:path w="346709" h="1191895">
                <a:moveTo>
                  <a:pt x="9856" y="428551"/>
                </a:moveTo>
                <a:lnTo>
                  <a:pt x="2843" y="428551"/>
                </a:lnTo>
                <a:lnTo>
                  <a:pt x="0" y="431396"/>
                </a:lnTo>
                <a:lnTo>
                  <a:pt x="0" y="463612"/>
                </a:lnTo>
                <a:lnTo>
                  <a:pt x="2843" y="466455"/>
                </a:lnTo>
                <a:lnTo>
                  <a:pt x="9856" y="466455"/>
                </a:lnTo>
                <a:lnTo>
                  <a:pt x="12701" y="463612"/>
                </a:lnTo>
                <a:lnTo>
                  <a:pt x="12701" y="431396"/>
                </a:lnTo>
                <a:lnTo>
                  <a:pt x="9856" y="428551"/>
                </a:lnTo>
                <a:close/>
              </a:path>
              <a:path w="346709" h="1191895">
                <a:moveTo>
                  <a:pt x="9856" y="516763"/>
                </a:moveTo>
                <a:lnTo>
                  <a:pt x="2843" y="516763"/>
                </a:lnTo>
                <a:lnTo>
                  <a:pt x="0" y="519606"/>
                </a:lnTo>
                <a:lnTo>
                  <a:pt x="0" y="551822"/>
                </a:lnTo>
                <a:lnTo>
                  <a:pt x="2843" y="554667"/>
                </a:lnTo>
                <a:lnTo>
                  <a:pt x="9856" y="554667"/>
                </a:lnTo>
                <a:lnTo>
                  <a:pt x="12701" y="551822"/>
                </a:lnTo>
                <a:lnTo>
                  <a:pt x="12701" y="519606"/>
                </a:lnTo>
                <a:lnTo>
                  <a:pt x="9856" y="516763"/>
                </a:lnTo>
                <a:close/>
              </a:path>
              <a:path w="346709" h="1191895">
                <a:moveTo>
                  <a:pt x="9856" y="604973"/>
                </a:moveTo>
                <a:lnTo>
                  <a:pt x="2843" y="604973"/>
                </a:lnTo>
                <a:lnTo>
                  <a:pt x="0" y="607816"/>
                </a:lnTo>
                <a:lnTo>
                  <a:pt x="0" y="640034"/>
                </a:lnTo>
                <a:lnTo>
                  <a:pt x="2843" y="642877"/>
                </a:lnTo>
                <a:lnTo>
                  <a:pt x="9856" y="642877"/>
                </a:lnTo>
                <a:lnTo>
                  <a:pt x="12701" y="640034"/>
                </a:lnTo>
                <a:lnTo>
                  <a:pt x="12701" y="607816"/>
                </a:lnTo>
                <a:lnTo>
                  <a:pt x="9856" y="604973"/>
                </a:lnTo>
                <a:close/>
              </a:path>
              <a:path w="346709" h="1191895">
                <a:moveTo>
                  <a:pt x="9856" y="693183"/>
                </a:moveTo>
                <a:lnTo>
                  <a:pt x="2843" y="693183"/>
                </a:lnTo>
                <a:lnTo>
                  <a:pt x="0" y="696028"/>
                </a:lnTo>
                <a:lnTo>
                  <a:pt x="0" y="728244"/>
                </a:lnTo>
                <a:lnTo>
                  <a:pt x="2843" y="731088"/>
                </a:lnTo>
                <a:lnTo>
                  <a:pt x="9856" y="731088"/>
                </a:lnTo>
                <a:lnTo>
                  <a:pt x="12701" y="728244"/>
                </a:lnTo>
                <a:lnTo>
                  <a:pt x="12701" y="696028"/>
                </a:lnTo>
                <a:lnTo>
                  <a:pt x="9856" y="693183"/>
                </a:lnTo>
                <a:close/>
              </a:path>
              <a:path w="346709" h="1191895">
                <a:moveTo>
                  <a:pt x="9856" y="781395"/>
                </a:moveTo>
                <a:lnTo>
                  <a:pt x="2843" y="781395"/>
                </a:lnTo>
                <a:lnTo>
                  <a:pt x="0" y="784238"/>
                </a:lnTo>
                <a:lnTo>
                  <a:pt x="0" y="816455"/>
                </a:lnTo>
                <a:lnTo>
                  <a:pt x="2843" y="819299"/>
                </a:lnTo>
                <a:lnTo>
                  <a:pt x="9856" y="819299"/>
                </a:lnTo>
                <a:lnTo>
                  <a:pt x="12701" y="816455"/>
                </a:lnTo>
                <a:lnTo>
                  <a:pt x="12701" y="784238"/>
                </a:lnTo>
                <a:lnTo>
                  <a:pt x="9856" y="781395"/>
                </a:lnTo>
                <a:close/>
              </a:path>
              <a:path w="346709" h="1191895">
                <a:moveTo>
                  <a:pt x="9856" y="869605"/>
                </a:moveTo>
                <a:lnTo>
                  <a:pt x="2843" y="869605"/>
                </a:lnTo>
                <a:lnTo>
                  <a:pt x="0" y="872449"/>
                </a:lnTo>
                <a:lnTo>
                  <a:pt x="0" y="904666"/>
                </a:lnTo>
                <a:lnTo>
                  <a:pt x="2843" y="907510"/>
                </a:lnTo>
                <a:lnTo>
                  <a:pt x="9856" y="907510"/>
                </a:lnTo>
                <a:lnTo>
                  <a:pt x="12701" y="904666"/>
                </a:lnTo>
                <a:lnTo>
                  <a:pt x="12701" y="872449"/>
                </a:lnTo>
                <a:lnTo>
                  <a:pt x="9856" y="869605"/>
                </a:lnTo>
                <a:close/>
              </a:path>
              <a:path w="346709" h="1191895">
                <a:moveTo>
                  <a:pt x="9856" y="957816"/>
                </a:moveTo>
                <a:lnTo>
                  <a:pt x="2843" y="957816"/>
                </a:lnTo>
                <a:lnTo>
                  <a:pt x="0" y="960661"/>
                </a:lnTo>
                <a:lnTo>
                  <a:pt x="0" y="992877"/>
                </a:lnTo>
                <a:lnTo>
                  <a:pt x="2843" y="995720"/>
                </a:lnTo>
                <a:lnTo>
                  <a:pt x="9856" y="995720"/>
                </a:lnTo>
                <a:lnTo>
                  <a:pt x="12701" y="992877"/>
                </a:lnTo>
                <a:lnTo>
                  <a:pt x="12701" y="960661"/>
                </a:lnTo>
                <a:lnTo>
                  <a:pt x="9856" y="957816"/>
                </a:lnTo>
                <a:close/>
              </a:path>
              <a:path w="346709" h="1191895">
                <a:moveTo>
                  <a:pt x="9856" y="1046027"/>
                </a:moveTo>
                <a:lnTo>
                  <a:pt x="2843" y="1046027"/>
                </a:lnTo>
                <a:lnTo>
                  <a:pt x="0" y="1048871"/>
                </a:lnTo>
                <a:lnTo>
                  <a:pt x="0" y="1081087"/>
                </a:lnTo>
                <a:lnTo>
                  <a:pt x="2843" y="1083932"/>
                </a:lnTo>
                <a:lnTo>
                  <a:pt x="9856" y="1083932"/>
                </a:lnTo>
                <a:lnTo>
                  <a:pt x="12701" y="1081087"/>
                </a:lnTo>
                <a:lnTo>
                  <a:pt x="12701" y="1048871"/>
                </a:lnTo>
                <a:lnTo>
                  <a:pt x="9856" y="1046027"/>
                </a:lnTo>
                <a:close/>
              </a:path>
              <a:path w="346709" h="1191895">
                <a:moveTo>
                  <a:pt x="0" y="1153253"/>
                </a:moveTo>
                <a:lnTo>
                  <a:pt x="0" y="1156759"/>
                </a:lnTo>
                <a:lnTo>
                  <a:pt x="2843" y="1159603"/>
                </a:lnTo>
                <a:lnTo>
                  <a:pt x="6350" y="1159603"/>
                </a:lnTo>
                <a:lnTo>
                  <a:pt x="0" y="1153253"/>
                </a:lnTo>
                <a:close/>
              </a:path>
              <a:path w="346709" h="1191895">
                <a:moveTo>
                  <a:pt x="9856" y="1134238"/>
                </a:moveTo>
                <a:lnTo>
                  <a:pt x="2843" y="1134238"/>
                </a:lnTo>
                <a:lnTo>
                  <a:pt x="0" y="1137081"/>
                </a:lnTo>
                <a:lnTo>
                  <a:pt x="0" y="1153253"/>
                </a:lnTo>
                <a:lnTo>
                  <a:pt x="6350" y="1159603"/>
                </a:lnTo>
                <a:lnTo>
                  <a:pt x="6350" y="1146902"/>
                </a:lnTo>
                <a:lnTo>
                  <a:pt x="12701" y="1146902"/>
                </a:lnTo>
                <a:lnTo>
                  <a:pt x="12701" y="1137081"/>
                </a:lnTo>
                <a:lnTo>
                  <a:pt x="9856" y="1134238"/>
                </a:lnTo>
                <a:close/>
              </a:path>
              <a:path w="346709" h="1191895">
                <a:moveTo>
                  <a:pt x="12701" y="1146902"/>
                </a:moveTo>
                <a:lnTo>
                  <a:pt x="6350" y="1146902"/>
                </a:lnTo>
                <a:lnTo>
                  <a:pt x="6350" y="1159603"/>
                </a:lnTo>
                <a:lnTo>
                  <a:pt x="12701" y="1153253"/>
                </a:lnTo>
                <a:lnTo>
                  <a:pt x="12701" y="1146902"/>
                </a:lnTo>
                <a:close/>
              </a:path>
              <a:path w="346709" h="1191895">
                <a:moveTo>
                  <a:pt x="12701" y="1153253"/>
                </a:moveTo>
                <a:lnTo>
                  <a:pt x="6350" y="1159603"/>
                </a:lnTo>
                <a:lnTo>
                  <a:pt x="9856" y="1159603"/>
                </a:lnTo>
                <a:lnTo>
                  <a:pt x="12701" y="1156759"/>
                </a:lnTo>
                <a:lnTo>
                  <a:pt x="12701" y="1153253"/>
                </a:lnTo>
                <a:close/>
              </a:path>
              <a:path w="346709" h="1191895">
                <a:moveTo>
                  <a:pt x="17369" y="1146902"/>
                </a:moveTo>
                <a:lnTo>
                  <a:pt x="12701" y="1146902"/>
                </a:lnTo>
                <a:lnTo>
                  <a:pt x="12701" y="1156759"/>
                </a:lnTo>
                <a:lnTo>
                  <a:pt x="9856" y="1159603"/>
                </a:lnTo>
                <a:lnTo>
                  <a:pt x="17369" y="1159603"/>
                </a:lnTo>
                <a:lnTo>
                  <a:pt x="17369" y="1146902"/>
                </a:lnTo>
                <a:close/>
              </a:path>
              <a:path w="346709" h="1191895">
                <a:moveTo>
                  <a:pt x="20876" y="1146902"/>
                </a:moveTo>
                <a:lnTo>
                  <a:pt x="17369" y="1146902"/>
                </a:lnTo>
                <a:lnTo>
                  <a:pt x="17369" y="1159603"/>
                </a:lnTo>
                <a:lnTo>
                  <a:pt x="20876" y="1159603"/>
                </a:lnTo>
                <a:lnTo>
                  <a:pt x="23719" y="1156759"/>
                </a:lnTo>
                <a:lnTo>
                  <a:pt x="23719" y="1149747"/>
                </a:lnTo>
                <a:lnTo>
                  <a:pt x="20876" y="1146902"/>
                </a:lnTo>
                <a:close/>
              </a:path>
              <a:path w="346709" h="1191895">
                <a:moveTo>
                  <a:pt x="69908" y="1146902"/>
                </a:moveTo>
                <a:lnTo>
                  <a:pt x="66401" y="1146902"/>
                </a:lnTo>
                <a:lnTo>
                  <a:pt x="63558" y="1149747"/>
                </a:lnTo>
                <a:lnTo>
                  <a:pt x="63558" y="1156759"/>
                </a:lnTo>
                <a:lnTo>
                  <a:pt x="66401" y="1159603"/>
                </a:lnTo>
                <a:lnTo>
                  <a:pt x="69908" y="1159603"/>
                </a:lnTo>
                <a:lnTo>
                  <a:pt x="69908" y="1146902"/>
                </a:lnTo>
                <a:close/>
              </a:path>
              <a:path w="346709" h="1191895">
                <a:moveTo>
                  <a:pt x="90921" y="1146902"/>
                </a:moveTo>
                <a:lnTo>
                  <a:pt x="69908" y="1146902"/>
                </a:lnTo>
                <a:lnTo>
                  <a:pt x="69908" y="1159603"/>
                </a:lnTo>
                <a:lnTo>
                  <a:pt x="90921" y="1159603"/>
                </a:lnTo>
                <a:lnTo>
                  <a:pt x="90921" y="1146902"/>
                </a:lnTo>
                <a:close/>
              </a:path>
              <a:path w="346709" h="1191895">
                <a:moveTo>
                  <a:pt x="94428" y="1146902"/>
                </a:moveTo>
                <a:lnTo>
                  <a:pt x="90921" y="1146902"/>
                </a:lnTo>
                <a:lnTo>
                  <a:pt x="90921" y="1159603"/>
                </a:lnTo>
                <a:lnTo>
                  <a:pt x="94428" y="1159603"/>
                </a:lnTo>
                <a:lnTo>
                  <a:pt x="97271" y="1156759"/>
                </a:lnTo>
                <a:lnTo>
                  <a:pt x="97271" y="1149747"/>
                </a:lnTo>
                <a:lnTo>
                  <a:pt x="94428" y="1146902"/>
                </a:lnTo>
                <a:close/>
              </a:path>
              <a:path w="346709" h="1191895">
                <a:moveTo>
                  <a:pt x="143463" y="1146902"/>
                </a:moveTo>
                <a:lnTo>
                  <a:pt x="139956" y="1146902"/>
                </a:lnTo>
                <a:lnTo>
                  <a:pt x="137113" y="1149747"/>
                </a:lnTo>
                <a:lnTo>
                  <a:pt x="137113" y="1156759"/>
                </a:lnTo>
                <a:lnTo>
                  <a:pt x="139956" y="1159603"/>
                </a:lnTo>
                <a:lnTo>
                  <a:pt x="143463" y="1159603"/>
                </a:lnTo>
                <a:lnTo>
                  <a:pt x="143463" y="1146902"/>
                </a:lnTo>
                <a:close/>
              </a:path>
              <a:path w="346709" h="1191895">
                <a:moveTo>
                  <a:pt x="164476" y="1146902"/>
                </a:moveTo>
                <a:lnTo>
                  <a:pt x="143463" y="1146902"/>
                </a:lnTo>
                <a:lnTo>
                  <a:pt x="143463" y="1159603"/>
                </a:lnTo>
                <a:lnTo>
                  <a:pt x="164476" y="1159603"/>
                </a:lnTo>
                <a:lnTo>
                  <a:pt x="164476" y="1146902"/>
                </a:lnTo>
                <a:close/>
              </a:path>
              <a:path w="346709" h="1191895">
                <a:moveTo>
                  <a:pt x="167982" y="1146902"/>
                </a:moveTo>
                <a:lnTo>
                  <a:pt x="164476" y="1146902"/>
                </a:lnTo>
                <a:lnTo>
                  <a:pt x="164476" y="1159603"/>
                </a:lnTo>
                <a:lnTo>
                  <a:pt x="167982" y="1159603"/>
                </a:lnTo>
                <a:lnTo>
                  <a:pt x="170827" y="1156759"/>
                </a:lnTo>
                <a:lnTo>
                  <a:pt x="170827" y="1149747"/>
                </a:lnTo>
                <a:lnTo>
                  <a:pt x="167982" y="1146902"/>
                </a:lnTo>
                <a:close/>
              </a:path>
              <a:path w="346709" h="1191895">
                <a:moveTo>
                  <a:pt x="217018" y="1146902"/>
                </a:moveTo>
                <a:lnTo>
                  <a:pt x="213512" y="1146902"/>
                </a:lnTo>
                <a:lnTo>
                  <a:pt x="210668" y="1149747"/>
                </a:lnTo>
                <a:lnTo>
                  <a:pt x="210668" y="1156759"/>
                </a:lnTo>
                <a:lnTo>
                  <a:pt x="213512" y="1159603"/>
                </a:lnTo>
                <a:lnTo>
                  <a:pt x="217018" y="1159603"/>
                </a:lnTo>
                <a:lnTo>
                  <a:pt x="217018" y="1146902"/>
                </a:lnTo>
                <a:close/>
              </a:path>
              <a:path w="346709" h="1191895">
                <a:moveTo>
                  <a:pt x="238036" y="1146902"/>
                </a:moveTo>
                <a:lnTo>
                  <a:pt x="217018" y="1146902"/>
                </a:lnTo>
                <a:lnTo>
                  <a:pt x="217018" y="1159603"/>
                </a:lnTo>
                <a:lnTo>
                  <a:pt x="238036" y="1159603"/>
                </a:lnTo>
                <a:lnTo>
                  <a:pt x="238036" y="1146902"/>
                </a:lnTo>
                <a:close/>
              </a:path>
              <a:path w="346709" h="1191895">
                <a:moveTo>
                  <a:pt x="241542" y="1146902"/>
                </a:moveTo>
                <a:lnTo>
                  <a:pt x="238036" y="1146902"/>
                </a:lnTo>
                <a:lnTo>
                  <a:pt x="238036" y="1159603"/>
                </a:lnTo>
                <a:lnTo>
                  <a:pt x="241542" y="1159603"/>
                </a:lnTo>
                <a:lnTo>
                  <a:pt x="244386" y="1156759"/>
                </a:lnTo>
                <a:lnTo>
                  <a:pt x="244386" y="1149747"/>
                </a:lnTo>
                <a:lnTo>
                  <a:pt x="241542" y="1146902"/>
                </a:lnTo>
                <a:close/>
              </a:path>
              <a:path w="346709" h="1191895">
                <a:moveTo>
                  <a:pt x="257032" y="1114849"/>
                </a:moveTo>
                <a:lnTo>
                  <a:pt x="266598" y="1155654"/>
                </a:lnTo>
                <a:lnTo>
                  <a:pt x="266482" y="1158055"/>
                </a:lnTo>
                <a:lnTo>
                  <a:pt x="257032" y="1191658"/>
                </a:lnTo>
                <a:lnTo>
                  <a:pt x="331827" y="1159603"/>
                </a:lnTo>
                <a:lnTo>
                  <a:pt x="287070" y="1159603"/>
                </a:lnTo>
                <a:lnTo>
                  <a:pt x="284227" y="1156759"/>
                </a:lnTo>
                <a:lnTo>
                  <a:pt x="284227" y="1149747"/>
                </a:lnTo>
                <a:lnTo>
                  <a:pt x="287070" y="1146902"/>
                </a:lnTo>
                <a:lnTo>
                  <a:pt x="331824" y="1146902"/>
                </a:lnTo>
                <a:lnTo>
                  <a:pt x="257032" y="1114849"/>
                </a:lnTo>
                <a:close/>
              </a:path>
              <a:path w="346709" h="1191895">
                <a:moveTo>
                  <a:pt x="290577" y="1146902"/>
                </a:moveTo>
                <a:lnTo>
                  <a:pt x="287070" y="1146902"/>
                </a:lnTo>
                <a:lnTo>
                  <a:pt x="284227" y="1149747"/>
                </a:lnTo>
                <a:lnTo>
                  <a:pt x="284227" y="1156759"/>
                </a:lnTo>
                <a:lnTo>
                  <a:pt x="287070" y="1159603"/>
                </a:lnTo>
                <a:lnTo>
                  <a:pt x="290577" y="1159603"/>
                </a:lnTo>
                <a:lnTo>
                  <a:pt x="290577" y="1146902"/>
                </a:lnTo>
                <a:close/>
              </a:path>
              <a:path w="346709" h="1191895">
                <a:moveTo>
                  <a:pt x="301608" y="1146902"/>
                </a:moveTo>
                <a:lnTo>
                  <a:pt x="290577" y="1146902"/>
                </a:lnTo>
                <a:lnTo>
                  <a:pt x="290577" y="1159603"/>
                </a:lnTo>
                <a:lnTo>
                  <a:pt x="301608" y="1159603"/>
                </a:lnTo>
                <a:lnTo>
                  <a:pt x="301608" y="1146902"/>
                </a:lnTo>
                <a:close/>
              </a:path>
              <a:path w="346709" h="1191895">
                <a:moveTo>
                  <a:pt x="305114" y="1146902"/>
                </a:moveTo>
                <a:lnTo>
                  <a:pt x="301608" y="1146902"/>
                </a:lnTo>
                <a:lnTo>
                  <a:pt x="301608" y="1159603"/>
                </a:lnTo>
                <a:lnTo>
                  <a:pt x="305114" y="1159603"/>
                </a:lnTo>
                <a:lnTo>
                  <a:pt x="307958" y="1156759"/>
                </a:lnTo>
                <a:lnTo>
                  <a:pt x="307958" y="1149747"/>
                </a:lnTo>
                <a:lnTo>
                  <a:pt x="305114" y="1146902"/>
                </a:lnTo>
                <a:close/>
              </a:path>
              <a:path w="346709" h="1191895">
                <a:moveTo>
                  <a:pt x="331824" y="1146902"/>
                </a:moveTo>
                <a:lnTo>
                  <a:pt x="305114" y="1146902"/>
                </a:lnTo>
                <a:lnTo>
                  <a:pt x="307958" y="1149747"/>
                </a:lnTo>
                <a:lnTo>
                  <a:pt x="307958" y="1156759"/>
                </a:lnTo>
                <a:lnTo>
                  <a:pt x="305114" y="1159603"/>
                </a:lnTo>
                <a:lnTo>
                  <a:pt x="331827" y="1159603"/>
                </a:lnTo>
                <a:lnTo>
                  <a:pt x="346643" y="1153253"/>
                </a:lnTo>
                <a:lnTo>
                  <a:pt x="331824" y="1146902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580" y="1872251"/>
            <a:ext cx="1178205" cy="99412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61584" y="3410204"/>
            <a:ext cx="2101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5865F0"/>
                </a:solidFill>
                <a:latin typeface="Montserrat ExtraBold"/>
                <a:cs typeface="Montserrat ExtraBold"/>
              </a:rPr>
              <a:t>НЕЗАПЛАНИРОВАННЫХ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05131" y="3247928"/>
            <a:ext cx="2674620" cy="648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50" b="1" spc="20">
                <a:solidFill>
                  <a:srgbClr val="F6578B"/>
                </a:solidFill>
                <a:latin typeface="Montserrat ExtraBold"/>
                <a:cs typeface="Montserrat ExtraBold"/>
              </a:rPr>
              <a:t>61%</a:t>
            </a:r>
            <a:r>
              <a:rPr sz="4050" b="1" spc="-95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1800" b="1" spc="-7" baseline="2000">
                <a:solidFill>
                  <a:srgbClr val="5865F0"/>
                </a:solidFill>
                <a:latin typeface="Montserrat ExtraBold"/>
                <a:cs typeface="Montserrat ExtraBold"/>
              </a:rPr>
              <a:t>БЕРЕМЕННОСТЕЙ</a:t>
            </a:r>
            <a:endParaRPr sz="1800" baseline="2000">
              <a:latin typeface="Montserrat ExtraBold"/>
              <a:cs typeface="Montserrat Extra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2279" y="4687630"/>
            <a:ext cx="4673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5865F0"/>
                </a:solidFill>
                <a:latin typeface="Montserrat ExtraBold"/>
                <a:cs typeface="Montserrat ExtraBold"/>
              </a:rPr>
              <a:t>ВС</a:t>
            </a:r>
            <a:r>
              <a:rPr sz="1200" b="1" spc="-10">
                <a:solidFill>
                  <a:srgbClr val="5865F0"/>
                </a:solidFill>
                <a:latin typeface="Montserrat ExtraBold"/>
                <a:cs typeface="Montserrat ExtraBold"/>
              </a:rPr>
              <a:t>Е</a:t>
            </a:r>
            <a:r>
              <a:rPr sz="1200" b="1">
                <a:solidFill>
                  <a:srgbClr val="5865F0"/>
                </a:solidFill>
                <a:latin typeface="Montserrat ExtraBold"/>
                <a:cs typeface="Montserrat ExtraBold"/>
              </a:rPr>
              <a:t>Х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5892" y="4520669"/>
            <a:ext cx="2745105" cy="648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50" b="1" spc="25">
                <a:solidFill>
                  <a:srgbClr val="F6578B"/>
                </a:solidFill>
                <a:latin typeface="Montserrat ExtraBold"/>
                <a:cs typeface="Montserrat ExtraBold"/>
              </a:rPr>
              <a:t>29%</a:t>
            </a:r>
            <a:r>
              <a:rPr sz="4050" b="1" spc="-340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5">
                <a:solidFill>
                  <a:srgbClr val="5865F0"/>
                </a:solidFill>
                <a:latin typeface="Montserrat ExtraBold"/>
                <a:cs typeface="Montserrat ExtraBold"/>
              </a:rPr>
              <a:t>БЕРЕМЕННОСТЕЙ</a:t>
            </a:r>
            <a:endParaRPr sz="1200">
              <a:latin typeface="Montserrat ExtraBold"/>
              <a:cs typeface="Montserrat Extra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2349" y="3283632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323550" y="0"/>
                </a:moveTo>
                <a:lnTo>
                  <a:pt x="371362" y="3508"/>
                </a:lnTo>
                <a:lnTo>
                  <a:pt x="416996" y="13698"/>
                </a:lnTo>
                <a:lnTo>
                  <a:pt x="459951" y="30071"/>
                </a:lnTo>
                <a:lnTo>
                  <a:pt x="499727" y="52126"/>
                </a:lnTo>
                <a:lnTo>
                  <a:pt x="535824" y="79362"/>
                </a:lnTo>
                <a:lnTo>
                  <a:pt x="567740" y="111278"/>
                </a:lnTo>
                <a:lnTo>
                  <a:pt x="594976" y="147375"/>
                </a:lnTo>
                <a:lnTo>
                  <a:pt x="617031" y="187151"/>
                </a:lnTo>
                <a:lnTo>
                  <a:pt x="633404" y="230106"/>
                </a:lnTo>
                <a:lnTo>
                  <a:pt x="643594" y="275740"/>
                </a:lnTo>
                <a:lnTo>
                  <a:pt x="647103" y="323552"/>
                </a:lnTo>
                <a:lnTo>
                  <a:pt x="643594" y="371364"/>
                </a:lnTo>
                <a:lnTo>
                  <a:pt x="633404" y="416997"/>
                </a:lnTo>
                <a:lnTo>
                  <a:pt x="617031" y="459952"/>
                </a:lnTo>
                <a:lnTo>
                  <a:pt x="594976" y="499728"/>
                </a:lnTo>
                <a:lnTo>
                  <a:pt x="567740" y="535824"/>
                </a:lnTo>
                <a:lnTo>
                  <a:pt x="535824" y="567741"/>
                </a:lnTo>
                <a:lnTo>
                  <a:pt x="499727" y="594976"/>
                </a:lnTo>
                <a:lnTo>
                  <a:pt x="459951" y="617031"/>
                </a:lnTo>
                <a:lnTo>
                  <a:pt x="416996" y="633404"/>
                </a:lnTo>
                <a:lnTo>
                  <a:pt x="371362" y="643594"/>
                </a:lnTo>
                <a:lnTo>
                  <a:pt x="323550" y="647103"/>
                </a:lnTo>
                <a:lnTo>
                  <a:pt x="275738" y="643594"/>
                </a:lnTo>
                <a:lnTo>
                  <a:pt x="230105" y="633404"/>
                </a:lnTo>
                <a:lnTo>
                  <a:pt x="187150" y="617031"/>
                </a:lnTo>
                <a:lnTo>
                  <a:pt x="147374" y="594976"/>
                </a:lnTo>
                <a:lnTo>
                  <a:pt x="111278" y="567741"/>
                </a:lnTo>
                <a:lnTo>
                  <a:pt x="79361" y="535824"/>
                </a:lnTo>
                <a:lnTo>
                  <a:pt x="52126" y="499728"/>
                </a:lnTo>
                <a:lnTo>
                  <a:pt x="30071" y="459952"/>
                </a:lnTo>
                <a:lnTo>
                  <a:pt x="13698" y="416997"/>
                </a:lnTo>
                <a:lnTo>
                  <a:pt x="3508" y="371364"/>
                </a:lnTo>
                <a:lnTo>
                  <a:pt x="0" y="323552"/>
                </a:lnTo>
                <a:lnTo>
                  <a:pt x="3508" y="275740"/>
                </a:lnTo>
                <a:lnTo>
                  <a:pt x="13698" y="230106"/>
                </a:lnTo>
                <a:lnTo>
                  <a:pt x="30071" y="187151"/>
                </a:lnTo>
                <a:lnTo>
                  <a:pt x="52126" y="147375"/>
                </a:lnTo>
                <a:lnTo>
                  <a:pt x="79361" y="111278"/>
                </a:lnTo>
                <a:lnTo>
                  <a:pt x="111278" y="79362"/>
                </a:lnTo>
                <a:lnTo>
                  <a:pt x="147374" y="52126"/>
                </a:lnTo>
                <a:lnTo>
                  <a:pt x="187150" y="30071"/>
                </a:lnTo>
                <a:lnTo>
                  <a:pt x="230105" y="13698"/>
                </a:lnTo>
                <a:lnTo>
                  <a:pt x="275738" y="3508"/>
                </a:lnTo>
                <a:lnTo>
                  <a:pt x="323550" y="0"/>
                </a:lnTo>
                <a:close/>
              </a:path>
            </a:pathLst>
          </a:custGeom>
          <a:ln w="16510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0681" y="3283632"/>
            <a:ext cx="488950" cy="647700"/>
          </a:xfrm>
          <a:custGeom>
            <a:avLst/>
            <a:gdLst/>
            <a:ahLst/>
            <a:cxnLst/>
            <a:rect l="l" t="t" r="r" b="b"/>
            <a:pathLst>
              <a:path w="488950" h="647700">
                <a:moveTo>
                  <a:pt x="165214" y="0"/>
                </a:moveTo>
                <a:lnTo>
                  <a:pt x="165218" y="323552"/>
                </a:lnTo>
                <a:lnTo>
                  <a:pt x="0" y="601739"/>
                </a:lnTo>
                <a:lnTo>
                  <a:pt x="38730" y="621354"/>
                </a:lnTo>
                <a:lnTo>
                  <a:pt x="79552" y="635556"/>
                </a:lnTo>
                <a:lnTo>
                  <a:pt x="121902" y="644190"/>
                </a:lnTo>
                <a:lnTo>
                  <a:pt x="165218" y="647103"/>
                </a:lnTo>
                <a:lnTo>
                  <a:pt x="213030" y="643594"/>
                </a:lnTo>
                <a:lnTo>
                  <a:pt x="258664" y="633404"/>
                </a:lnTo>
                <a:lnTo>
                  <a:pt x="301619" y="617031"/>
                </a:lnTo>
                <a:lnTo>
                  <a:pt x="341395" y="594976"/>
                </a:lnTo>
                <a:lnTo>
                  <a:pt x="377492" y="567741"/>
                </a:lnTo>
                <a:lnTo>
                  <a:pt x="409408" y="535824"/>
                </a:lnTo>
                <a:lnTo>
                  <a:pt x="436644" y="499728"/>
                </a:lnTo>
                <a:lnTo>
                  <a:pt x="458699" y="459952"/>
                </a:lnTo>
                <a:lnTo>
                  <a:pt x="475071" y="416997"/>
                </a:lnTo>
                <a:lnTo>
                  <a:pt x="485262" y="371364"/>
                </a:lnTo>
                <a:lnTo>
                  <a:pt x="488770" y="323552"/>
                </a:lnTo>
                <a:lnTo>
                  <a:pt x="485262" y="275740"/>
                </a:lnTo>
                <a:lnTo>
                  <a:pt x="475071" y="230106"/>
                </a:lnTo>
                <a:lnTo>
                  <a:pt x="458699" y="187151"/>
                </a:lnTo>
                <a:lnTo>
                  <a:pt x="436644" y="147375"/>
                </a:lnTo>
                <a:lnTo>
                  <a:pt x="409408" y="111278"/>
                </a:lnTo>
                <a:lnTo>
                  <a:pt x="377492" y="79362"/>
                </a:lnTo>
                <a:lnTo>
                  <a:pt x="341395" y="52126"/>
                </a:lnTo>
                <a:lnTo>
                  <a:pt x="301619" y="30071"/>
                </a:lnTo>
                <a:lnTo>
                  <a:pt x="258664" y="13698"/>
                </a:lnTo>
                <a:lnTo>
                  <a:pt x="213030" y="3508"/>
                </a:lnTo>
                <a:lnTo>
                  <a:pt x="165214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0681" y="3283632"/>
            <a:ext cx="488950" cy="647700"/>
          </a:xfrm>
          <a:custGeom>
            <a:avLst/>
            <a:gdLst/>
            <a:ahLst/>
            <a:cxnLst/>
            <a:rect l="l" t="t" r="r" b="b"/>
            <a:pathLst>
              <a:path w="488950" h="647700">
                <a:moveTo>
                  <a:pt x="165218" y="323552"/>
                </a:moveTo>
                <a:lnTo>
                  <a:pt x="165214" y="0"/>
                </a:lnTo>
                <a:lnTo>
                  <a:pt x="213030" y="3508"/>
                </a:lnTo>
                <a:lnTo>
                  <a:pt x="258664" y="13698"/>
                </a:lnTo>
                <a:lnTo>
                  <a:pt x="301619" y="30071"/>
                </a:lnTo>
                <a:lnTo>
                  <a:pt x="341395" y="52126"/>
                </a:lnTo>
                <a:lnTo>
                  <a:pt x="377492" y="79362"/>
                </a:lnTo>
                <a:lnTo>
                  <a:pt x="409408" y="111278"/>
                </a:lnTo>
                <a:lnTo>
                  <a:pt x="436644" y="147375"/>
                </a:lnTo>
                <a:lnTo>
                  <a:pt x="458699" y="187151"/>
                </a:lnTo>
                <a:lnTo>
                  <a:pt x="475071" y="230106"/>
                </a:lnTo>
                <a:lnTo>
                  <a:pt x="485262" y="275740"/>
                </a:lnTo>
                <a:lnTo>
                  <a:pt x="488770" y="323552"/>
                </a:lnTo>
                <a:lnTo>
                  <a:pt x="485262" y="371364"/>
                </a:lnTo>
                <a:lnTo>
                  <a:pt x="475071" y="416997"/>
                </a:lnTo>
                <a:lnTo>
                  <a:pt x="458699" y="459952"/>
                </a:lnTo>
                <a:lnTo>
                  <a:pt x="436644" y="499728"/>
                </a:lnTo>
                <a:lnTo>
                  <a:pt x="409408" y="535824"/>
                </a:lnTo>
                <a:lnTo>
                  <a:pt x="377492" y="567741"/>
                </a:lnTo>
                <a:lnTo>
                  <a:pt x="341395" y="594976"/>
                </a:lnTo>
                <a:lnTo>
                  <a:pt x="301619" y="617031"/>
                </a:lnTo>
                <a:lnTo>
                  <a:pt x="258664" y="633404"/>
                </a:lnTo>
                <a:lnTo>
                  <a:pt x="213030" y="643594"/>
                </a:lnTo>
                <a:lnTo>
                  <a:pt x="165218" y="647103"/>
                </a:lnTo>
                <a:lnTo>
                  <a:pt x="121902" y="644190"/>
                </a:lnTo>
                <a:lnTo>
                  <a:pt x="79552" y="635556"/>
                </a:lnTo>
                <a:lnTo>
                  <a:pt x="38730" y="621354"/>
                </a:lnTo>
                <a:lnTo>
                  <a:pt x="0" y="601739"/>
                </a:lnTo>
                <a:lnTo>
                  <a:pt x="165218" y="323552"/>
                </a:lnTo>
                <a:close/>
              </a:path>
            </a:pathLst>
          </a:custGeom>
          <a:ln w="16510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36950" y="328363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69" h="433070">
                <a:moveTo>
                  <a:pt x="216400" y="0"/>
                </a:moveTo>
                <a:lnTo>
                  <a:pt x="166782" y="5715"/>
                </a:lnTo>
                <a:lnTo>
                  <a:pt x="121233" y="21995"/>
                </a:lnTo>
                <a:lnTo>
                  <a:pt x="81053" y="47541"/>
                </a:lnTo>
                <a:lnTo>
                  <a:pt x="47541" y="81053"/>
                </a:lnTo>
                <a:lnTo>
                  <a:pt x="21995" y="121233"/>
                </a:lnTo>
                <a:lnTo>
                  <a:pt x="5715" y="166781"/>
                </a:lnTo>
                <a:lnTo>
                  <a:pt x="0" y="216399"/>
                </a:lnTo>
                <a:lnTo>
                  <a:pt x="5715" y="266018"/>
                </a:lnTo>
                <a:lnTo>
                  <a:pt x="21995" y="311568"/>
                </a:lnTo>
                <a:lnTo>
                  <a:pt x="47541" y="351748"/>
                </a:lnTo>
                <a:lnTo>
                  <a:pt x="81053" y="385261"/>
                </a:lnTo>
                <a:lnTo>
                  <a:pt x="121233" y="410806"/>
                </a:lnTo>
                <a:lnTo>
                  <a:pt x="166782" y="427086"/>
                </a:lnTo>
                <a:lnTo>
                  <a:pt x="216400" y="432802"/>
                </a:lnTo>
                <a:lnTo>
                  <a:pt x="266019" y="427086"/>
                </a:lnTo>
                <a:lnTo>
                  <a:pt x="311568" y="410806"/>
                </a:lnTo>
                <a:lnTo>
                  <a:pt x="351749" y="385261"/>
                </a:lnTo>
                <a:lnTo>
                  <a:pt x="385261" y="351748"/>
                </a:lnTo>
                <a:lnTo>
                  <a:pt x="410807" y="311568"/>
                </a:lnTo>
                <a:lnTo>
                  <a:pt x="427087" y="266018"/>
                </a:lnTo>
                <a:lnTo>
                  <a:pt x="432803" y="216399"/>
                </a:lnTo>
                <a:lnTo>
                  <a:pt x="427087" y="166781"/>
                </a:lnTo>
                <a:lnTo>
                  <a:pt x="410807" y="121233"/>
                </a:lnTo>
                <a:lnTo>
                  <a:pt x="385261" y="81053"/>
                </a:lnTo>
                <a:lnTo>
                  <a:pt x="351749" y="47541"/>
                </a:lnTo>
                <a:lnTo>
                  <a:pt x="311568" y="21995"/>
                </a:lnTo>
                <a:lnTo>
                  <a:pt x="266019" y="5715"/>
                </a:lnTo>
                <a:lnTo>
                  <a:pt x="21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36950" y="3283632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69" h="433070">
                <a:moveTo>
                  <a:pt x="216400" y="0"/>
                </a:moveTo>
                <a:lnTo>
                  <a:pt x="266019" y="5715"/>
                </a:lnTo>
                <a:lnTo>
                  <a:pt x="311568" y="21995"/>
                </a:lnTo>
                <a:lnTo>
                  <a:pt x="351749" y="47541"/>
                </a:lnTo>
                <a:lnTo>
                  <a:pt x="385261" y="81053"/>
                </a:lnTo>
                <a:lnTo>
                  <a:pt x="410807" y="121233"/>
                </a:lnTo>
                <a:lnTo>
                  <a:pt x="427087" y="166781"/>
                </a:lnTo>
                <a:lnTo>
                  <a:pt x="432803" y="216399"/>
                </a:lnTo>
                <a:lnTo>
                  <a:pt x="427087" y="266018"/>
                </a:lnTo>
                <a:lnTo>
                  <a:pt x="410807" y="311568"/>
                </a:lnTo>
                <a:lnTo>
                  <a:pt x="385261" y="351748"/>
                </a:lnTo>
                <a:lnTo>
                  <a:pt x="351749" y="385261"/>
                </a:lnTo>
                <a:lnTo>
                  <a:pt x="311568" y="410806"/>
                </a:lnTo>
                <a:lnTo>
                  <a:pt x="266019" y="427086"/>
                </a:lnTo>
                <a:lnTo>
                  <a:pt x="216400" y="432802"/>
                </a:lnTo>
                <a:lnTo>
                  <a:pt x="166782" y="427086"/>
                </a:lnTo>
                <a:lnTo>
                  <a:pt x="121233" y="410806"/>
                </a:lnTo>
                <a:lnTo>
                  <a:pt x="81053" y="385261"/>
                </a:lnTo>
                <a:lnTo>
                  <a:pt x="47541" y="351748"/>
                </a:lnTo>
                <a:lnTo>
                  <a:pt x="21995" y="311568"/>
                </a:lnTo>
                <a:lnTo>
                  <a:pt x="5715" y="266018"/>
                </a:lnTo>
                <a:lnTo>
                  <a:pt x="0" y="216399"/>
                </a:lnTo>
                <a:lnTo>
                  <a:pt x="5715" y="166781"/>
                </a:lnTo>
                <a:lnTo>
                  <a:pt x="21995" y="121233"/>
                </a:lnTo>
                <a:lnTo>
                  <a:pt x="47541" y="81053"/>
                </a:lnTo>
                <a:lnTo>
                  <a:pt x="81053" y="47541"/>
                </a:lnTo>
                <a:lnTo>
                  <a:pt x="121233" y="21995"/>
                </a:lnTo>
                <a:lnTo>
                  <a:pt x="166782" y="5715"/>
                </a:lnTo>
                <a:lnTo>
                  <a:pt x="216400" y="0"/>
                </a:lnTo>
                <a:close/>
              </a:path>
            </a:pathLst>
          </a:custGeom>
          <a:ln w="16510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989612" y="3368384"/>
            <a:ext cx="3232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5">
                <a:solidFill>
                  <a:srgbClr val="F6578B"/>
                </a:solidFill>
                <a:latin typeface="Montserrat ExtraBold"/>
                <a:cs typeface="Montserrat ExtraBold"/>
              </a:rPr>
              <a:t>61</a:t>
            </a:r>
            <a:r>
              <a:rPr sz="900" b="1">
                <a:solidFill>
                  <a:srgbClr val="F6578B"/>
                </a:solidFill>
                <a:latin typeface="News701 BT"/>
                <a:cs typeface="News701 BT"/>
              </a:rPr>
              <a:t>%</a:t>
            </a:r>
            <a:endParaRPr sz="900">
              <a:latin typeface="News701 BT"/>
              <a:cs typeface="News701 B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52349" y="455950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323550" y="0"/>
                </a:moveTo>
                <a:lnTo>
                  <a:pt x="371362" y="3508"/>
                </a:lnTo>
                <a:lnTo>
                  <a:pt x="416996" y="13698"/>
                </a:lnTo>
                <a:lnTo>
                  <a:pt x="459951" y="30071"/>
                </a:lnTo>
                <a:lnTo>
                  <a:pt x="499727" y="52126"/>
                </a:lnTo>
                <a:lnTo>
                  <a:pt x="535824" y="79362"/>
                </a:lnTo>
                <a:lnTo>
                  <a:pt x="567740" y="111278"/>
                </a:lnTo>
                <a:lnTo>
                  <a:pt x="594976" y="147375"/>
                </a:lnTo>
                <a:lnTo>
                  <a:pt x="617031" y="187151"/>
                </a:lnTo>
                <a:lnTo>
                  <a:pt x="633404" y="230107"/>
                </a:lnTo>
                <a:lnTo>
                  <a:pt x="643594" y="275741"/>
                </a:lnTo>
                <a:lnTo>
                  <a:pt x="647103" y="323554"/>
                </a:lnTo>
                <a:lnTo>
                  <a:pt x="643594" y="371365"/>
                </a:lnTo>
                <a:lnTo>
                  <a:pt x="633404" y="416998"/>
                </a:lnTo>
                <a:lnTo>
                  <a:pt x="617031" y="459953"/>
                </a:lnTo>
                <a:lnTo>
                  <a:pt x="594976" y="499728"/>
                </a:lnTo>
                <a:lnTo>
                  <a:pt x="567740" y="535825"/>
                </a:lnTo>
                <a:lnTo>
                  <a:pt x="535824" y="567741"/>
                </a:lnTo>
                <a:lnTo>
                  <a:pt x="499727" y="594976"/>
                </a:lnTo>
                <a:lnTo>
                  <a:pt x="459951" y="617031"/>
                </a:lnTo>
                <a:lnTo>
                  <a:pt x="416996" y="633404"/>
                </a:lnTo>
                <a:lnTo>
                  <a:pt x="371362" y="643594"/>
                </a:lnTo>
                <a:lnTo>
                  <a:pt x="323550" y="647103"/>
                </a:lnTo>
                <a:lnTo>
                  <a:pt x="275738" y="643594"/>
                </a:lnTo>
                <a:lnTo>
                  <a:pt x="230105" y="633404"/>
                </a:lnTo>
                <a:lnTo>
                  <a:pt x="187150" y="617031"/>
                </a:lnTo>
                <a:lnTo>
                  <a:pt x="147374" y="594976"/>
                </a:lnTo>
                <a:lnTo>
                  <a:pt x="111278" y="567741"/>
                </a:lnTo>
                <a:lnTo>
                  <a:pt x="79361" y="535825"/>
                </a:lnTo>
                <a:lnTo>
                  <a:pt x="52126" y="499728"/>
                </a:lnTo>
                <a:lnTo>
                  <a:pt x="30071" y="459953"/>
                </a:lnTo>
                <a:lnTo>
                  <a:pt x="13698" y="416998"/>
                </a:lnTo>
                <a:lnTo>
                  <a:pt x="3508" y="371365"/>
                </a:lnTo>
                <a:lnTo>
                  <a:pt x="0" y="323554"/>
                </a:lnTo>
                <a:lnTo>
                  <a:pt x="3508" y="275741"/>
                </a:lnTo>
                <a:lnTo>
                  <a:pt x="13698" y="230107"/>
                </a:lnTo>
                <a:lnTo>
                  <a:pt x="30071" y="187151"/>
                </a:lnTo>
                <a:lnTo>
                  <a:pt x="52126" y="147375"/>
                </a:lnTo>
                <a:lnTo>
                  <a:pt x="79361" y="111278"/>
                </a:lnTo>
                <a:lnTo>
                  <a:pt x="111278" y="79362"/>
                </a:lnTo>
                <a:lnTo>
                  <a:pt x="147374" y="52126"/>
                </a:lnTo>
                <a:lnTo>
                  <a:pt x="187150" y="30071"/>
                </a:lnTo>
                <a:lnTo>
                  <a:pt x="230105" y="13698"/>
                </a:lnTo>
                <a:lnTo>
                  <a:pt x="275738" y="3508"/>
                </a:lnTo>
                <a:lnTo>
                  <a:pt x="323550" y="0"/>
                </a:lnTo>
                <a:close/>
              </a:path>
            </a:pathLst>
          </a:custGeom>
          <a:ln w="16510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75895" y="4559500"/>
            <a:ext cx="323850" cy="410845"/>
          </a:xfrm>
          <a:custGeom>
            <a:avLst/>
            <a:gdLst/>
            <a:ahLst/>
            <a:cxnLst/>
            <a:rect l="l" t="t" r="r" b="b"/>
            <a:pathLst>
              <a:path w="323850" h="410845">
                <a:moveTo>
                  <a:pt x="0" y="0"/>
                </a:moveTo>
                <a:lnTo>
                  <a:pt x="3" y="323554"/>
                </a:lnTo>
                <a:lnTo>
                  <a:pt x="311677" y="410418"/>
                </a:lnTo>
                <a:lnTo>
                  <a:pt x="316859" y="389042"/>
                </a:lnTo>
                <a:lnTo>
                  <a:pt x="320573" y="367389"/>
                </a:lnTo>
                <a:lnTo>
                  <a:pt x="322809" y="345534"/>
                </a:lnTo>
                <a:lnTo>
                  <a:pt x="323556" y="323554"/>
                </a:lnTo>
                <a:lnTo>
                  <a:pt x="320048" y="275741"/>
                </a:lnTo>
                <a:lnTo>
                  <a:pt x="309857" y="230107"/>
                </a:lnTo>
                <a:lnTo>
                  <a:pt x="293484" y="187151"/>
                </a:lnTo>
                <a:lnTo>
                  <a:pt x="271430" y="147375"/>
                </a:lnTo>
                <a:lnTo>
                  <a:pt x="244194" y="111278"/>
                </a:lnTo>
                <a:lnTo>
                  <a:pt x="212278" y="79362"/>
                </a:lnTo>
                <a:lnTo>
                  <a:pt x="176181" y="52126"/>
                </a:lnTo>
                <a:lnTo>
                  <a:pt x="136405" y="30071"/>
                </a:lnTo>
                <a:lnTo>
                  <a:pt x="93449" y="13698"/>
                </a:lnTo>
                <a:lnTo>
                  <a:pt x="47815" y="3508"/>
                </a:lnTo>
                <a:lnTo>
                  <a:pt x="0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75895" y="4559500"/>
            <a:ext cx="323850" cy="410845"/>
          </a:xfrm>
          <a:custGeom>
            <a:avLst/>
            <a:gdLst/>
            <a:ahLst/>
            <a:cxnLst/>
            <a:rect l="l" t="t" r="r" b="b"/>
            <a:pathLst>
              <a:path w="323850" h="410845">
                <a:moveTo>
                  <a:pt x="3" y="323554"/>
                </a:moveTo>
                <a:lnTo>
                  <a:pt x="0" y="0"/>
                </a:lnTo>
                <a:lnTo>
                  <a:pt x="47815" y="3508"/>
                </a:lnTo>
                <a:lnTo>
                  <a:pt x="93449" y="13698"/>
                </a:lnTo>
                <a:lnTo>
                  <a:pt x="136405" y="30071"/>
                </a:lnTo>
                <a:lnTo>
                  <a:pt x="176181" y="52126"/>
                </a:lnTo>
                <a:lnTo>
                  <a:pt x="212278" y="79362"/>
                </a:lnTo>
                <a:lnTo>
                  <a:pt x="244194" y="111278"/>
                </a:lnTo>
                <a:lnTo>
                  <a:pt x="271430" y="147375"/>
                </a:lnTo>
                <a:lnTo>
                  <a:pt x="293484" y="187151"/>
                </a:lnTo>
                <a:lnTo>
                  <a:pt x="309857" y="230107"/>
                </a:lnTo>
                <a:lnTo>
                  <a:pt x="320048" y="275741"/>
                </a:lnTo>
                <a:lnTo>
                  <a:pt x="323556" y="323554"/>
                </a:lnTo>
                <a:lnTo>
                  <a:pt x="322809" y="345534"/>
                </a:lnTo>
                <a:lnTo>
                  <a:pt x="320573" y="367389"/>
                </a:lnTo>
                <a:lnTo>
                  <a:pt x="316859" y="389042"/>
                </a:lnTo>
                <a:lnTo>
                  <a:pt x="311677" y="410418"/>
                </a:lnTo>
                <a:lnTo>
                  <a:pt x="3" y="323554"/>
                </a:lnTo>
                <a:close/>
              </a:path>
            </a:pathLst>
          </a:custGeom>
          <a:ln w="1650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6950" y="4559500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69" h="433070">
                <a:moveTo>
                  <a:pt x="216400" y="0"/>
                </a:moveTo>
                <a:lnTo>
                  <a:pt x="166782" y="5715"/>
                </a:lnTo>
                <a:lnTo>
                  <a:pt x="121233" y="21995"/>
                </a:lnTo>
                <a:lnTo>
                  <a:pt x="81053" y="47541"/>
                </a:lnTo>
                <a:lnTo>
                  <a:pt x="47541" y="81053"/>
                </a:lnTo>
                <a:lnTo>
                  <a:pt x="21995" y="121233"/>
                </a:lnTo>
                <a:lnTo>
                  <a:pt x="5715" y="166781"/>
                </a:lnTo>
                <a:lnTo>
                  <a:pt x="0" y="216399"/>
                </a:lnTo>
                <a:lnTo>
                  <a:pt x="5715" y="266018"/>
                </a:lnTo>
                <a:lnTo>
                  <a:pt x="21995" y="311568"/>
                </a:lnTo>
                <a:lnTo>
                  <a:pt x="47541" y="351749"/>
                </a:lnTo>
                <a:lnTo>
                  <a:pt x="81053" y="385261"/>
                </a:lnTo>
                <a:lnTo>
                  <a:pt x="121233" y="410807"/>
                </a:lnTo>
                <a:lnTo>
                  <a:pt x="166782" y="427087"/>
                </a:lnTo>
                <a:lnTo>
                  <a:pt x="216400" y="432803"/>
                </a:lnTo>
                <a:lnTo>
                  <a:pt x="266019" y="427087"/>
                </a:lnTo>
                <a:lnTo>
                  <a:pt x="311568" y="410807"/>
                </a:lnTo>
                <a:lnTo>
                  <a:pt x="351749" y="385261"/>
                </a:lnTo>
                <a:lnTo>
                  <a:pt x="385261" y="351749"/>
                </a:lnTo>
                <a:lnTo>
                  <a:pt x="410807" y="311568"/>
                </a:lnTo>
                <a:lnTo>
                  <a:pt x="427087" y="266018"/>
                </a:lnTo>
                <a:lnTo>
                  <a:pt x="432803" y="216399"/>
                </a:lnTo>
                <a:lnTo>
                  <a:pt x="427087" y="166781"/>
                </a:lnTo>
                <a:lnTo>
                  <a:pt x="410807" y="121233"/>
                </a:lnTo>
                <a:lnTo>
                  <a:pt x="385261" y="81053"/>
                </a:lnTo>
                <a:lnTo>
                  <a:pt x="351749" y="47541"/>
                </a:lnTo>
                <a:lnTo>
                  <a:pt x="311568" y="21995"/>
                </a:lnTo>
                <a:lnTo>
                  <a:pt x="266019" y="5715"/>
                </a:lnTo>
                <a:lnTo>
                  <a:pt x="21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6950" y="4559500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69" h="433070">
                <a:moveTo>
                  <a:pt x="216400" y="0"/>
                </a:moveTo>
                <a:lnTo>
                  <a:pt x="266019" y="5715"/>
                </a:lnTo>
                <a:lnTo>
                  <a:pt x="311568" y="21995"/>
                </a:lnTo>
                <a:lnTo>
                  <a:pt x="351749" y="47541"/>
                </a:lnTo>
                <a:lnTo>
                  <a:pt x="385261" y="81053"/>
                </a:lnTo>
                <a:lnTo>
                  <a:pt x="410807" y="121233"/>
                </a:lnTo>
                <a:lnTo>
                  <a:pt x="427087" y="166781"/>
                </a:lnTo>
                <a:lnTo>
                  <a:pt x="432803" y="216399"/>
                </a:lnTo>
                <a:lnTo>
                  <a:pt x="427087" y="266018"/>
                </a:lnTo>
                <a:lnTo>
                  <a:pt x="410807" y="311568"/>
                </a:lnTo>
                <a:lnTo>
                  <a:pt x="385261" y="351749"/>
                </a:lnTo>
                <a:lnTo>
                  <a:pt x="351749" y="385261"/>
                </a:lnTo>
                <a:lnTo>
                  <a:pt x="311568" y="410807"/>
                </a:lnTo>
                <a:lnTo>
                  <a:pt x="266019" y="427087"/>
                </a:lnTo>
                <a:lnTo>
                  <a:pt x="216400" y="432803"/>
                </a:lnTo>
                <a:lnTo>
                  <a:pt x="166782" y="427087"/>
                </a:lnTo>
                <a:lnTo>
                  <a:pt x="121233" y="410807"/>
                </a:lnTo>
                <a:lnTo>
                  <a:pt x="81053" y="385261"/>
                </a:lnTo>
                <a:lnTo>
                  <a:pt x="47541" y="351749"/>
                </a:lnTo>
                <a:lnTo>
                  <a:pt x="21995" y="311568"/>
                </a:lnTo>
                <a:lnTo>
                  <a:pt x="5715" y="266018"/>
                </a:lnTo>
                <a:lnTo>
                  <a:pt x="0" y="216399"/>
                </a:lnTo>
                <a:lnTo>
                  <a:pt x="5715" y="166781"/>
                </a:lnTo>
                <a:lnTo>
                  <a:pt x="21995" y="121233"/>
                </a:lnTo>
                <a:lnTo>
                  <a:pt x="47541" y="81053"/>
                </a:lnTo>
                <a:lnTo>
                  <a:pt x="81053" y="47541"/>
                </a:lnTo>
                <a:lnTo>
                  <a:pt x="121233" y="21995"/>
                </a:lnTo>
                <a:lnTo>
                  <a:pt x="166782" y="5715"/>
                </a:lnTo>
                <a:lnTo>
                  <a:pt x="216400" y="0"/>
                </a:lnTo>
                <a:close/>
              </a:path>
            </a:pathLst>
          </a:custGeom>
          <a:ln w="16510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76800" y="4644252"/>
            <a:ext cx="35877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10">
                <a:solidFill>
                  <a:srgbClr val="F6578B"/>
                </a:solidFill>
                <a:latin typeface="Montserrat ExtraBold"/>
                <a:cs typeface="Montserrat ExtraBold"/>
              </a:rPr>
              <a:t>29</a:t>
            </a:r>
            <a:r>
              <a:rPr sz="900" b="1">
                <a:solidFill>
                  <a:srgbClr val="F6578B"/>
                </a:solidFill>
                <a:latin typeface="News701 BT"/>
                <a:cs typeface="News701 BT"/>
              </a:rPr>
              <a:t>%</a:t>
            </a:r>
            <a:endParaRPr sz="900">
              <a:latin typeface="News701 BT"/>
              <a:cs typeface="News701 B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417478"/>
            <a:ext cx="333375" cy="1363980"/>
          </a:xfrm>
          <a:custGeom>
            <a:avLst/>
            <a:gdLst/>
            <a:ahLst/>
            <a:cxnLst/>
            <a:rect l="l" t="t" r="r" b="b"/>
            <a:pathLst>
              <a:path w="333375" h="1363980">
                <a:moveTo>
                  <a:pt x="0" y="1363588"/>
                </a:moveTo>
                <a:lnTo>
                  <a:pt x="280436" y="877855"/>
                </a:lnTo>
                <a:lnTo>
                  <a:pt x="303421" y="831150"/>
                </a:lnTo>
                <a:lnTo>
                  <a:pt x="319839" y="782464"/>
                </a:lnTo>
                <a:lnTo>
                  <a:pt x="329689" y="732459"/>
                </a:lnTo>
                <a:lnTo>
                  <a:pt x="332973" y="681794"/>
                </a:lnTo>
                <a:lnTo>
                  <a:pt x="329689" y="631128"/>
                </a:lnTo>
                <a:lnTo>
                  <a:pt x="319839" y="581122"/>
                </a:lnTo>
                <a:lnTo>
                  <a:pt x="303421" y="532436"/>
                </a:lnTo>
                <a:lnTo>
                  <a:pt x="280436" y="485729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241" y="6009480"/>
            <a:ext cx="3220085" cy="470534"/>
          </a:xfrm>
          <a:custGeom>
            <a:avLst/>
            <a:gdLst/>
            <a:ahLst/>
            <a:cxnLst/>
            <a:rect l="l" t="t" r="r" b="b"/>
            <a:pathLst>
              <a:path w="3220085" h="470534">
                <a:moveTo>
                  <a:pt x="3219526" y="0"/>
                </a:moveTo>
                <a:lnTo>
                  <a:pt x="926693" y="0"/>
                </a:lnTo>
                <a:lnTo>
                  <a:pt x="877617" y="1045"/>
                </a:lnTo>
                <a:lnTo>
                  <a:pt x="828895" y="4160"/>
                </a:lnTo>
                <a:lnTo>
                  <a:pt x="780583" y="9313"/>
                </a:lnTo>
                <a:lnTo>
                  <a:pt x="732733" y="16472"/>
                </a:lnTo>
                <a:lnTo>
                  <a:pt x="685403" y="25606"/>
                </a:lnTo>
                <a:lnTo>
                  <a:pt x="638646" y="36683"/>
                </a:lnTo>
                <a:lnTo>
                  <a:pt x="592517" y="49671"/>
                </a:lnTo>
                <a:lnTo>
                  <a:pt x="547071" y="64539"/>
                </a:lnTo>
                <a:lnTo>
                  <a:pt x="502364" y="81255"/>
                </a:lnTo>
                <a:lnTo>
                  <a:pt x="458449" y="99787"/>
                </a:lnTo>
                <a:lnTo>
                  <a:pt x="415381" y="120103"/>
                </a:lnTo>
                <a:lnTo>
                  <a:pt x="373216" y="142173"/>
                </a:lnTo>
                <a:lnTo>
                  <a:pt x="332009" y="165964"/>
                </a:lnTo>
                <a:lnTo>
                  <a:pt x="291813" y="191445"/>
                </a:lnTo>
                <a:lnTo>
                  <a:pt x="252684" y="218584"/>
                </a:lnTo>
                <a:lnTo>
                  <a:pt x="214677" y="247350"/>
                </a:lnTo>
                <a:lnTo>
                  <a:pt x="177847" y="277710"/>
                </a:lnTo>
                <a:lnTo>
                  <a:pt x="142248" y="309633"/>
                </a:lnTo>
                <a:lnTo>
                  <a:pt x="107936" y="343087"/>
                </a:lnTo>
                <a:lnTo>
                  <a:pt x="74964" y="378041"/>
                </a:lnTo>
                <a:lnTo>
                  <a:pt x="43388" y="414463"/>
                </a:lnTo>
                <a:lnTo>
                  <a:pt x="13264" y="452322"/>
                </a:lnTo>
                <a:lnTo>
                  <a:pt x="0" y="470519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6768" y="6009480"/>
            <a:ext cx="927100" cy="470534"/>
          </a:xfrm>
          <a:custGeom>
            <a:avLst/>
            <a:gdLst/>
            <a:ahLst/>
            <a:cxnLst/>
            <a:rect l="l" t="t" r="r" b="b"/>
            <a:pathLst>
              <a:path w="927100" h="470534">
                <a:moveTo>
                  <a:pt x="926693" y="470519"/>
                </a:moveTo>
                <a:lnTo>
                  <a:pt x="883304" y="414463"/>
                </a:lnTo>
                <a:lnTo>
                  <a:pt x="851728" y="378041"/>
                </a:lnTo>
                <a:lnTo>
                  <a:pt x="818757" y="343087"/>
                </a:lnTo>
                <a:lnTo>
                  <a:pt x="784444" y="309633"/>
                </a:lnTo>
                <a:lnTo>
                  <a:pt x="748845" y="277710"/>
                </a:lnTo>
                <a:lnTo>
                  <a:pt x="712015" y="247350"/>
                </a:lnTo>
                <a:lnTo>
                  <a:pt x="674008" y="218584"/>
                </a:lnTo>
                <a:lnTo>
                  <a:pt x="634880" y="191445"/>
                </a:lnTo>
                <a:lnTo>
                  <a:pt x="594684" y="165964"/>
                </a:lnTo>
                <a:lnTo>
                  <a:pt x="553476" y="142173"/>
                </a:lnTo>
                <a:lnTo>
                  <a:pt x="511311" y="120103"/>
                </a:lnTo>
                <a:lnTo>
                  <a:pt x="468244" y="99787"/>
                </a:lnTo>
                <a:lnTo>
                  <a:pt x="424329" y="81255"/>
                </a:lnTo>
                <a:lnTo>
                  <a:pt x="379621" y="64539"/>
                </a:lnTo>
                <a:lnTo>
                  <a:pt x="334175" y="49671"/>
                </a:lnTo>
                <a:lnTo>
                  <a:pt x="288047" y="36683"/>
                </a:lnTo>
                <a:lnTo>
                  <a:pt x="241290" y="25606"/>
                </a:lnTo>
                <a:lnTo>
                  <a:pt x="193959" y="16472"/>
                </a:lnTo>
                <a:lnTo>
                  <a:pt x="146110" y="9313"/>
                </a:lnTo>
                <a:lnTo>
                  <a:pt x="97797" y="4160"/>
                </a:lnTo>
                <a:lnTo>
                  <a:pt x="49075" y="1045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"/>
            <a:ext cx="1223010" cy="889635"/>
          </a:xfrm>
          <a:custGeom>
            <a:avLst/>
            <a:gdLst/>
            <a:ahLst/>
            <a:cxnLst/>
            <a:rect l="l" t="t" r="r" b="b"/>
            <a:pathLst>
              <a:path w="1223010" h="889635">
                <a:moveTo>
                  <a:pt x="0" y="889466"/>
                </a:moveTo>
                <a:lnTo>
                  <a:pt x="567190" y="889466"/>
                </a:lnTo>
                <a:lnTo>
                  <a:pt x="616810" y="885702"/>
                </a:lnTo>
                <a:lnTo>
                  <a:pt x="664624" y="874686"/>
                </a:lnTo>
                <a:lnTo>
                  <a:pt x="709917" y="856830"/>
                </a:lnTo>
                <a:lnTo>
                  <a:pt x="751975" y="832547"/>
                </a:lnTo>
                <a:lnTo>
                  <a:pt x="790084" y="802250"/>
                </a:lnTo>
                <a:lnTo>
                  <a:pt x="823530" y="766351"/>
                </a:lnTo>
                <a:lnTo>
                  <a:pt x="851598" y="725262"/>
                </a:lnTo>
                <a:lnTo>
                  <a:pt x="1179435" y="157431"/>
                </a:lnTo>
                <a:lnTo>
                  <a:pt x="1200985" y="112578"/>
                </a:lnTo>
                <a:lnTo>
                  <a:pt x="1215353" y="65663"/>
                </a:lnTo>
                <a:lnTo>
                  <a:pt x="1222536" y="17510"/>
                </a:lnTo>
                <a:lnTo>
                  <a:pt x="1222536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2563" y="25"/>
            <a:ext cx="4547235" cy="1858645"/>
          </a:xfrm>
          <a:custGeom>
            <a:avLst/>
            <a:gdLst/>
            <a:ahLst/>
            <a:cxnLst/>
            <a:rect l="l" t="t" r="r" b="b"/>
            <a:pathLst>
              <a:path w="4547234" h="1858645">
                <a:moveTo>
                  <a:pt x="0" y="0"/>
                </a:moveTo>
                <a:lnTo>
                  <a:pt x="715380" y="1239079"/>
                </a:lnTo>
                <a:lnTo>
                  <a:pt x="740727" y="1281047"/>
                </a:lnTo>
                <a:lnTo>
                  <a:pt x="767571" y="1321777"/>
                </a:lnTo>
                <a:lnTo>
                  <a:pt x="795866" y="1361241"/>
                </a:lnTo>
                <a:lnTo>
                  <a:pt x="825564" y="1399414"/>
                </a:lnTo>
                <a:lnTo>
                  <a:pt x="856619" y="1436266"/>
                </a:lnTo>
                <a:lnTo>
                  <a:pt x="888983" y="1471773"/>
                </a:lnTo>
                <a:lnTo>
                  <a:pt x="922610" y="1505905"/>
                </a:lnTo>
                <a:lnTo>
                  <a:pt x="957453" y="1538637"/>
                </a:lnTo>
                <a:lnTo>
                  <a:pt x="993464" y="1569941"/>
                </a:lnTo>
                <a:lnTo>
                  <a:pt x="1030596" y="1599790"/>
                </a:lnTo>
                <a:lnTo>
                  <a:pt x="1068804" y="1628157"/>
                </a:lnTo>
                <a:lnTo>
                  <a:pt x="1108040" y="1655015"/>
                </a:lnTo>
                <a:lnTo>
                  <a:pt x="1148256" y="1680336"/>
                </a:lnTo>
                <a:lnTo>
                  <a:pt x="1189406" y="1704095"/>
                </a:lnTo>
                <a:lnTo>
                  <a:pt x="1231443" y="1726262"/>
                </a:lnTo>
                <a:lnTo>
                  <a:pt x="1274321" y="1746812"/>
                </a:lnTo>
                <a:lnTo>
                  <a:pt x="1317991" y="1765717"/>
                </a:lnTo>
                <a:lnTo>
                  <a:pt x="1362408" y="1782950"/>
                </a:lnTo>
                <a:lnTo>
                  <a:pt x="1407523" y="1798485"/>
                </a:lnTo>
                <a:lnTo>
                  <a:pt x="1453291" y="1812293"/>
                </a:lnTo>
                <a:lnTo>
                  <a:pt x="1499665" y="1824348"/>
                </a:lnTo>
                <a:lnTo>
                  <a:pt x="1546596" y="1834623"/>
                </a:lnTo>
                <a:lnTo>
                  <a:pt x="1594039" y="1843091"/>
                </a:lnTo>
                <a:lnTo>
                  <a:pt x="1641947" y="1849724"/>
                </a:lnTo>
                <a:lnTo>
                  <a:pt x="1690272" y="1854495"/>
                </a:lnTo>
                <a:lnTo>
                  <a:pt x="1738967" y="1857378"/>
                </a:lnTo>
                <a:lnTo>
                  <a:pt x="1787986" y="1858345"/>
                </a:lnTo>
                <a:lnTo>
                  <a:pt x="4260771" y="1858345"/>
                </a:lnTo>
                <a:lnTo>
                  <a:pt x="4309790" y="1857378"/>
                </a:lnTo>
                <a:lnTo>
                  <a:pt x="4358486" y="1854495"/>
                </a:lnTo>
                <a:lnTo>
                  <a:pt x="4406811" y="1849724"/>
                </a:lnTo>
                <a:lnTo>
                  <a:pt x="4454718" y="1843091"/>
                </a:lnTo>
                <a:lnTo>
                  <a:pt x="4502161" y="1834623"/>
                </a:lnTo>
                <a:lnTo>
                  <a:pt x="4546716" y="1824869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3764" y="25"/>
            <a:ext cx="3845560" cy="902969"/>
          </a:xfrm>
          <a:custGeom>
            <a:avLst/>
            <a:gdLst/>
            <a:ahLst/>
            <a:cxnLst/>
            <a:rect l="l" t="t" r="r" b="b"/>
            <a:pathLst>
              <a:path w="3845559" h="902969">
                <a:moveTo>
                  <a:pt x="3845515" y="0"/>
                </a:moveTo>
                <a:lnTo>
                  <a:pt x="0" y="0"/>
                </a:lnTo>
                <a:lnTo>
                  <a:pt x="222792" y="385890"/>
                </a:lnTo>
                <a:lnTo>
                  <a:pt x="248926" y="428727"/>
                </a:lnTo>
                <a:lnTo>
                  <a:pt x="276928" y="469999"/>
                </a:lnTo>
                <a:lnTo>
                  <a:pt x="306727" y="509666"/>
                </a:lnTo>
                <a:lnTo>
                  <a:pt x="338249" y="547686"/>
                </a:lnTo>
                <a:lnTo>
                  <a:pt x="371423" y="584016"/>
                </a:lnTo>
                <a:lnTo>
                  <a:pt x="406175" y="618615"/>
                </a:lnTo>
                <a:lnTo>
                  <a:pt x="442434" y="651441"/>
                </a:lnTo>
                <a:lnTo>
                  <a:pt x="480127" y="682452"/>
                </a:lnTo>
                <a:lnTo>
                  <a:pt x="519181" y="711607"/>
                </a:lnTo>
                <a:lnTo>
                  <a:pt x="559525" y="738863"/>
                </a:lnTo>
                <a:lnTo>
                  <a:pt x="601085" y="764179"/>
                </a:lnTo>
                <a:lnTo>
                  <a:pt x="643789" y="787513"/>
                </a:lnTo>
                <a:lnTo>
                  <a:pt x="687566" y="808823"/>
                </a:lnTo>
                <a:lnTo>
                  <a:pt x="732342" y="828067"/>
                </a:lnTo>
                <a:lnTo>
                  <a:pt x="778045" y="845204"/>
                </a:lnTo>
                <a:lnTo>
                  <a:pt x="824603" y="860192"/>
                </a:lnTo>
                <a:lnTo>
                  <a:pt x="871943" y="872988"/>
                </a:lnTo>
                <a:lnTo>
                  <a:pt x="919992" y="883552"/>
                </a:lnTo>
                <a:lnTo>
                  <a:pt x="968680" y="891841"/>
                </a:lnTo>
                <a:lnTo>
                  <a:pt x="1017932" y="897814"/>
                </a:lnTo>
                <a:lnTo>
                  <a:pt x="1067677" y="901428"/>
                </a:lnTo>
                <a:lnTo>
                  <a:pt x="1117842" y="902642"/>
                </a:lnTo>
                <a:lnTo>
                  <a:pt x="3181283" y="902642"/>
                </a:lnTo>
                <a:lnTo>
                  <a:pt x="3231448" y="901428"/>
                </a:lnTo>
                <a:lnTo>
                  <a:pt x="3281193" y="897814"/>
                </a:lnTo>
                <a:lnTo>
                  <a:pt x="3330446" y="891841"/>
                </a:lnTo>
                <a:lnTo>
                  <a:pt x="3379133" y="883552"/>
                </a:lnTo>
                <a:lnTo>
                  <a:pt x="3427183" y="872988"/>
                </a:lnTo>
                <a:lnTo>
                  <a:pt x="3474522" y="860192"/>
                </a:lnTo>
                <a:lnTo>
                  <a:pt x="3521080" y="845204"/>
                </a:lnTo>
                <a:lnTo>
                  <a:pt x="3566783" y="828067"/>
                </a:lnTo>
                <a:lnTo>
                  <a:pt x="3611559" y="808823"/>
                </a:lnTo>
                <a:lnTo>
                  <a:pt x="3655335" y="787513"/>
                </a:lnTo>
                <a:lnTo>
                  <a:pt x="3698040" y="764179"/>
                </a:lnTo>
                <a:lnTo>
                  <a:pt x="3739600" y="738863"/>
                </a:lnTo>
                <a:lnTo>
                  <a:pt x="3779943" y="711607"/>
                </a:lnTo>
                <a:lnTo>
                  <a:pt x="3818997" y="682452"/>
                </a:lnTo>
                <a:lnTo>
                  <a:pt x="3845515" y="660634"/>
                </a:lnTo>
                <a:lnTo>
                  <a:pt x="3845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73764" y="25"/>
            <a:ext cx="3845560" cy="902969"/>
          </a:xfrm>
          <a:custGeom>
            <a:avLst/>
            <a:gdLst/>
            <a:ahLst/>
            <a:cxnLst/>
            <a:rect l="l" t="t" r="r" b="b"/>
            <a:pathLst>
              <a:path w="3845559" h="902969">
                <a:moveTo>
                  <a:pt x="0" y="0"/>
                </a:moveTo>
                <a:lnTo>
                  <a:pt x="222792" y="385890"/>
                </a:lnTo>
                <a:lnTo>
                  <a:pt x="248926" y="428727"/>
                </a:lnTo>
                <a:lnTo>
                  <a:pt x="276928" y="469999"/>
                </a:lnTo>
                <a:lnTo>
                  <a:pt x="306727" y="509666"/>
                </a:lnTo>
                <a:lnTo>
                  <a:pt x="338249" y="547686"/>
                </a:lnTo>
                <a:lnTo>
                  <a:pt x="371423" y="584016"/>
                </a:lnTo>
                <a:lnTo>
                  <a:pt x="406175" y="618615"/>
                </a:lnTo>
                <a:lnTo>
                  <a:pt x="442434" y="651441"/>
                </a:lnTo>
                <a:lnTo>
                  <a:pt x="480127" y="682452"/>
                </a:lnTo>
                <a:lnTo>
                  <a:pt x="519181" y="711607"/>
                </a:lnTo>
                <a:lnTo>
                  <a:pt x="559525" y="738863"/>
                </a:lnTo>
                <a:lnTo>
                  <a:pt x="601085" y="764179"/>
                </a:lnTo>
                <a:lnTo>
                  <a:pt x="643789" y="787513"/>
                </a:lnTo>
                <a:lnTo>
                  <a:pt x="687566" y="808823"/>
                </a:lnTo>
                <a:lnTo>
                  <a:pt x="732342" y="828067"/>
                </a:lnTo>
                <a:lnTo>
                  <a:pt x="778045" y="845204"/>
                </a:lnTo>
                <a:lnTo>
                  <a:pt x="824603" y="860192"/>
                </a:lnTo>
                <a:lnTo>
                  <a:pt x="871943" y="872988"/>
                </a:lnTo>
                <a:lnTo>
                  <a:pt x="919992" y="883552"/>
                </a:lnTo>
                <a:lnTo>
                  <a:pt x="968680" y="891841"/>
                </a:lnTo>
                <a:lnTo>
                  <a:pt x="1017932" y="897814"/>
                </a:lnTo>
                <a:lnTo>
                  <a:pt x="1067677" y="901428"/>
                </a:lnTo>
                <a:lnTo>
                  <a:pt x="1117842" y="902642"/>
                </a:lnTo>
                <a:lnTo>
                  <a:pt x="3181283" y="902642"/>
                </a:lnTo>
                <a:lnTo>
                  <a:pt x="3231448" y="901428"/>
                </a:lnTo>
                <a:lnTo>
                  <a:pt x="3281193" y="897814"/>
                </a:lnTo>
                <a:lnTo>
                  <a:pt x="3330446" y="891841"/>
                </a:lnTo>
                <a:lnTo>
                  <a:pt x="3379133" y="883552"/>
                </a:lnTo>
                <a:lnTo>
                  <a:pt x="3427183" y="872988"/>
                </a:lnTo>
                <a:lnTo>
                  <a:pt x="3474522" y="860192"/>
                </a:lnTo>
                <a:lnTo>
                  <a:pt x="3521080" y="845204"/>
                </a:lnTo>
                <a:lnTo>
                  <a:pt x="3566783" y="828067"/>
                </a:lnTo>
                <a:lnTo>
                  <a:pt x="3611559" y="808823"/>
                </a:lnTo>
                <a:lnTo>
                  <a:pt x="3655335" y="787513"/>
                </a:lnTo>
                <a:lnTo>
                  <a:pt x="3698040" y="764179"/>
                </a:lnTo>
                <a:lnTo>
                  <a:pt x="3739600" y="738863"/>
                </a:lnTo>
                <a:lnTo>
                  <a:pt x="3779943" y="711607"/>
                </a:lnTo>
                <a:lnTo>
                  <a:pt x="3818997" y="682452"/>
                </a:lnTo>
                <a:lnTo>
                  <a:pt x="3845515" y="660634"/>
                </a:lnTo>
                <a:lnTo>
                  <a:pt x="3845515" y="0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7168" y="1711123"/>
            <a:ext cx="5820410" cy="1967230"/>
          </a:xfrm>
          <a:custGeom>
            <a:avLst/>
            <a:gdLst/>
            <a:ahLst/>
            <a:cxnLst/>
            <a:rect l="l" t="t" r="r" b="b"/>
            <a:pathLst>
              <a:path w="5820409" h="1967229">
                <a:moveTo>
                  <a:pt x="5100086" y="0"/>
                </a:moveTo>
                <a:lnTo>
                  <a:pt x="720088" y="0"/>
                </a:lnTo>
                <a:lnTo>
                  <a:pt x="672356" y="3168"/>
                </a:lnTo>
                <a:lnTo>
                  <a:pt x="626066" y="12473"/>
                </a:lnTo>
                <a:lnTo>
                  <a:pt x="581743" y="27610"/>
                </a:lnTo>
                <a:lnTo>
                  <a:pt x="539912" y="48277"/>
                </a:lnTo>
                <a:lnTo>
                  <a:pt x="501098" y="74170"/>
                </a:lnTo>
                <a:lnTo>
                  <a:pt x="465826" y="104986"/>
                </a:lnTo>
                <a:lnTo>
                  <a:pt x="434622" y="140422"/>
                </a:lnTo>
                <a:lnTo>
                  <a:pt x="408011" y="180176"/>
                </a:lnTo>
                <a:lnTo>
                  <a:pt x="48281" y="803253"/>
                </a:lnTo>
                <a:lnTo>
                  <a:pt x="27158" y="846174"/>
                </a:lnTo>
                <a:lnTo>
                  <a:pt x="12070" y="890915"/>
                </a:lnTo>
                <a:lnTo>
                  <a:pt x="3017" y="936868"/>
                </a:lnTo>
                <a:lnTo>
                  <a:pt x="0" y="983428"/>
                </a:lnTo>
                <a:lnTo>
                  <a:pt x="3017" y="1029988"/>
                </a:lnTo>
                <a:lnTo>
                  <a:pt x="12070" y="1075942"/>
                </a:lnTo>
                <a:lnTo>
                  <a:pt x="27158" y="1120683"/>
                </a:lnTo>
                <a:lnTo>
                  <a:pt x="48281" y="1163605"/>
                </a:lnTo>
                <a:lnTo>
                  <a:pt x="408011" y="1786680"/>
                </a:lnTo>
                <a:lnTo>
                  <a:pt x="434622" y="1826433"/>
                </a:lnTo>
                <a:lnTo>
                  <a:pt x="465826" y="1861870"/>
                </a:lnTo>
                <a:lnTo>
                  <a:pt x="501098" y="1892687"/>
                </a:lnTo>
                <a:lnTo>
                  <a:pt x="539912" y="1918580"/>
                </a:lnTo>
                <a:lnTo>
                  <a:pt x="581743" y="1939248"/>
                </a:lnTo>
                <a:lnTo>
                  <a:pt x="626066" y="1954386"/>
                </a:lnTo>
                <a:lnTo>
                  <a:pt x="672356" y="1963691"/>
                </a:lnTo>
                <a:lnTo>
                  <a:pt x="720088" y="1966860"/>
                </a:lnTo>
                <a:lnTo>
                  <a:pt x="5100086" y="1966860"/>
                </a:lnTo>
                <a:lnTo>
                  <a:pt x="5147820" y="1963691"/>
                </a:lnTo>
                <a:lnTo>
                  <a:pt x="5194111" y="1954386"/>
                </a:lnTo>
                <a:lnTo>
                  <a:pt x="5238435" y="1939248"/>
                </a:lnTo>
                <a:lnTo>
                  <a:pt x="5280267" y="1918580"/>
                </a:lnTo>
                <a:lnTo>
                  <a:pt x="5319080" y="1892687"/>
                </a:lnTo>
                <a:lnTo>
                  <a:pt x="5354352" y="1861870"/>
                </a:lnTo>
                <a:lnTo>
                  <a:pt x="5385555" y="1826433"/>
                </a:lnTo>
                <a:lnTo>
                  <a:pt x="5412166" y="1786680"/>
                </a:lnTo>
                <a:lnTo>
                  <a:pt x="5771896" y="1163605"/>
                </a:lnTo>
                <a:lnTo>
                  <a:pt x="5793018" y="1120683"/>
                </a:lnTo>
                <a:lnTo>
                  <a:pt x="5808105" y="1075942"/>
                </a:lnTo>
                <a:lnTo>
                  <a:pt x="5817157" y="1029988"/>
                </a:lnTo>
                <a:lnTo>
                  <a:pt x="5820175" y="983428"/>
                </a:lnTo>
                <a:lnTo>
                  <a:pt x="5817157" y="936868"/>
                </a:lnTo>
                <a:lnTo>
                  <a:pt x="5808105" y="890915"/>
                </a:lnTo>
                <a:lnTo>
                  <a:pt x="5793018" y="846174"/>
                </a:lnTo>
                <a:lnTo>
                  <a:pt x="5771896" y="803253"/>
                </a:lnTo>
                <a:lnTo>
                  <a:pt x="5412166" y="180176"/>
                </a:lnTo>
                <a:lnTo>
                  <a:pt x="5385555" y="140422"/>
                </a:lnTo>
                <a:lnTo>
                  <a:pt x="5354352" y="104986"/>
                </a:lnTo>
                <a:lnTo>
                  <a:pt x="5319080" y="74170"/>
                </a:lnTo>
                <a:lnTo>
                  <a:pt x="5280267" y="48277"/>
                </a:lnTo>
                <a:lnTo>
                  <a:pt x="5238435" y="27610"/>
                </a:lnTo>
                <a:lnTo>
                  <a:pt x="5194111" y="12473"/>
                </a:lnTo>
                <a:lnTo>
                  <a:pt x="5147820" y="3168"/>
                </a:lnTo>
                <a:lnTo>
                  <a:pt x="5100086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89531" y="1230364"/>
            <a:ext cx="4206495" cy="497100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20546" y="262256"/>
            <a:ext cx="330329" cy="330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6395" y="261212"/>
            <a:ext cx="1067550" cy="33230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96500" y="261809"/>
            <a:ext cx="504240" cy="37998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87534" y="182763"/>
            <a:ext cx="180340" cy="379730"/>
          </a:xfrm>
          <a:custGeom>
            <a:avLst/>
            <a:gdLst/>
            <a:ahLst/>
            <a:cxnLst/>
            <a:rect l="l" t="t" r="r" b="b"/>
            <a:pathLst>
              <a:path w="180340" h="379730">
                <a:moveTo>
                  <a:pt x="31162" y="140969"/>
                </a:moveTo>
                <a:lnTo>
                  <a:pt x="16459" y="140969"/>
                </a:lnTo>
                <a:lnTo>
                  <a:pt x="16649" y="142239"/>
                </a:lnTo>
                <a:lnTo>
                  <a:pt x="16786" y="142239"/>
                </a:lnTo>
                <a:lnTo>
                  <a:pt x="17082" y="143509"/>
                </a:lnTo>
                <a:lnTo>
                  <a:pt x="21819" y="160019"/>
                </a:lnTo>
                <a:lnTo>
                  <a:pt x="20714" y="161289"/>
                </a:lnTo>
                <a:lnTo>
                  <a:pt x="17773" y="166369"/>
                </a:lnTo>
                <a:lnTo>
                  <a:pt x="18978" y="170179"/>
                </a:lnTo>
                <a:lnTo>
                  <a:pt x="20038" y="172719"/>
                </a:lnTo>
                <a:lnTo>
                  <a:pt x="20383" y="172719"/>
                </a:lnTo>
                <a:lnTo>
                  <a:pt x="20779" y="173989"/>
                </a:lnTo>
                <a:lnTo>
                  <a:pt x="21211" y="175259"/>
                </a:lnTo>
                <a:lnTo>
                  <a:pt x="20426" y="177800"/>
                </a:lnTo>
                <a:lnTo>
                  <a:pt x="19041" y="184150"/>
                </a:lnTo>
                <a:lnTo>
                  <a:pt x="17683" y="190500"/>
                </a:lnTo>
                <a:lnTo>
                  <a:pt x="17956" y="195579"/>
                </a:lnTo>
                <a:lnTo>
                  <a:pt x="18456" y="199389"/>
                </a:lnTo>
                <a:lnTo>
                  <a:pt x="18580" y="200659"/>
                </a:lnTo>
                <a:lnTo>
                  <a:pt x="18803" y="201929"/>
                </a:lnTo>
                <a:lnTo>
                  <a:pt x="19166" y="203200"/>
                </a:lnTo>
                <a:lnTo>
                  <a:pt x="19386" y="204469"/>
                </a:lnTo>
                <a:lnTo>
                  <a:pt x="19641" y="205739"/>
                </a:lnTo>
                <a:lnTo>
                  <a:pt x="20189" y="220979"/>
                </a:lnTo>
                <a:lnTo>
                  <a:pt x="22075" y="229869"/>
                </a:lnTo>
                <a:lnTo>
                  <a:pt x="25276" y="241300"/>
                </a:lnTo>
                <a:lnTo>
                  <a:pt x="29502" y="252729"/>
                </a:lnTo>
                <a:lnTo>
                  <a:pt x="34460" y="262889"/>
                </a:lnTo>
                <a:lnTo>
                  <a:pt x="46455" y="288289"/>
                </a:lnTo>
                <a:lnTo>
                  <a:pt x="61890" y="334009"/>
                </a:lnTo>
                <a:lnTo>
                  <a:pt x="62563" y="350519"/>
                </a:lnTo>
                <a:lnTo>
                  <a:pt x="61416" y="363219"/>
                </a:lnTo>
                <a:lnTo>
                  <a:pt x="59569" y="374650"/>
                </a:lnTo>
                <a:lnTo>
                  <a:pt x="58597" y="378459"/>
                </a:lnTo>
                <a:lnTo>
                  <a:pt x="58323" y="379729"/>
                </a:lnTo>
                <a:lnTo>
                  <a:pt x="171155" y="379729"/>
                </a:lnTo>
                <a:lnTo>
                  <a:pt x="169763" y="377189"/>
                </a:lnTo>
                <a:lnTo>
                  <a:pt x="166924" y="368300"/>
                </a:lnTo>
                <a:lnTo>
                  <a:pt x="164647" y="358139"/>
                </a:lnTo>
                <a:lnTo>
                  <a:pt x="164937" y="350519"/>
                </a:lnTo>
                <a:lnTo>
                  <a:pt x="166126" y="346709"/>
                </a:lnTo>
                <a:lnTo>
                  <a:pt x="177448" y="346709"/>
                </a:lnTo>
                <a:lnTo>
                  <a:pt x="175270" y="342900"/>
                </a:lnTo>
                <a:lnTo>
                  <a:pt x="170361" y="336550"/>
                </a:lnTo>
                <a:lnTo>
                  <a:pt x="161290" y="323850"/>
                </a:lnTo>
                <a:lnTo>
                  <a:pt x="151124" y="309879"/>
                </a:lnTo>
                <a:lnTo>
                  <a:pt x="142934" y="295909"/>
                </a:lnTo>
                <a:lnTo>
                  <a:pt x="139431" y="289559"/>
                </a:lnTo>
                <a:lnTo>
                  <a:pt x="130815" y="273050"/>
                </a:lnTo>
                <a:lnTo>
                  <a:pt x="119410" y="254000"/>
                </a:lnTo>
                <a:lnTo>
                  <a:pt x="107539" y="237489"/>
                </a:lnTo>
                <a:lnTo>
                  <a:pt x="102311" y="231139"/>
                </a:lnTo>
                <a:lnTo>
                  <a:pt x="95746" y="222250"/>
                </a:lnTo>
                <a:lnTo>
                  <a:pt x="89426" y="212089"/>
                </a:lnTo>
                <a:lnTo>
                  <a:pt x="84931" y="204469"/>
                </a:lnTo>
                <a:lnTo>
                  <a:pt x="83055" y="201929"/>
                </a:lnTo>
                <a:lnTo>
                  <a:pt x="84646" y="200659"/>
                </a:lnTo>
                <a:lnTo>
                  <a:pt x="87048" y="199389"/>
                </a:lnTo>
                <a:lnTo>
                  <a:pt x="92915" y="196850"/>
                </a:lnTo>
                <a:lnTo>
                  <a:pt x="78854" y="196850"/>
                </a:lnTo>
                <a:lnTo>
                  <a:pt x="73014" y="187959"/>
                </a:lnTo>
                <a:lnTo>
                  <a:pt x="69231" y="186689"/>
                </a:lnTo>
                <a:lnTo>
                  <a:pt x="69101" y="185419"/>
                </a:lnTo>
                <a:lnTo>
                  <a:pt x="69455" y="185419"/>
                </a:lnTo>
                <a:lnTo>
                  <a:pt x="70463" y="182879"/>
                </a:lnTo>
                <a:lnTo>
                  <a:pt x="70834" y="180339"/>
                </a:lnTo>
                <a:lnTo>
                  <a:pt x="70773" y="177800"/>
                </a:lnTo>
                <a:lnTo>
                  <a:pt x="70512" y="175259"/>
                </a:lnTo>
                <a:lnTo>
                  <a:pt x="70426" y="173989"/>
                </a:lnTo>
                <a:lnTo>
                  <a:pt x="70053" y="170179"/>
                </a:lnTo>
                <a:lnTo>
                  <a:pt x="72162" y="166369"/>
                </a:lnTo>
                <a:lnTo>
                  <a:pt x="72784" y="165100"/>
                </a:lnTo>
                <a:lnTo>
                  <a:pt x="163771" y="165100"/>
                </a:lnTo>
                <a:lnTo>
                  <a:pt x="161391" y="162559"/>
                </a:lnTo>
                <a:lnTo>
                  <a:pt x="160380" y="162559"/>
                </a:lnTo>
                <a:lnTo>
                  <a:pt x="158946" y="158750"/>
                </a:lnTo>
                <a:lnTo>
                  <a:pt x="161744" y="156209"/>
                </a:lnTo>
                <a:lnTo>
                  <a:pt x="163822" y="153669"/>
                </a:lnTo>
                <a:lnTo>
                  <a:pt x="163991" y="152400"/>
                </a:lnTo>
                <a:lnTo>
                  <a:pt x="163565" y="151129"/>
                </a:lnTo>
                <a:lnTo>
                  <a:pt x="163332" y="149859"/>
                </a:lnTo>
                <a:lnTo>
                  <a:pt x="151674" y="146050"/>
                </a:lnTo>
                <a:lnTo>
                  <a:pt x="149086" y="144779"/>
                </a:lnTo>
                <a:lnTo>
                  <a:pt x="33354" y="144779"/>
                </a:lnTo>
                <a:lnTo>
                  <a:pt x="32713" y="143509"/>
                </a:lnTo>
                <a:lnTo>
                  <a:pt x="31162" y="140969"/>
                </a:lnTo>
                <a:close/>
              </a:path>
              <a:path w="180340" h="379730">
                <a:moveTo>
                  <a:pt x="137505" y="185419"/>
                </a:moveTo>
                <a:lnTo>
                  <a:pt x="95857" y="185419"/>
                </a:lnTo>
                <a:lnTo>
                  <a:pt x="100970" y="190500"/>
                </a:lnTo>
                <a:lnTo>
                  <a:pt x="105216" y="194309"/>
                </a:lnTo>
                <a:lnTo>
                  <a:pt x="111287" y="195579"/>
                </a:lnTo>
                <a:lnTo>
                  <a:pt x="116482" y="196850"/>
                </a:lnTo>
                <a:lnTo>
                  <a:pt x="123454" y="198119"/>
                </a:lnTo>
                <a:lnTo>
                  <a:pt x="131063" y="198119"/>
                </a:lnTo>
                <a:lnTo>
                  <a:pt x="138168" y="196850"/>
                </a:lnTo>
                <a:lnTo>
                  <a:pt x="142250" y="195579"/>
                </a:lnTo>
                <a:lnTo>
                  <a:pt x="146340" y="193039"/>
                </a:lnTo>
                <a:lnTo>
                  <a:pt x="149349" y="190500"/>
                </a:lnTo>
                <a:lnTo>
                  <a:pt x="143056" y="190500"/>
                </a:lnTo>
                <a:lnTo>
                  <a:pt x="137505" y="185419"/>
                </a:lnTo>
                <a:close/>
              </a:path>
              <a:path w="180340" h="379730">
                <a:moveTo>
                  <a:pt x="163771" y="165100"/>
                </a:moveTo>
                <a:lnTo>
                  <a:pt x="72784" y="165100"/>
                </a:lnTo>
                <a:lnTo>
                  <a:pt x="73141" y="166369"/>
                </a:lnTo>
                <a:lnTo>
                  <a:pt x="73690" y="172719"/>
                </a:lnTo>
                <a:lnTo>
                  <a:pt x="73723" y="176529"/>
                </a:lnTo>
                <a:lnTo>
                  <a:pt x="73383" y="187959"/>
                </a:lnTo>
                <a:lnTo>
                  <a:pt x="78854" y="196850"/>
                </a:lnTo>
                <a:lnTo>
                  <a:pt x="92915" y="196850"/>
                </a:lnTo>
                <a:lnTo>
                  <a:pt x="93945" y="194309"/>
                </a:lnTo>
                <a:lnTo>
                  <a:pt x="92358" y="191769"/>
                </a:lnTo>
                <a:lnTo>
                  <a:pt x="91865" y="186689"/>
                </a:lnTo>
                <a:lnTo>
                  <a:pt x="95857" y="185419"/>
                </a:lnTo>
                <a:lnTo>
                  <a:pt x="137505" y="185419"/>
                </a:lnTo>
                <a:lnTo>
                  <a:pt x="140778" y="182879"/>
                </a:lnTo>
                <a:lnTo>
                  <a:pt x="143413" y="181609"/>
                </a:lnTo>
                <a:lnTo>
                  <a:pt x="146664" y="181609"/>
                </a:lnTo>
                <a:lnTo>
                  <a:pt x="155120" y="176529"/>
                </a:lnTo>
                <a:lnTo>
                  <a:pt x="157090" y="173989"/>
                </a:lnTo>
                <a:lnTo>
                  <a:pt x="159401" y="171450"/>
                </a:lnTo>
                <a:lnTo>
                  <a:pt x="159358" y="170179"/>
                </a:lnTo>
                <a:lnTo>
                  <a:pt x="160614" y="168909"/>
                </a:lnTo>
                <a:lnTo>
                  <a:pt x="163452" y="168909"/>
                </a:lnTo>
                <a:lnTo>
                  <a:pt x="163883" y="167639"/>
                </a:lnTo>
                <a:lnTo>
                  <a:pt x="163771" y="165100"/>
                </a:lnTo>
                <a:close/>
              </a:path>
              <a:path w="180340" h="379730">
                <a:moveTo>
                  <a:pt x="148021" y="186689"/>
                </a:moveTo>
                <a:lnTo>
                  <a:pt x="143056" y="190500"/>
                </a:lnTo>
                <a:lnTo>
                  <a:pt x="149349" y="190500"/>
                </a:lnTo>
                <a:lnTo>
                  <a:pt x="149778" y="189229"/>
                </a:lnTo>
                <a:lnTo>
                  <a:pt x="148021" y="186689"/>
                </a:lnTo>
                <a:close/>
              </a:path>
              <a:path w="180340" h="379730">
                <a:moveTo>
                  <a:pt x="163452" y="168909"/>
                </a:moveTo>
                <a:lnTo>
                  <a:pt x="160614" y="168909"/>
                </a:lnTo>
                <a:lnTo>
                  <a:pt x="163022" y="170179"/>
                </a:lnTo>
                <a:lnTo>
                  <a:pt x="163452" y="168909"/>
                </a:lnTo>
                <a:close/>
              </a:path>
              <a:path w="180340" h="379730">
                <a:moveTo>
                  <a:pt x="14688" y="142239"/>
                </a:moveTo>
                <a:lnTo>
                  <a:pt x="7250" y="142239"/>
                </a:lnTo>
                <a:lnTo>
                  <a:pt x="6926" y="146050"/>
                </a:lnTo>
                <a:lnTo>
                  <a:pt x="8594" y="147319"/>
                </a:lnTo>
                <a:lnTo>
                  <a:pt x="15159" y="147319"/>
                </a:lnTo>
                <a:lnTo>
                  <a:pt x="15509" y="143509"/>
                </a:lnTo>
                <a:lnTo>
                  <a:pt x="14907" y="143509"/>
                </a:lnTo>
                <a:lnTo>
                  <a:pt x="14688" y="142239"/>
                </a:lnTo>
                <a:close/>
              </a:path>
              <a:path w="180340" h="379730">
                <a:moveTo>
                  <a:pt x="64947" y="121919"/>
                </a:moveTo>
                <a:lnTo>
                  <a:pt x="34323" y="121919"/>
                </a:lnTo>
                <a:lnTo>
                  <a:pt x="33559" y="124459"/>
                </a:lnTo>
                <a:lnTo>
                  <a:pt x="35579" y="130809"/>
                </a:lnTo>
                <a:lnTo>
                  <a:pt x="37468" y="130809"/>
                </a:lnTo>
                <a:lnTo>
                  <a:pt x="38163" y="139700"/>
                </a:lnTo>
                <a:lnTo>
                  <a:pt x="38210" y="142239"/>
                </a:lnTo>
                <a:lnTo>
                  <a:pt x="33354" y="144779"/>
                </a:lnTo>
                <a:lnTo>
                  <a:pt x="149086" y="144779"/>
                </a:lnTo>
                <a:lnTo>
                  <a:pt x="143910" y="142239"/>
                </a:lnTo>
                <a:lnTo>
                  <a:pt x="132850" y="139700"/>
                </a:lnTo>
                <a:lnTo>
                  <a:pt x="98182" y="139700"/>
                </a:lnTo>
                <a:lnTo>
                  <a:pt x="95857" y="134619"/>
                </a:lnTo>
                <a:lnTo>
                  <a:pt x="104778" y="125729"/>
                </a:lnTo>
                <a:lnTo>
                  <a:pt x="65703" y="125729"/>
                </a:lnTo>
                <a:lnTo>
                  <a:pt x="65308" y="124459"/>
                </a:lnTo>
                <a:lnTo>
                  <a:pt x="64947" y="121919"/>
                </a:lnTo>
                <a:close/>
              </a:path>
              <a:path w="180340" h="379730">
                <a:moveTo>
                  <a:pt x="23303" y="130809"/>
                </a:moveTo>
                <a:lnTo>
                  <a:pt x="6069" y="130809"/>
                </a:lnTo>
                <a:lnTo>
                  <a:pt x="5472" y="132079"/>
                </a:lnTo>
                <a:lnTo>
                  <a:pt x="6149" y="133350"/>
                </a:lnTo>
                <a:lnTo>
                  <a:pt x="6610" y="133350"/>
                </a:lnTo>
                <a:lnTo>
                  <a:pt x="6090" y="134619"/>
                </a:lnTo>
                <a:lnTo>
                  <a:pt x="6728" y="135889"/>
                </a:lnTo>
                <a:lnTo>
                  <a:pt x="7128" y="135889"/>
                </a:lnTo>
                <a:lnTo>
                  <a:pt x="6649" y="138429"/>
                </a:lnTo>
                <a:lnTo>
                  <a:pt x="7809" y="139700"/>
                </a:lnTo>
                <a:lnTo>
                  <a:pt x="8884" y="139700"/>
                </a:lnTo>
                <a:lnTo>
                  <a:pt x="8625" y="142239"/>
                </a:lnTo>
                <a:lnTo>
                  <a:pt x="15581" y="142239"/>
                </a:lnTo>
                <a:lnTo>
                  <a:pt x="16459" y="140969"/>
                </a:lnTo>
                <a:lnTo>
                  <a:pt x="31162" y="140969"/>
                </a:lnTo>
                <a:lnTo>
                  <a:pt x="30387" y="139700"/>
                </a:lnTo>
                <a:lnTo>
                  <a:pt x="27818" y="137159"/>
                </a:lnTo>
                <a:lnTo>
                  <a:pt x="25653" y="133350"/>
                </a:lnTo>
                <a:lnTo>
                  <a:pt x="24206" y="132079"/>
                </a:lnTo>
                <a:lnTo>
                  <a:pt x="23303" y="130809"/>
                </a:lnTo>
                <a:close/>
              </a:path>
              <a:path w="180340" h="379730">
                <a:moveTo>
                  <a:pt x="118638" y="137159"/>
                </a:moveTo>
                <a:lnTo>
                  <a:pt x="103625" y="137159"/>
                </a:lnTo>
                <a:lnTo>
                  <a:pt x="98182" y="139700"/>
                </a:lnTo>
                <a:lnTo>
                  <a:pt x="132850" y="139700"/>
                </a:lnTo>
                <a:lnTo>
                  <a:pt x="127321" y="138429"/>
                </a:lnTo>
                <a:lnTo>
                  <a:pt x="118638" y="137159"/>
                </a:lnTo>
                <a:close/>
              </a:path>
              <a:path w="180340" h="379730">
                <a:moveTo>
                  <a:pt x="19494" y="127000"/>
                </a:moveTo>
                <a:lnTo>
                  <a:pt x="5162" y="127000"/>
                </a:lnTo>
                <a:lnTo>
                  <a:pt x="5022" y="128269"/>
                </a:lnTo>
                <a:lnTo>
                  <a:pt x="4972" y="129539"/>
                </a:lnTo>
                <a:lnTo>
                  <a:pt x="5890" y="130809"/>
                </a:lnTo>
                <a:lnTo>
                  <a:pt x="22730" y="130809"/>
                </a:lnTo>
                <a:lnTo>
                  <a:pt x="20527" y="129539"/>
                </a:lnTo>
                <a:lnTo>
                  <a:pt x="19494" y="127000"/>
                </a:lnTo>
                <a:close/>
              </a:path>
              <a:path w="180340" h="379730">
                <a:moveTo>
                  <a:pt x="36244" y="0"/>
                </a:moveTo>
                <a:lnTo>
                  <a:pt x="32868" y="5079"/>
                </a:lnTo>
                <a:lnTo>
                  <a:pt x="11728" y="116839"/>
                </a:lnTo>
                <a:lnTo>
                  <a:pt x="0" y="120650"/>
                </a:lnTo>
                <a:lnTo>
                  <a:pt x="259" y="125729"/>
                </a:lnTo>
                <a:lnTo>
                  <a:pt x="1904" y="127000"/>
                </a:lnTo>
                <a:lnTo>
                  <a:pt x="30085" y="127000"/>
                </a:lnTo>
                <a:lnTo>
                  <a:pt x="31662" y="121919"/>
                </a:lnTo>
                <a:lnTo>
                  <a:pt x="29808" y="120650"/>
                </a:lnTo>
                <a:lnTo>
                  <a:pt x="20347" y="116839"/>
                </a:lnTo>
                <a:lnTo>
                  <a:pt x="23766" y="95250"/>
                </a:lnTo>
                <a:lnTo>
                  <a:pt x="37857" y="5079"/>
                </a:lnTo>
                <a:lnTo>
                  <a:pt x="36244" y="0"/>
                </a:lnTo>
                <a:close/>
              </a:path>
              <a:path w="180340" h="379730">
                <a:moveTo>
                  <a:pt x="160559" y="62229"/>
                </a:moveTo>
                <a:lnTo>
                  <a:pt x="157017" y="64769"/>
                </a:lnTo>
                <a:lnTo>
                  <a:pt x="152765" y="68579"/>
                </a:lnTo>
                <a:lnTo>
                  <a:pt x="147589" y="71119"/>
                </a:lnTo>
                <a:lnTo>
                  <a:pt x="145717" y="71119"/>
                </a:lnTo>
                <a:lnTo>
                  <a:pt x="142250" y="74929"/>
                </a:lnTo>
                <a:lnTo>
                  <a:pt x="141894" y="76200"/>
                </a:lnTo>
                <a:lnTo>
                  <a:pt x="137473" y="80009"/>
                </a:lnTo>
                <a:lnTo>
                  <a:pt x="129744" y="85089"/>
                </a:lnTo>
                <a:lnTo>
                  <a:pt x="117370" y="92709"/>
                </a:lnTo>
                <a:lnTo>
                  <a:pt x="110628" y="95250"/>
                </a:lnTo>
                <a:lnTo>
                  <a:pt x="103651" y="101600"/>
                </a:lnTo>
                <a:lnTo>
                  <a:pt x="96987" y="106679"/>
                </a:lnTo>
                <a:lnTo>
                  <a:pt x="93830" y="109219"/>
                </a:lnTo>
                <a:lnTo>
                  <a:pt x="86691" y="114300"/>
                </a:lnTo>
                <a:lnTo>
                  <a:pt x="85904" y="114300"/>
                </a:lnTo>
                <a:lnTo>
                  <a:pt x="82490" y="116839"/>
                </a:lnTo>
                <a:lnTo>
                  <a:pt x="79117" y="118109"/>
                </a:lnTo>
                <a:lnTo>
                  <a:pt x="71996" y="121919"/>
                </a:lnTo>
                <a:lnTo>
                  <a:pt x="69235" y="123189"/>
                </a:lnTo>
                <a:lnTo>
                  <a:pt x="67849" y="124459"/>
                </a:lnTo>
                <a:lnTo>
                  <a:pt x="66107" y="125729"/>
                </a:lnTo>
                <a:lnTo>
                  <a:pt x="104778" y="125729"/>
                </a:lnTo>
                <a:lnTo>
                  <a:pt x="107852" y="120650"/>
                </a:lnTo>
                <a:lnTo>
                  <a:pt x="108212" y="119379"/>
                </a:lnTo>
                <a:lnTo>
                  <a:pt x="114272" y="115569"/>
                </a:lnTo>
                <a:lnTo>
                  <a:pt x="119156" y="113029"/>
                </a:lnTo>
                <a:lnTo>
                  <a:pt x="126208" y="109219"/>
                </a:lnTo>
                <a:lnTo>
                  <a:pt x="138240" y="95250"/>
                </a:lnTo>
                <a:lnTo>
                  <a:pt x="142577" y="91439"/>
                </a:lnTo>
                <a:lnTo>
                  <a:pt x="145022" y="88900"/>
                </a:lnTo>
                <a:lnTo>
                  <a:pt x="146649" y="87629"/>
                </a:lnTo>
                <a:lnTo>
                  <a:pt x="148040" y="86359"/>
                </a:lnTo>
                <a:lnTo>
                  <a:pt x="150883" y="85089"/>
                </a:lnTo>
                <a:lnTo>
                  <a:pt x="154656" y="85089"/>
                </a:lnTo>
                <a:lnTo>
                  <a:pt x="160265" y="81279"/>
                </a:lnTo>
                <a:lnTo>
                  <a:pt x="163145" y="81279"/>
                </a:lnTo>
                <a:lnTo>
                  <a:pt x="166507" y="80009"/>
                </a:lnTo>
                <a:lnTo>
                  <a:pt x="172868" y="77469"/>
                </a:lnTo>
                <a:lnTo>
                  <a:pt x="178782" y="76200"/>
                </a:lnTo>
                <a:lnTo>
                  <a:pt x="179967" y="76200"/>
                </a:lnTo>
                <a:lnTo>
                  <a:pt x="180048" y="74929"/>
                </a:lnTo>
                <a:lnTo>
                  <a:pt x="172580" y="74929"/>
                </a:lnTo>
                <a:lnTo>
                  <a:pt x="175672" y="73659"/>
                </a:lnTo>
                <a:lnTo>
                  <a:pt x="156964" y="73659"/>
                </a:lnTo>
                <a:lnTo>
                  <a:pt x="156509" y="72389"/>
                </a:lnTo>
                <a:lnTo>
                  <a:pt x="156240" y="72389"/>
                </a:lnTo>
                <a:lnTo>
                  <a:pt x="157180" y="71119"/>
                </a:lnTo>
                <a:lnTo>
                  <a:pt x="159523" y="68579"/>
                </a:lnTo>
                <a:lnTo>
                  <a:pt x="162054" y="66039"/>
                </a:lnTo>
                <a:lnTo>
                  <a:pt x="163155" y="66039"/>
                </a:lnTo>
                <a:lnTo>
                  <a:pt x="162857" y="63500"/>
                </a:lnTo>
                <a:lnTo>
                  <a:pt x="162537" y="63500"/>
                </a:lnTo>
                <a:lnTo>
                  <a:pt x="160559" y="62229"/>
                </a:lnTo>
                <a:close/>
              </a:path>
              <a:path w="180340" h="379730">
                <a:moveTo>
                  <a:pt x="58223" y="105409"/>
                </a:moveTo>
                <a:lnTo>
                  <a:pt x="37652" y="105409"/>
                </a:lnTo>
                <a:lnTo>
                  <a:pt x="36630" y="106679"/>
                </a:lnTo>
                <a:lnTo>
                  <a:pt x="33948" y="107950"/>
                </a:lnTo>
                <a:lnTo>
                  <a:pt x="32003" y="111759"/>
                </a:lnTo>
                <a:lnTo>
                  <a:pt x="31301" y="113029"/>
                </a:lnTo>
                <a:lnTo>
                  <a:pt x="32951" y="115569"/>
                </a:lnTo>
                <a:lnTo>
                  <a:pt x="33322" y="116839"/>
                </a:lnTo>
                <a:lnTo>
                  <a:pt x="32706" y="118109"/>
                </a:lnTo>
                <a:lnTo>
                  <a:pt x="33477" y="120650"/>
                </a:lnTo>
                <a:lnTo>
                  <a:pt x="34211" y="121919"/>
                </a:lnTo>
                <a:lnTo>
                  <a:pt x="67583" y="121919"/>
                </a:lnTo>
                <a:lnTo>
                  <a:pt x="72255" y="120650"/>
                </a:lnTo>
                <a:lnTo>
                  <a:pt x="73775" y="119379"/>
                </a:lnTo>
                <a:lnTo>
                  <a:pt x="73753" y="118109"/>
                </a:lnTo>
                <a:lnTo>
                  <a:pt x="73124" y="118109"/>
                </a:lnTo>
                <a:lnTo>
                  <a:pt x="72461" y="115569"/>
                </a:lnTo>
                <a:lnTo>
                  <a:pt x="74815" y="115569"/>
                </a:lnTo>
                <a:lnTo>
                  <a:pt x="75239" y="114300"/>
                </a:lnTo>
                <a:lnTo>
                  <a:pt x="75192" y="113029"/>
                </a:lnTo>
                <a:lnTo>
                  <a:pt x="71377" y="113029"/>
                </a:lnTo>
                <a:lnTo>
                  <a:pt x="72663" y="110489"/>
                </a:lnTo>
                <a:lnTo>
                  <a:pt x="64677" y="110489"/>
                </a:lnTo>
                <a:lnTo>
                  <a:pt x="62834" y="109219"/>
                </a:lnTo>
                <a:lnTo>
                  <a:pt x="61912" y="106679"/>
                </a:lnTo>
                <a:lnTo>
                  <a:pt x="58223" y="105409"/>
                </a:lnTo>
                <a:close/>
              </a:path>
              <a:path w="180340" h="379730">
                <a:moveTo>
                  <a:pt x="68774" y="109219"/>
                </a:moveTo>
                <a:lnTo>
                  <a:pt x="65610" y="109219"/>
                </a:lnTo>
                <a:lnTo>
                  <a:pt x="64677" y="110489"/>
                </a:lnTo>
                <a:lnTo>
                  <a:pt x="69127" y="110489"/>
                </a:lnTo>
                <a:lnTo>
                  <a:pt x="68774" y="109219"/>
                </a:lnTo>
                <a:close/>
              </a:path>
              <a:path w="180340" h="379730">
                <a:moveTo>
                  <a:pt x="72457" y="109219"/>
                </a:moveTo>
                <a:lnTo>
                  <a:pt x="71032" y="109219"/>
                </a:lnTo>
                <a:lnTo>
                  <a:pt x="70707" y="110489"/>
                </a:lnTo>
                <a:lnTo>
                  <a:pt x="72957" y="110489"/>
                </a:lnTo>
                <a:lnTo>
                  <a:pt x="72457" y="109219"/>
                </a:lnTo>
                <a:close/>
              </a:path>
              <a:path w="180340" h="379730">
                <a:moveTo>
                  <a:pt x="55511" y="96519"/>
                </a:moveTo>
                <a:lnTo>
                  <a:pt x="53025" y="97789"/>
                </a:lnTo>
                <a:lnTo>
                  <a:pt x="47160" y="97789"/>
                </a:lnTo>
                <a:lnTo>
                  <a:pt x="43494" y="100329"/>
                </a:lnTo>
                <a:lnTo>
                  <a:pt x="40474" y="102869"/>
                </a:lnTo>
                <a:lnTo>
                  <a:pt x="39067" y="104139"/>
                </a:lnTo>
                <a:lnTo>
                  <a:pt x="39063" y="105409"/>
                </a:lnTo>
                <a:lnTo>
                  <a:pt x="57452" y="105409"/>
                </a:lnTo>
                <a:lnTo>
                  <a:pt x="59410" y="104139"/>
                </a:lnTo>
                <a:lnTo>
                  <a:pt x="61160" y="102869"/>
                </a:lnTo>
                <a:lnTo>
                  <a:pt x="61354" y="101600"/>
                </a:lnTo>
                <a:lnTo>
                  <a:pt x="61511" y="100329"/>
                </a:lnTo>
                <a:lnTo>
                  <a:pt x="56984" y="100329"/>
                </a:lnTo>
                <a:lnTo>
                  <a:pt x="57365" y="99059"/>
                </a:lnTo>
                <a:lnTo>
                  <a:pt x="57085" y="97789"/>
                </a:lnTo>
                <a:lnTo>
                  <a:pt x="55511" y="96519"/>
                </a:lnTo>
                <a:close/>
              </a:path>
              <a:path w="180340" h="379730">
                <a:moveTo>
                  <a:pt x="61668" y="99059"/>
                </a:moveTo>
                <a:lnTo>
                  <a:pt x="59910" y="99059"/>
                </a:lnTo>
                <a:lnTo>
                  <a:pt x="58684" y="100329"/>
                </a:lnTo>
                <a:lnTo>
                  <a:pt x="61511" y="100329"/>
                </a:lnTo>
                <a:lnTo>
                  <a:pt x="61668" y="99059"/>
                </a:lnTo>
                <a:close/>
              </a:path>
              <a:path w="180340" h="379730">
                <a:moveTo>
                  <a:pt x="180209" y="72389"/>
                </a:moveTo>
                <a:lnTo>
                  <a:pt x="173509" y="74929"/>
                </a:lnTo>
                <a:lnTo>
                  <a:pt x="180048" y="74929"/>
                </a:lnTo>
                <a:lnTo>
                  <a:pt x="180209" y="72389"/>
                </a:lnTo>
                <a:close/>
              </a:path>
              <a:path w="180340" h="379730">
                <a:moveTo>
                  <a:pt x="174381" y="69850"/>
                </a:moveTo>
                <a:lnTo>
                  <a:pt x="171039" y="69850"/>
                </a:lnTo>
                <a:lnTo>
                  <a:pt x="167666" y="71119"/>
                </a:lnTo>
                <a:lnTo>
                  <a:pt x="165694" y="72389"/>
                </a:lnTo>
                <a:lnTo>
                  <a:pt x="161521" y="72389"/>
                </a:lnTo>
                <a:lnTo>
                  <a:pt x="161063" y="73659"/>
                </a:lnTo>
                <a:lnTo>
                  <a:pt x="176702" y="73659"/>
                </a:lnTo>
                <a:lnTo>
                  <a:pt x="178916" y="72389"/>
                </a:lnTo>
                <a:lnTo>
                  <a:pt x="179410" y="71119"/>
                </a:lnTo>
                <a:lnTo>
                  <a:pt x="174477" y="71119"/>
                </a:lnTo>
                <a:lnTo>
                  <a:pt x="174381" y="69850"/>
                </a:lnTo>
                <a:close/>
              </a:path>
              <a:path w="180340" h="379730">
                <a:moveTo>
                  <a:pt x="167140" y="68579"/>
                </a:moveTo>
                <a:lnTo>
                  <a:pt x="165712" y="68579"/>
                </a:lnTo>
                <a:lnTo>
                  <a:pt x="164315" y="69850"/>
                </a:lnTo>
                <a:lnTo>
                  <a:pt x="161654" y="72389"/>
                </a:lnTo>
                <a:lnTo>
                  <a:pt x="165694" y="72389"/>
                </a:lnTo>
                <a:lnTo>
                  <a:pt x="166593" y="71119"/>
                </a:lnTo>
                <a:lnTo>
                  <a:pt x="166856" y="69850"/>
                </a:lnTo>
                <a:lnTo>
                  <a:pt x="167713" y="69850"/>
                </a:lnTo>
                <a:lnTo>
                  <a:pt x="167140" y="68579"/>
                </a:lnTo>
                <a:close/>
              </a:path>
              <a:path w="180340" h="379730">
                <a:moveTo>
                  <a:pt x="177807" y="68579"/>
                </a:moveTo>
                <a:lnTo>
                  <a:pt x="174477" y="71119"/>
                </a:lnTo>
                <a:lnTo>
                  <a:pt x="179798" y="71119"/>
                </a:lnTo>
                <a:lnTo>
                  <a:pt x="179496" y="69850"/>
                </a:lnTo>
                <a:lnTo>
                  <a:pt x="177807" y="68579"/>
                </a:lnTo>
                <a:close/>
              </a:path>
            </a:pathLst>
          </a:custGeom>
          <a:solidFill>
            <a:srgbClr val="FCE4C3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04342" y="999288"/>
            <a:ext cx="613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/>
              <a:t>КОЛИЧЕСТВО АБОРТОВ </a:t>
            </a:r>
            <a:r>
              <a:rPr sz="1800">
                <a:solidFill>
                  <a:srgbClr val="F6578B"/>
                </a:solidFill>
              </a:rPr>
              <a:t>В </a:t>
            </a:r>
            <a:r>
              <a:rPr sz="1800" spc="-10">
                <a:solidFill>
                  <a:srgbClr val="F6578B"/>
                </a:solidFill>
              </a:rPr>
              <a:t>РСФСР </a:t>
            </a:r>
            <a:r>
              <a:rPr sz="1800">
                <a:solidFill>
                  <a:srgbClr val="F6578B"/>
                </a:solidFill>
              </a:rPr>
              <a:t>И РФ</a:t>
            </a:r>
            <a:r>
              <a:rPr sz="1800" spc="-30">
                <a:solidFill>
                  <a:srgbClr val="F6578B"/>
                </a:solidFill>
              </a:rPr>
              <a:t> </a:t>
            </a:r>
            <a:r>
              <a:rPr sz="1800" spc="-20">
                <a:solidFill>
                  <a:srgbClr val="F6578B"/>
                </a:solidFill>
              </a:rPr>
              <a:t>1957-2018</a:t>
            </a:r>
            <a:endParaRPr sz="1800"/>
          </a:p>
        </p:txBody>
      </p:sp>
      <p:sp>
        <p:nvSpPr>
          <p:cNvPr id="24" name="object 24"/>
          <p:cNvSpPr txBox="1"/>
          <p:nvPr/>
        </p:nvSpPr>
        <p:spPr>
          <a:xfrm>
            <a:off x="515089" y="1541681"/>
            <a:ext cx="678116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solidFill>
                  <a:srgbClr val="3544A3"/>
                </a:solidFill>
                <a:latin typeface="Montserrat ExtraBold"/>
                <a:cs typeface="Montserrat ExtraBold"/>
              </a:rPr>
              <a:t>ЧИСЛО </a:t>
            </a:r>
            <a:r>
              <a:rPr sz="1200" b="1" spc="-10">
                <a:solidFill>
                  <a:srgbClr val="3544A3"/>
                </a:solidFill>
                <a:latin typeface="Montserrat ExtraBold"/>
                <a:cs typeface="Montserrat ExtraBold"/>
              </a:rPr>
              <a:t>АБОРТОВ, </a:t>
            </a:r>
            <a:r>
              <a:rPr sz="1200" b="1">
                <a:solidFill>
                  <a:srgbClr val="3544A3"/>
                </a:solidFill>
                <a:latin typeface="Montserrat ExtraBold"/>
                <a:cs typeface="Montserrat ExtraBold"/>
              </a:rPr>
              <a:t>ТЫС., </a:t>
            </a:r>
            <a:r>
              <a:rPr sz="1200" b="1">
                <a:solidFill>
                  <a:srgbClr val="F6578B"/>
                </a:solidFill>
                <a:latin typeface="Montserrat ExtraBold"/>
                <a:cs typeface="Montserrat ExtraBold"/>
              </a:rPr>
              <a:t>ДАННЫЕ</a:t>
            </a:r>
            <a:r>
              <a:rPr sz="1200" b="1" spc="5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25">
                <a:solidFill>
                  <a:srgbClr val="F6578B"/>
                </a:solidFill>
                <a:latin typeface="Montserrat ExtraBold"/>
                <a:cs typeface="Montserrat ExtraBold"/>
              </a:rPr>
              <a:t>РОССТАТА</a:t>
            </a:r>
            <a:endParaRPr sz="12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Montserrat ExtraBold"/>
              <a:cs typeface="Montserrat ExtraBold"/>
            </a:endParaRPr>
          </a:p>
          <a:p>
            <a:pPr marR="5080" algn="r">
              <a:lnSpc>
                <a:spcPct val="100000"/>
              </a:lnSpc>
            </a:pPr>
            <a:r>
              <a:rPr sz="175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ВСЕГО</a:t>
            </a:r>
            <a:r>
              <a:rPr sz="1750" b="1" spc="-9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750" b="1" spc="15">
                <a:solidFill>
                  <a:srgbClr val="FFFFFF"/>
                </a:solidFill>
                <a:latin typeface="Montserrat ExtraBold"/>
                <a:cs typeface="Montserrat ExtraBold"/>
              </a:rPr>
              <a:t>СДЕЛАНО</a:t>
            </a:r>
            <a:endParaRPr sz="1750">
              <a:latin typeface="Montserrat ExtraBold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3952" y="2276748"/>
            <a:ext cx="2753360" cy="83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b="1" spc="14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208,8</a:t>
            </a:r>
            <a:r>
              <a:rPr sz="5300" b="1" spc="-110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750" b="1" spc="15">
                <a:solidFill>
                  <a:srgbClr val="FFFFFF"/>
                </a:solidFill>
                <a:latin typeface="Montserrat ExtraBold"/>
                <a:cs typeface="Montserrat ExtraBold"/>
              </a:rPr>
              <a:t>МЛН.</a:t>
            </a:r>
            <a:endParaRPr sz="1750">
              <a:latin typeface="Montserrat ExtraBold"/>
              <a:cs typeface="Montserrat Extra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16091" y="3059040"/>
            <a:ext cx="1228725" cy="2965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b="1" spc="5">
                <a:solidFill>
                  <a:srgbClr val="FFFFFF"/>
                </a:solidFill>
                <a:latin typeface="Montserrat ExtraBold"/>
                <a:cs typeface="Montserrat ExtraBold"/>
              </a:rPr>
              <a:t>АБОРТОВ</a:t>
            </a:r>
            <a:endParaRPr sz="1750">
              <a:latin typeface="Montserrat ExtraBold"/>
              <a:cs typeface="Montserrat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3045" y="2120191"/>
            <a:ext cx="6590394" cy="374538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17478"/>
            <a:ext cx="333375" cy="1363980"/>
          </a:xfrm>
          <a:custGeom>
            <a:avLst/>
            <a:gdLst/>
            <a:ahLst/>
            <a:cxnLst/>
            <a:rect l="l" t="t" r="r" b="b"/>
            <a:pathLst>
              <a:path w="333375" h="1363980">
                <a:moveTo>
                  <a:pt x="0" y="1363588"/>
                </a:moveTo>
                <a:lnTo>
                  <a:pt x="280436" y="877855"/>
                </a:lnTo>
                <a:lnTo>
                  <a:pt x="303421" y="831150"/>
                </a:lnTo>
                <a:lnTo>
                  <a:pt x="319839" y="782464"/>
                </a:lnTo>
                <a:lnTo>
                  <a:pt x="329689" y="732459"/>
                </a:lnTo>
                <a:lnTo>
                  <a:pt x="332973" y="681794"/>
                </a:lnTo>
                <a:lnTo>
                  <a:pt x="329689" y="631128"/>
                </a:lnTo>
                <a:lnTo>
                  <a:pt x="319839" y="581122"/>
                </a:lnTo>
                <a:lnTo>
                  <a:pt x="303421" y="532436"/>
                </a:lnTo>
                <a:lnTo>
                  <a:pt x="280436" y="485729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7470" y="25"/>
            <a:ext cx="4013200" cy="387985"/>
          </a:xfrm>
          <a:custGeom>
            <a:avLst/>
            <a:gdLst/>
            <a:ahLst/>
            <a:cxnLst/>
            <a:rect l="l" t="t" r="r" b="b"/>
            <a:pathLst>
              <a:path w="4013200" h="387985">
                <a:moveTo>
                  <a:pt x="0" y="0"/>
                </a:moveTo>
                <a:lnTo>
                  <a:pt x="41298" y="44559"/>
                </a:lnTo>
                <a:lnTo>
                  <a:pt x="75611" y="78014"/>
                </a:lnTo>
                <a:lnTo>
                  <a:pt x="111210" y="109937"/>
                </a:lnTo>
                <a:lnTo>
                  <a:pt x="148040" y="140297"/>
                </a:lnTo>
                <a:lnTo>
                  <a:pt x="186047" y="169062"/>
                </a:lnTo>
                <a:lnTo>
                  <a:pt x="225176" y="196201"/>
                </a:lnTo>
                <a:lnTo>
                  <a:pt x="265371" y="221682"/>
                </a:lnTo>
                <a:lnTo>
                  <a:pt x="306579" y="245473"/>
                </a:lnTo>
                <a:lnTo>
                  <a:pt x="348744" y="267543"/>
                </a:lnTo>
                <a:lnTo>
                  <a:pt x="391812" y="287860"/>
                </a:lnTo>
                <a:lnTo>
                  <a:pt x="435727" y="306392"/>
                </a:lnTo>
                <a:lnTo>
                  <a:pt x="480434" y="323107"/>
                </a:lnTo>
                <a:lnTo>
                  <a:pt x="525880" y="337975"/>
                </a:lnTo>
                <a:lnTo>
                  <a:pt x="572009" y="350963"/>
                </a:lnTo>
                <a:lnTo>
                  <a:pt x="618766" y="362040"/>
                </a:lnTo>
                <a:lnTo>
                  <a:pt x="666097" y="371174"/>
                </a:lnTo>
                <a:lnTo>
                  <a:pt x="713946" y="378333"/>
                </a:lnTo>
                <a:lnTo>
                  <a:pt x="762259" y="383486"/>
                </a:lnTo>
                <a:lnTo>
                  <a:pt x="810980" y="386601"/>
                </a:lnTo>
                <a:lnTo>
                  <a:pt x="860056" y="387647"/>
                </a:lnTo>
                <a:lnTo>
                  <a:pt x="3152889" y="387647"/>
                </a:lnTo>
                <a:lnTo>
                  <a:pt x="3201965" y="386601"/>
                </a:lnTo>
                <a:lnTo>
                  <a:pt x="3250687" y="383486"/>
                </a:lnTo>
                <a:lnTo>
                  <a:pt x="3298999" y="378333"/>
                </a:lnTo>
                <a:lnTo>
                  <a:pt x="3346849" y="371174"/>
                </a:lnTo>
                <a:lnTo>
                  <a:pt x="3394179" y="362040"/>
                </a:lnTo>
                <a:lnTo>
                  <a:pt x="3440936" y="350963"/>
                </a:lnTo>
                <a:lnTo>
                  <a:pt x="3487065" y="337975"/>
                </a:lnTo>
                <a:lnTo>
                  <a:pt x="3532511" y="323107"/>
                </a:lnTo>
                <a:lnTo>
                  <a:pt x="3577218" y="306392"/>
                </a:lnTo>
                <a:lnTo>
                  <a:pt x="3621133" y="287860"/>
                </a:lnTo>
                <a:lnTo>
                  <a:pt x="3664201" y="267543"/>
                </a:lnTo>
                <a:lnTo>
                  <a:pt x="3706366" y="245473"/>
                </a:lnTo>
                <a:lnTo>
                  <a:pt x="3747573" y="221682"/>
                </a:lnTo>
                <a:lnTo>
                  <a:pt x="3787769" y="196201"/>
                </a:lnTo>
                <a:lnTo>
                  <a:pt x="3826897" y="169062"/>
                </a:lnTo>
                <a:lnTo>
                  <a:pt x="3864904" y="140297"/>
                </a:lnTo>
                <a:lnTo>
                  <a:pt x="3901735" y="109937"/>
                </a:lnTo>
                <a:lnTo>
                  <a:pt x="3937333" y="78014"/>
                </a:lnTo>
                <a:lnTo>
                  <a:pt x="3971646" y="44559"/>
                </a:lnTo>
                <a:lnTo>
                  <a:pt x="4004617" y="9605"/>
                </a:lnTo>
                <a:lnTo>
                  <a:pt x="4012945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11508" y="1127453"/>
            <a:ext cx="408305" cy="1565275"/>
          </a:xfrm>
          <a:custGeom>
            <a:avLst/>
            <a:gdLst/>
            <a:ahLst/>
            <a:cxnLst/>
            <a:rect l="l" t="t" r="r" b="b"/>
            <a:pathLst>
              <a:path w="408304" h="1565275">
                <a:moveTo>
                  <a:pt x="407770" y="0"/>
                </a:moveTo>
                <a:lnTo>
                  <a:pt x="370935" y="50498"/>
                </a:lnTo>
                <a:lnTo>
                  <a:pt x="43098" y="618330"/>
                </a:lnTo>
                <a:lnTo>
                  <a:pt x="21549" y="663183"/>
                </a:lnTo>
                <a:lnTo>
                  <a:pt x="7183" y="710098"/>
                </a:lnTo>
                <a:lnTo>
                  <a:pt x="0" y="758251"/>
                </a:lnTo>
                <a:lnTo>
                  <a:pt x="0" y="806816"/>
                </a:lnTo>
                <a:lnTo>
                  <a:pt x="7183" y="854968"/>
                </a:lnTo>
                <a:lnTo>
                  <a:pt x="21549" y="901883"/>
                </a:lnTo>
                <a:lnTo>
                  <a:pt x="43098" y="946737"/>
                </a:lnTo>
                <a:lnTo>
                  <a:pt x="370935" y="1514568"/>
                </a:lnTo>
                <a:lnTo>
                  <a:pt x="399005" y="1555656"/>
                </a:lnTo>
                <a:lnTo>
                  <a:pt x="407770" y="1565064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638955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189600" y="0"/>
                </a:move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600" y="4638955"/>
            <a:ext cx="1778000" cy="1841500"/>
          </a:xfrm>
          <a:custGeom>
            <a:avLst/>
            <a:gdLst/>
            <a:ahLst/>
            <a:cxnLst/>
            <a:rect l="l" t="t" r="r" b="b"/>
            <a:pathLst>
              <a:path w="1778000" h="1841500">
                <a:moveTo>
                  <a:pt x="1777994" y="1841044"/>
                </a:moveTo>
                <a:lnTo>
                  <a:pt x="1072606" y="619268"/>
                </a:lnTo>
                <a:lnTo>
                  <a:pt x="1047259" y="577300"/>
                </a:lnTo>
                <a:lnTo>
                  <a:pt x="1020414" y="536570"/>
                </a:lnTo>
                <a:lnTo>
                  <a:pt x="992120" y="497105"/>
                </a:lnTo>
                <a:lnTo>
                  <a:pt x="962421" y="458932"/>
                </a:lnTo>
                <a:lnTo>
                  <a:pt x="931367" y="422079"/>
                </a:lnTo>
                <a:lnTo>
                  <a:pt x="899002" y="386573"/>
                </a:lnTo>
                <a:lnTo>
                  <a:pt x="865376" y="352440"/>
                </a:lnTo>
                <a:lnTo>
                  <a:pt x="830533" y="319708"/>
                </a:lnTo>
                <a:lnTo>
                  <a:pt x="794522" y="288404"/>
                </a:lnTo>
                <a:lnTo>
                  <a:pt x="757389" y="258555"/>
                </a:lnTo>
                <a:lnTo>
                  <a:pt x="719181" y="230188"/>
                </a:lnTo>
                <a:lnTo>
                  <a:pt x="679946" y="203330"/>
                </a:lnTo>
                <a:lnTo>
                  <a:pt x="639730" y="178008"/>
                </a:lnTo>
                <a:lnTo>
                  <a:pt x="598579" y="154250"/>
                </a:lnTo>
                <a:lnTo>
                  <a:pt x="556542" y="132082"/>
                </a:lnTo>
                <a:lnTo>
                  <a:pt x="513665" y="111533"/>
                </a:lnTo>
                <a:lnTo>
                  <a:pt x="469994" y="92627"/>
                </a:lnTo>
                <a:lnTo>
                  <a:pt x="425578" y="75394"/>
                </a:lnTo>
                <a:lnTo>
                  <a:pt x="380462" y="59860"/>
                </a:lnTo>
                <a:lnTo>
                  <a:pt x="334694" y="46051"/>
                </a:lnTo>
                <a:lnTo>
                  <a:pt x="288321" y="33996"/>
                </a:lnTo>
                <a:lnTo>
                  <a:pt x="241389" y="23721"/>
                </a:lnTo>
                <a:lnTo>
                  <a:pt x="193946" y="15254"/>
                </a:lnTo>
                <a:lnTo>
                  <a:pt x="146039" y="8621"/>
                </a:lnTo>
                <a:lnTo>
                  <a:pt x="97714" y="3849"/>
                </a:lnTo>
                <a:lnTo>
                  <a:pt x="49019" y="966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4303" y="974128"/>
            <a:ext cx="3985260" cy="92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800" spc="-20">
                <a:solidFill>
                  <a:srgbClr val="FFFFFF"/>
                </a:solidFill>
              </a:rPr>
              <a:t>ЧАСТОТА </a:t>
            </a:r>
            <a:r>
              <a:rPr sz="1800" spc="-15">
                <a:solidFill>
                  <a:srgbClr val="FFFFFF"/>
                </a:solidFill>
              </a:rPr>
              <a:t>ИСКУССТВЕННОГО  </a:t>
            </a:r>
            <a:r>
              <a:rPr sz="1800" spc="-5">
                <a:solidFill>
                  <a:srgbClr val="FFFFFF"/>
                </a:solidFill>
              </a:rPr>
              <a:t>ПРЕРЫВАНИЯ</a:t>
            </a:r>
            <a:r>
              <a:rPr sz="1800" spc="-65">
                <a:solidFill>
                  <a:srgbClr val="FFFFFF"/>
                </a:solidFill>
              </a:rPr>
              <a:t> </a:t>
            </a:r>
            <a:r>
              <a:rPr sz="1800" spc="-5">
                <a:solidFill>
                  <a:srgbClr val="FFFFFF"/>
                </a:solidFill>
              </a:rPr>
              <a:t>БЕРЕМЕННОСТИ  </a:t>
            </a:r>
            <a:r>
              <a:rPr sz="1800">
                <a:solidFill>
                  <a:srgbClr val="FFFFFF"/>
                </a:solidFill>
              </a:rPr>
              <a:t>В</a:t>
            </a:r>
            <a:r>
              <a:rPr sz="1800" spc="-5">
                <a:solidFill>
                  <a:srgbClr val="FFFFFF"/>
                </a:solidFill>
              </a:rPr>
              <a:t> РОССИИ</a:t>
            </a:r>
            <a:endParaRPr sz="1800"/>
          </a:p>
        </p:txBody>
      </p:sp>
      <p:sp>
        <p:nvSpPr>
          <p:cNvPr id="16" name="object 16"/>
          <p:cNvSpPr/>
          <p:nvPr/>
        </p:nvSpPr>
        <p:spPr>
          <a:xfrm>
            <a:off x="5294073" y="578199"/>
            <a:ext cx="5935038" cy="5901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990" y="4164303"/>
            <a:ext cx="4430570" cy="126657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1150" y="4152494"/>
            <a:ext cx="4138295" cy="974725"/>
          </a:xfrm>
          <a:custGeom>
            <a:avLst/>
            <a:gdLst/>
            <a:ahLst/>
            <a:cxnLst/>
            <a:rect l="l" t="t" r="r" b="b"/>
            <a:pathLst>
              <a:path w="4138295" h="974725">
                <a:moveTo>
                  <a:pt x="3651140" y="0"/>
                </a:moveTo>
                <a:lnTo>
                  <a:pt x="487144" y="0"/>
                </a:lnTo>
                <a:lnTo>
                  <a:pt x="440402" y="2240"/>
                </a:lnTo>
                <a:lnTo>
                  <a:pt x="394881" y="8824"/>
                </a:lnTo>
                <a:lnTo>
                  <a:pt x="350787" y="19543"/>
                </a:lnTo>
                <a:lnTo>
                  <a:pt x="308329" y="34188"/>
                </a:lnTo>
                <a:lnTo>
                  <a:pt x="267715" y="52551"/>
                </a:lnTo>
                <a:lnTo>
                  <a:pt x="229154" y="74424"/>
                </a:lnTo>
                <a:lnTo>
                  <a:pt x="192854" y="99600"/>
                </a:lnTo>
                <a:lnTo>
                  <a:pt x="159023" y="127868"/>
                </a:lnTo>
                <a:lnTo>
                  <a:pt x="127869" y="159022"/>
                </a:lnTo>
                <a:lnTo>
                  <a:pt x="99600" y="192854"/>
                </a:lnTo>
                <a:lnTo>
                  <a:pt x="74425" y="229154"/>
                </a:lnTo>
                <a:lnTo>
                  <a:pt x="52551" y="267715"/>
                </a:lnTo>
                <a:lnTo>
                  <a:pt x="34188" y="308328"/>
                </a:lnTo>
                <a:lnTo>
                  <a:pt x="19543" y="350785"/>
                </a:lnTo>
                <a:lnTo>
                  <a:pt x="8824" y="394879"/>
                </a:lnTo>
                <a:lnTo>
                  <a:pt x="2240" y="440400"/>
                </a:lnTo>
                <a:lnTo>
                  <a:pt x="0" y="487141"/>
                </a:lnTo>
                <a:lnTo>
                  <a:pt x="2240" y="533883"/>
                </a:lnTo>
                <a:lnTo>
                  <a:pt x="8824" y="579404"/>
                </a:lnTo>
                <a:lnTo>
                  <a:pt x="19543" y="623499"/>
                </a:lnTo>
                <a:lnTo>
                  <a:pt x="34188" y="665957"/>
                </a:lnTo>
                <a:lnTo>
                  <a:pt x="52551" y="706571"/>
                </a:lnTo>
                <a:lnTo>
                  <a:pt x="74425" y="745132"/>
                </a:lnTo>
                <a:lnTo>
                  <a:pt x="99600" y="781433"/>
                </a:lnTo>
                <a:lnTo>
                  <a:pt x="127869" y="815265"/>
                </a:lnTo>
                <a:lnTo>
                  <a:pt x="159023" y="846419"/>
                </a:lnTo>
                <a:lnTo>
                  <a:pt x="192854" y="874688"/>
                </a:lnTo>
                <a:lnTo>
                  <a:pt x="229154" y="899864"/>
                </a:lnTo>
                <a:lnTo>
                  <a:pt x="267715" y="921738"/>
                </a:lnTo>
                <a:lnTo>
                  <a:pt x="308329" y="940101"/>
                </a:lnTo>
                <a:lnTo>
                  <a:pt x="350787" y="954747"/>
                </a:lnTo>
                <a:lnTo>
                  <a:pt x="394881" y="965465"/>
                </a:lnTo>
                <a:lnTo>
                  <a:pt x="440402" y="972049"/>
                </a:lnTo>
                <a:lnTo>
                  <a:pt x="487144" y="974290"/>
                </a:lnTo>
                <a:lnTo>
                  <a:pt x="3651140" y="974290"/>
                </a:lnTo>
                <a:lnTo>
                  <a:pt x="3697882" y="972049"/>
                </a:lnTo>
                <a:lnTo>
                  <a:pt x="3743404" y="965465"/>
                </a:lnTo>
                <a:lnTo>
                  <a:pt x="3787498" y="954747"/>
                </a:lnTo>
                <a:lnTo>
                  <a:pt x="3829956" y="940101"/>
                </a:lnTo>
                <a:lnTo>
                  <a:pt x="3870569" y="921738"/>
                </a:lnTo>
                <a:lnTo>
                  <a:pt x="3909130" y="899864"/>
                </a:lnTo>
                <a:lnTo>
                  <a:pt x="3945431" y="874688"/>
                </a:lnTo>
                <a:lnTo>
                  <a:pt x="3979262" y="846419"/>
                </a:lnTo>
                <a:lnTo>
                  <a:pt x="4010416" y="815265"/>
                </a:lnTo>
                <a:lnTo>
                  <a:pt x="4038685" y="781433"/>
                </a:lnTo>
                <a:lnTo>
                  <a:pt x="4063861" y="745132"/>
                </a:lnTo>
                <a:lnTo>
                  <a:pt x="4085734" y="706571"/>
                </a:lnTo>
                <a:lnTo>
                  <a:pt x="4104097" y="665957"/>
                </a:lnTo>
                <a:lnTo>
                  <a:pt x="4118742" y="623499"/>
                </a:lnTo>
                <a:lnTo>
                  <a:pt x="4129461" y="579404"/>
                </a:lnTo>
                <a:lnTo>
                  <a:pt x="4136045" y="533883"/>
                </a:lnTo>
                <a:lnTo>
                  <a:pt x="4138286" y="487141"/>
                </a:lnTo>
                <a:lnTo>
                  <a:pt x="4136045" y="440400"/>
                </a:lnTo>
                <a:lnTo>
                  <a:pt x="4129461" y="394879"/>
                </a:lnTo>
                <a:lnTo>
                  <a:pt x="4118742" y="350785"/>
                </a:lnTo>
                <a:lnTo>
                  <a:pt x="4104097" y="308328"/>
                </a:lnTo>
                <a:lnTo>
                  <a:pt x="4085734" y="267715"/>
                </a:lnTo>
                <a:lnTo>
                  <a:pt x="4063861" y="229154"/>
                </a:lnTo>
                <a:lnTo>
                  <a:pt x="4038685" y="192854"/>
                </a:lnTo>
                <a:lnTo>
                  <a:pt x="4010416" y="159022"/>
                </a:lnTo>
                <a:lnTo>
                  <a:pt x="3979262" y="127868"/>
                </a:lnTo>
                <a:lnTo>
                  <a:pt x="3945431" y="99600"/>
                </a:lnTo>
                <a:lnTo>
                  <a:pt x="3909130" y="74424"/>
                </a:lnTo>
                <a:lnTo>
                  <a:pt x="3870569" y="52551"/>
                </a:lnTo>
                <a:lnTo>
                  <a:pt x="3829956" y="34188"/>
                </a:lnTo>
                <a:lnTo>
                  <a:pt x="3787498" y="19543"/>
                </a:lnTo>
                <a:lnTo>
                  <a:pt x="3743404" y="8824"/>
                </a:lnTo>
                <a:lnTo>
                  <a:pt x="3697882" y="2240"/>
                </a:lnTo>
                <a:lnTo>
                  <a:pt x="3651140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60421" y="2779038"/>
            <a:ext cx="3199765" cy="2212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/>
          </a:lstStyle>
          <a:p>
            <a:pPr marL="31115" algn="ctr">
              <a:lnSpc>
                <a:spcPct val="100000"/>
              </a:lnSpc>
              <a:spcBef>
                <a:spcPts val="95"/>
              </a:spcBef>
            </a:pPr>
            <a:r>
              <a:rPr sz="7100" b="1" spc="30">
                <a:solidFill>
                  <a:srgbClr val="F6578B"/>
                </a:solidFill>
                <a:latin typeface="Montserrat ExtraBold"/>
                <a:cs typeface="Montserrat ExtraBold"/>
              </a:rPr>
              <a:t>38,8</a:t>
            </a:r>
            <a:endParaRPr sz="7100">
              <a:latin typeface="Montserrat ExtraBold"/>
              <a:cs typeface="Montserrat ExtraBold"/>
            </a:endParaRPr>
          </a:p>
          <a:p>
            <a:pPr marL="12700" marR="5080" algn="ctr">
              <a:lnSpc>
                <a:spcPct val="109000"/>
              </a:lnSpc>
              <a:spcBef>
                <a:spcPts val="3040"/>
              </a:spcBef>
            </a:pPr>
            <a:r>
              <a:rPr sz="145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СЛУЧАЯ ИСКУССТВЕННОГО  </a:t>
            </a:r>
            <a:r>
              <a:rPr sz="145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ПРЕРЫВАНИЯ</a:t>
            </a:r>
            <a:r>
              <a:rPr sz="1450" b="1" spc="-6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45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БЕРЕМЕННОСТИ </a:t>
            </a:r>
            <a:r>
              <a:rPr sz="145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45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НА </a:t>
            </a:r>
            <a:r>
              <a:rPr sz="145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100</a:t>
            </a:r>
            <a:r>
              <a:rPr sz="145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450" b="1" spc="-15">
                <a:solidFill>
                  <a:srgbClr val="FFFFFF"/>
                </a:solidFill>
                <a:latin typeface="Montserrat ExtraBold"/>
                <a:cs typeface="Montserrat ExtraBold"/>
              </a:rPr>
              <a:t>РОДОВ</a:t>
            </a:r>
            <a:endParaRPr sz="145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86772" y="5342577"/>
            <a:ext cx="1745614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5">
                <a:solidFill>
                  <a:srgbClr val="F6578B"/>
                </a:solidFill>
                <a:latin typeface="Montserrat ExtraBold"/>
                <a:cs typeface="Montserrat ExtraBold"/>
              </a:rPr>
              <a:t>ДАННЫЕ</a:t>
            </a:r>
            <a:r>
              <a:rPr sz="1200" b="1" spc="-45">
                <a:solidFill>
                  <a:srgbClr val="F6578B"/>
                </a:solidFill>
                <a:latin typeface="Montserrat ExtraBold"/>
                <a:cs typeface="Montserrat ExtraBold"/>
              </a:rPr>
              <a:t> </a:t>
            </a:r>
            <a:r>
              <a:rPr sz="1200" b="1" spc="-15">
                <a:solidFill>
                  <a:srgbClr val="F6578B"/>
                </a:solidFill>
                <a:latin typeface="Montserrat ExtraBold"/>
                <a:cs typeface="Montserrat ExtraBold"/>
              </a:rPr>
              <a:t>РОССТАТА</a:t>
            </a:r>
            <a:endParaRPr sz="12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04072"/>
            <a:ext cx="547370" cy="975994"/>
          </a:xfrm>
          <a:custGeom>
            <a:avLst/>
            <a:gdLst/>
            <a:ahLst/>
            <a:cxnLst/>
            <a:rect l="l" t="t" r="r" b="b"/>
            <a:pathLst>
              <a:path w="547370" h="975994">
                <a:moveTo>
                  <a:pt x="547139" y="975926"/>
                </a:moveTo>
                <a:lnTo>
                  <a:pt x="535003" y="890661"/>
                </a:lnTo>
                <a:lnTo>
                  <a:pt x="518585" y="841975"/>
                </a:lnTo>
                <a:lnTo>
                  <a:pt x="495600" y="795267"/>
                </a:lnTo>
                <a:lnTo>
                  <a:pt x="104151" y="117258"/>
                </a:lnTo>
                <a:lnTo>
                  <a:pt x="75194" y="74000"/>
                </a:lnTo>
                <a:lnTo>
                  <a:pt x="41239" y="35440"/>
                </a:lnTo>
                <a:lnTo>
                  <a:pt x="2858" y="1906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0857" y="5884855"/>
            <a:ext cx="2378710" cy="595630"/>
          </a:xfrm>
          <a:custGeom>
            <a:avLst/>
            <a:gdLst/>
            <a:ahLst/>
            <a:cxnLst/>
            <a:rect l="l" t="t" r="r" b="b"/>
            <a:pathLst>
              <a:path w="2378709" h="595629">
                <a:moveTo>
                  <a:pt x="2378422" y="0"/>
                </a:moveTo>
                <a:lnTo>
                  <a:pt x="1006642" y="0"/>
                </a:lnTo>
                <a:lnTo>
                  <a:pt x="957566" y="1045"/>
                </a:lnTo>
                <a:lnTo>
                  <a:pt x="908844" y="4160"/>
                </a:lnTo>
                <a:lnTo>
                  <a:pt x="860531" y="9313"/>
                </a:lnTo>
                <a:lnTo>
                  <a:pt x="812682" y="16472"/>
                </a:lnTo>
                <a:lnTo>
                  <a:pt x="765352" y="25606"/>
                </a:lnTo>
                <a:lnTo>
                  <a:pt x="718595" y="36683"/>
                </a:lnTo>
                <a:lnTo>
                  <a:pt x="672466" y="49671"/>
                </a:lnTo>
                <a:lnTo>
                  <a:pt x="627021" y="64539"/>
                </a:lnTo>
                <a:lnTo>
                  <a:pt x="582313" y="81255"/>
                </a:lnTo>
                <a:lnTo>
                  <a:pt x="538398" y="99787"/>
                </a:lnTo>
                <a:lnTo>
                  <a:pt x="495330" y="120103"/>
                </a:lnTo>
                <a:lnTo>
                  <a:pt x="453166" y="142173"/>
                </a:lnTo>
                <a:lnTo>
                  <a:pt x="411958" y="165964"/>
                </a:lnTo>
                <a:lnTo>
                  <a:pt x="371762" y="191445"/>
                </a:lnTo>
                <a:lnTo>
                  <a:pt x="332634" y="218584"/>
                </a:lnTo>
                <a:lnTo>
                  <a:pt x="294627" y="247350"/>
                </a:lnTo>
                <a:lnTo>
                  <a:pt x="257796" y="277710"/>
                </a:lnTo>
                <a:lnTo>
                  <a:pt x="222197" y="309633"/>
                </a:lnTo>
                <a:lnTo>
                  <a:pt x="187885" y="343087"/>
                </a:lnTo>
                <a:lnTo>
                  <a:pt x="154913" y="378041"/>
                </a:lnTo>
                <a:lnTo>
                  <a:pt x="123338" y="414463"/>
                </a:lnTo>
                <a:lnTo>
                  <a:pt x="93213" y="452322"/>
                </a:lnTo>
                <a:lnTo>
                  <a:pt x="64594" y="491585"/>
                </a:lnTo>
                <a:lnTo>
                  <a:pt x="37535" y="532222"/>
                </a:lnTo>
                <a:lnTo>
                  <a:pt x="12092" y="574200"/>
                </a:lnTo>
                <a:lnTo>
                  <a:pt x="0" y="595144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21556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870" y="0"/>
                </a:move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21556"/>
            <a:ext cx="998219" cy="1792605"/>
          </a:xfrm>
          <a:custGeom>
            <a:avLst/>
            <a:gdLst/>
            <a:ahLst/>
            <a:cxnLst/>
            <a:rect l="l" t="t" r="r" b="b"/>
            <a:pathLst>
              <a:path w="998219" h="1792605">
                <a:moveTo>
                  <a:pt x="0" y="1792475"/>
                </a:moveTo>
                <a:lnTo>
                  <a:pt x="342870" y="1792475"/>
                </a:lnTo>
                <a:lnTo>
                  <a:pt x="392490" y="1788711"/>
                </a:lnTo>
                <a:lnTo>
                  <a:pt x="440304" y="1777695"/>
                </a:lnTo>
                <a:lnTo>
                  <a:pt x="485597" y="1759840"/>
                </a:lnTo>
                <a:lnTo>
                  <a:pt x="527655" y="1735557"/>
                </a:lnTo>
                <a:lnTo>
                  <a:pt x="565764" y="1705260"/>
                </a:lnTo>
                <a:lnTo>
                  <a:pt x="599210" y="1669361"/>
                </a:lnTo>
                <a:lnTo>
                  <a:pt x="627278" y="1628273"/>
                </a:lnTo>
                <a:lnTo>
                  <a:pt x="955116" y="1060441"/>
                </a:lnTo>
                <a:lnTo>
                  <a:pt x="976666" y="1015587"/>
                </a:lnTo>
                <a:lnTo>
                  <a:pt x="991033" y="968672"/>
                </a:lnTo>
                <a:lnTo>
                  <a:pt x="998217" y="920520"/>
                </a:lnTo>
                <a:lnTo>
                  <a:pt x="998217" y="871955"/>
                </a:lnTo>
                <a:lnTo>
                  <a:pt x="991033" y="823802"/>
                </a:lnTo>
                <a:lnTo>
                  <a:pt x="976666" y="776887"/>
                </a:lnTo>
                <a:lnTo>
                  <a:pt x="955116" y="732034"/>
                </a:lnTo>
                <a:lnTo>
                  <a:pt x="627278" y="164203"/>
                </a:lnTo>
                <a:lnTo>
                  <a:pt x="599210" y="123113"/>
                </a:lnTo>
                <a:lnTo>
                  <a:pt x="565764" y="87214"/>
                </a:lnTo>
                <a:lnTo>
                  <a:pt x="527655" y="56916"/>
                </a:lnTo>
                <a:lnTo>
                  <a:pt x="485597" y="32634"/>
                </a:lnTo>
                <a:lnTo>
                  <a:pt x="440304" y="14779"/>
                </a:lnTo>
                <a:lnTo>
                  <a:pt x="392490" y="3763"/>
                </a:lnTo>
                <a:lnTo>
                  <a:pt x="34287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6101" y="5789829"/>
            <a:ext cx="1243965" cy="690245"/>
          </a:xfrm>
          <a:custGeom>
            <a:avLst/>
            <a:gdLst/>
            <a:ahLst/>
            <a:cxnLst/>
            <a:rect l="l" t="t" r="r" b="b"/>
            <a:pathLst>
              <a:path w="1243964" h="690245">
                <a:moveTo>
                  <a:pt x="1243750" y="0"/>
                </a:moveTo>
                <a:lnTo>
                  <a:pt x="588075" y="0"/>
                </a:lnTo>
                <a:lnTo>
                  <a:pt x="538456" y="3763"/>
                </a:lnTo>
                <a:lnTo>
                  <a:pt x="490643" y="14779"/>
                </a:lnTo>
                <a:lnTo>
                  <a:pt x="445351" y="32634"/>
                </a:lnTo>
                <a:lnTo>
                  <a:pt x="403293" y="56916"/>
                </a:lnTo>
                <a:lnTo>
                  <a:pt x="365183" y="87214"/>
                </a:lnTo>
                <a:lnTo>
                  <a:pt x="331736" y="123113"/>
                </a:lnTo>
                <a:lnTo>
                  <a:pt x="303667" y="164203"/>
                </a:lnTo>
                <a:lnTo>
                  <a:pt x="0" y="69017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9851" y="5789829"/>
            <a:ext cx="588645" cy="690245"/>
          </a:xfrm>
          <a:custGeom>
            <a:avLst/>
            <a:gdLst/>
            <a:ahLst/>
            <a:cxnLst/>
            <a:rect l="l" t="t" r="r" b="b"/>
            <a:pathLst>
              <a:path w="588645" h="690245">
                <a:moveTo>
                  <a:pt x="588073" y="690170"/>
                </a:moveTo>
                <a:lnTo>
                  <a:pt x="284406" y="164203"/>
                </a:lnTo>
                <a:lnTo>
                  <a:pt x="256338" y="123113"/>
                </a:lnTo>
                <a:lnTo>
                  <a:pt x="222893" y="87214"/>
                </a:lnTo>
                <a:lnTo>
                  <a:pt x="184784" y="56916"/>
                </a:lnTo>
                <a:lnTo>
                  <a:pt x="142725" y="32634"/>
                </a:lnTo>
                <a:lnTo>
                  <a:pt x="97432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4714" y="0"/>
            <a:ext cx="3883614" cy="9407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4299" y="974128"/>
            <a:ext cx="7810500" cy="6248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00" spc="-10">
                <a:solidFill>
                  <a:srgbClr val="F6578B"/>
                </a:solidFill>
              </a:rPr>
              <a:t>ПРИЧИНЫ </a:t>
            </a:r>
            <a:r>
              <a:rPr sz="1800" spc="-15"/>
              <a:t>ИСКУССТВЕННОГО </a:t>
            </a:r>
            <a:r>
              <a:rPr sz="1800" spc="-5"/>
              <a:t>ПРЕРЫВАНИЯ</a:t>
            </a:r>
            <a:r>
              <a:rPr sz="1800" spc="-30"/>
              <a:t> </a:t>
            </a:r>
            <a:r>
              <a:rPr sz="1800" spc="-5"/>
              <a:t>БЕРЕМЕННОСТИ</a:t>
            </a:r>
            <a:endParaRPr sz="1800"/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00" b="0" spc="150">
                <a:latin typeface="Arial Unicode MS"/>
                <a:cs typeface="Arial Unicode MS"/>
              </a:rPr>
              <a:t>(Данные</a:t>
            </a:r>
            <a:r>
              <a:rPr sz="1800" b="0" spc="-25">
                <a:latin typeface="Arial Unicode MS"/>
                <a:cs typeface="Arial Unicode MS"/>
              </a:rPr>
              <a:t> </a:t>
            </a:r>
            <a:r>
              <a:rPr sz="1800" b="0" spc="75">
                <a:latin typeface="Arial Unicode MS"/>
                <a:cs typeface="Arial Unicode MS"/>
              </a:rPr>
              <a:t>Росстата)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52543" y="1917332"/>
            <a:ext cx="1959610" cy="3810000"/>
          </a:xfrm>
          <a:custGeom>
            <a:avLst/>
            <a:gdLst/>
            <a:ahLst/>
            <a:cxnLst/>
            <a:rect l="l" t="t" r="r" b="b"/>
            <a:pathLst>
              <a:path w="1959610" h="3810000">
                <a:moveTo>
                  <a:pt x="215948" y="0"/>
                </a:moveTo>
                <a:lnTo>
                  <a:pt x="0" y="0"/>
                </a:lnTo>
                <a:lnTo>
                  <a:pt x="0" y="977900"/>
                </a:lnTo>
                <a:lnTo>
                  <a:pt x="140171" y="977900"/>
                </a:lnTo>
                <a:lnTo>
                  <a:pt x="150867" y="990600"/>
                </a:lnTo>
                <a:lnTo>
                  <a:pt x="204062" y="990600"/>
                </a:lnTo>
                <a:lnTo>
                  <a:pt x="214632" y="1003300"/>
                </a:lnTo>
                <a:lnTo>
                  <a:pt x="256633" y="1003300"/>
                </a:lnTo>
                <a:lnTo>
                  <a:pt x="267062" y="1016000"/>
                </a:lnTo>
                <a:lnTo>
                  <a:pt x="298141" y="1016000"/>
                </a:lnTo>
                <a:lnTo>
                  <a:pt x="308428" y="1028700"/>
                </a:lnTo>
                <a:lnTo>
                  <a:pt x="339059" y="1028700"/>
                </a:lnTo>
                <a:lnTo>
                  <a:pt x="349190" y="1041400"/>
                </a:lnTo>
                <a:lnTo>
                  <a:pt x="369319" y="1041400"/>
                </a:lnTo>
                <a:lnTo>
                  <a:pt x="379321" y="1054100"/>
                </a:lnTo>
                <a:lnTo>
                  <a:pt x="399173" y="1054100"/>
                </a:lnTo>
                <a:lnTo>
                  <a:pt x="409030" y="1066800"/>
                </a:lnTo>
                <a:lnTo>
                  <a:pt x="428594" y="1066800"/>
                </a:lnTo>
                <a:lnTo>
                  <a:pt x="438294" y="1079500"/>
                </a:lnTo>
                <a:lnTo>
                  <a:pt x="447943" y="1079500"/>
                </a:lnTo>
                <a:lnTo>
                  <a:pt x="457541" y="1092200"/>
                </a:lnTo>
                <a:lnTo>
                  <a:pt x="476563" y="1092200"/>
                </a:lnTo>
                <a:lnTo>
                  <a:pt x="485986" y="1104900"/>
                </a:lnTo>
                <a:lnTo>
                  <a:pt x="495349" y="1104900"/>
                </a:lnTo>
                <a:lnTo>
                  <a:pt x="504653" y="1117600"/>
                </a:lnTo>
                <a:lnTo>
                  <a:pt x="513896" y="1117600"/>
                </a:lnTo>
                <a:lnTo>
                  <a:pt x="523076" y="1130300"/>
                </a:lnTo>
                <a:lnTo>
                  <a:pt x="541241" y="1130300"/>
                </a:lnTo>
                <a:lnTo>
                  <a:pt x="550225" y="1143000"/>
                </a:lnTo>
                <a:lnTo>
                  <a:pt x="559142" y="1143000"/>
                </a:lnTo>
                <a:lnTo>
                  <a:pt x="567989" y="1155700"/>
                </a:lnTo>
                <a:lnTo>
                  <a:pt x="576772" y="1155700"/>
                </a:lnTo>
                <a:lnTo>
                  <a:pt x="585482" y="1168400"/>
                </a:lnTo>
                <a:lnTo>
                  <a:pt x="594121" y="1168400"/>
                </a:lnTo>
                <a:lnTo>
                  <a:pt x="602687" y="1181100"/>
                </a:lnTo>
                <a:lnTo>
                  <a:pt x="611181" y="1193800"/>
                </a:lnTo>
                <a:lnTo>
                  <a:pt x="619598" y="1193800"/>
                </a:lnTo>
                <a:lnTo>
                  <a:pt x="627939" y="1206500"/>
                </a:lnTo>
                <a:lnTo>
                  <a:pt x="636202" y="1206500"/>
                </a:lnTo>
                <a:lnTo>
                  <a:pt x="644392" y="1219200"/>
                </a:lnTo>
                <a:lnTo>
                  <a:pt x="652501" y="1219200"/>
                </a:lnTo>
                <a:lnTo>
                  <a:pt x="660530" y="1231900"/>
                </a:lnTo>
                <a:lnTo>
                  <a:pt x="668477" y="1231900"/>
                </a:lnTo>
                <a:lnTo>
                  <a:pt x="676349" y="1244600"/>
                </a:lnTo>
                <a:lnTo>
                  <a:pt x="684134" y="1257300"/>
                </a:lnTo>
                <a:lnTo>
                  <a:pt x="691835" y="1257300"/>
                </a:lnTo>
                <a:lnTo>
                  <a:pt x="699455" y="1270000"/>
                </a:lnTo>
                <a:lnTo>
                  <a:pt x="706988" y="1270000"/>
                </a:lnTo>
                <a:lnTo>
                  <a:pt x="714434" y="1282700"/>
                </a:lnTo>
                <a:lnTo>
                  <a:pt x="721793" y="1295400"/>
                </a:lnTo>
                <a:lnTo>
                  <a:pt x="729061" y="1295400"/>
                </a:lnTo>
                <a:lnTo>
                  <a:pt x="736243" y="1308100"/>
                </a:lnTo>
                <a:lnTo>
                  <a:pt x="743335" y="1320800"/>
                </a:lnTo>
                <a:lnTo>
                  <a:pt x="750336" y="1320800"/>
                </a:lnTo>
                <a:lnTo>
                  <a:pt x="757246" y="1333500"/>
                </a:lnTo>
                <a:lnTo>
                  <a:pt x="764065" y="1346200"/>
                </a:lnTo>
                <a:lnTo>
                  <a:pt x="770792" y="1346200"/>
                </a:lnTo>
                <a:lnTo>
                  <a:pt x="777423" y="1358900"/>
                </a:lnTo>
                <a:lnTo>
                  <a:pt x="783958" y="1371600"/>
                </a:lnTo>
                <a:lnTo>
                  <a:pt x="790396" y="1371600"/>
                </a:lnTo>
                <a:lnTo>
                  <a:pt x="796739" y="1384300"/>
                </a:lnTo>
                <a:lnTo>
                  <a:pt x="802985" y="1397000"/>
                </a:lnTo>
                <a:lnTo>
                  <a:pt x="809132" y="1397000"/>
                </a:lnTo>
                <a:lnTo>
                  <a:pt x="815181" y="1409700"/>
                </a:lnTo>
                <a:lnTo>
                  <a:pt x="821130" y="1422400"/>
                </a:lnTo>
                <a:lnTo>
                  <a:pt x="826979" y="1422400"/>
                </a:lnTo>
                <a:lnTo>
                  <a:pt x="832727" y="1435100"/>
                </a:lnTo>
                <a:lnTo>
                  <a:pt x="838379" y="1447800"/>
                </a:lnTo>
                <a:lnTo>
                  <a:pt x="843924" y="1460500"/>
                </a:lnTo>
                <a:lnTo>
                  <a:pt x="849365" y="1460500"/>
                </a:lnTo>
                <a:lnTo>
                  <a:pt x="854701" y="1473200"/>
                </a:lnTo>
                <a:lnTo>
                  <a:pt x="859939" y="1485900"/>
                </a:lnTo>
                <a:lnTo>
                  <a:pt x="865070" y="1498600"/>
                </a:lnTo>
                <a:lnTo>
                  <a:pt x="870095" y="1498600"/>
                </a:lnTo>
                <a:lnTo>
                  <a:pt x="875016" y="1511300"/>
                </a:lnTo>
                <a:lnTo>
                  <a:pt x="879825" y="1524000"/>
                </a:lnTo>
                <a:lnTo>
                  <a:pt x="884528" y="1536700"/>
                </a:lnTo>
                <a:lnTo>
                  <a:pt x="889124" y="1536700"/>
                </a:lnTo>
                <a:lnTo>
                  <a:pt x="893610" y="1549400"/>
                </a:lnTo>
                <a:lnTo>
                  <a:pt x="897988" y="1562100"/>
                </a:lnTo>
                <a:lnTo>
                  <a:pt x="902255" y="1574800"/>
                </a:lnTo>
                <a:lnTo>
                  <a:pt x="906412" y="1587500"/>
                </a:lnTo>
                <a:lnTo>
                  <a:pt x="910457" y="1587500"/>
                </a:lnTo>
                <a:lnTo>
                  <a:pt x="914399" y="1600200"/>
                </a:lnTo>
                <a:lnTo>
                  <a:pt x="918226" y="1612900"/>
                </a:lnTo>
                <a:lnTo>
                  <a:pt x="921940" y="1625600"/>
                </a:lnTo>
                <a:lnTo>
                  <a:pt x="925541" y="1638300"/>
                </a:lnTo>
                <a:lnTo>
                  <a:pt x="929029" y="1638300"/>
                </a:lnTo>
                <a:lnTo>
                  <a:pt x="932403" y="1651000"/>
                </a:lnTo>
                <a:lnTo>
                  <a:pt x="935665" y="1663700"/>
                </a:lnTo>
                <a:lnTo>
                  <a:pt x="938815" y="1676400"/>
                </a:lnTo>
                <a:lnTo>
                  <a:pt x="941847" y="1689100"/>
                </a:lnTo>
                <a:lnTo>
                  <a:pt x="944765" y="1689100"/>
                </a:lnTo>
                <a:lnTo>
                  <a:pt x="952827" y="1727200"/>
                </a:lnTo>
                <a:lnTo>
                  <a:pt x="957617" y="1752600"/>
                </a:lnTo>
                <a:lnTo>
                  <a:pt x="959835" y="1752600"/>
                </a:lnTo>
                <a:lnTo>
                  <a:pt x="965800" y="1790700"/>
                </a:lnTo>
                <a:lnTo>
                  <a:pt x="969187" y="1816100"/>
                </a:lnTo>
                <a:lnTo>
                  <a:pt x="970701" y="1816100"/>
                </a:lnTo>
                <a:lnTo>
                  <a:pt x="974532" y="1854200"/>
                </a:lnTo>
                <a:lnTo>
                  <a:pt x="976491" y="1879600"/>
                </a:lnTo>
                <a:lnTo>
                  <a:pt x="977291" y="1879600"/>
                </a:lnTo>
                <a:lnTo>
                  <a:pt x="978988" y="1917700"/>
                </a:lnTo>
                <a:lnTo>
                  <a:pt x="979608" y="1955800"/>
                </a:lnTo>
                <a:lnTo>
                  <a:pt x="979424" y="1968500"/>
                </a:lnTo>
                <a:lnTo>
                  <a:pt x="978243" y="2006600"/>
                </a:lnTo>
                <a:lnTo>
                  <a:pt x="976864" y="2032000"/>
                </a:lnTo>
                <a:lnTo>
                  <a:pt x="975997" y="2032000"/>
                </a:lnTo>
                <a:lnTo>
                  <a:pt x="975009" y="2044700"/>
                </a:lnTo>
                <a:lnTo>
                  <a:pt x="973900" y="2057400"/>
                </a:lnTo>
                <a:lnTo>
                  <a:pt x="972679" y="2070100"/>
                </a:lnTo>
                <a:lnTo>
                  <a:pt x="971336" y="2082800"/>
                </a:lnTo>
                <a:lnTo>
                  <a:pt x="969874" y="2095500"/>
                </a:lnTo>
                <a:lnTo>
                  <a:pt x="968292" y="2095500"/>
                </a:lnTo>
                <a:lnTo>
                  <a:pt x="966592" y="2108200"/>
                </a:lnTo>
                <a:lnTo>
                  <a:pt x="964774" y="2120900"/>
                </a:lnTo>
                <a:lnTo>
                  <a:pt x="962838" y="2133600"/>
                </a:lnTo>
                <a:lnTo>
                  <a:pt x="960789" y="2146300"/>
                </a:lnTo>
                <a:lnTo>
                  <a:pt x="958619" y="2159000"/>
                </a:lnTo>
                <a:lnTo>
                  <a:pt x="956332" y="2159000"/>
                </a:lnTo>
                <a:lnTo>
                  <a:pt x="953929" y="2171700"/>
                </a:lnTo>
                <a:lnTo>
                  <a:pt x="951411" y="2184400"/>
                </a:lnTo>
                <a:lnTo>
                  <a:pt x="948775" y="2197100"/>
                </a:lnTo>
                <a:lnTo>
                  <a:pt x="946023" y="2209800"/>
                </a:lnTo>
                <a:lnTo>
                  <a:pt x="943156" y="2222500"/>
                </a:lnTo>
                <a:lnTo>
                  <a:pt x="940175" y="2222500"/>
                </a:lnTo>
                <a:lnTo>
                  <a:pt x="937078" y="2235200"/>
                </a:lnTo>
                <a:lnTo>
                  <a:pt x="933866" y="2247900"/>
                </a:lnTo>
                <a:lnTo>
                  <a:pt x="930540" y="2260600"/>
                </a:lnTo>
                <a:lnTo>
                  <a:pt x="927101" y="2273300"/>
                </a:lnTo>
                <a:lnTo>
                  <a:pt x="923551" y="2273300"/>
                </a:lnTo>
                <a:lnTo>
                  <a:pt x="919890" y="2286000"/>
                </a:lnTo>
                <a:lnTo>
                  <a:pt x="916115" y="2298700"/>
                </a:lnTo>
                <a:lnTo>
                  <a:pt x="912225" y="2311400"/>
                </a:lnTo>
                <a:lnTo>
                  <a:pt x="908229" y="2324100"/>
                </a:lnTo>
                <a:lnTo>
                  <a:pt x="904119" y="2324100"/>
                </a:lnTo>
                <a:lnTo>
                  <a:pt x="899897" y="2336800"/>
                </a:lnTo>
                <a:lnTo>
                  <a:pt x="895564" y="2349500"/>
                </a:lnTo>
                <a:lnTo>
                  <a:pt x="891129" y="2362200"/>
                </a:lnTo>
                <a:lnTo>
                  <a:pt x="886583" y="2374900"/>
                </a:lnTo>
                <a:lnTo>
                  <a:pt x="881928" y="2374900"/>
                </a:lnTo>
                <a:lnTo>
                  <a:pt x="877168" y="2387600"/>
                </a:lnTo>
                <a:lnTo>
                  <a:pt x="872296" y="2400300"/>
                </a:lnTo>
                <a:lnTo>
                  <a:pt x="867317" y="2413000"/>
                </a:lnTo>
                <a:lnTo>
                  <a:pt x="862233" y="2413000"/>
                </a:lnTo>
                <a:lnTo>
                  <a:pt x="857045" y="2425700"/>
                </a:lnTo>
                <a:lnTo>
                  <a:pt x="851753" y="2438400"/>
                </a:lnTo>
                <a:lnTo>
                  <a:pt x="846355" y="2451100"/>
                </a:lnTo>
                <a:lnTo>
                  <a:pt x="840854" y="2451100"/>
                </a:lnTo>
                <a:lnTo>
                  <a:pt x="835251" y="2463800"/>
                </a:lnTo>
                <a:lnTo>
                  <a:pt x="829549" y="2476500"/>
                </a:lnTo>
                <a:lnTo>
                  <a:pt x="823745" y="2489200"/>
                </a:lnTo>
                <a:lnTo>
                  <a:pt x="817838" y="2489200"/>
                </a:lnTo>
                <a:lnTo>
                  <a:pt x="811828" y="2501900"/>
                </a:lnTo>
                <a:lnTo>
                  <a:pt x="805727" y="2514600"/>
                </a:lnTo>
                <a:lnTo>
                  <a:pt x="799525" y="2514600"/>
                </a:lnTo>
                <a:lnTo>
                  <a:pt x="793227" y="2527300"/>
                </a:lnTo>
                <a:lnTo>
                  <a:pt x="786833" y="2540000"/>
                </a:lnTo>
                <a:lnTo>
                  <a:pt x="780339" y="2540000"/>
                </a:lnTo>
                <a:lnTo>
                  <a:pt x="773750" y="2552700"/>
                </a:lnTo>
                <a:lnTo>
                  <a:pt x="767068" y="2565400"/>
                </a:lnTo>
                <a:lnTo>
                  <a:pt x="760294" y="2565400"/>
                </a:lnTo>
                <a:lnTo>
                  <a:pt x="753422" y="2578100"/>
                </a:lnTo>
                <a:lnTo>
                  <a:pt x="746461" y="2590800"/>
                </a:lnTo>
                <a:lnTo>
                  <a:pt x="739409" y="2590800"/>
                </a:lnTo>
                <a:lnTo>
                  <a:pt x="732265" y="2603500"/>
                </a:lnTo>
                <a:lnTo>
                  <a:pt x="725035" y="2616200"/>
                </a:lnTo>
                <a:lnTo>
                  <a:pt x="717716" y="2616200"/>
                </a:lnTo>
                <a:lnTo>
                  <a:pt x="710308" y="2628900"/>
                </a:lnTo>
                <a:lnTo>
                  <a:pt x="702814" y="2641600"/>
                </a:lnTo>
                <a:lnTo>
                  <a:pt x="695232" y="2641600"/>
                </a:lnTo>
                <a:lnTo>
                  <a:pt x="687567" y="2654300"/>
                </a:lnTo>
                <a:lnTo>
                  <a:pt x="679819" y="2654300"/>
                </a:lnTo>
                <a:lnTo>
                  <a:pt x="671990" y="2667000"/>
                </a:lnTo>
                <a:lnTo>
                  <a:pt x="664076" y="2667000"/>
                </a:lnTo>
                <a:lnTo>
                  <a:pt x="656082" y="2679700"/>
                </a:lnTo>
                <a:lnTo>
                  <a:pt x="648008" y="2692400"/>
                </a:lnTo>
                <a:lnTo>
                  <a:pt x="639853" y="2692400"/>
                </a:lnTo>
                <a:lnTo>
                  <a:pt x="631623" y="2705100"/>
                </a:lnTo>
                <a:lnTo>
                  <a:pt x="623315" y="2705100"/>
                </a:lnTo>
                <a:lnTo>
                  <a:pt x="614929" y="2717800"/>
                </a:lnTo>
                <a:lnTo>
                  <a:pt x="606466" y="2717800"/>
                </a:lnTo>
                <a:lnTo>
                  <a:pt x="597935" y="2730500"/>
                </a:lnTo>
                <a:lnTo>
                  <a:pt x="589329" y="2730500"/>
                </a:lnTo>
                <a:lnTo>
                  <a:pt x="580650" y="2743200"/>
                </a:lnTo>
                <a:lnTo>
                  <a:pt x="571900" y="2743200"/>
                </a:lnTo>
                <a:lnTo>
                  <a:pt x="563081" y="2755900"/>
                </a:lnTo>
                <a:lnTo>
                  <a:pt x="554196" y="2755900"/>
                </a:lnTo>
                <a:lnTo>
                  <a:pt x="545244" y="2768600"/>
                </a:lnTo>
                <a:lnTo>
                  <a:pt x="536223" y="2768600"/>
                </a:lnTo>
                <a:lnTo>
                  <a:pt x="527134" y="2781300"/>
                </a:lnTo>
                <a:lnTo>
                  <a:pt x="517983" y="2781300"/>
                </a:lnTo>
                <a:lnTo>
                  <a:pt x="508770" y="2794000"/>
                </a:lnTo>
                <a:lnTo>
                  <a:pt x="499493" y="2794000"/>
                </a:lnTo>
                <a:lnTo>
                  <a:pt x="490154" y="2806700"/>
                </a:lnTo>
                <a:lnTo>
                  <a:pt x="471300" y="2806700"/>
                </a:lnTo>
                <a:lnTo>
                  <a:pt x="461783" y="2819400"/>
                </a:lnTo>
                <a:lnTo>
                  <a:pt x="452212" y="2819400"/>
                </a:lnTo>
                <a:lnTo>
                  <a:pt x="442588" y="2832100"/>
                </a:lnTo>
                <a:lnTo>
                  <a:pt x="423184" y="2832100"/>
                </a:lnTo>
                <a:lnTo>
                  <a:pt x="413397" y="2844800"/>
                </a:lnTo>
                <a:lnTo>
                  <a:pt x="393678" y="2844800"/>
                </a:lnTo>
                <a:lnTo>
                  <a:pt x="383745" y="2857500"/>
                </a:lnTo>
                <a:lnTo>
                  <a:pt x="363744" y="2857500"/>
                </a:lnTo>
                <a:lnTo>
                  <a:pt x="353676" y="2870200"/>
                </a:lnTo>
                <a:lnTo>
                  <a:pt x="333413" y="2870200"/>
                </a:lnTo>
                <a:lnTo>
                  <a:pt x="323221" y="2882900"/>
                </a:lnTo>
                <a:lnTo>
                  <a:pt x="302717" y="2882900"/>
                </a:lnTo>
                <a:lnTo>
                  <a:pt x="605434" y="3810000"/>
                </a:lnTo>
                <a:lnTo>
                  <a:pt x="625977" y="3810000"/>
                </a:lnTo>
                <a:lnTo>
                  <a:pt x="646442" y="3797300"/>
                </a:lnTo>
                <a:lnTo>
                  <a:pt x="666829" y="3797300"/>
                </a:lnTo>
                <a:lnTo>
                  <a:pt x="687136" y="3784600"/>
                </a:lnTo>
                <a:lnTo>
                  <a:pt x="707358" y="3784600"/>
                </a:lnTo>
                <a:lnTo>
                  <a:pt x="747538" y="3759200"/>
                </a:lnTo>
                <a:lnTo>
                  <a:pt x="767495" y="3759200"/>
                </a:lnTo>
                <a:lnTo>
                  <a:pt x="807122" y="3733800"/>
                </a:lnTo>
                <a:lnTo>
                  <a:pt x="826789" y="3733800"/>
                </a:lnTo>
                <a:lnTo>
                  <a:pt x="885183" y="3695700"/>
                </a:lnTo>
                <a:lnTo>
                  <a:pt x="904431" y="3695700"/>
                </a:lnTo>
                <a:lnTo>
                  <a:pt x="980300" y="3644900"/>
                </a:lnTo>
                <a:lnTo>
                  <a:pt x="998974" y="3632200"/>
                </a:lnTo>
                <a:lnTo>
                  <a:pt x="1017530" y="3632200"/>
                </a:lnTo>
                <a:lnTo>
                  <a:pt x="1072443" y="3594100"/>
                </a:lnTo>
                <a:lnTo>
                  <a:pt x="1126168" y="3556000"/>
                </a:lnTo>
                <a:lnTo>
                  <a:pt x="1178660" y="3517900"/>
                </a:lnTo>
                <a:lnTo>
                  <a:pt x="1229861" y="3479800"/>
                </a:lnTo>
                <a:lnTo>
                  <a:pt x="1263245" y="3454400"/>
                </a:lnTo>
                <a:lnTo>
                  <a:pt x="1296020" y="3416300"/>
                </a:lnTo>
                <a:lnTo>
                  <a:pt x="1328153" y="3390900"/>
                </a:lnTo>
                <a:lnTo>
                  <a:pt x="1359643" y="3365500"/>
                </a:lnTo>
                <a:lnTo>
                  <a:pt x="1375139" y="3352800"/>
                </a:lnTo>
                <a:lnTo>
                  <a:pt x="1390467" y="3327400"/>
                </a:lnTo>
                <a:lnTo>
                  <a:pt x="1420617" y="3302000"/>
                </a:lnTo>
                <a:lnTo>
                  <a:pt x="1435431" y="3289300"/>
                </a:lnTo>
                <a:lnTo>
                  <a:pt x="1450068" y="3276600"/>
                </a:lnTo>
                <a:lnTo>
                  <a:pt x="1464530" y="3251200"/>
                </a:lnTo>
                <a:lnTo>
                  <a:pt x="1478819" y="3238500"/>
                </a:lnTo>
                <a:lnTo>
                  <a:pt x="1492923" y="3225800"/>
                </a:lnTo>
                <a:lnTo>
                  <a:pt x="1506843" y="3200400"/>
                </a:lnTo>
                <a:lnTo>
                  <a:pt x="1520578" y="3187700"/>
                </a:lnTo>
                <a:lnTo>
                  <a:pt x="1534134" y="3175000"/>
                </a:lnTo>
                <a:lnTo>
                  <a:pt x="1547500" y="3149600"/>
                </a:lnTo>
                <a:lnTo>
                  <a:pt x="1560674" y="3136900"/>
                </a:lnTo>
                <a:lnTo>
                  <a:pt x="1573657" y="3124200"/>
                </a:lnTo>
                <a:lnTo>
                  <a:pt x="1586455" y="3098800"/>
                </a:lnTo>
                <a:lnTo>
                  <a:pt x="1599055" y="3086100"/>
                </a:lnTo>
                <a:lnTo>
                  <a:pt x="1611459" y="3073400"/>
                </a:lnTo>
                <a:lnTo>
                  <a:pt x="1623668" y="3048000"/>
                </a:lnTo>
                <a:lnTo>
                  <a:pt x="1635680" y="3035300"/>
                </a:lnTo>
                <a:lnTo>
                  <a:pt x="1647490" y="3009900"/>
                </a:lnTo>
                <a:lnTo>
                  <a:pt x="1659100" y="2997200"/>
                </a:lnTo>
                <a:lnTo>
                  <a:pt x="1670512" y="2971800"/>
                </a:lnTo>
                <a:lnTo>
                  <a:pt x="1681715" y="2959100"/>
                </a:lnTo>
                <a:lnTo>
                  <a:pt x="1692712" y="2933700"/>
                </a:lnTo>
                <a:lnTo>
                  <a:pt x="1703503" y="2921000"/>
                </a:lnTo>
                <a:lnTo>
                  <a:pt x="1714089" y="2895600"/>
                </a:lnTo>
                <a:lnTo>
                  <a:pt x="1724469" y="2882900"/>
                </a:lnTo>
                <a:lnTo>
                  <a:pt x="1734635" y="2857500"/>
                </a:lnTo>
                <a:lnTo>
                  <a:pt x="1744587" y="2844800"/>
                </a:lnTo>
                <a:lnTo>
                  <a:pt x="1754327" y="2819400"/>
                </a:lnTo>
                <a:lnTo>
                  <a:pt x="1763856" y="2806700"/>
                </a:lnTo>
                <a:lnTo>
                  <a:pt x="1773167" y="2781300"/>
                </a:lnTo>
                <a:lnTo>
                  <a:pt x="1782261" y="2768600"/>
                </a:lnTo>
                <a:lnTo>
                  <a:pt x="1791140" y="2743200"/>
                </a:lnTo>
                <a:lnTo>
                  <a:pt x="1799798" y="2730500"/>
                </a:lnTo>
                <a:lnTo>
                  <a:pt x="1808236" y="2705100"/>
                </a:lnTo>
                <a:lnTo>
                  <a:pt x="1816454" y="2692400"/>
                </a:lnTo>
                <a:lnTo>
                  <a:pt x="1824451" y="2667000"/>
                </a:lnTo>
                <a:lnTo>
                  <a:pt x="1832228" y="2641600"/>
                </a:lnTo>
                <a:lnTo>
                  <a:pt x="1839781" y="2628900"/>
                </a:lnTo>
                <a:lnTo>
                  <a:pt x="1847109" y="2603500"/>
                </a:lnTo>
                <a:lnTo>
                  <a:pt x="1854212" y="2590800"/>
                </a:lnTo>
                <a:lnTo>
                  <a:pt x="1861088" y="2565400"/>
                </a:lnTo>
                <a:lnTo>
                  <a:pt x="1867735" y="2540000"/>
                </a:lnTo>
                <a:lnTo>
                  <a:pt x="1874154" y="2527300"/>
                </a:lnTo>
                <a:lnTo>
                  <a:pt x="1880345" y="2501900"/>
                </a:lnTo>
                <a:lnTo>
                  <a:pt x="1886310" y="2476500"/>
                </a:lnTo>
                <a:lnTo>
                  <a:pt x="1892045" y="2463800"/>
                </a:lnTo>
                <a:lnTo>
                  <a:pt x="1897548" y="2438400"/>
                </a:lnTo>
                <a:lnTo>
                  <a:pt x="1902819" y="2425700"/>
                </a:lnTo>
                <a:lnTo>
                  <a:pt x="1907857" y="2400300"/>
                </a:lnTo>
                <a:lnTo>
                  <a:pt x="1912663" y="2374900"/>
                </a:lnTo>
                <a:lnTo>
                  <a:pt x="1917234" y="2362200"/>
                </a:lnTo>
                <a:lnTo>
                  <a:pt x="1921572" y="2336800"/>
                </a:lnTo>
                <a:lnTo>
                  <a:pt x="1925678" y="2311400"/>
                </a:lnTo>
                <a:lnTo>
                  <a:pt x="1929547" y="2298700"/>
                </a:lnTo>
                <a:lnTo>
                  <a:pt x="1933179" y="2273300"/>
                </a:lnTo>
                <a:lnTo>
                  <a:pt x="1936577" y="2247900"/>
                </a:lnTo>
                <a:lnTo>
                  <a:pt x="1939741" y="2222500"/>
                </a:lnTo>
                <a:lnTo>
                  <a:pt x="1942667" y="2209800"/>
                </a:lnTo>
                <a:lnTo>
                  <a:pt x="1945357" y="2184400"/>
                </a:lnTo>
                <a:lnTo>
                  <a:pt x="1947812" y="2159000"/>
                </a:lnTo>
                <a:lnTo>
                  <a:pt x="1950024" y="2146300"/>
                </a:lnTo>
                <a:lnTo>
                  <a:pt x="1951997" y="2120900"/>
                </a:lnTo>
                <a:lnTo>
                  <a:pt x="1953735" y="2095500"/>
                </a:lnTo>
                <a:lnTo>
                  <a:pt x="1955236" y="2082800"/>
                </a:lnTo>
                <a:lnTo>
                  <a:pt x="1956494" y="2057400"/>
                </a:lnTo>
                <a:lnTo>
                  <a:pt x="1957516" y="2032000"/>
                </a:lnTo>
                <a:lnTo>
                  <a:pt x="1958300" y="2019300"/>
                </a:lnTo>
                <a:lnTo>
                  <a:pt x="1958846" y="1993900"/>
                </a:lnTo>
                <a:lnTo>
                  <a:pt x="1959147" y="1968500"/>
                </a:lnTo>
                <a:lnTo>
                  <a:pt x="1959212" y="1943100"/>
                </a:lnTo>
                <a:lnTo>
                  <a:pt x="1959040" y="1930400"/>
                </a:lnTo>
                <a:lnTo>
                  <a:pt x="1958630" y="1905000"/>
                </a:lnTo>
                <a:lnTo>
                  <a:pt x="1957979" y="1879600"/>
                </a:lnTo>
                <a:lnTo>
                  <a:pt x="1957090" y="1866900"/>
                </a:lnTo>
                <a:lnTo>
                  <a:pt x="1955964" y="1841500"/>
                </a:lnTo>
                <a:lnTo>
                  <a:pt x="1954598" y="1816100"/>
                </a:lnTo>
                <a:lnTo>
                  <a:pt x="1952991" y="1790700"/>
                </a:lnTo>
                <a:lnTo>
                  <a:pt x="1951147" y="1778000"/>
                </a:lnTo>
                <a:lnTo>
                  <a:pt x="1949064" y="1752600"/>
                </a:lnTo>
                <a:lnTo>
                  <a:pt x="1946743" y="1727200"/>
                </a:lnTo>
                <a:lnTo>
                  <a:pt x="1944188" y="1714500"/>
                </a:lnTo>
                <a:lnTo>
                  <a:pt x="1941394" y="1689100"/>
                </a:lnTo>
                <a:lnTo>
                  <a:pt x="1938363" y="1663700"/>
                </a:lnTo>
                <a:lnTo>
                  <a:pt x="1935097" y="1651000"/>
                </a:lnTo>
                <a:lnTo>
                  <a:pt x="1931593" y="1625600"/>
                </a:lnTo>
                <a:lnTo>
                  <a:pt x="1927854" y="1600200"/>
                </a:lnTo>
                <a:lnTo>
                  <a:pt x="1923882" y="1587500"/>
                </a:lnTo>
                <a:lnTo>
                  <a:pt x="1919678" y="1562100"/>
                </a:lnTo>
                <a:lnTo>
                  <a:pt x="1915232" y="1536700"/>
                </a:lnTo>
                <a:lnTo>
                  <a:pt x="1910554" y="1524000"/>
                </a:lnTo>
                <a:lnTo>
                  <a:pt x="1905644" y="1498600"/>
                </a:lnTo>
                <a:lnTo>
                  <a:pt x="1900501" y="1473200"/>
                </a:lnTo>
                <a:lnTo>
                  <a:pt x="1895129" y="1460500"/>
                </a:lnTo>
                <a:lnTo>
                  <a:pt x="1889525" y="1435100"/>
                </a:lnTo>
                <a:lnTo>
                  <a:pt x="1883690" y="1409700"/>
                </a:lnTo>
                <a:lnTo>
                  <a:pt x="1877623" y="1397000"/>
                </a:lnTo>
                <a:lnTo>
                  <a:pt x="1871327" y="1371600"/>
                </a:lnTo>
                <a:lnTo>
                  <a:pt x="1864806" y="1346200"/>
                </a:lnTo>
                <a:lnTo>
                  <a:pt x="1858058" y="1333500"/>
                </a:lnTo>
                <a:lnTo>
                  <a:pt x="1851084" y="1308100"/>
                </a:lnTo>
                <a:lnTo>
                  <a:pt x="1843880" y="1295400"/>
                </a:lnTo>
                <a:lnTo>
                  <a:pt x="1836453" y="1270000"/>
                </a:lnTo>
                <a:lnTo>
                  <a:pt x="1828803" y="1244600"/>
                </a:lnTo>
                <a:lnTo>
                  <a:pt x="1820931" y="1231900"/>
                </a:lnTo>
                <a:lnTo>
                  <a:pt x="1812833" y="1206500"/>
                </a:lnTo>
                <a:lnTo>
                  <a:pt x="1804514" y="1193800"/>
                </a:lnTo>
                <a:lnTo>
                  <a:pt x="1795975" y="1168400"/>
                </a:lnTo>
                <a:lnTo>
                  <a:pt x="1787220" y="1155700"/>
                </a:lnTo>
                <a:lnTo>
                  <a:pt x="1778245" y="1130300"/>
                </a:lnTo>
                <a:lnTo>
                  <a:pt x="1769053" y="1104900"/>
                </a:lnTo>
                <a:lnTo>
                  <a:pt x="1759645" y="1092200"/>
                </a:lnTo>
                <a:lnTo>
                  <a:pt x="1750018" y="1066800"/>
                </a:lnTo>
                <a:lnTo>
                  <a:pt x="1740184" y="1054100"/>
                </a:lnTo>
                <a:lnTo>
                  <a:pt x="1730139" y="1028700"/>
                </a:lnTo>
                <a:lnTo>
                  <a:pt x="1719882" y="1016000"/>
                </a:lnTo>
                <a:lnTo>
                  <a:pt x="1709413" y="990600"/>
                </a:lnTo>
                <a:lnTo>
                  <a:pt x="1698734" y="977900"/>
                </a:lnTo>
                <a:lnTo>
                  <a:pt x="1687849" y="952500"/>
                </a:lnTo>
                <a:lnTo>
                  <a:pt x="1676758" y="939800"/>
                </a:lnTo>
                <a:lnTo>
                  <a:pt x="1665464" y="927100"/>
                </a:lnTo>
                <a:lnTo>
                  <a:pt x="1653966" y="901700"/>
                </a:lnTo>
                <a:lnTo>
                  <a:pt x="1642267" y="889000"/>
                </a:lnTo>
                <a:lnTo>
                  <a:pt x="1630367" y="863600"/>
                </a:lnTo>
                <a:lnTo>
                  <a:pt x="1618268" y="850900"/>
                </a:lnTo>
                <a:lnTo>
                  <a:pt x="1605970" y="825500"/>
                </a:lnTo>
                <a:lnTo>
                  <a:pt x="1593478" y="812800"/>
                </a:lnTo>
                <a:lnTo>
                  <a:pt x="1580792" y="800100"/>
                </a:lnTo>
                <a:lnTo>
                  <a:pt x="1567911" y="774700"/>
                </a:lnTo>
                <a:lnTo>
                  <a:pt x="1554841" y="762000"/>
                </a:lnTo>
                <a:lnTo>
                  <a:pt x="1541582" y="749300"/>
                </a:lnTo>
                <a:lnTo>
                  <a:pt x="1528134" y="723900"/>
                </a:lnTo>
                <a:lnTo>
                  <a:pt x="1514499" y="711200"/>
                </a:lnTo>
                <a:lnTo>
                  <a:pt x="1500679" y="698500"/>
                </a:lnTo>
                <a:lnTo>
                  <a:pt x="1486676" y="673100"/>
                </a:lnTo>
                <a:lnTo>
                  <a:pt x="1472492" y="660400"/>
                </a:lnTo>
                <a:lnTo>
                  <a:pt x="1458130" y="647700"/>
                </a:lnTo>
                <a:lnTo>
                  <a:pt x="1443585" y="622300"/>
                </a:lnTo>
                <a:lnTo>
                  <a:pt x="1428868" y="609600"/>
                </a:lnTo>
                <a:lnTo>
                  <a:pt x="1398910" y="584200"/>
                </a:lnTo>
                <a:lnTo>
                  <a:pt x="1383676" y="571500"/>
                </a:lnTo>
                <a:lnTo>
                  <a:pt x="1368274" y="546100"/>
                </a:lnTo>
                <a:lnTo>
                  <a:pt x="1336968" y="520700"/>
                </a:lnTo>
                <a:lnTo>
                  <a:pt x="1305008" y="495300"/>
                </a:lnTo>
                <a:lnTo>
                  <a:pt x="1288791" y="482600"/>
                </a:lnTo>
                <a:lnTo>
                  <a:pt x="1272416" y="457200"/>
                </a:lnTo>
                <a:lnTo>
                  <a:pt x="1239194" y="431800"/>
                </a:lnTo>
                <a:lnTo>
                  <a:pt x="1188239" y="393700"/>
                </a:lnTo>
                <a:lnTo>
                  <a:pt x="1135987" y="355600"/>
                </a:lnTo>
                <a:lnTo>
                  <a:pt x="1082479" y="317500"/>
                </a:lnTo>
                <a:lnTo>
                  <a:pt x="1027788" y="279400"/>
                </a:lnTo>
                <a:lnTo>
                  <a:pt x="1009306" y="279400"/>
                </a:lnTo>
                <a:lnTo>
                  <a:pt x="934153" y="228600"/>
                </a:lnTo>
                <a:lnTo>
                  <a:pt x="915076" y="215900"/>
                </a:lnTo>
                <a:lnTo>
                  <a:pt x="895888" y="215900"/>
                </a:lnTo>
                <a:lnTo>
                  <a:pt x="837672" y="177800"/>
                </a:lnTo>
                <a:lnTo>
                  <a:pt x="818061" y="177800"/>
                </a:lnTo>
                <a:lnTo>
                  <a:pt x="778542" y="152400"/>
                </a:lnTo>
                <a:lnTo>
                  <a:pt x="758639" y="152400"/>
                </a:lnTo>
                <a:lnTo>
                  <a:pt x="718553" y="127000"/>
                </a:lnTo>
                <a:lnTo>
                  <a:pt x="698379" y="127000"/>
                </a:lnTo>
                <a:lnTo>
                  <a:pt x="657774" y="101600"/>
                </a:lnTo>
                <a:lnTo>
                  <a:pt x="637353" y="101600"/>
                </a:lnTo>
                <a:lnTo>
                  <a:pt x="616853" y="88900"/>
                </a:lnTo>
                <a:lnTo>
                  <a:pt x="596275" y="88900"/>
                </a:lnTo>
                <a:lnTo>
                  <a:pt x="575627" y="76200"/>
                </a:lnTo>
                <a:lnTo>
                  <a:pt x="554910" y="76200"/>
                </a:lnTo>
                <a:lnTo>
                  <a:pt x="534126" y="63500"/>
                </a:lnTo>
                <a:lnTo>
                  <a:pt x="513274" y="63500"/>
                </a:lnTo>
                <a:lnTo>
                  <a:pt x="492358" y="50800"/>
                </a:lnTo>
                <a:lnTo>
                  <a:pt x="450353" y="50800"/>
                </a:lnTo>
                <a:lnTo>
                  <a:pt x="429263" y="38100"/>
                </a:lnTo>
                <a:lnTo>
                  <a:pt x="386940" y="38100"/>
                </a:lnTo>
                <a:lnTo>
                  <a:pt x="365707" y="25400"/>
                </a:lnTo>
                <a:lnTo>
                  <a:pt x="323102" y="25400"/>
                </a:lnTo>
                <a:lnTo>
                  <a:pt x="301741" y="12700"/>
                </a:lnTo>
                <a:lnTo>
                  <a:pt x="237438" y="12700"/>
                </a:lnTo>
                <a:lnTo>
                  <a:pt x="215948" y="0"/>
                </a:lnTo>
                <a:close/>
              </a:path>
            </a:pathLst>
          </a:custGeom>
          <a:solidFill>
            <a:srgbClr val="BC1129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7503" y="4439800"/>
            <a:ext cx="2190750" cy="1383665"/>
          </a:xfrm>
          <a:custGeom>
            <a:avLst/>
            <a:gdLst/>
            <a:ahLst/>
            <a:cxnLst/>
            <a:rect l="l" t="t" r="r" b="b"/>
            <a:pathLst>
              <a:path w="2190750" h="1383664">
                <a:moveTo>
                  <a:pt x="792518" y="0"/>
                </a:moveTo>
                <a:lnTo>
                  <a:pt x="0" y="575801"/>
                </a:lnTo>
                <a:lnTo>
                  <a:pt x="11381" y="591308"/>
                </a:lnTo>
                <a:lnTo>
                  <a:pt x="22913" y="606701"/>
                </a:lnTo>
                <a:lnTo>
                  <a:pt x="46428" y="637142"/>
                </a:lnTo>
                <a:lnTo>
                  <a:pt x="70541" y="667119"/>
                </a:lnTo>
                <a:lnTo>
                  <a:pt x="95234" y="696610"/>
                </a:lnTo>
                <a:lnTo>
                  <a:pt x="120503" y="725618"/>
                </a:lnTo>
                <a:lnTo>
                  <a:pt x="146339" y="754128"/>
                </a:lnTo>
                <a:lnTo>
                  <a:pt x="172726" y="782114"/>
                </a:lnTo>
                <a:lnTo>
                  <a:pt x="199659" y="809581"/>
                </a:lnTo>
                <a:lnTo>
                  <a:pt x="227130" y="836515"/>
                </a:lnTo>
                <a:lnTo>
                  <a:pt x="255117" y="862905"/>
                </a:lnTo>
                <a:lnTo>
                  <a:pt x="283622" y="888737"/>
                </a:lnTo>
                <a:lnTo>
                  <a:pt x="312623" y="914007"/>
                </a:lnTo>
                <a:lnTo>
                  <a:pt x="342121" y="938698"/>
                </a:lnTo>
                <a:lnTo>
                  <a:pt x="372092" y="962816"/>
                </a:lnTo>
                <a:lnTo>
                  <a:pt x="402542" y="986330"/>
                </a:lnTo>
                <a:lnTo>
                  <a:pt x="433439" y="1009246"/>
                </a:lnTo>
                <a:lnTo>
                  <a:pt x="464779" y="1031550"/>
                </a:lnTo>
                <a:lnTo>
                  <a:pt x="496554" y="1053237"/>
                </a:lnTo>
                <a:lnTo>
                  <a:pt x="528748" y="1074291"/>
                </a:lnTo>
                <a:lnTo>
                  <a:pt x="561347" y="1094713"/>
                </a:lnTo>
                <a:lnTo>
                  <a:pt x="594343" y="1114487"/>
                </a:lnTo>
                <a:lnTo>
                  <a:pt x="627721" y="1133610"/>
                </a:lnTo>
                <a:lnTo>
                  <a:pt x="661467" y="1152080"/>
                </a:lnTo>
                <a:lnTo>
                  <a:pt x="695570" y="1169884"/>
                </a:lnTo>
                <a:lnTo>
                  <a:pt x="730015" y="1187011"/>
                </a:lnTo>
                <a:lnTo>
                  <a:pt x="764791" y="1203454"/>
                </a:lnTo>
                <a:lnTo>
                  <a:pt x="799882" y="1219217"/>
                </a:lnTo>
                <a:lnTo>
                  <a:pt x="835279" y="1234288"/>
                </a:lnTo>
                <a:lnTo>
                  <a:pt x="870960" y="1248658"/>
                </a:lnTo>
                <a:lnTo>
                  <a:pt x="906918" y="1262329"/>
                </a:lnTo>
                <a:lnTo>
                  <a:pt x="943139" y="1275287"/>
                </a:lnTo>
                <a:lnTo>
                  <a:pt x="979603" y="1287532"/>
                </a:lnTo>
                <a:lnTo>
                  <a:pt x="1016304" y="1299059"/>
                </a:lnTo>
                <a:lnTo>
                  <a:pt x="1053226" y="1309870"/>
                </a:lnTo>
                <a:lnTo>
                  <a:pt x="1090352" y="1319946"/>
                </a:lnTo>
                <a:lnTo>
                  <a:pt x="1127667" y="1329292"/>
                </a:lnTo>
                <a:lnTo>
                  <a:pt x="1165162" y="1337903"/>
                </a:lnTo>
                <a:lnTo>
                  <a:pt x="1202813" y="1345780"/>
                </a:lnTo>
                <a:lnTo>
                  <a:pt x="1240612" y="1352914"/>
                </a:lnTo>
                <a:lnTo>
                  <a:pt x="1278547" y="1359306"/>
                </a:lnTo>
                <a:lnTo>
                  <a:pt x="1316601" y="1364951"/>
                </a:lnTo>
                <a:lnTo>
                  <a:pt x="1373868" y="1372011"/>
                </a:lnTo>
                <a:lnTo>
                  <a:pt x="1412152" y="1375778"/>
                </a:lnTo>
                <a:lnTo>
                  <a:pt x="1450503" y="1378799"/>
                </a:lnTo>
                <a:lnTo>
                  <a:pt x="1508126" y="1381913"/>
                </a:lnTo>
                <a:lnTo>
                  <a:pt x="1546570" y="1383046"/>
                </a:lnTo>
                <a:lnTo>
                  <a:pt x="1585036" y="1383422"/>
                </a:lnTo>
                <a:lnTo>
                  <a:pt x="1623505" y="1383046"/>
                </a:lnTo>
                <a:lnTo>
                  <a:pt x="1661957" y="1381913"/>
                </a:lnTo>
                <a:lnTo>
                  <a:pt x="1700379" y="1380026"/>
                </a:lnTo>
                <a:lnTo>
                  <a:pt x="1757926" y="1375778"/>
                </a:lnTo>
                <a:lnTo>
                  <a:pt x="1796207" y="1372011"/>
                </a:lnTo>
                <a:lnTo>
                  <a:pt x="1834411" y="1367492"/>
                </a:lnTo>
                <a:lnTo>
                  <a:pt x="1872515" y="1362222"/>
                </a:lnTo>
                <a:lnTo>
                  <a:pt x="1910510" y="1356203"/>
                </a:lnTo>
                <a:lnTo>
                  <a:pt x="1948378" y="1349440"/>
                </a:lnTo>
                <a:lnTo>
                  <a:pt x="1986110" y="1341933"/>
                </a:lnTo>
                <a:lnTo>
                  <a:pt x="2023685" y="1333690"/>
                </a:lnTo>
                <a:lnTo>
                  <a:pt x="2061092" y="1324710"/>
                </a:lnTo>
                <a:lnTo>
                  <a:pt x="2098310" y="1314999"/>
                </a:lnTo>
                <a:lnTo>
                  <a:pt x="2135336" y="1304553"/>
                </a:lnTo>
                <a:lnTo>
                  <a:pt x="2172149" y="1293385"/>
                </a:lnTo>
                <a:lnTo>
                  <a:pt x="2190474" y="1287532"/>
                </a:lnTo>
                <a:lnTo>
                  <a:pt x="1903336" y="403811"/>
                </a:lnTo>
                <a:lnTo>
                  <a:pt x="1585036" y="403811"/>
                </a:lnTo>
                <a:lnTo>
                  <a:pt x="1565798" y="403622"/>
                </a:lnTo>
                <a:lnTo>
                  <a:pt x="1527370" y="402112"/>
                </a:lnTo>
                <a:lnTo>
                  <a:pt x="1489016" y="399096"/>
                </a:lnTo>
                <a:lnTo>
                  <a:pt x="1450825" y="394574"/>
                </a:lnTo>
                <a:lnTo>
                  <a:pt x="1412825" y="388556"/>
                </a:lnTo>
                <a:lnTo>
                  <a:pt x="1375104" y="381055"/>
                </a:lnTo>
                <a:lnTo>
                  <a:pt x="1337692" y="372073"/>
                </a:lnTo>
                <a:lnTo>
                  <a:pt x="1300675" y="361631"/>
                </a:lnTo>
                <a:lnTo>
                  <a:pt x="1264084" y="349742"/>
                </a:lnTo>
                <a:lnTo>
                  <a:pt x="1228005" y="336436"/>
                </a:lnTo>
                <a:lnTo>
                  <a:pt x="1192457" y="321711"/>
                </a:lnTo>
                <a:lnTo>
                  <a:pt x="1157530" y="305605"/>
                </a:lnTo>
                <a:lnTo>
                  <a:pt x="1123250" y="288140"/>
                </a:lnTo>
                <a:lnTo>
                  <a:pt x="1089694" y="269348"/>
                </a:lnTo>
                <a:lnTo>
                  <a:pt x="1056888" y="249245"/>
                </a:lnTo>
                <a:lnTo>
                  <a:pt x="1024908" y="227878"/>
                </a:lnTo>
                <a:lnTo>
                  <a:pt x="993782" y="205263"/>
                </a:lnTo>
                <a:lnTo>
                  <a:pt x="963585" y="181451"/>
                </a:lnTo>
                <a:lnTo>
                  <a:pt x="934330" y="156463"/>
                </a:lnTo>
                <a:lnTo>
                  <a:pt x="906087" y="130359"/>
                </a:lnTo>
                <a:lnTo>
                  <a:pt x="878881" y="103157"/>
                </a:lnTo>
                <a:lnTo>
                  <a:pt x="852775" y="74913"/>
                </a:lnTo>
                <a:lnTo>
                  <a:pt x="827790" y="45658"/>
                </a:lnTo>
                <a:lnTo>
                  <a:pt x="803979" y="15453"/>
                </a:lnTo>
                <a:lnTo>
                  <a:pt x="792518" y="0"/>
                </a:lnTo>
                <a:close/>
              </a:path>
              <a:path w="2190750" h="1383664">
                <a:moveTo>
                  <a:pt x="1887757" y="355862"/>
                </a:moveTo>
                <a:lnTo>
                  <a:pt x="1850945" y="367035"/>
                </a:lnTo>
                <a:lnTo>
                  <a:pt x="1813726" y="376746"/>
                </a:lnTo>
                <a:lnTo>
                  <a:pt x="1776151" y="384991"/>
                </a:lnTo>
                <a:lnTo>
                  <a:pt x="1738288" y="391751"/>
                </a:lnTo>
                <a:lnTo>
                  <a:pt x="1700181" y="397022"/>
                </a:lnTo>
                <a:lnTo>
                  <a:pt x="1661900" y="400795"/>
                </a:lnTo>
                <a:lnTo>
                  <a:pt x="1623496" y="403055"/>
                </a:lnTo>
                <a:lnTo>
                  <a:pt x="1585036" y="403811"/>
                </a:lnTo>
                <a:lnTo>
                  <a:pt x="1903336" y="403811"/>
                </a:lnTo>
                <a:lnTo>
                  <a:pt x="1887757" y="355862"/>
                </a:lnTo>
                <a:close/>
              </a:path>
            </a:pathLst>
          </a:custGeom>
          <a:solidFill>
            <a:srgbClr val="2571F8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3413" y="3496885"/>
            <a:ext cx="1167130" cy="1518920"/>
          </a:xfrm>
          <a:custGeom>
            <a:avLst/>
            <a:gdLst/>
            <a:ahLst/>
            <a:cxnLst/>
            <a:rect l="l" t="t" r="r" b="b"/>
            <a:pathLst>
              <a:path w="1167130" h="1518920">
                <a:moveTo>
                  <a:pt x="34613" y="0"/>
                </a:moveTo>
                <a:lnTo>
                  <a:pt x="25866" y="49252"/>
                </a:lnTo>
                <a:lnTo>
                  <a:pt x="18384" y="98681"/>
                </a:lnTo>
                <a:lnTo>
                  <a:pt x="12165" y="148286"/>
                </a:lnTo>
                <a:lnTo>
                  <a:pt x="7209" y="198067"/>
                </a:lnTo>
                <a:lnTo>
                  <a:pt x="3531" y="247952"/>
                </a:lnTo>
                <a:lnTo>
                  <a:pt x="1127" y="297885"/>
                </a:lnTo>
                <a:lnTo>
                  <a:pt x="0" y="347864"/>
                </a:lnTo>
                <a:lnTo>
                  <a:pt x="151" y="397889"/>
                </a:lnTo>
                <a:lnTo>
                  <a:pt x="1573" y="447895"/>
                </a:lnTo>
                <a:lnTo>
                  <a:pt x="4271" y="497815"/>
                </a:lnTo>
                <a:lnTo>
                  <a:pt x="8243" y="547648"/>
                </a:lnTo>
                <a:lnTo>
                  <a:pt x="13492" y="597397"/>
                </a:lnTo>
                <a:lnTo>
                  <a:pt x="20003" y="646997"/>
                </a:lnTo>
                <a:lnTo>
                  <a:pt x="27774" y="696382"/>
                </a:lnTo>
                <a:lnTo>
                  <a:pt x="36804" y="745553"/>
                </a:lnTo>
                <a:lnTo>
                  <a:pt x="47094" y="794509"/>
                </a:lnTo>
                <a:lnTo>
                  <a:pt x="58628" y="843185"/>
                </a:lnTo>
                <a:lnTo>
                  <a:pt x="71392" y="891522"/>
                </a:lnTo>
                <a:lnTo>
                  <a:pt x="85386" y="939516"/>
                </a:lnTo>
                <a:lnTo>
                  <a:pt x="100611" y="987165"/>
                </a:lnTo>
                <a:lnTo>
                  <a:pt x="117047" y="1034416"/>
                </a:lnTo>
                <a:lnTo>
                  <a:pt x="134672" y="1081199"/>
                </a:lnTo>
                <a:lnTo>
                  <a:pt x="153485" y="1127514"/>
                </a:lnTo>
                <a:lnTo>
                  <a:pt x="173487" y="1173361"/>
                </a:lnTo>
                <a:lnTo>
                  <a:pt x="194653" y="1218692"/>
                </a:lnTo>
                <a:lnTo>
                  <a:pt x="216954" y="1263436"/>
                </a:lnTo>
                <a:lnTo>
                  <a:pt x="240391" y="1307596"/>
                </a:lnTo>
                <a:lnTo>
                  <a:pt x="264966" y="1351173"/>
                </a:lnTo>
                <a:lnTo>
                  <a:pt x="290640" y="1394102"/>
                </a:lnTo>
                <a:lnTo>
                  <a:pt x="317385" y="1436337"/>
                </a:lnTo>
                <a:lnTo>
                  <a:pt x="345201" y="1477875"/>
                </a:lnTo>
                <a:lnTo>
                  <a:pt x="374086" y="1518716"/>
                </a:lnTo>
                <a:lnTo>
                  <a:pt x="1166604" y="942919"/>
                </a:lnTo>
                <a:lnTo>
                  <a:pt x="1152161" y="922495"/>
                </a:lnTo>
                <a:lnTo>
                  <a:pt x="1138254" y="901724"/>
                </a:lnTo>
                <a:lnTo>
                  <a:pt x="1112042" y="859135"/>
                </a:lnTo>
                <a:lnTo>
                  <a:pt x="1088045" y="815274"/>
                </a:lnTo>
                <a:lnTo>
                  <a:pt x="1066304" y="770244"/>
                </a:lnTo>
                <a:lnTo>
                  <a:pt x="1046897" y="724156"/>
                </a:lnTo>
                <a:lnTo>
                  <a:pt x="1029865" y="677141"/>
                </a:lnTo>
                <a:lnTo>
                  <a:pt x="1015260" y="629318"/>
                </a:lnTo>
                <a:lnTo>
                  <a:pt x="1003114" y="580816"/>
                </a:lnTo>
                <a:lnTo>
                  <a:pt x="993450" y="531749"/>
                </a:lnTo>
                <a:lnTo>
                  <a:pt x="986306" y="482255"/>
                </a:lnTo>
                <a:lnTo>
                  <a:pt x="981702" y="432464"/>
                </a:lnTo>
                <a:lnTo>
                  <a:pt x="979642" y="382506"/>
                </a:lnTo>
                <a:lnTo>
                  <a:pt x="979567" y="357490"/>
                </a:lnTo>
                <a:lnTo>
                  <a:pt x="980130" y="332501"/>
                </a:lnTo>
                <a:lnTo>
                  <a:pt x="983170" y="282596"/>
                </a:lnTo>
                <a:lnTo>
                  <a:pt x="988754" y="232899"/>
                </a:lnTo>
                <a:lnTo>
                  <a:pt x="996868" y="183559"/>
                </a:lnTo>
                <a:lnTo>
                  <a:pt x="34613" y="0"/>
                </a:lnTo>
                <a:close/>
              </a:path>
            </a:pathLst>
          </a:custGeom>
          <a:solidFill>
            <a:srgbClr val="6EC3A7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027" y="2435792"/>
            <a:ext cx="1254125" cy="1245235"/>
          </a:xfrm>
          <a:custGeom>
            <a:avLst/>
            <a:gdLst/>
            <a:ahLst/>
            <a:cxnLst/>
            <a:rect l="l" t="t" r="r" b="b"/>
            <a:pathLst>
              <a:path w="1254125" h="1245235">
                <a:moveTo>
                  <a:pt x="583336" y="0"/>
                </a:moveTo>
                <a:lnTo>
                  <a:pt x="555549" y="26610"/>
                </a:lnTo>
                <a:lnTo>
                  <a:pt x="528300" y="53753"/>
                </a:lnTo>
                <a:lnTo>
                  <a:pt x="501588" y="81425"/>
                </a:lnTo>
                <a:lnTo>
                  <a:pt x="475415" y="109626"/>
                </a:lnTo>
                <a:lnTo>
                  <a:pt x="449799" y="138340"/>
                </a:lnTo>
                <a:lnTo>
                  <a:pt x="424763" y="167537"/>
                </a:lnTo>
                <a:lnTo>
                  <a:pt x="400306" y="197219"/>
                </a:lnTo>
                <a:lnTo>
                  <a:pt x="376426" y="227385"/>
                </a:lnTo>
                <a:lnTo>
                  <a:pt x="353145" y="258020"/>
                </a:lnTo>
                <a:lnTo>
                  <a:pt x="330478" y="289091"/>
                </a:lnTo>
                <a:lnTo>
                  <a:pt x="308426" y="320602"/>
                </a:lnTo>
                <a:lnTo>
                  <a:pt x="286988" y="352554"/>
                </a:lnTo>
                <a:lnTo>
                  <a:pt x="266178" y="384915"/>
                </a:lnTo>
                <a:lnTo>
                  <a:pt x="246014" y="417669"/>
                </a:lnTo>
                <a:lnTo>
                  <a:pt x="226500" y="450813"/>
                </a:lnTo>
                <a:lnTo>
                  <a:pt x="207636" y="484347"/>
                </a:lnTo>
                <a:lnTo>
                  <a:pt x="189431" y="518244"/>
                </a:lnTo>
                <a:lnTo>
                  <a:pt x="171903" y="552478"/>
                </a:lnTo>
                <a:lnTo>
                  <a:pt x="155049" y="587051"/>
                </a:lnTo>
                <a:lnTo>
                  <a:pt x="138869" y="621960"/>
                </a:lnTo>
                <a:lnTo>
                  <a:pt x="123385" y="657183"/>
                </a:lnTo>
                <a:lnTo>
                  <a:pt x="108598" y="692689"/>
                </a:lnTo>
                <a:lnTo>
                  <a:pt x="94510" y="728477"/>
                </a:lnTo>
                <a:lnTo>
                  <a:pt x="81122" y="764548"/>
                </a:lnTo>
                <a:lnTo>
                  <a:pt x="68446" y="800873"/>
                </a:lnTo>
                <a:lnTo>
                  <a:pt x="56489" y="837427"/>
                </a:lnTo>
                <a:lnTo>
                  <a:pt x="45253" y="874210"/>
                </a:lnTo>
                <a:lnTo>
                  <a:pt x="34735" y="911223"/>
                </a:lnTo>
                <a:lnTo>
                  <a:pt x="24947" y="948435"/>
                </a:lnTo>
                <a:lnTo>
                  <a:pt x="15894" y="985816"/>
                </a:lnTo>
                <a:lnTo>
                  <a:pt x="7578" y="1023366"/>
                </a:lnTo>
                <a:lnTo>
                  <a:pt x="0" y="1061088"/>
                </a:lnTo>
                <a:lnTo>
                  <a:pt x="962254" y="1244649"/>
                </a:lnTo>
                <a:lnTo>
                  <a:pt x="970209" y="1206985"/>
                </a:lnTo>
                <a:lnTo>
                  <a:pt x="979620" y="1169717"/>
                </a:lnTo>
                <a:lnTo>
                  <a:pt x="990488" y="1132848"/>
                </a:lnTo>
                <a:lnTo>
                  <a:pt x="1002816" y="1096379"/>
                </a:lnTo>
                <a:lnTo>
                  <a:pt x="1016565" y="1060420"/>
                </a:lnTo>
                <a:lnTo>
                  <a:pt x="1031689" y="1025083"/>
                </a:lnTo>
                <a:lnTo>
                  <a:pt x="1048192" y="990367"/>
                </a:lnTo>
                <a:lnTo>
                  <a:pt x="1066074" y="956274"/>
                </a:lnTo>
                <a:lnTo>
                  <a:pt x="1085278" y="922913"/>
                </a:lnTo>
                <a:lnTo>
                  <a:pt x="1105745" y="890380"/>
                </a:lnTo>
                <a:lnTo>
                  <a:pt x="1127476" y="858674"/>
                </a:lnTo>
                <a:lnTo>
                  <a:pt x="1150472" y="827797"/>
                </a:lnTo>
                <a:lnTo>
                  <a:pt x="1174657" y="797848"/>
                </a:lnTo>
                <a:lnTo>
                  <a:pt x="1199961" y="768917"/>
                </a:lnTo>
                <a:lnTo>
                  <a:pt x="1226384" y="741003"/>
                </a:lnTo>
                <a:lnTo>
                  <a:pt x="1253926" y="714105"/>
                </a:lnTo>
                <a:lnTo>
                  <a:pt x="583336" y="0"/>
                </a:lnTo>
                <a:close/>
              </a:path>
            </a:pathLst>
          </a:custGeom>
          <a:solidFill>
            <a:srgbClr val="8E00C8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1364" y="2000670"/>
            <a:ext cx="1038860" cy="1149350"/>
          </a:xfrm>
          <a:custGeom>
            <a:avLst/>
            <a:gdLst/>
            <a:ahLst/>
            <a:cxnLst/>
            <a:rect l="l" t="t" r="r" b="b"/>
            <a:pathLst>
              <a:path w="1038860" h="1149350">
                <a:moveTo>
                  <a:pt x="735746" y="0"/>
                </a:moveTo>
                <a:lnTo>
                  <a:pt x="684742" y="17351"/>
                </a:lnTo>
                <a:lnTo>
                  <a:pt x="634271" y="36082"/>
                </a:lnTo>
                <a:lnTo>
                  <a:pt x="584333" y="56194"/>
                </a:lnTo>
                <a:lnTo>
                  <a:pt x="534927" y="77688"/>
                </a:lnTo>
                <a:lnTo>
                  <a:pt x="486137" y="100531"/>
                </a:lnTo>
                <a:lnTo>
                  <a:pt x="438027" y="124688"/>
                </a:lnTo>
                <a:lnTo>
                  <a:pt x="390600" y="150160"/>
                </a:lnTo>
                <a:lnTo>
                  <a:pt x="343857" y="176947"/>
                </a:lnTo>
                <a:lnTo>
                  <a:pt x="297864" y="205006"/>
                </a:lnTo>
                <a:lnTo>
                  <a:pt x="252694" y="234296"/>
                </a:lnTo>
                <a:lnTo>
                  <a:pt x="208348" y="264819"/>
                </a:lnTo>
                <a:lnTo>
                  <a:pt x="164825" y="296575"/>
                </a:lnTo>
                <a:lnTo>
                  <a:pt x="122187" y="329511"/>
                </a:lnTo>
                <a:lnTo>
                  <a:pt x="80504" y="363581"/>
                </a:lnTo>
                <a:lnTo>
                  <a:pt x="39775" y="398786"/>
                </a:lnTo>
                <a:lnTo>
                  <a:pt x="0" y="435122"/>
                </a:lnTo>
                <a:lnTo>
                  <a:pt x="670590" y="1149228"/>
                </a:lnTo>
                <a:lnTo>
                  <a:pt x="710901" y="1113397"/>
                </a:lnTo>
                <a:lnTo>
                  <a:pt x="752992" y="1079940"/>
                </a:lnTo>
                <a:lnTo>
                  <a:pt x="796861" y="1048854"/>
                </a:lnTo>
                <a:lnTo>
                  <a:pt x="842511" y="1020140"/>
                </a:lnTo>
                <a:lnTo>
                  <a:pt x="889669" y="993964"/>
                </a:lnTo>
                <a:lnTo>
                  <a:pt x="938047" y="970493"/>
                </a:lnTo>
                <a:lnTo>
                  <a:pt x="987645" y="949728"/>
                </a:lnTo>
                <a:lnTo>
                  <a:pt x="1038462" y="931669"/>
                </a:lnTo>
                <a:lnTo>
                  <a:pt x="735746" y="0"/>
                </a:lnTo>
                <a:close/>
              </a:path>
            </a:pathLst>
          </a:custGeom>
          <a:solidFill>
            <a:srgbClr val="41B8D5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7110" y="1904785"/>
            <a:ext cx="605790" cy="1028065"/>
          </a:xfrm>
          <a:custGeom>
            <a:avLst/>
            <a:gdLst/>
            <a:ahLst/>
            <a:cxnLst/>
            <a:rect l="l" t="t" r="r" b="b"/>
            <a:pathLst>
              <a:path w="605789" h="1028064">
                <a:moveTo>
                  <a:pt x="605235" y="0"/>
                </a:moveTo>
                <a:lnTo>
                  <a:pt x="553907" y="673"/>
                </a:lnTo>
                <a:lnTo>
                  <a:pt x="502685" y="2686"/>
                </a:lnTo>
                <a:lnTo>
                  <a:pt x="451568" y="6039"/>
                </a:lnTo>
                <a:lnTo>
                  <a:pt x="400557" y="10731"/>
                </a:lnTo>
                <a:lnTo>
                  <a:pt x="349651" y="16762"/>
                </a:lnTo>
                <a:lnTo>
                  <a:pt x="298850" y="24133"/>
                </a:lnTo>
                <a:lnTo>
                  <a:pt x="248257" y="32826"/>
                </a:lnTo>
                <a:lnTo>
                  <a:pt x="197978" y="42825"/>
                </a:lnTo>
                <a:lnTo>
                  <a:pt x="148012" y="54130"/>
                </a:lnTo>
                <a:lnTo>
                  <a:pt x="98361" y="66741"/>
                </a:lnTo>
                <a:lnTo>
                  <a:pt x="49023" y="80659"/>
                </a:lnTo>
                <a:lnTo>
                  <a:pt x="0" y="95885"/>
                </a:lnTo>
                <a:lnTo>
                  <a:pt x="302715" y="1027554"/>
                </a:lnTo>
                <a:lnTo>
                  <a:pt x="352098" y="1012907"/>
                </a:lnTo>
                <a:lnTo>
                  <a:pt x="401902" y="1000922"/>
                </a:lnTo>
                <a:lnTo>
                  <a:pt x="452126" y="991600"/>
                </a:lnTo>
                <a:lnTo>
                  <a:pt x="502772" y="984941"/>
                </a:lnTo>
                <a:lnTo>
                  <a:pt x="553840" y="980944"/>
                </a:lnTo>
                <a:lnTo>
                  <a:pt x="605328" y="979609"/>
                </a:lnTo>
                <a:lnTo>
                  <a:pt x="605235" y="0"/>
                </a:lnTo>
                <a:close/>
              </a:path>
            </a:pathLst>
          </a:custGeom>
          <a:solidFill>
            <a:srgbClr val="A8D0D8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20351" y="3449116"/>
            <a:ext cx="47879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5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r>
              <a:rPr sz="16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r>
              <a:rPr sz="1600" b="1" spc="20">
                <a:solidFill>
                  <a:srgbClr val="FFFFFF"/>
                </a:solidFill>
                <a:latin typeface="Montserrat ExtraBold"/>
                <a:cs typeface="Montserrat ExtraBold"/>
              </a:rPr>
              <a:t>%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8762" y="5056657"/>
            <a:ext cx="476884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20">
                <a:solidFill>
                  <a:srgbClr val="FFFFFF"/>
                </a:solidFill>
                <a:latin typeface="Montserrat ExtraBold"/>
                <a:cs typeface="Montserrat ExtraBold"/>
              </a:rPr>
              <a:t>20%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23112" y="4072953"/>
            <a:ext cx="41719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r>
              <a:rPr sz="16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r>
              <a:rPr sz="1600" b="1" spc="20">
                <a:solidFill>
                  <a:srgbClr val="FFFFFF"/>
                </a:solidFill>
                <a:latin typeface="Montserrat ExtraBold"/>
                <a:cs typeface="Montserrat ExtraBold"/>
              </a:rPr>
              <a:t>%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1295" y="3064284"/>
            <a:ext cx="4362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5">
                <a:solidFill>
                  <a:srgbClr val="FFFFFF"/>
                </a:solidFill>
                <a:latin typeface="Montserrat ExtraBold"/>
                <a:cs typeface="Montserrat ExtraBold"/>
              </a:rPr>
              <a:t>10%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17459" y="2470524"/>
            <a:ext cx="34353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25">
                <a:solidFill>
                  <a:srgbClr val="FFFFFF"/>
                </a:solidFill>
                <a:latin typeface="Montserrat ExtraBold"/>
                <a:cs typeface="Montserrat ExtraBold"/>
              </a:rPr>
              <a:t>7</a:t>
            </a:r>
            <a:r>
              <a:rPr sz="1600" b="1" spc="20">
                <a:solidFill>
                  <a:srgbClr val="FFFFFF"/>
                </a:solidFill>
                <a:latin typeface="Montserrat ExtraBold"/>
                <a:cs typeface="Montserrat ExtraBold"/>
              </a:rPr>
              <a:t>%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51677" y="2249398"/>
            <a:ext cx="33464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r>
              <a:rPr sz="1600" b="1" spc="20">
                <a:solidFill>
                  <a:srgbClr val="FFFFFF"/>
                </a:solidFill>
                <a:latin typeface="Montserrat ExtraBold"/>
                <a:cs typeface="Montserrat ExtraBold"/>
              </a:rPr>
              <a:t>%</a:t>
            </a:r>
            <a:endParaRPr sz="1600">
              <a:latin typeface="Montserrat ExtraBold"/>
              <a:cs typeface="Montserrat ExtraBol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95905" y="2037560"/>
            <a:ext cx="454659" cy="298450"/>
          </a:xfrm>
          <a:custGeom>
            <a:avLst/>
            <a:gdLst/>
            <a:ahLst/>
            <a:cxnLst/>
            <a:rect l="l" t="t" r="r" b="b"/>
            <a:pathLst>
              <a:path w="454659" h="298450">
                <a:moveTo>
                  <a:pt x="0" y="298396"/>
                </a:moveTo>
                <a:lnTo>
                  <a:pt x="454423" y="298396"/>
                </a:lnTo>
                <a:lnTo>
                  <a:pt x="454423" y="0"/>
                </a:lnTo>
                <a:lnTo>
                  <a:pt x="0" y="0"/>
                </a:lnTo>
                <a:lnTo>
                  <a:pt x="0" y="298396"/>
                </a:lnTo>
                <a:close/>
              </a:path>
            </a:pathLst>
          </a:custGeom>
          <a:solidFill>
            <a:srgbClr val="BC1129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86767" y="1958643"/>
            <a:ext cx="4702810" cy="706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>
            <a:defPPr/>
          </a:lstStyle>
          <a:p>
            <a:pPr marL="12700" marR="55880">
              <a:lnSpc>
                <a:spcPts val="1740"/>
              </a:lnSpc>
              <a:spcBef>
                <a:spcPts val="280"/>
              </a:spcBef>
            </a:pPr>
            <a:r>
              <a:rPr sz="1550" b="1" spc="105" err="1" smtClean="0">
                <a:solidFill>
                  <a:srgbClr val="273A7F"/>
                </a:solidFill>
                <a:latin typeface="Arial"/>
                <a:cs typeface="Arial"/>
              </a:rPr>
              <a:t>из-за </a:t>
            </a:r>
            <a:r>
              <a:rPr sz="1550" b="1" spc="95">
                <a:solidFill>
                  <a:srgbClr val="273A7F"/>
                </a:solidFill>
                <a:latin typeface="Arial"/>
                <a:cs typeface="Arial"/>
              </a:rPr>
              <a:t>неготовности  </a:t>
            </a:r>
            <a:r>
              <a:rPr sz="1550" b="1" spc="60">
                <a:solidFill>
                  <a:srgbClr val="273A7F"/>
                </a:solidFill>
                <a:latin typeface="Arial"/>
                <a:cs typeface="Arial"/>
              </a:rPr>
              <a:t>стать </a:t>
            </a:r>
            <a:r>
              <a:rPr sz="1550" b="1" spc="90">
                <a:solidFill>
                  <a:srgbClr val="273A7F"/>
                </a:solidFill>
                <a:latin typeface="Arial"/>
                <a:cs typeface="Arial"/>
              </a:rPr>
              <a:t>матерью </a:t>
            </a:r>
            <a:r>
              <a:rPr sz="1550" b="1" spc="120">
                <a:solidFill>
                  <a:srgbClr val="273A7F"/>
                </a:solidFill>
                <a:latin typeface="Arial"/>
                <a:cs typeface="Arial"/>
              </a:rPr>
              <a:t>на </a:t>
            </a:r>
            <a:r>
              <a:rPr sz="1550" b="1" spc="114">
                <a:solidFill>
                  <a:srgbClr val="273A7F"/>
                </a:solidFill>
                <a:latin typeface="Arial"/>
                <a:cs typeface="Arial"/>
              </a:rPr>
              <a:t>данный</a:t>
            </a:r>
            <a:r>
              <a:rPr sz="1550" b="1" spc="-235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120">
                <a:solidFill>
                  <a:srgbClr val="273A7F"/>
                </a:solidFill>
                <a:latin typeface="Arial"/>
                <a:cs typeface="Arial"/>
              </a:rPr>
              <a:t>момент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1690"/>
              </a:lnSpc>
            </a:pPr>
            <a:r>
              <a:rPr sz="1550" spc="50">
                <a:solidFill>
                  <a:srgbClr val="273A7F"/>
                </a:solidFill>
                <a:latin typeface="Arial Unicode MS"/>
                <a:cs typeface="Arial Unicode MS"/>
              </a:rPr>
              <a:t>(«не </a:t>
            </a:r>
            <a:r>
              <a:rPr sz="1550" spc="90">
                <a:solidFill>
                  <a:srgbClr val="273A7F"/>
                </a:solidFill>
                <a:latin typeface="Arial Unicode MS"/>
                <a:cs typeface="Arial Unicode MS"/>
              </a:rPr>
              <a:t>вовремя», «нежеланная»</a:t>
            </a:r>
            <a:r>
              <a:rPr sz="1550" spc="-229">
                <a:solidFill>
                  <a:srgbClr val="273A7F"/>
                </a:solidFill>
                <a:latin typeface="Arial Unicode MS"/>
                <a:cs typeface="Arial Unicode MS"/>
              </a:rPr>
              <a:t> </a:t>
            </a:r>
            <a:r>
              <a:rPr sz="1550" spc="125">
                <a:solidFill>
                  <a:srgbClr val="273A7F"/>
                </a:solidFill>
                <a:latin typeface="Arial Unicode MS"/>
                <a:cs typeface="Arial Unicode MS"/>
              </a:rPr>
              <a:t>беременность)</a:t>
            </a:r>
            <a:endParaRPr sz="155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95905" y="2908320"/>
            <a:ext cx="454659" cy="298450"/>
          </a:xfrm>
          <a:custGeom>
            <a:avLst/>
            <a:gdLst/>
            <a:ahLst/>
            <a:cxnLst/>
            <a:rect l="l" t="t" r="r" b="b"/>
            <a:pathLst>
              <a:path w="454659" h="298450">
                <a:moveTo>
                  <a:pt x="0" y="298397"/>
                </a:moveTo>
                <a:lnTo>
                  <a:pt x="454423" y="298397"/>
                </a:lnTo>
                <a:lnTo>
                  <a:pt x="454423" y="0"/>
                </a:lnTo>
                <a:lnTo>
                  <a:pt x="0" y="0"/>
                </a:lnTo>
                <a:lnTo>
                  <a:pt x="0" y="298397"/>
                </a:lnTo>
                <a:close/>
              </a:path>
            </a:pathLst>
          </a:custGeom>
          <a:solidFill>
            <a:srgbClr val="2571F8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87447" y="2905130"/>
            <a:ext cx="521652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150">
                <a:solidFill>
                  <a:srgbClr val="273A7F"/>
                </a:solidFill>
                <a:latin typeface="Arial"/>
                <a:cs typeface="Arial"/>
              </a:rPr>
              <a:t>не </a:t>
            </a:r>
            <a:r>
              <a:rPr sz="1550" b="1" spc="85">
                <a:solidFill>
                  <a:srgbClr val="273A7F"/>
                </a:solidFill>
                <a:latin typeface="Arial"/>
                <a:cs typeface="Arial"/>
              </a:rPr>
              <a:t>удовлетворены </a:t>
            </a:r>
            <a:r>
              <a:rPr sz="1550" b="1" spc="95">
                <a:solidFill>
                  <a:srgbClr val="273A7F"/>
                </a:solidFill>
                <a:latin typeface="Arial"/>
                <a:cs typeface="Arial"/>
              </a:rPr>
              <a:t>материальным</a:t>
            </a:r>
            <a:r>
              <a:rPr sz="1550" b="1" spc="-200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135">
                <a:solidFill>
                  <a:srgbClr val="273A7F"/>
                </a:solidFill>
                <a:latin typeface="Arial"/>
                <a:cs typeface="Arial"/>
              </a:rPr>
              <a:t>положением</a:t>
            </a:r>
            <a:endParaRPr sz="15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95905" y="3464430"/>
            <a:ext cx="454659" cy="298450"/>
          </a:xfrm>
          <a:custGeom>
            <a:avLst/>
            <a:gdLst/>
            <a:ahLst/>
            <a:cxnLst/>
            <a:rect l="l" t="t" r="r" b="b"/>
            <a:pathLst>
              <a:path w="454659" h="298450">
                <a:moveTo>
                  <a:pt x="0" y="298396"/>
                </a:moveTo>
                <a:lnTo>
                  <a:pt x="454423" y="298396"/>
                </a:lnTo>
                <a:lnTo>
                  <a:pt x="454423" y="0"/>
                </a:lnTo>
                <a:lnTo>
                  <a:pt x="0" y="0"/>
                </a:lnTo>
                <a:lnTo>
                  <a:pt x="0" y="298396"/>
                </a:lnTo>
                <a:close/>
              </a:path>
            </a:pathLst>
          </a:custGeom>
          <a:solidFill>
            <a:srgbClr val="6EC3A7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87447" y="3460477"/>
            <a:ext cx="4773295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150">
                <a:solidFill>
                  <a:srgbClr val="273A7F"/>
                </a:solidFill>
                <a:latin typeface="Arial"/>
                <a:cs typeface="Arial"/>
              </a:rPr>
              <a:t>не </a:t>
            </a:r>
            <a:r>
              <a:rPr sz="1550" b="1" spc="85">
                <a:solidFill>
                  <a:srgbClr val="273A7F"/>
                </a:solidFill>
                <a:latin typeface="Arial"/>
                <a:cs typeface="Arial"/>
              </a:rPr>
              <a:t>удовлетворены </a:t>
            </a:r>
            <a:r>
              <a:rPr sz="1550" b="1" spc="155">
                <a:solidFill>
                  <a:srgbClr val="273A7F"/>
                </a:solidFill>
                <a:latin typeface="Arial"/>
                <a:cs typeface="Arial"/>
              </a:rPr>
              <a:t>жилищными</a:t>
            </a:r>
            <a:r>
              <a:rPr sz="1550" b="1" spc="-215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90">
                <a:solidFill>
                  <a:srgbClr val="273A7F"/>
                </a:solidFill>
                <a:latin typeface="Arial"/>
                <a:cs typeface="Arial"/>
              </a:rPr>
              <a:t>условиями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95905" y="4020536"/>
            <a:ext cx="454659" cy="298450"/>
          </a:xfrm>
          <a:custGeom>
            <a:avLst/>
            <a:gdLst/>
            <a:ahLst/>
            <a:cxnLst/>
            <a:rect l="l" t="t" r="r" b="b"/>
            <a:pathLst>
              <a:path w="454659" h="298450">
                <a:moveTo>
                  <a:pt x="0" y="298400"/>
                </a:moveTo>
                <a:lnTo>
                  <a:pt x="454423" y="298400"/>
                </a:lnTo>
                <a:lnTo>
                  <a:pt x="454423" y="0"/>
                </a:lnTo>
                <a:lnTo>
                  <a:pt x="0" y="0"/>
                </a:lnTo>
                <a:lnTo>
                  <a:pt x="0" y="298400"/>
                </a:lnTo>
                <a:close/>
              </a:path>
            </a:pathLst>
          </a:custGeom>
          <a:solidFill>
            <a:srgbClr val="8E00C8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95905" y="4593149"/>
            <a:ext cx="454659" cy="298450"/>
          </a:xfrm>
          <a:custGeom>
            <a:avLst/>
            <a:gdLst/>
            <a:ahLst/>
            <a:cxnLst/>
            <a:rect l="l" t="t" r="r" b="b"/>
            <a:pathLst>
              <a:path w="454659" h="298450">
                <a:moveTo>
                  <a:pt x="0" y="298396"/>
                </a:moveTo>
                <a:lnTo>
                  <a:pt x="454423" y="298396"/>
                </a:lnTo>
                <a:lnTo>
                  <a:pt x="454423" y="0"/>
                </a:lnTo>
                <a:lnTo>
                  <a:pt x="0" y="0"/>
                </a:lnTo>
                <a:lnTo>
                  <a:pt x="0" y="298396"/>
                </a:lnTo>
                <a:close/>
              </a:path>
            </a:pathLst>
          </a:custGeom>
          <a:solidFill>
            <a:srgbClr val="41B8D5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87435" y="4025648"/>
            <a:ext cx="5216525" cy="9804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150">
                <a:solidFill>
                  <a:srgbClr val="273A7F"/>
                </a:solidFill>
                <a:latin typeface="Arial"/>
                <a:cs typeface="Arial"/>
              </a:rPr>
              <a:t>не </a:t>
            </a:r>
            <a:r>
              <a:rPr sz="1550" b="1" spc="85">
                <a:solidFill>
                  <a:srgbClr val="273A7F"/>
                </a:solidFill>
                <a:latin typeface="Arial"/>
                <a:cs typeface="Arial"/>
              </a:rPr>
              <a:t>удовлетворены </a:t>
            </a:r>
            <a:r>
              <a:rPr sz="1550" b="1" spc="95">
                <a:solidFill>
                  <a:srgbClr val="273A7F"/>
                </a:solidFill>
                <a:latin typeface="Arial"/>
                <a:cs typeface="Arial"/>
              </a:rPr>
              <a:t>материальным</a:t>
            </a:r>
            <a:r>
              <a:rPr sz="1550" b="1" spc="-200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135">
                <a:solidFill>
                  <a:srgbClr val="273A7F"/>
                </a:solidFill>
                <a:latin typeface="Arial"/>
                <a:cs typeface="Arial"/>
              </a:rPr>
              <a:t>положением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 marR="505460">
              <a:lnSpc>
                <a:spcPts val="1740"/>
              </a:lnSpc>
            </a:pPr>
            <a:r>
              <a:rPr sz="1550" b="1" spc="65">
                <a:solidFill>
                  <a:srgbClr val="273A7F"/>
                </a:solidFill>
                <a:latin typeface="Arial"/>
                <a:cs typeface="Arial"/>
              </a:rPr>
              <a:t>боятся </a:t>
            </a:r>
            <a:r>
              <a:rPr sz="1550" b="1" spc="100">
                <a:solidFill>
                  <a:srgbClr val="273A7F"/>
                </a:solidFill>
                <a:latin typeface="Arial"/>
                <a:cs typeface="Arial"/>
              </a:rPr>
              <a:t>за собственное </a:t>
            </a:r>
            <a:r>
              <a:rPr sz="1550" b="1" spc="75">
                <a:solidFill>
                  <a:srgbClr val="273A7F"/>
                </a:solidFill>
                <a:latin typeface="Arial"/>
                <a:cs typeface="Arial"/>
              </a:rPr>
              <a:t>здоровье,</a:t>
            </a:r>
            <a:r>
              <a:rPr sz="1550" b="1" spc="-240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85">
                <a:solidFill>
                  <a:srgbClr val="273A7F"/>
                </a:solidFill>
                <a:latin typeface="Arial"/>
                <a:cs typeface="Arial"/>
              </a:rPr>
              <a:t>здоровье  </a:t>
            </a:r>
            <a:r>
              <a:rPr sz="1550" b="1" spc="140">
                <a:solidFill>
                  <a:srgbClr val="273A7F"/>
                </a:solidFill>
                <a:latin typeface="Arial"/>
                <a:cs typeface="Arial"/>
              </a:rPr>
              <a:t>ребенка</a:t>
            </a:r>
            <a:r>
              <a:rPr sz="1550" b="1" spc="5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130">
                <a:solidFill>
                  <a:srgbClr val="273A7F"/>
                </a:solidFill>
                <a:latin typeface="Arial"/>
                <a:cs typeface="Arial"/>
              </a:rPr>
              <a:t>или</a:t>
            </a:r>
            <a:r>
              <a:rPr sz="1550" b="1" spc="5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75">
                <a:solidFill>
                  <a:srgbClr val="273A7F"/>
                </a:solidFill>
                <a:latin typeface="Arial"/>
                <a:cs typeface="Arial"/>
              </a:rPr>
              <a:t>испытывают</a:t>
            </a:r>
            <a:r>
              <a:rPr sz="1550" b="1" spc="10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135">
                <a:solidFill>
                  <a:srgbClr val="273A7F"/>
                </a:solidFill>
                <a:latin typeface="Arial"/>
                <a:cs typeface="Arial"/>
              </a:rPr>
              <a:t>другие</a:t>
            </a:r>
            <a:r>
              <a:rPr sz="1550" b="1" spc="5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95">
                <a:solidFill>
                  <a:srgbClr val="273A7F"/>
                </a:solidFill>
                <a:latin typeface="Arial"/>
                <a:cs typeface="Arial"/>
              </a:rPr>
              <a:t>страхи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95905" y="5250908"/>
            <a:ext cx="454659" cy="298450"/>
          </a:xfrm>
          <a:custGeom>
            <a:avLst/>
            <a:gdLst/>
            <a:ahLst/>
            <a:cxnLst/>
            <a:rect l="l" t="t" r="r" b="b"/>
            <a:pathLst>
              <a:path w="454659" h="298450">
                <a:moveTo>
                  <a:pt x="0" y="298400"/>
                </a:moveTo>
                <a:lnTo>
                  <a:pt x="454423" y="298400"/>
                </a:lnTo>
                <a:lnTo>
                  <a:pt x="454423" y="0"/>
                </a:lnTo>
                <a:lnTo>
                  <a:pt x="0" y="0"/>
                </a:lnTo>
                <a:lnTo>
                  <a:pt x="0" y="298400"/>
                </a:lnTo>
                <a:close/>
              </a:path>
            </a:pathLst>
          </a:custGeom>
          <a:solidFill>
            <a:srgbClr val="A8D0D8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87447" y="5252467"/>
            <a:ext cx="476758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75">
                <a:solidFill>
                  <a:srgbClr val="273A7F"/>
                </a:solidFill>
                <a:latin typeface="Arial"/>
                <a:cs typeface="Arial"/>
              </a:rPr>
              <a:t>испытывают </a:t>
            </a:r>
            <a:r>
              <a:rPr sz="1550" b="1" spc="110">
                <a:solidFill>
                  <a:srgbClr val="273A7F"/>
                </a:solidFill>
                <a:latin typeface="Arial"/>
                <a:cs typeface="Arial"/>
              </a:rPr>
              <a:t>давление </a:t>
            </a:r>
            <a:r>
              <a:rPr sz="1550" b="1" spc="65">
                <a:solidFill>
                  <a:srgbClr val="273A7F"/>
                </a:solidFill>
                <a:latin typeface="Arial"/>
                <a:cs typeface="Arial"/>
              </a:rPr>
              <a:t>со </a:t>
            </a:r>
            <a:r>
              <a:rPr sz="1550" b="1" spc="85">
                <a:solidFill>
                  <a:srgbClr val="273A7F"/>
                </a:solidFill>
                <a:latin typeface="Arial"/>
                <a:cs typeface="Arial"/>
              </a:rPr>
              <a:t>стороны</a:t>
            </a:r>
            <a:r>
              <a:rPr sz="1550" b="1" spc="-235">
                <a:solidFill>
                  <a:srgbClr val="273A7F"/>
                </a:solidFill>
                <a:latin typeface="Arial"/>
                <a:cs typeface="Arial"/>
              </a:rPr>
              <a:t> </a:t>
            </a:r>
            <a:r>
              <a:rPr sz="1550" b="1" spc="125">
                <a:solidFill>
                  <a:srgbClr val="273A7F"/>
                </a:solidFill>
                <a:latin typeface="Arial"/>
                <a:cs typeface="Arial"/>
              </a:rPr>
              <a:t>близких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957"/>
            <a:ext cx="11519279" cy="55834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957"/>
            <a:ext cx="11519535" cy="5583555"/>
          </a:xfrm>
          <a:custGeom>
            <a:avLst/>
            <a:gdLst/>
            <a:ahLst/>
            <a:cxnLst/>
            <a:rect l="l" t="t" r="r" b="b"/>
            <a:pathLst>
              <a:path w="11519535" h="5583555">
                <a:moveTo>
                  <a:pt x="0" y="5583420"/>
                </a:moveTo>
                <a:lnTo>
                  <a:pt x="11519279" y="5583420"/>
                </a:lnTo>
                <a:lnTo>
                  <a:pt x="11519279" y="0"/>
                </a:lnTo>
                <a:lnTo>
                  <a:pt x="0" y="0"/>
                </a:lnTo>
                <a:lnTo>
                  <a:pt x="0" y="558342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04072"/>
            <a:ext cx="547370" cy="975994"/>
          </a:xfrm>
          <a:custGeom>
            <a:avLst/>
            <a:gdLst/>
            <a:ahLst/>
            <a:cxnLst/>
            <a:rect l="l" t="t" r="r" b="b"/>
            <a:pathLst>
              <a:path w="547370" h="975994">
                <a:moveTo>
                  <a:pt x="547139" y="975926"/>
                </a:moveTo>
                <a:lnTo>
                  <a:pt x="535003" y="890661"/>
                </a:lnTo>
                <a:lnTo>
                  <a:pt x="518585" y="841975"/>
                </a:lnTo>
                <a:lnTo>
                  <a:pt x="495600" y="795267"/>
                </a:lnTo>
                <a:lnTo>
                  <a:pt x="104151" y="117258"/>
                </a:lnTo>
                <a:lnTo>
                  <a:pt x="75194" y="74000"/>
                </a:lnTo>
                <a:lnTo>
                  <a:pt x="41239" y="35440"/>
                </a:lnTo>
                <a:lnTo>
                  <a:pt x="2858" y="1906"/>
                </a:lnTo>
                <a:lnTo>
                  <a:pt x="0" y="0"/>
                </a:lnTo>
              </a:path>
            </a:pathLst>
          </a:custGeom>
          <a:ln w="38098">
            <a:solidFill>
              <a:srgbClr val="3A82BB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35526" y="5627372"/>
            <a:ext cx="1308735" cy="852805"/>
          </a:xfrm>
          <a:custGeom>
            <a:avLst/>
            <a:gdLst/>
            <a:ahLst/>
            <a:cxnLst/>
            <a:rect l="l" t="t" r="r" b="b"/>
            <a:pathLst>
              <a:path w="1308734" h="852803">
                <a:moveTo>
                  <a:pt x="1308135" y="0"/>
                </a:moveTo>
                <a:lnTo>
                  <a:pt x="652459" y="0"/>
                </a:lnTo>
                <a:lnTo>
                  <a:pt x="602841" y="3763"/>
                </a:lnTo>
                <a:lnTo>
                  <a:pt x="555028" y="14779"/>
                </a:lnTo>
                <a:lnTo>
                  <a:pt x="509736" y="32634"/>
                </a:lnTo>
                <a:lnTo>
                  <a:pt x="467678" y="56916"/>
                </a:lnTo>
                <a:lnTo>
                  <a:pt x="429568" y="87214"/>
                </a:lnTo>
                <a:lnTo>
                  <a:pt x="396122" y="123113"/>
                </a:lnTo>
                <a:lnTo>
                  <a:pt x="368053" y="164203"/>
                </a:lnTo>
                <a:lnTo>
                  <a:pt x="40215" y="732034"/>
                </a:lnTo>
                <a:lnTo>
                  <a:pt x="18666" y="776887"/>
                </a:lnTo>
                <a:lnTo>
                  <a:pt x="4299" y="823802"/>
                </a:lnTo>
                <a:lnTo>
                  <a:pt x="0" y="852627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43661" y="5627372"/>
            <a:ext cx="652780" cy="852805"/>
          </a:xfrm>
          <a:custGeom>
            <a:avLst/>
            <a:gdLst/>
            <a:ahLst/>
            <a:cxnLst/>
            <a:rect l="l" t="t" r="r" b="b"/>
            <a:pathLst>
              <a:path w="652779" h="852803">
                <a:moveTo>
                  <a:pt x="652462" y="852627"/>
                </a:moveTo>
                <a:lnTo>
                  <a:pt x="633795" y="776887"/>
                </a:lnTo>
                <a:lnTo>
                  <a:pt x="612244" y="732034"/>
                </a:lnTo>
                <a:lnTo>
                  <a:pt x="284407" y="164203"/>
                </a:lnTo>
                <a:lnTo>
                  <a:pt x="256339" y="123113"/>
                </a:lnTo>
                <a:lnTo>
                  <a:pt x="222893" y="87214"/>
                </a:lnTo>
                <a:lnTo>
                  <a:pt x="184784" y="56916"/>
                </a:lnTo>
                <a:lnTo>
                  <a:pt x="142726" y="32634"/>
                </a:lnTo>
                <a:lnTo>
                  <a:pt x="97433" y="14779"/>
                </a:lnTo>
                <a:lnTo>
                  <a:pt x="49619" y="3763"/>
                </a:lnTo>
                <a:lnTo>
                  <a:pt x="0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6610" y="0"/>
            <a:ext cx="7951718" cy="139826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47369" y="182763"/>
            <a:ext cx="220374" cy="45836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7312" y="562631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7312" y="566148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47312" y="57318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7">
            <a:solidFill>
              <a:srgbClr val="FFA506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47312" y="569667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20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7312" y="576703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8">
                <a:moveTo>
                  <a:pt x="0" y="0"/>
                </a:moveTo>
                <a:lnTo>
                  <a:pt x="214560" y="0"/>
                </a:lnTo>
              </a:path>
            </a:pathLst>
          </a:custGeom>
          <a:ln w="3516">
            <a:solidFill>
              <a:srgbClr val="000000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4342" y="999288"/>
            <a:ext cx="3382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/>
              <a:t>АУДИТ </a:t>
            </a:r>
            <a:r>
              <a:rPr sz="1800"/>
              <a:t>ЛУЧШИХ</a:t>
            </a:r>
            <a:r>
              <a:rPr sz="1800" spc="-60"/>
              <a:t> </a:t>
            </a:r>
            <a:r>
              <a:rPr sz="1800" spc="-20"/>
              <a:t>ПРАКТИК</a:t>
            </a:r>
            <a:endParaRPr sz="1800"/>
          </a:p>
        </p:txBody>
      </p:sp>
      <p:sp>
        <p:nvSpPr>
          <p:cNvPr id="15" name="object 15"/>
          <p:cNvSpPr/>
          <p:nvPr/>
        </p:nvSpPr>
        <p:spPr>
          <a:xfrm>
            <a:off x="492353" y="1908341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80" y="0"/>
                </a:lnTo>
                <a:lnTo>
                  <a:pt x="2424554" y="5807"/>
                </a:lnTo>
                <a:lnTo>
                  <a:pt x="2447952" y="21618"/>
                </a:lnTo>
                <a:lnTo>
                  <a:pt x="2463762" y="45017"/>
                </a:lnTo>
                <a:lnTo>
                  <a:pt x="2469568" y="73587"/>
                </a:lnTo>
                <a:lnTo>
                  <a:pt x="2469568" y="1492326"/>
                </a:lnTo>
                <a:lnTo>
                  <a:pt x="2463762" y="1520896"/>
                </a:lnTo>
                <a:lnTo>
                  <a:pt x="2447952" y="1544295"/>
                </a:lnTo>
                <a:lnTo>
                  <a:pt x="2424554" y="1560106"/>
                </a:lnTo>
                <a:lnTo>
                  <a:pt x="2395980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7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7012" y="2359246"/>
            <a:ext cx="22402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algn="ctr">
              <a:lnSpc>
                <a:spcPct val="109000"/>
              </a:lnSpc>
              <a:spcBef>
                <a:spcPts val="100"/>
              </a:spcBef>
            </a:pP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консультирование </a:t>
            </a:r>
            <a:r>
              <a:rPr sz="1100" spc="95">
                <a:solidFill>
                  <a:srgbClr val="3544A3"/>
                </a:solidFill>
                <a:latin typeface="Arial Unicode MS"/>
                <a:cs typeface="Arial Unicode MS"/>
              </a:rPr>
              <a:t>рабочей  </a:t>
            </a:r>
            <a:r>
              <a:rPr sz="1100" spc="114">
                <a:solidFill>
                  <a:srgbClr val="3544A3"/>
                </a:solidFill>
                <a:latin typeface="Arial Unicode MS"/>
                <a:cs typeface="Arial Unicode MS"/>
              </a:rPr>
              <a:t>группы </a:t>
            </a:r>
            <a:r>
              <a:rPr sz="1100" spc="145">
                <a:solidFill>
                  <a:srgbClr val="3544A3"/>
                </a:solidFill>
                <a:latin typeface="Arial Unicode MS"/>
                <a:cs typeface="Arial Unicode MS"/>
              </a:rPr>
              <a:t>при </a:t>
            </a:r>
            <a:r>
              <a:rPr sz="1100" spc="50">
                <a:solidFill>
                  <a:srgbClr val="3544A3"/>
                </a:solidFill>
                <a:latin typeface="Arial Unicode MS"/>
                <a:cs typeface="Arial Unicode MS"/>
              </a:rPr>
              <a:t>зам. </a:t>
            </a:r>
            <a:r>
              <a:rPr sz="1100" spc="75">
                <a:solidFill>
                  <a:srgbClr val="3544A3"/>
                </a:solidFill>
                <a:latin typeface="Arial Unicode MS"/>
                <a:cs typeface="Arial Unicode MS"/>
              </a:rPr>
              <a:t>главы  </a:t>
            </a:r>
            <a:r>
              <a:rPr sz="1100" spc="105">
                <a:solidFill>
                  <a:srgbClr val="3544A3"/>
                </a:solidFill>
                <a:latin typeface="Arial Unicode MS"/>
                <a:cs typeface="Arial Unicode MS"/>
              </a:rPr>
              <a:t>администрации</a:t>
            </a:r>
            <a:r>
              <a:rPr sz="1100" spc="-3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для</a:t>
            </a:r>
            <a:r>
              <a:rPr sz="1100" spc="-3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114">
                <a:solidFill>
                  <a:srgbClr val="3544A3"/>
                </a:solidFill>
                <a:latin typeface="Arial Unicode MS"/>
                <a:cs typeface="Arial Unicode MS"/>
              </a:rPr>
              <a:t>решения </a:t>
            </a:r>
            <a:r>
              <a:rPr sz="1100" spc="5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социальных</a:t>
            </a:r>
            <a:r>
              <a:rPr sz="1100" spc="-2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вопросов.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9628" y="1760403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9" y="0"/>
                </a:moveTo>
                <a:lnTo>
                  <a:pt x="73587" y="0"/>
                </a:lnTo>
                <a:lnTo>
                  <a:pt x="45012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2"/>
                </a:lnTo>
                <a:lnTo>
                  <a:pt x="5805" y="252836"/>
                </a:lnTo>
                <a:lnTo>
                  <a:pt x="21614" y="276234"/>
                </a:lnTo>
                <a:lnTo>
                  <a:pt x="45012" y="292044"/>
                </a:lnTo>
                <a:lnTo>
                  <a:pt x="73587" y="297850"/>
                </a:lnTo>
                <a:lnTo>
                  <a:pt x="1941429" y="297850"/>
                </a:lnTo>
                <a:lnTo>
                  <a:pt x="1970005" y="292044"/>
                </a:lnTo>
                <a:lnTo>
                  <a:pt x="1993405" y="276234"/>
                </a:lnTo>
                <a:lnTo>
                  <a:pt x="2009215" y="252836"/>
                </a:lnTo>
                <a:lnTo>
                  <a:pt x="2015021" y="224262"/>
                </a:lnTo>
                <a:lnTo>
                  <a:pt x="2015021" y="73587"/>
                </a:lnTo>
                <a:lnTo>
                  <a:pt x="2009215" y="45014"/>
                </a:lnTo>
                <a:lnTo>
                  <a:pt x="1993405" y="21615"/>
                </a:lnTo>
                <a:lnTo>
                  <a:pt x="1970005" y="5806"/>
                </a:lnTo>
                <a:lnTo>
                  <a:pt x="1941429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7045" y="1813207"/>
            <a:ext cx="14725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ПЕНЗЕНСКАЯ</a:t>
            </a:r>
            <a:r>
              <a:rPr sz="1100" b="1" spc="-7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ОБЛ.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80445" y="1908341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79" y="0"/>
                </a:lnTo>
                <a:lnTo>
                  <a:pt x="2424552" y="5807"/>
                </a:lnTo>
                <a:lnTo>
                  <a:pt x="2447951" y="21618"/>
                </a:lnTo>
                <a:lnTo>
                  <a:pt x="2463760" y="45017"/>
                </a:lnTo>
                <a:lnTo>
                  <a:pt x="2469567" y="73587"/>
                </a:lnTo>
                <a:lnTo>
                  <a:pt x="2469567" y="1492326"/>
                </a:lnTo>
                <a:lnTo>
                  <a:pt x="2463760" y="1520896"/>
                </a:lnTo>
                <a:lnTo>
                  <a:pt x="2447951" y="1544295"/>
                </a:lnTo>
                <a:lnTo>
                  <a:pt x="2424552" y="1560106"/>
                </a:lnTo>
                <a:lnTo>
                  <a:pt x="2395979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7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06308" y="2450754"/>
            <a:ext cx="2018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algn="ctr">
              <a:lnSpc>
                <a:spcPct val="109000"/>
              </a:lnSpc>
              <a:spcBef>
                <a:spcPts val="100"/>
              </a:spcBef>
            </a:pPr>
            <a:r>
              <a:rPr sz="1100" spc="95">
                <a:solidFill>
                  <a:srgbClr val="3544A3"/>
                </a:solidFill>
                <a:latin typeface="Arial Unicode MS"/>
                <a:cs typeface="Arial Unicode MS"/>
              </a:rPr>
              <a:t>образец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формы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для  </a:t>
            </a: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социального </a:t>
            </a:r>
            <a:r>
              <a:rPr sz="1100" spc="95">
                <a:solidFill>
                  <a:srgbClr val="3544A3"/>
                </a:solidFill>
                <a:latin typeface="Arial Unicode MS"/>
                <a:cs typeface="Arial Unicode MS"/>
              </a:rPr>
              <a:t>работника</a:t>
            </a:r>
            <a:r>
              <a:rPr sz="1100" spc="-15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95">
                <a:solidFill>
                  <a:srgbClr val="3544A3"/>
                </a:solidFill>
                <a:latin typeface="Arial Unicode MS"/>
                <a:cs typeface="Arial Unicode MS"/>
              </a:rPr>
              <a:t>об  </a:t>
            </a:r>
            <a:r>
              <a:rPr sz="1100" spc="100">
                <a:solidFill>
                  <a:srgbClr val="3544A3"/>
                </a:solidFill>
                <a:latin typeface="Arial Unicode MS"/>
                <a:cs typeface="Arial Unicode MS"/>
              </a:rPr>
              <a:t>оказанной</a:t>
            </a:r>
            <a:r>
              <a:rPr sz="11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соц.помощи.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07719" y="1760403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9" y="0"/>
                </a:moveTo>
                <a:lnTo>
                  <a:pt x="73587" y="0"/>
                </a:lnTo>
                <a:lnTo>
                  <a:pt x="45013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2"/>
                </a:lnTo>
                <a:lnTo>
                  <a:pt x="5805" y="252836"/>
                </a:lnTo>
                <a:lnTo>
                  <a:pt x="21614" y="276234"/>
                </a:lnTo>
                <a:lnTo>
                  <a:pt x="45013" y="292044"/>
                </a:lnTo>
                <a:lnTo>
                  <a:pt x="73587" y="297850"/>
                </a:lnTo>
                <a:lnTo>
                  <a:pt x="1941429" y="297850"/>
                </a:lnTo>
                <a:lnTo>
                  <a:pt x="1970005" y="292044"/>
                </a:lnTo>
                <a:lnTo>
                  <a:pt x="1993405" y="276234"/>
                </a:lnTo>
                <a:lnTo>
                  <a:pt x="2009215" y="252836"/>
                </a:lnTo>
                <a:lnTo>
                  <a:pt x="2015021" y="224262"/>
                </a:lnTo>
                <a:lnTo>
                  <a:pt x="2015021" y="73587"/>
                </a:lnTo>
                <a:lnTo>
                  <a:pt x="2009215" y="45014"/>
                </a:lnTo>
                <a:lnTo>
                  <a:pt x="1993405" y="21615"/>
                </a:lnTo>
                <a:lnTo>
                  <a:pt x="1970005" y="5806"/>
                </a:lnTo>
                <a:lnTo>
                  <a:pt x="1941429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65995" y="1813207"/>
            <a:ext cx="8909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УДМ</a:t>
            </a:r>
            <a:r>
              <a:rPr sz="11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У</a:t>
            </a:r>
            <a:r>
              <a:rPr sz="1100" b="1" spc="-30">
                <a:solidFill>
                  <a:srgbClr val="FFFFFF"/>
                </a:solidFill>
                <a:latin typeface="Montserrat ExtraBold"/>
                <a:cs typeface="Montserrat ExtraBold"/>
              </a:rPr>
              <a:t>Р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ТИЯ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68536" y="1908341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79" y="0"/>
                </a:lnTo>
                <a:lnTo>
                  <a:pt x="2424552" y="5807"/>
                </a:lnTo>
                <a:lnTo>
                  <a:pt x="2447951" y="21618"/>
                </a:lnTo>
                <a:lnTo>
                  <a:pt x="2463760" y="45017"/>
                </a:lnTo>
                <a:lnTo>
                  <a:pt x="2469567" y="73587"/>
                </a:lnTo>
                <a:lnTo>
                  <a:pt x="2469567" y="1492326"/>
                </a:lnTo>
                <a:lnTo>
                  <a:pt x="2463760" y="1520896"/>
                </a:lnTo>
                <a:lnTo>
                  <a:pt x="2447951" y="1544295"/>
                </a:lnTo>
                <a:lnTo>
                  <a:pt x="2424552" y="1560106"/>
                </a:lnTo>
                <a:lnTo>
                  <a:pt x="2395979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7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5812" y="1760403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8" y="0"/>
                </a:moveTo>
                <a:lnTo>
                  <a:pt x="73587" y="0"/>
                </a:lnTo>
                <a:lnTo>
                  <a:pt x="45012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2"/>
                </a:lnTo>
                <a:lnTo>
                  <a:pt x="5805" y="252836"/>
                </a:lnTo>
                <a:lnTo>
                  <a:pt x="21614" y="276234"/>
                </a:lnTo>
                <a:lnTo>
                  <a:pt x="45012" y="292044"/>
                </a:lnTo>
                <a:lnTo>
                  <a:pt x="73587" y="297850"/>
                </a:lnTo>
                <a:lnTo>
                  <a:pt x="1941428" y="297850"/>
                </a:lnTo>
                <a:lnTo>
                  <a:pt x="1970004" y="292044"/>
                </a:lnTo>
                <a:lnTo>
                  <a:pt x="1993403" y="276234"/>
                </a:lnTo>
                <a:lnTo>
                  <a:pt x="2009213" y="252836"/>
                </a:lnTo>
                <a:lnTo>
                  <a:pt x="2015020" y="224262"/>
                </a:lnTo>
                <a:lnTo>
                  <a:pt x="2015020" y="73587"/>
                </a:lnTo>
                <a:lnTo>
                  <a:pt x="2009213" y="45014"/>
                </a:lnTo>
                <a:lnTo>
                  <a:pt x="1993403" y="21615"/>
                </a:lnTo>
                <a:lnTo>
                  <a:pt x="1970004" y="5806"/>
                </a:lnTo>
                <a:lnTo>
                  <a:pt x="1941428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27200" y="1813207"/>
            <a:ext cx="235204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25">
                <a:solidFill>
                  <a:srgbClr val="FFFFFF"/>
                </a:solidFill>
                <a:latin typeface="Montserrat ExtraBold"/>
                <a:cs typeface="Montserrat ExtraBold"/>
              </a:rPr>
              <a:t>ОРЕНБУРГСКАЯ</a:t>
            </a: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 ОБЛ.</a:t>
            </a:r>
            <a:endParaRPr sz="1100">
              <a:latin typeface="Montserrat ExtraBold"/>
              <a:cs typeface="Montserrat ExtraBold"/>
            </a:endParaRPr>
          </a:p>
          <a:p>
            <a:pPr marL="12065" marR="5080" algn="ctr">
              <a:lnSpc>
                <a:spcPct val="103000"/>
              </a:lnSpc>
              <a:spcBef>
                <a:spcPts val="1120"/>
              </a:spcBef>
            </a:pPr>
            <a:r>
              <a:rPr sz="1100" spc="70">
                <a:solidFill>
                  <a:srgbClr val="3544A3"/>
                </a:solidFill>
                <a:latin typeface="Arial Unicode MS"/>
                <a:cs typeface="Arial Unicode MS"/>
              </a:rPr>
              <a:t>заключены </a:t>
            </a:r>
            <a:r>
              <a:rPr sz="1100" spc="60">
                <a:solidFill>
                  <a:srgbClr val="3544A3"/>
                </a:solidFill>
                <a:latin typeface="Arial Unicode MS"/>
                <a:cs typeface="Arial Unicode MS"/>
              </a:rPr>
              <a:t>договора </a:t>
            </a:r>
            <a:r>
              <a:rPr sz="1100" spc="75">
                <a:solidFill>
                  <a:srgbClr val="3544A3"/>
                </a:solidFill>
                <a:latin typeface="Arial Unicode MS"/>
                <a:cs typeface="Arial Unicode MS"/>
              </a:rPr>
              <a:t>с 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комплексными </a:t>
            </a:r>
            <a:r>
              <a:rPr sz="1100" spc="75">
                <a:solidFill>
                  <a:srgbClr val="3544A3"/>
                </a:solidFill>
                <a:latin typeface="Arial Unicode MS"/>
                <a:cs typeface="Arial Unicode MS"/>
              </a:rPr>
              <a:t>центрами  </a:t>
            </a:r>
            <a:r>
              <a:rPr sz="1100" spc="55">
                <a:solidFill>
                  <a:srgbClr val="3544A3"/>
                </a:solidFill>
                <a:latin typeface="Arial Unicode MS"/>
                <a:cs typeface="Arial Unicode MS"/>
              </a:rPr>
              <a:t>соц.обслуживания </a:t>
            </a:r>
            <a:r>
              <a:rPr sz="1100" spc="75">
                <a:solidFill>
                  <a:srgbClr val="3544A3"/>
                </a:solidFill>
                <a:latin typeface="Arial Unicode MS"/>
                <a:cs typeface="Arial Unicode MS"/>
              </a:rPr>
              <a:t>с  </a:t>
            </a:r>
            <a:r>
              <a:rPr sz="1100" spc="70">
                <a:solidFill>
                  <a:srgbClr val="3544A3"/>
                </a:solidFill>
                <a:latin typeface="Arial Unicode MS"/>
                <a:cs typeface="Arial Unicode MS"/>
              </a:rPr>
              <a:t>последующим</a:t>
            </a:r>
            <a:r>
              <a:rPr sz="1100" spc="-6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сопровождением  </a:t>
            </a:r>
            <a:r>
              <a:rPr sz="1100" spc="65">
                <a:solidFill>
                  <a:srgbClr val="3544A3"/>
                </a:solidFill>
                <a:latin typeface="Arial Unicode MS"/>
                <a:cs typeface="Arial Unicode MS"/>
              </a:rPr>
              <a:t>6</a:t>
            </a:r>
            <a:r>
              <a:rPr sz="1100" spc="-2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35">
                <a:solidFill>
                  <a:srgbClr val="3544A3"/>
                </a:solidFill>
                <a:latin typeface="Arial Unicode MS"/>
                <a:cs typeface="Arial Unicode MS"/>
              </a:rPr>
              <a:t>мес.</a:t>
            </a:r>
            <a:r>
              <a:rPr sz="1100" spc="-2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145">
                <a:solidFill>
                  <a:srgbClr val="3544A3"/>
                </a:solidFill>
                <a:latin typeface="Arial Unicode MS"/>
                <a:cs typeface="Arial Unicode MS"/>
              </a:rPr>
              <a:t>и</a:t>
            </a:r>
            <a:r>
              <a:rPr sz="1100" spc="-2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30">
                <a:solidFill>
                  <a:srgbClr val="3544A3"/>
                </a:solidFill>
                <a:latin typeface="Arial Unicode MS"/>
                <a:cs typeface="Arial Unicode MS"/>
              </a:rPr>
              <a:t>более,</a:t>
            </a:r>
            <a:r>
              <a:rPr sz="1100" spc="-2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75">
                <a:solidFill>
                  <a:srgbClr val="3544A3"/>
                </a:solidFill>
                <a:latin typeface="Arial Unicode MS"/>
                <a:cs typeface="Arial Unicode MS"/>
              </a:rPr>
              <a:t>с</a:t>
            </a:r>
            <a:r>
              <a:rPr sz="1100" spc="-2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привлечением  </a:t>
            </a:r>
            <a:r>
              <a:rPr sz="1100" spc="65">
                <a:solidFill>
                  <a:srgbClr val="3544A3"/>
                </a:solidFill>
                <a:latin typeface="Arial Unicode MS"/>
                <a:cs typeface="Arial Unicode MS"/>
              </a:rPr>
              <a:t>Министерств </a:t>
            </a:r>
            <a:r>
              <a:rPr sz="1100" spc="60">
                <a:solidFill>
                  <a:srgbClr val="3544A3"/>
                </a:solidFill>
                <a:latin typeface="Arial Unicode MS"/>
                <a:cs typeface="Arial Unicode MS"/>
              </a:rPr>
              <a:t>образования </a:t>
            </a:r>
            <a:r>
              <a:rPr sz="1100" spc="145">
                <a:solidFill>
                  <a:srgbClr val="3544A3"/>
                </a:solidFill>
                <a:latin typeface="Arial Unicode MS"/>
                <a:cs typeface="Arial Unicode MS"/>
              </a:rPr>
              <a:t>и  </a:t>
            </a:r>
            <a:r>
              <a:rPr sz="1100" spc="40">
                <a:solidFill>
                  <a:srgbClr val="3544A3"/>
                </a:solidFill>
                <a:latin typeface="Arial Unicode MS"/>
                <a:cs typeface="Arial Unicode MS"/>
              </a:rPr>
              <a:t>соц.развития,</a:t>
            </a:r>
            <a:r>
              <a:rPr sz="1100" spc="-2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60">
                <a:solidFill>
                  <a:srgbClr val="3544A3"/>
                </a:solidFill>
                <a:latin typeface="Arial Unicode MS"/>
                <a:cs typeface="Arial Unicode MS"/>
              </a:rPr>
              <a:t>администрации.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56635" y="1908341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79" y="0"/>
                </a:lnTo>
                <a:lnTo>
                  <a:pt x="2424552" y="5807"/>
                </a:lnTo>
                <a:lnTo>
                  <a:pt x="2447951" y="21618"/>
                </a:lnTo>
                <a:lnTo>
                  <a:pt x="2463760" y="45017"/>
                </a:lnTo>
                <a:lnTo>
                  <a:pt x="2469567" y="73587"/>
                </a:lnTo>
                <a:lnTo>
                  <a:pt x="2469567" y="1492326"/>
                </a:lnTo>
                <a:lnTo>
                  <a:pt x="2463760" y="1520896"/>
                </a:lnTo>
                <a:lnTo>
                  <a:pt x="2447951" y="1544295"/>
                </a:lnTo>
                <a:lnTo>
                  <a:pt x="2424552" y="1560106"/>
                </a:lnTo>
                <a:lnTo>
                  <a:pt x="2395979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7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664599" y="2450754"/>
            <a:ext cx="2254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algn="ctr">
              <a:lnSpc>
                <a:spcPct val="109000"/>
              </a:lnSpc>
              <a:spcBef>
                <a:spcPts val="100"/>
              </a:spcBef>
            </a:pPr>
            <a:r>
              <a:rPr sz="1100" spc="114">
                <a:solidFill>
                  <a:srgbClr val="3544A3"/>
                </a:solidFill>
                <a:latin typeface="Arial Unicode MS"/>
                <a:cs typeface="Arial Unicode MS"/>
              </a:rPr>
              <a:t>координация</a:t>
            </a:r>
            <a:r>
              <a:rPr sz="1100" spc="-9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70">
                <a:solidFill>
                  <a:srgbClr val="3544A3"/>
                </a:solidFill>
                <a:latin typeface="Arial Unicode MS"/>
                <a:cs typeface="Arial Unicode MS"/>
              </a:rPr>
              <a:t>осуществляется  </a:t>
            </a:r>
            <a:r>
              <a:rPr sz="1100" spc="100">
                <a:solidFill>
                  <a:srgbClr val="3544A3"/>
                </a:solidFill>
                <a:latin typeface="Arial Unicode MS"/>
                <a:cs typeface="Arial Unicode MS"/>
              </a:rPr>
              <a:t>Центром</a:t>
            </a:r>
            <a:r>
              <a:rPr sz="1100" spc="-3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100">
                <a:solidFill>
                  <a:srgbClr val="3544A3"/>
                </a:solidFill>
                <a:latin typeface="Arial Unicode MS"/>
                <a:cs typeface="Arial Unicode MS"/>
              </a:rPr>
              <a:t>медико-социальной  </a:t>
            </a:r>
            <a:r>
              <a:rPr sz="1100" spc="120">
                <a:solidFill>
                  <a:srgbClr val="3544A3"/>
                </a:solidFill>
                <a:latin typeface="Arial Unicode MS"/>
                <a:cs typeface="Arial Unicode MS"/>
              </a:rPr>
              <a:t>помощи </a:t>
            </a:r>
            <a:r>
              <a:rPr sz="1100" spc="145">
                <a:solidFill>
                  <a:srgbClr val="3544A3"/>
                </a:solidFill>
                <a:latin typeface="Arial Unicode MS"/>
                <a:cs typeface="Arial Unicode MS"/>
              </a:rPr>
              <a:t>при</a:t>
            </a:r>
            <a:r>
              <a:rPr sz="1100" spc="-15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50">
                <a:solidFill>
                  <a:srgbClr val="3544A3"/>
                </a:solidFill>
                <a:latin typeface="Arial Unicode MS"/>
                <a:cs typeface="Arial Unicode MS"/>
              </a:rPr>
              <a:t>ПЦ.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83910" y="1760403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8" y="0"/>
                </a:moveTo>
                <a:lnTo>
                  <a:pt x="73587" y="0"/>
                </a:lnTo>
                <a:lnTo>
                  <a:pt x="45012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2"/>
                </a:lnTo>
                <a:lnTo>
                  <a:pt x="5805" y="252836"/>
                </a:lnTo>
                <a:lnTo>
                  <a:pt x="21614" y="276234"/>
                </a:lnTo>
                <a:lnTo>
                  <a:pt x="45012" y="292044"/>
                </a:lnTo>
                <a:lnTo>
                  <a:pt x="73587" y="297850"/>
                </a:lnTo>
                <a:lnTo>
                  <a:pt x="1941428" y="297850"/>
                </a:lnTo>
                <a:lnTo>
                  <a:pt x="1970004" y="292044"/>
                </a:lnTo>
                <a:lnTo>
                  <a:pt x="1993403" y="276234"/>
                </a:lnTo>
                <a:lnTo>
                  <a:pt x="2009213" y="252836"/>
                </a:lnTo>
                <a:lnTo>
                  <a:pt x="2015020" y="224262"/>
                </a:lnTo>
                <a:lnTo>
                  <a:pt x="2015020" y="73587"/>
                </a:lnTo>
                <a:lnTo>
                  <a:pt x="2009213" y="45014"/>
                </a:lnTo>
                <a:lnTo>
                  <a:pt x="1993403" y="21615"/>
                </a:lnTo>
                <a:lnTo>
                  <a:pt x="1970004" y="5806"/>
                </a:lnTo>
                <a:lnTo>
                  <a:pt x="1941428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14933" y="1813207"/>
            <a:ext cx="1545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САРАТОВСКАЯ</a:t>
            </a:r>
            <a:r>
              <a:rPr sz="11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ОБЛ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2353" y="3939040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80" y="0"/>
                </a:lnTo>
                <a:lnTo>
                  <a:pt x="2424554" y="5807"/>
                </a:lnTo>
                <a:lnTo>
                  <a:pt x="2447952" y="21618"/>
                </a:lnTo>
                <a:lnTo>
                  <a:pt x="2463762" y="45016"/>
                </a:lnTo>
                <a:lnTo>
                  <a:pt x="2469568" y="73587"/>
                </a:lnTo>
                <a:lnTo>
                  <a:pt x="2469568" y="1492326"/>
                </a:lnTo>
                <a:lnTo>
                  <a:pt x="2463762" y="1520896"/>
                </a:lnTo>
                <a:lnTo>
                  <a:pt x="2447952" y="1544295"/>
                </a:lnTo>
                <a:lnTo>
                  <a:pt x="2424554" y="1560106"/>
                </a:lnTo>
                <a:lnTo>
                  <a:pt x="2395980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6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51432" y="4246795"/>
            <a:ext cx="21513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97155" marR="90170" algn="ctr">
              <a:lnSpc>
                <a:spcPct val="109000"/>
              </a:lnSpc>
              <a:spcBef>
                <a:spcPts val="100"/>
              </a:spcBef>
            </a:pP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разработан</a:t>
            </a:r>
            <a:r>
              <a:rPr sz="1100" spc="-9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95">
                <a:solidFill>
                  <a:srgbClr val="3544A3"/>
                </a:solidFill>
                <a:latin typeface="Arial Unicode MS"/>
                <a:cs typeface="Arial Unicode MS"/>
              </a:rPr>
              <a:t>«Маршрутный 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лист «Добро пожаловать  </a:t>
            </a: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в </a:t>
            </a:r>
            <a:r>
              <a:rPr sz="1100" spc="135">
                <a:solidFill>
                  <a:srgbClr val="3544A3"/>
                </a:solidFill>
                <a:latin typeface="Arial Unicode MS"/>
                <a:cs typeface="Arial Unicode MS"/>
              </a:rPr>
              <a:t>мир</a:t>
            </a:r>
            <a:r>
              <a:rPr sz="1100" spc="-12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70">
                <a:solidFill>
                  <a:srgbClr val="3544A3"/>
                </a:solidFill>
                <a:latin typeface="Arial Unicode MS"/>
                <a:cs typeface="Arial Unicode MS"/>
              </a:rPr>
              <a:t>материнства»</a:t>
            </a:r>
            <a:endParaRPr sz="11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145">
                <a:solidFill>
                  <a:srgbClr val="3544A3"/>
                </a:solidFill>
                <a:latin typeface="Arial Unicode MS"/>
                <a:cs typeface="Arial Unicode MS"/>
              </a:rPr>
              <a:t>и</a:t>
            </a:r>
            <a:r>
              <a:rPr sz="11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60">
                <a:solidFill>
                  <a:srgbClr val="3544A3"/>
                </a:solidFill>
                <a:latin typeface="Arial Unicode MS"/>
                <a:cs typeface="Arial Unicode MS"/>
              </a:rPr>
              <a:t>телефон</a:t>
            </a:r>
            <a:r>
              <a:rPr sz="11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100">
                <a:solidFill>
                  <a:srgbClr val="3544A3"/>
                </a:solidFill>
                <a:latin typeface="Arial Unicode MS"/>
                <a:cs typeface="Arial Unicode MS"/>
              </a:rPr>
              <a:t>доверия</a:t>
            </a:r>
            <a:r>
              <a:rPr sz="11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в</a:t>
            </a:r>
            <a:r>
              <a:rPr sz="11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100">
                <a:solidFill>
                  <a:srgbClr val="3544A3"/>
                </a:solidFill>
                <a:latin typeface="Arial Unicode MS"/>
                <a:cs typeface="Arial Unicode MS"/>
              </a:rPr>
              <a:t>центре</a:t>
            </a:r>
            <a:endParaRPr sz="11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30">
                <a:solidFill>
                  <a:srgbClr val="3544A3"/>
                </a:solidFill>
                <a:latin typeface="Arial Unicode MS"/>
                <a:cs typeface="Arial Unicode MS"/>
              </a:rPr>
              <a:t>«Стоп</a:t>
            </a:r>
            <a:r>
              <a:rPr sz="1100" spc="-1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35">
                <a:solidFill>
                  <a:srgbClr val="3544A3"/>
                </a:solidFill>
                <a:latin typeface="Arial Unicode MS"/>
                <a:cs typeface="Arial Unicode MS"/>
              </a:rPr>
              <a:t>аборт».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9628" y="3791102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9" y="0"/>
                </a:moveTo>
                <a:lnTo>
                  <a:pt x="73587" y="0"/>
                </a:lnTo>
                <a:lnTo>
                  <a:pt x="45012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1"/>
                </a:lnTo>
                <a:lnTo>
                  <a:pt x="5805" y="252835"/>
                </a:lnTo>
                <a:lnTo>
                  <a:pt x="21614" y="276233"/>
                </a:lnTo>
                <a:lnTo>
                  <a:pt x="45012" y="292043"/>
                </a:lnTo>
                <a:lnTo>
                  <a:pt x="73587" y="297849"/>
                </a:lnTo>
                <a:lnTo>
                  <a:pt x="1941429" y="297849"/>
                </a:lnTo>
                <a:lnTo>
                  <a:pt x="1970005" y="292043"/>
                </a:lnTo>
                <a:lnTo>
                  <a:pt x="1993405" y="276233"/>
                </a:lnTo>
                <a:lnTo>
                  <a:pt x="2009215" y="252835"/>
                </a:lnTo>
                <a:lnTo>
                  <a:pt x="2015021" y="224261"/>
                </a:lnTo>
                <a:lnTo>
                  <a:pt x="2015021" y="73587"/>
                </a:lnTo>
                <a:lnTo>
                  <a:pt x="2009215" y="45014"/>
                </a:lnTo>
                <a:lnTo>
                  <a:pt x="1993405" y="21615"/>
                </a:lnTo>
                <a:lnTo>
                  <a:pt x="1970005" y="5806"/>
                </a:lnTo>
                <a:lnTo>
                  <a:pt x="1941429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26861" y="3843905"/>
            <a:ext cx="13931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КИРОВСКАЯ</a:t>
            </a:r>
            <a:r>
              <a:rPr sz="1100" b="1" spc="-7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ОБЛ.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80445" y="3939040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79" y="0"/>
                </a:lnTo>
                <a:lnTo>
                  <a:pt x="2424552" y="5807"/>
                </a:lnTo>
                <a:lnTo>
                  <a:pt x="2447951" y="21618"/>
                </a:lnTo>
                <a:lnTo>
                  <a:pt x="2463760" y="45016"/>
                </a:lnTo>
                <a:lnTo>
                  <a:pt x="2469567" y="73587"/>
                </a:lnTo>
                <a:lnTo>
                  <a:pt x="2469567" y="1492326"/>
                </a:lnTo>
                <a:lnTo>
                  <a:pt x="2463760" y="1520896"/>
                </a:lnTo>
                <a:lnTo>
                  <a:pt x="2447951" y="1544295"/>
                </a:lnTo>
                <a:lnTo>
                  <a:pt x="2424552" y="1560106"/>
                </a:lnTo>
                <a:lnTo>
                  <a:pt x="2395979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6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62583" y="4338303"/>
            <a:ext cx="21056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065" marR="5080" algn="ctr">
              <a:lnSpc>
                <a:spcPct val="109000"/>
              </a:lnSpc>
              <a:spcBef>
                <a:spcPts val="100"/>
              </a:spcBef>
            </a:pPr>
            <a:r>
              <a:rPr sz="1100" spc="105">
                <a:solidFill>
                  <a:srgbClr val="3544A3"/>
                </a:solidFill>
                <a:latin typeface="Arial Unicode MS"/>
                <a:cs typeface="Arial Unicode MS"/>
              </a:rPr>
              <a:t>дорожная </a:t>
            </a:r>
            <a:r>
              <a:rPr sz="1100" spc="75">
                <a:solidFill>
                  <a:srgbClr val="3544A3"/>
                </a:solidFill>
                <a:latin typeface="Arial Unicode MS"/>
                <a:cs typeface="Arial Unicode MS"/>
              </a:rPr>
              <a:t>карта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для 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беременных, «Первый  </a:t>
            </a:r>
            <a:r>
              <a:rPr sz="1100" spc="110">
                <a:solidFill>
                  <a:srgbClr val="3544A3"/>
                </a:solidFill>
                <a:latin typeface="Arial Unicode MS"/>
                <a:cs typeface="Arial Unicode MS"/>
              </a:rPr>
              <a:t>подарок</a:t>
            </a:r>
            <a:r>
              <a:rPr sz="1100" spc="-8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новорожденному»,</a:t>
            </a:r>
            <a:endParaRPr sz="11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35">
                <a:solidFill>
                  <a:srgbClr val="3544A3"/>
                </a:solidFill>
                <a:latin typeface="Arial Unicode MS"/>
                <a:cs typeface="Arial Unicode MS"/>
              </a:rPr>
              <a:t>«Горячая</a:t>
            </a:r>
            <a:r>
              <a:rPr sz="1100" spc="-2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линия»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07719" y="3791102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9" y="0"/>
                </a:moveTo>
                <a:lnTo>
                  <a:pt x="73587" y="0"/>
                </a:lnTo>
                <a:lnTo>
                  <a:pt x="45013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1"/>
                </a:lnTo>
                <a:lnTo>
                  <a:pt x="5805" y="252835"/>
                </a:lnTo>
                <a:lnTo>
                  <a:pt x="21614" y="276233"/>
                </a:lnTo>
                <a:lnTo>
                  <a:pt x="45013" y="292043"/>
                </a:lnTo>
                <a:lnTo>
                  <a:pt x="73587" y="297849"/>
                </a:lnTo>
                <a:lnTo>
                  <a:pt x="1941429" y="297849"/>
                </a:lnTo>
                <a:lnTo>
                  <a:pt x="1970005" y="292043"/>
                </a:lnTo>
                <a:lnTo>
                  <a:pt x="1993405" y="276233"/>
                </a:lnTo>
                <a:lnTo>
                  <a:pt x="2009215" y="252835"/>
                </a:lnTo>
                <a:lnTo>
                  <a:pt x="2015021" y="224261"/>
                </a:lnTo>
                <a:lnTo>
                  <a:pt x="2015021" y="73587"/>
                </a:lnTo>
                <a:lnTo>
                  <a:pt x="2009215" y="45014"/>
                </a:lnTo>
                <a:lnTo>
                  <a:pt x="1993405" y="21615"/>
                </a:lnTo>
                <a:lnTo>
                  <a:pt x="1970005" y="5806"/>
                </a:lnTo>
                <a:lnTo>
                  <a:pt x="1941429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01751" y="3843905"/>
            <a:ext cx="1419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>
                <a:solidFill>
                  <a:srgbClr val="FFFFFF"/>
                </a:solidFill>
                <a:latin typeface="Montserrat ExtraBold"/>
                <a:cs typeface="Montserrat ExtraBold"/>
              </a:rPr>
              <a:t>САМАРСКАЯ</a:t>
            </a:r>
            <a:r>
              <a:rPr sz="1100" b="1" spc="-75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1100" b="1" spc="-5">
                <a:solidFill>
                  <a:srgbClr val="FFFFFF"/>
                </a:solidFill>
                <a:latin typeface="Montserrat ExtraBold"/>
                <a:cs typeface="Montserrat ExtraBold"/>
              </a:rPr>
              <a:t>ОБЛ.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68536" y="3939040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79" y="0"/>
                </a:lnTo>
                <a:lnTo>
                  <a:pt x="2424552" y="5807"/>
                </a:lnTo>
                <a:lnTo>
                  <a:pt x="2447951" y="21618"/>
                </a:lnTo>
                <a:lnTo>
                  <a:pt x="2463760" y="45016"/>
                </a:lnTo>
                <a:lnTo>
                  <a:pt x="2469567" y="73587"/>
                </a:lnTo>
                <a:lnTo>
                  <a:pt x="2469567" y="1492326"/>
                </a:lnTo>
                <a:lnTo>
                  <a:pt x="2463760" y="1520896"/>
                </a:lnTo>
                <a:lnTo>
                  <a:pt x="2447951" y="1544295"/>
                </a:lnTo>
                <a:lnTo>
                  <a:pt x="2424552" y="1560106"/>
                </a:lnTo>
                <a:lnTo>
                  <a:pt x="2395979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6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5812" y="3791102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8" y="0"/>
                </a:moveTo>
                <a:lnTo>
                  <a:pt x="73587" y="0"/>
                </a:lnTo>
                <a:lnTo>
                  <a:pt x="45012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1"/>
                </a:lnTo>
                <a:lnTo>
                  <a:pt x="5805" y="252835"/>
                </a:lnTo>
                <a:lnTo>
                  <a:pt x="21614" y="276233"/>
                </a:lnTo>
                <a:lnTo>
                  <a:pt x="45012" y="292043"/>
                </a:lnTo>
                <a:lnTo>
                  <a:pt x="73587" y="297849"/>
                </a:lnTo>
                <a:lnTo>
                  <a:pt x="1941428" y="297849"/>
                </a:lnTo>
                <a:lnTo>
                  <a:pt x="1970004" y="292043"/>
                </a:lnTo>
                <a:lnTo>
                  <a:pt x="1993403" y="276233"/>
                </a:lnTo>
                <a:lnTo>
                  <a:pt x="2009213" y="252835"/>
                </a:lnTo>
                <a:lnTo>
                  <a:pt x="2015020" y="224261"/>
                </a:lnTo>
                <a:lnTo>
                  <a:pt x="2015020" y="73587"/>
                </a:lnTo>
                <a:lnTo>
                  <a:pt x="2009213" y="45014"/>
                </a:lnTo>
                <a:lnTo>
                  <a:pt x="1993403" y="21615"/>
                </a:lnTo>
                <a:lnTo>
                  <a:pt x="1970004" y="5806"/>
                </a:lnTo>
                <a:lnTo>
                  <a:pt x="1941428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688101" y="3843905"/>
            <a:ext cx="8229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Ч</a:t>
            </a:r>
            <a:r>
              <a:rPr sz="1100" b="1" spc="-20">
                <a:solidFill>
                  <a:srgbClr val="FFFFFF"/>
                </a:solidFill>
                <a:latin typeface="Montserrat ExtraBold"/>
                <a:cs typeface="Montserrat ExtraBold"/>
              </a:rPr>
              <a:t>У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ВАШИЯ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56635" y="3939040"/>
            <a:ext cx="2470150" cy="1565910"/>
          </a:xfrm>
          <a:custGeom>
            <a:avLst/>
            <a:gdLst/>
            <a:ahLst/>
            <a:cxnLst/>
            <a:rect l="l" t="t" r="r" b="b"/>
            <a:pathLst>
              <a:path w="2470150" h="1565910">
                <a:moveTo>
                  <a:pt x="73587" y="0"/>
                </a:moveTo>
                <a:lnTo>
                  <a:pt x="2395979" y="0"/>
                </a:lnTo>
                <a:lnTo>
                  <a:pt x="2424552" y="5807"/>
                </a:lnTo>
                <a:lnTo>
                  <a:pt x="2447951" y="21618"/>
                </a:lnTo>
                <a:lnTo>
                  <a:pt x="2463760" y="45016"/>
                </a:lnTo>
                <a:lnTo>
                  <a:pt x="2469567" y="73587"/>
                </a:lnTo>
                <a:lnTo>
                  <a:pt x="2469567" y="1492326"/>
                </a:lnTo>
                <a:lnTo>
                  <a:pt x="2463760" y="1520896"/>
                </a:lnTo>
                <a:lnTo>
                  <a:pt x="2447951" y="1544295"/>
                </a:lnTo>
                <a:lnTo>
                  <a:pt x="2424552" y="1560106"/>
                </a:lnTo>
                <a:lnTo>
                  <a:pt x="2395979" y="1565913"/>
                </a:lnTo>
                <a:lnTo>
                  <a:pt x="73587" y="1565913"/>
                </a:lnTo>
                <a:lnTo>
                  <a:pt x="45014" y="1560106"/>
                </a:lnTo>
                <a:lnTo>
                  <a:pt x="21615" y="1544295"/>
                </a:lnTo>
                <a:lnTo>
                  <a:pt x="5806" y="1520896"/>
                </a:lnTo>
                <a:lnTo>
                  <a:pt x="0" y="1492326"/>
                </a:lnTo>
                <a:lnTo>
                  <a:pt x="0" y="73587"/>
                </a:lnTo>
                <a:lnTo>
                  <a:pt x="5806" y="45016"/>
                </a:lnTo>
                <a:lnTo>
                  <a:pt x="21615" y="21618"/>
                </a:lnTo>
                <a:lnTo>
                  <a:pt x="45014" y="5807"/>
                </a:lnTo>
                <a:lnTo>
                  <a:pt x="73587" y="0"/>
                </a:lnTo>
                <a:close/>
              </a:path>
            </a:pathLst>
          </a:custGeom>
          <a:ln w="7199">
            <a:solidFill>
              <a:srgbClr val="273A7F"/>
            </a:solidFill>
          </a:ln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918431" y="4429812"/>
            <a:ext cx="1746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algn="ctr">
              <a:lnSpc>
                <a:spcPct val="109000"/>
              </a:lnSpc>
              <a:spcBef>
                <a:spcPts val="100"/>
              </a:spcBef>
            </a:pPr>
            <a:r>
              <a:rPr sz="1100" spc="114">
                <a:solidFill>
                  <a:srgbClr val="3544A3"/>
                </a:solidFill>
                <a:latin typeface="Arial Unicode MS"/>
                <a:cs typeface="Arial Unicode MS"/>
              </a:rPr>
              <a:t>ребрендинг</a:t>
            </a:r>
            <a:r>
              <a:rPr sz="1100" spc="-5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кабинетов </a:t>
            </a:r>
            <a:r>
              <a:rPr sz="1100" spc="4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доабортного  </a:t>
            </a:r>
            <a:r>
              <a:rPr sz="1100" spc="80">
                <a:solidFill>
                  <a:srgbClr val="3544A3"/>
                </a:solidFill>
                <a:latin typeface="Arial Unicode MS"/>
                <a:cs typeface="Arial Unicode MS"/>
              </a:rPr>
              <a:t>консультирования.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783910" y="3791102"/>
            <a:ext cx="2015489" cy="298450"/>
          </a:xfrm>
          <a:custGeom>
            <a:avLst/>
            <a:gdLst/>
            <a:ahLst/>
            <a:cxnLst/>
            <a:rect l="l" t="t" r="r" b="b"/>
            <a:pathLst>
              <a:path w="2015489" h="298450">
                <a:moveTo>
                  <a:pt x="1941428" y="0"/>
                </a:moveTo>
                <a:lnTo>
                  <a:pt x="73587" y="0"/>
                </a:lnTo>
                <a:lnTo>
                  <a:pt x="45012" y="5806"/>
                </a:lnTo>
                <a:lnTo>
                  <a:pt x="21614" y="21615"/>
                </a:lnTo>
                <a:lnTo>
                  <a:pt x="5805" y="45014"/>
                </a:lnTo>
                <a:lnTo>
                  <a:pt x="0" y="73587"/>
                </a:lnTo>
                <a:lnTo>
                  <a:pt x="0" y="224261"/>
                </a:lnTo>
                <a:lnTo>
                  <a:pt x="5805" y="252835"/>
                </a:lnTo>
                <a:lnTo>
                  <a:pt x="21614" y="276233"/>
                </a:lnTo>
                <a:lnTo>
                  <a:pt x="45012" y="292043"/>
                </a:lnTo>
                <a:lnTo>
                  <a:pt x="73587" y="297849"/>
                </a:lnTo>
                <a:lnTo>
                  <a:pt x="1941428" y="297849"/>
                </a:lnTo>
                <a:lnTo>
                  <a:pt x="1970004" y="292043"/>
                </a:lnTo>
                <a:lnTo>
                  <a:pt x="1993403" y="276233"/>
                </a:lnTo>
                <a:lnTo>
                  <a:pt x="2009213" y="252835"/>
                </a:lnTo>
                <a:lnTo>
                  <a:pt x="2015020" y="224261"/>
                </a:lnTo>
                <a:lnTo>
                  <a:pt x="2015020" y="73587"/>
                </a:lnTo>
                <a:lnTo>
                  <a:pt x="2009213" y="45014"/>
                </a:lnTo>
                <a:lnTo>
                  <a:pt x="1993403" y="21615"/>
                </a:lnTo>
                <a:lnTo>
                  <a:pt x="1970004" y="5806"/>
                </a:lnTo>
                <a:lnTo>
                  <a:pt x="1941428" y="0"/>
                </a:lnTo>
                <a:close/>
              </a:path>
            </a:pathLst>
          </a:custGeom>
          <a:solidFill>
            <a:srgbClr val="F6578B"/>
          </a:solidFill>
        </p:spPr>
        <p:txBody>
          <a:bodyPr wrap="square" lIns="0" tIns="0" rIns="0" bIns="0" rtlCol="0"/>
          <a:lstStyle>
            <a:defPPr/>
          </a:lstStyle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322906" y="3843905"/>
            <a:ext cx="9296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МО</a:t>
            </a:r>
            <a:r>
              <a:rPr sz="1100" b="1" spc="-55">
                <a:solidFill>
                  <a:srgbClr val="FFFFFF"/>
                </a:solidFill>
                <a:latin typeface="Montserrat ExtraBold"/>
                <a:cs typeface="Montserrat ExtraBold"/>
              </a:rPr>
              <a:t>Р</a:t>
            </a:r>
            <a:r>
              <a:rPr sz="1100" b="1">
                <a:solidFill>
                  <a:srgbClr val="FFFFFF"/>
                </a:solidFill>
                <a:latin typeface="Montserrat ExtraBold"/>
                <a:cs typeface="Montserrat ExtraBold"/>
              </a:rPr>
              <a:t>ДОВИЯ</a:t>
            </a:r>
            <a:endParaRPr sz="1100">
              <a:latin typeface="Montserrat ExtraBold"/>
              <a:cs typeface="Montserrat Extra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94032" y="4338303"/>
            <a:ext cx="2218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/>
          </a:lstStyle>
          <a:p>
            <a:pPr marL="12700" marR="5080" algn="ctr">
              <a:lnSpc>
                <a:spcPct val="109000"/>
              </a:lnSpc>
              <a:spcBef>
                <a:spcPts val="100"/>
              </a:spcBef>
            </a:pP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выездные </a:t>
            </a:r>
            <a:r>
              <a:rPr sz="1100" spc="110">
                <a:solidFill>
                  <a:srgbClr val="3544A3"/>
                </a:solidFill>
                <a:latin typeface="Arial Unicode MS"/>
                <a:cs typeface="Arial Unicode MS"/>
              </a:rPr>
              <a:t>мероприятия  </a:t>
            </a:r>
            <a:r>
              <a:rPr sz="1100" spc="90">
                <a:solidFill>
                  <a:srgbClr val="3544A3"/>
                </a:solidFill>
                <a:latin typeface="Arial Unicode MS"/>
                <a:cs typeface="Arial Unicode MS"/>
              </a:rPr>
              <a:t>специалистов </a:t>
            </a:r>
            <a:r>
              <a:rPr sz="1100" spc="95">
                <a:solidFill>
                  <a:srgbClr val="3544A3"/>
                </a:solidFill>
                <a:latin typeface="Arial Unicode MS"/>
                <a:cs typeface="Arial Unicode MS"/>
              </a:rPr>
              <a:t>центра</a:t>
            </a:r>
            <a:r>
              <a:rPr sz="1100" spc="-15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охраны  </a:t>
            </a:r>
            <a:r>
              <a:rPr sz="1100" spc="105">
                <a:solidFill>
                  <a:srgbClr val="3544A3"/>
                </a:solidFill>
                <a:latin typeface="Arial Unicode MS"/>
                <a:cs typeface="Arial Unicode MS"/>
              </a:rPr>
              <a:t>репродуктивного</a:t>
            </a:r>
            <a:r>
              <a:rPr sz="1100" spc="-25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70">
                <a:solidFill>
                  <a:srgbClr val="3544A3"/>
                </a:solidFill>
                <a:latin typeface="Arial Unicode MS"/>
                <a:cs typeface="Arial Unicode MS"/>
              </a:rPr>
              <a:t>здоровья,</a:t>
            </a:r>
            <a:endParaRPr sz="1100">
              <a:latin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35">
                <a:solidFill>
                  <a:srgbClr val="3544A3"/>
                </a:solidFill>
                <a:latin typeface="Arial Unicode MS"/>
                <a:cs typeface="Arial Unicode MS"/>
              </a:rPr>
              <a:t>«Горячая </a:t>
            </a:r>
            <a:r>
              <a:rPr sz="1100" spc="85">
                <a:solidFill>
                  <a:srgbClr val="3544A3"/>
                </a:solidFill>
                <a:latin typeface="Arial Unicode MS"/>
                <a:cs typeface="Arial Unicode MS"/>
              </a:rPr>
              <a:t>линия»</a:t>
            </a:r>
            <a:r>
              <a:rPr sz="1100" spc="-70">
                <a:solidFill>
                  <a:srgbClr val="3544A3"/>
                </a:solidFill>
                <a:latin typeface="Arial Unicode MS"/>
                <a:cs typeface="Arial Unicode MS"/>
              </a:rPr>
              <a:t> </a:t>
            </a:r>
            <a:r>
              <a:rPr sz="1100" spc="30">
                <a:solidFill>
                  <a:srgbClr val="3544A3"/>
                </a:solidFill>
                <a:latin typeface="Arial Unicode MS"/>
                <a:cs typeface="Arial Unicode MS"/>
              </a:rPr>
              <a:t>24/7.</a:t>
            </a:r>
            <a:endParaRPr sz="1100">
              <a:latin typeface="Arial Unicode MS"/>
              <a:cs typeface="Arial Unicode MS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11462</TotalTime>
  <Words>647</Words>
  <Application>Aspose.Slides for .NET</Application>
  <PresentationFormat>Произвольный</PresentationFormat>
  <Paragraphs>146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ОРГАНИЗАЦИЯ МЕДИКО-СОЦИАЛЬНОЙ  ПОМОЩИ ЖЕНЩИНАМ В СИТУАЦИИ РЕПРОДУКТИВНОГО ВЫБОРА В РЕСПУБЛИКЕ ТАТАРСТАН</vt:lpstr>
      <vt:lpstr>Слайд 2</vt:lpstr>
      <vt:lpstr>Слайд 3</vt:lpstr>
      <vt:lpstr>Слайд 4</vt:lpstr>
      <vt:lpstr>СИТУАЦИЯ В МИРЕ</vt:lpstr>
      <vt:lpstr>КОЛИЧЕСТВО АБОРТОВ В РСФСР И РФ 1957-2018</vt:lpstr>
      <vt:lpstr>ЧАСТОТА ИСКУССТВЕННОГО  ПРЕРЫВАНИЯ БЕРЕМЕННОСТИ  В РОССИИ</vt:lpstr>
      <vt:lpstr>ПРИЧИНЫ ИСКУССТВЕННОГО ПРЕРЫВАНИЯ БЕРЕМЕННОСТИ (Данные Росстата)</vt:lpstr>
      <vt:lpstr>АУДИТ ЛУЧШИХ ПРАКТИК</vt:lpstr>
      <vt:lpstr>ДОАБОРТНОЕ КОНСУЛЬТИРОВАНИЕ  ЦЕЛЬ</vt:lpstr>
      <vt:lpstr>Слайд 11</vt:lpstr>
      <vt:lpstr>МЕТОДИКА КОНСУЛЬТИРОВАНИЯ НА 2 ЭТАПЕ</vt:lpstr>
      <vt:lpstr>РАБОТА С ВОСПРИЯТИЕМ  СИТУАЦИИ</vt:lpstr>
      <vt:lpstr>ПОДДЕРЖКА И СОХРАНЕНИЕ  БЕРЕМЕННОСТИ</vt:lpstr>
      <vt:lpstr>ДИНАМИКА РЕПРОДУКТИВНЫХ ПОКАЗАТЕЛЕЙ</vt:lpstr>
      <vt:lpstr>РАБОТА ПО ПРОФИЛАКТИКЕ И КОНТРОЛЮ  ЗА УРОВНЕМ ПРЕРЫВАНИЯ БЕРЕМЕННОСТЕЙ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Губайдуллиной 2.cdr</dc:title>
  <dc:creator>USER</dc:creator>
  <cp:lastModifiedBy>User</cp:lastModifiedBy>
  <cp:revision>3</cp:revision>
  <dcterms:created xsi:type="dcterms:W3CDTF">2025-01-20T06:17:39Z</dcterms:created>
  <dcterms:modified xsi:type="dcterms:W3CDTF">2025-03-18T08:46:47Z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2025-01-19T03:00:00Z</vt:filetime>
  </property>
  <property fmtid="{D5CDD505-2E9C-101B-9397-08002B2CF9AE}" pid="3" name="Creator">
    <vt:lpwstr>CorelDRAW 2022</vt:lpwstr>
  </property>
  <property fmtid="{D5CDD505-2E9C-101B-9397-08002B2CF9AE}" pid="4" name="ICV">
    <vt:lpwstr/>
  </property>
  <property fmtid="{D5CDD505-2E9C-101B-9397-08002B2CF9AE}" pid="5" name="KSOProductBuildVer">
    <vt:lpwstr>1049-11.1.0.11698</vt:lpwstr>
  </property>
  <property fmtid="{D5CDD505-2E9C-101B-9397-08002B2CF9AE}" pid="6" name="LastSaved">
    <vt:filetime>2025-01-20T03:00:00Z</vt:filetime>
  </property>
</Properties>
</file>