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1" r:id="rId4"/>
    <p:sldId id="265" r:id="rId5"/>
    <p:sldId id="270" r:id="rId6"/>
    <p:sldId id="257" r:id="rId7"/>
    <p:sldId id="273" r:id="rId8"/>
    <p:sldId id="258" r:id="rId9"/>
    <p:sldId id="259" r:id="rId10"/>
    <p:sldId id="260" r:id="rId11"/>
    <p:sldId id="261" r:id="rId12"/>
    <p:sldId id="263" r:id="rId13"/>
    <p:sldId id="272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D6FB4-A803-47D0-A033-8464BD769C6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69418C18-118E-42A6-A770-5662A5CD0A4B}">
      <dgm:prSet phldrT="[Текст]"/>
      <dgm:spPr/>
      <dgm:t>
        <a:bodyPr/>
        <a:lstStyle/>
        <a:p>
          <a:r>
            <a:rPr lang="ru-RU" dirty="0" smtClean="0"/>
            <a:t>2020 г.</a:t>
          </a:r>
          <a:endParaRPr lang="ru-RU" dirty="0"/>
        </a:p>
      </dgm:t>
    </dgm:pt>
    <dgm:pt modelId="{5451EE39-C874-428D-8706-5716782A94D9}" type="parTrans" cxnId="{0688C6A2-429C-42CE-9B62-6038AED08773}">
      <dgm:prSet/>
      <dgm:spPr/>
      <dgm:t>
        <a:bodyPr/>
        <a:lstStyle/>
        <a:p>
          <a:endParaRPr lang="ru-RU"/>
        </a:p>
      </dgm:t>
    </dgm:pt>
    <dgm:pt modelId="{8DAE6A2C-B8D1-4DA9-BB87-04790FE772CB}" type="sibTrans" cxnId="{0688C6A2-429C-42CE-9B62-6038AED08773}">
      <dgm:prSet/>
      <dgm:spPr/>
      <dgm:t>
        <a:bodyPr/>
        <a:lstStyle/>
        <a:p>
          <a:endParaRPr lang="ru-RU"/>
        </a:p>
      </dgm:t>
    </dgm:pt>
    <dgm:pt modelId="{7A2BD9AE-EA9E-472C-90A7-3C907ECEC692}">
      <dgm:prSet phldrT="[Текст]"/>
      <dgm:spPr/>
      <dgm:t>
        <a:bodyPr/>
        <a:lstStyle/>
        <a:p>
          <a:r>
            <a:rPr lang="ru-RU" dirty="0" smtClean="0"/>
            <a:t>2021</a:t>
          </a:r>
          <a:endParaRPr lang="ru-RU" dirty="0"/>
        </a:p>
      </dgm:t>
    </dgm:pt>
    <dgm:pt modelId="{7148FE9B-62C6-4499-A33C-2D5634DDB122}" type="parTrans" cxnId="{993AC9AB-C0AC-4D8A-90C2-422EDFB77440}">
      <dgm:prSet/>
      <dgm:spPr/>
      <dgm:t>
        <a:bodyPr/>
        <a:lstStyle/>
        <a:p>
          <a:endParaRPr lang="ru-RU"/>
        </a:p>
      </dgm:t>
    </dgm:pt>
    <dgm:pt modelId="{B96B352A-297C-472D-BCFA-EF606FF55441}" type="sibTrans" cxnId="{993AC9AB-C0AC-4D8A-90C2-422EDFB77440}">
      <dgm:prSet/>
      <dgm:spPr/>
      <dgm:t>
        <a:bodyPr/>
        <a:lstStyle/>
        <a:p>
          <a:endParaRPr lang="ru-RU"/>
        </a:p>
      </dgm:t>
    </dgm:pt>
    <dgm:pt modelId="{D7B9899C-F313-46F5-8C04-1C335878233C}">
      <dgm:prSet phldrT="[Текст]"/>
      <dgm:spPr/>
      <dgm:t>
        <a:bodyPr/>
        <a:lstStyle/>
        <a:p>
          <a:r>
            <a:rPr lang="ru-RU" dirty="0" smtClean="0"/>
            <a:t>2022</a:t>
          </a:r>
          <a:endParaRPr lang="ru-RU" dirty="0"/>
        </a:p>
      </dgm:t>
    </dgm:pt>
    <dgm:pt modelId="{967F2D3B-40A3-4B4A-98AF-B21688ECD71B}" type="parTrans" cxnId="{D4E75F1E-C20C-4276-97A4-4A4F306DD86B}">
      <dgm:prSet/>
      <dgm:spPr/>
      <dgm:t>
        <a:bodyPr/>
        <a:lstStyle/>
        <a:p>
          <a:endParaRPr lang="ru-RU"/>
        </a:p>
      </dgm:t>
    </dgm:pt>
    <dgm:pt modelId="{40E3932E-91DB-42EC-AF48-B889301939A3}" type="sibTrans" cxnId="{D4E75F1E-C20C-4276-97A4-4A4F306DD86B}">
      <dgm:prSet/>
      <dgm:spPr/>
      <dgm:t>
        <a:bodyPr/>
        <a:lstStyle/>
        <a:p>
          <a:endParaRPr lang="ru-RU"/>
        </a:p>
      </dgm:t>
    </dgm:pt>
    <dgm:pt modelId="{46F4BC36-C801-4852-ACB6-CE8C2D536D05}">
      <dgm:prSet/>
      <dgm:spPr/>
      <dgm:t>
        <a:bodyPr/>
        <a:lstStyle/>
        <a:p>
          <a:r>
            <a:rPr lang="ru-RU" dirty="0" smtClean="0"/>
            <a:t>5 808</a:t>
          </a:r>
          <a:endParaRPr lang="ru-RU" dirty="0"/>
        </a:p>
      </dgm:t>
    </dgm:pt>
    <dgm:pt modelId="{15147DED-7E49-42A0-8792-82E6253F4C38}" type="parTrans" cxnId="{59123095-6D02-493C-8406-1269AA69BF18}">
      <dgm:prSet/>
      <dgm:spPr/>
      <dgm:t>
        <a:bodyPr/>
        <a:lstStyle/>
        <a:p>
          <a:endParaRPr lang="ru-RU"/>
        </a:p>
      </dgm:t>
    </dgm:pt>
    <dgm:pt modelId="{7229DC84-7022-4B89-A2A4-5BBFF37BFC77}" type="sibTrans" cxnId="{59123095-6D02-493C-8406-1269AA69BF18}">
      <dgm:prSet/>
      <dgm:spPr/>
      <dgm:t>
        <a:bodyPr/>
        <a:lstStyle/>
        <a:p>
          <a:endParaRPr lang="ru-RU"/>
        </a:p>
      </dgm:t>
    </dgm:pt>
    <dgm:pt modelId="{0441AED8-71A7-412D-9DC8-323B1D6F20D4}">
      <dgm:prSet/>
      <dgm:spPr/>
      <dgm:t>
        <a:bodyPr/>
        <a:lstStyle/>
        <a:p>
          <a:r>
            <a:rPr lang="ru-RU" dirty="0" smtClean="0"/>
            <a:t>8329</a:t>
          </a:r>
          <a:endParaRPr lang="ru-RU" dirty="0"/>
        </a:p>
      </dgm:t>
    </dgm:pt>
    <dgm:pt modelId="{86504BEF-0D47-4E28-B30B-BA93A0118135}" type="parTrans" cxnId="{9EA53842-02F9-4A66-B392-742309B734D4}">
      <dgm:prSet/>
      <dgm:spPr/>
      <dgm:t>
        <a:bodyPr/>
        <a:lstStyle/>
        <a:p>
          <a:endParaRPr lang="ru-RU"/>
        </a:p>
      </dgm:t>
    </dgm:pt>
    <dgm:pt modelId="{D47F132B-4128-4342-9B83-355CBE29AA11}" type="sibTrans" cxnId="{9EA53842-02F9-4A66-B392-742309B734D4}">
      <dgm:prSet/>
      <dgm:spPr/>
      <dgm:t>
        <a:bodyPr/>
        <a:lstStyle/>
        <a:p>
          <a:endParaRPr lang="ru-RU"/>
        </a:p>
      </dgm:t>
    </dgm:pt>
    <dgm:pt modelId="{9C6A2599-61E9-480D-9F85-35C731B3DE94}">
      <dgm:prSet/>
      <dgm:spPr/>
      <dgm:t>
        <a:bodyPr/>
        <a:lstStyle/>
        <a:p>
          <a:r>
            <a:rPr lang="ru-RU" dirty="0" smtClean="0"/>
            <a:t>вызовов</a:t>
          </a:r>
          <a:endParaRPr lang="ru-RU" dirty="0"/>
        </a:p>
      </dgm:t>
    </dgm:pt>
    <dgm:pt modelId="{DFD0B887-0E29-4F51-BB87-BBB8C4463C16}" type="parTrans" cxnId="{FCF398F4-F6DA-490E-9A68-D6EF5B843AF5}">
      <dgm:prSet/>
      <dgm:spPr/>
      <dgm:t>
        <a:bodyPr/>
        <a:lstStyle/>
        <a:p>
          <a:endParaRPr lang="ru-RU"/>
        </a:p>
      </dgm:t>
    </dgm:pt>
    <dgm:pt modelId="{3E70E8F5-94D2-4CC0-9542-B135116E2DD3}" type="sibTrans" cxnId="{FCF398F4-F6DA-490E-9A68-D6EF5B843AF5}">
      <dgm:prSet/>
      <dgm:spPr/>
      <dgm:t>
        <a:bodyPr/>
        <a:lstStyle/>
        <a:p>
          <a:endParaRPr lang="ru-RU"/>
        </a:p>
      </dgm:t>
    </dgm:pt>
    <dgm:pt modelId="{7DA34A1F-F6B6-4D24-B9B4-DD2F4AA09913}">
      <dgm:prSet/>
      <dgm:spPr/>
      <dgm:t>
        <a:bodyPr/>
        <a:lstStyle/>
        <a:p>
          <a:r>
            <a:rPr lang="ru-RU" dirty="0" smtClean="0"/>
            <a:t>13142</a:t>
          </a:r>
          <a:endParaRPr lang="ru-RU" dirty="0"/>
        </a:p>
      </dgm:t>
    </dgm:pt>
    <dgm:pt modelId="{395A17F9-CF97-4AEA-A11A-E823CBF3F99E}" type="parTrans" cxnId="{8A5BC7C6-E776-4A8F-881A-140B1E383967}">
      <dgm:prSet/>
      <dgm:spPr/>
      <dgm:t>
        <a:bodyPr/>
        <a:lstStyle/>
        <a:p>
          <a:endParaRPr lang="ru-RU"/>
        </a:p>
      </dgm:t>
    </dgm:pt>
    <dgm:pt modelId="{E867060D-D5E9-4A32-A97D-6D7A42408FAB}" type="sibTrans" cxnId="{8A5BC7C6-E776-4A8F-881A-140B1E383967}">
      <dgm:prSet/>
      <dgm:spPr/>
      <dgm:t>
        <a:bodyPr/>
        <a:lstStyle/>
        <a:p>
          <a:endParaRPr lang="ru-RU"/>
        </a:p>
      </dgm:t>
    </dgm:pt>
    <dgm:pt modelId="{42831AE1-5B28-417B-A92C-123C93488D7E}">
      <dgm:prSet/>
      <dgm:spPr/>
      <dgm:t>
        <a:bodyPr/>
        <a:lstStyle/>
        <a:p>
          <a:r>
            <a:rPr lang="ru-RU" dirty="0" smtClean="0"/>
            <a:t>вызова</a:t>
          </a:r>
          <a:endParaRPr lang="ru-RU" dirty="0"/>
        </a:p>
      </dgm:t>
    </dgm:pt>
    <dgm:pt modelId="{5EB522EA-B843-4822-803B-3961E82A7680}" type="parTrans" cxnId="{0BF944A3-29BC-45BD-948F-1CB727EF2062}">
      <dgm:prSet/>
      <dgm:spPr/>
      <dgm:t>
        <a:bodyPr/>
        <a:lstStyle/>
        <a:p>
          <a:endParaRPr lang="ru-RU"/>
        </a:p>
      </dgm:t>
    </dgm:pt>
    <dgm:pt modelId="{2E0875AD-81D1-4D90-8D90-CD3D1CD8611E}" type="sibTrans" cxnId="{0BF944A3-29BC-45BD-948F-1CB727EF2062}">
      <dgm:prSet/>
      <dgm:spPr/>
      <dgm:t>
        <a:bodyPr/>
        <a:lstStyle/>
        <a:p>
          <a:endParaRPr lang="ru-RU"/>
        </a:p>
      </dgm:t>
    </dgm:pt>
    <dgm:pt modelId="{50048F38-AA20-4375-AD03-62328EE70C36}">
      <dgm:prSet/>
      <dgm:spPr/>
      <dgm:t>
        <a:bodyPr/>
        <a:lstStyle/>
        <a:p>
          <a:r>
            <a:rPr lang="ru-RU" dirty="0" smtClean="0"/>
            <a:t>вызова</a:t>
          </a:r>
          <a:endParaRPr lang="ru-RU" dirty="0"/>
        </a:p>
      </dgm:t>
    </dgm:pt>
    <dgm:pt modelId="{2075DD5B-4809-4271-ADC8-1E8A31F233A3}" type="parTrans" cxnId="{A2CCE68C-92B1-4F1D-BA72-8F688883FFF9}">
      <dgm:prSet/>
      <dgm:spPr/>
    </dgm:pt>
    <dgm:pt modelId="{EE9A1AB0-A96F-420E-AD62-9E237D411EE8}" type="sibTrans" cxnId="{A2CCE68C-92B1-4F1D-BA72-8F688883FFF9}">
      <dgm:prSet/>
      <dgm:spPr/>
    </dgm:pt>
    <dgm:pt modelId="{14FD80C4-AC3E-49D8-A545-BBFF1A0D0BC4}" type="pres">
      <dgm:prSet presAssocID="{A02D6FB4-A803-47D0-A033-8464BD769C64}" presName="diagram" presStyleCnt="0">
        <dgm:presLayoutVars>
          <dgm:dir/>
          <dgm:animLvl val="lvl"/>
          <dgm:resizeHandles val="exact"/>
        </dgm:presLayoutVars>
      </dgm:prSet>
      <dgm:spPr/>
    </dgm:pt>
    <dgm:pt modelId="{9D6DA4BD-452C-42DF-B4D9-7928036C7228}" type="pres">
      <dgm:prSet presAssocID="{69418C18-118E-42A6-A770-5662A5CD0A4B}" presName="compNode" presStyleCnt="0"/>
      <dgm:spPr/>
    </dgm:pt>
    <dgm:pt modelId="{7DB4B53F-13A2-4404-8FBD-6503772294EF}" type="pres">
      <dgm:prSet presAssocID="{69418C18-118E-42A6-A770-5662A5CD0A4B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64C8C-FB99-4F32-87EA-A398713CBF7D}" type="pres">
      <dgm:prSet presAssocID="{69418C18-118E-42A6-A770-5662A5CD0A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F0D17-1162-45F8-B725-82C9C3773FCE}" type="pres">
      <dgm:prSet presAssocID="{69418C18-118E-42A6-A770-5662A5CD0A4B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1BD2B16D-EC9D-4B62-8883-011360146E72}" type="pres">
      <dgm:prSet presAssocID="{69418C18-118E-42A6-A770-5662A5CD0A4B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35105F-B90E-4C7E-B738-4258F331C36A}" type="pres">
      <dgm:prSet presAssocID="{8DAE6A2C-B8D1-4DA9-BB87-04790FE772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0F1E715-B829-4DAF-B1CE-615F6C709C38}" type="pres">
      <dgm:prSet presAssocID="{7A2BD9AE-EA9E-472C-90A7-3C907ECEC692}" presName="compNode" presStyleCnt="0"/>
      <dgm:spPr/>
    </dgm:pt>
    <dgm:pt modelId="{8C4A4D78-0832-4826-AFF9-0FF1CA751B98}" type="pres">
      <dgm:prSet presAssocID="{7A2BD9AE-EA9E-472C-90A7-3C907ECEC692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214E1-A521-4870-8A80-C19ABACE3957}" type="pres">
      <dgm:prSet presAssocID="{7A2BD9AE-EA9E-472C-90A7-3C907ECEC6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68F0B-DCC5-485C-B883-8B76E2C14DA6}" type="pres">
      <dgm:prSet presAssocID="{7A2BD9AE-EA9E-472C-90A7-3C907ECEC692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33180754-BE1C-4C76-85A4-83D8AEE1C982}" type="pres">
      <dgm:prSet presAssocID="{7A2BD9AE-EA9E-472C-90A7-3C907ECEC692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4DDBCE-03C3-4CCE-B3A3-82EE2E0B8E83}" type="pres">
      <dgm:prSet presAssocID="{B96B352A-297C-472D-BCFA-EF606FF554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4A02F9-B3F8-4F81-ACAC-0277A0090799}" type="pres">
      <dgm:prSet presAssocID="{D7B9899C-F313-46F5-8C04-1C335878233C}" presName="compNode" presStyleCnt="0"/>
      <dgm:spPr/>
    </dgm:pt>
    <dgm:pt modelId="{0FF417EF-3844-4BC7-A229-C20DF6D7F04D}" type="pres">
      <dgm:prSet presAssocID="{D7B9899C-F313-46F5-8C04-1C335878233C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AC03A-29C0-494B-8725-3A32AEE1CD91}" type="pres">
      <dgm:prSet presAssocID="{D7B9899C-F313-46F5-8C04-1C33587823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292C9-EA80-48D5-935D-96ACE275D2D6}" type="pres">
      <dgm:prSet presAssocID="{D7B9899C-F313-46F5-8C04-1C335878233C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58EA45C6-05E8-4CC9-9B47-82BA9D5CFD28}" type="pres">
      <dgm:prSet presAssocID="{D7B9899C-F313-46F5-8C04-1C335878233C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F598F01-B602-4A2C-84A5-20EE813DD00A}" type="presOf" srcId="{7A2BD9AE-EA9E-472C-90A7-3C907ECEC692}" destId="{ED568F0B-DCC5-485C-B883-8B76E2C14DA6}" srcOrd="1" destOrd="0" presId="urn:microsoft.com/office/officeart/2005/8/layout/bList2"/>
    <dgm:cxn modelId="{099FDA16-A71F-4E51-A2BF-02F79F2F2CC5}" type="presOf" srcId="{B96B352A-297C-472D-BCFA-EF606FF55441}" destId="{D14DDBCE-03C3-4CCE-B3A3-82EE2E0B8E83}" srcOrd="0" destOrd="0" presId="urn:microsoft.com/office/officeart/2005/8/layout/bList2"/>
    <dgm:cxn modelId="{FCF398F4-F6DA-490E-9A68-D6EF5B843AF5}" srcId="{7A2BD9AE-EA9E-472C-90A7-3C907ECEC692}" destId="{9C6A2599-61E9-480D-9F85-35C731B3DE94}" srcOrd="1" destOrd="0" parTransId="{DFD0B887-0E29-4F51-BB87-BBB8C4463C16}" sibTransId="{3E70E8F5-94D2-4CC0-9542-B135116E2DD3}"/>
    <dgm:cxn modelId="{D4E75F1E-C20C-4276-97A4-4A4F306DD86B}" srcId="{A02D6FB4-A803-47D0-A033-8464BD769C64}" destId="{D7B9899C-F313-46F5-8C04-1C335878233C}" srcOrd="2" destOrd="0" parTransId="{967F2D3B-40A3-4B4A-98AF-B21688ECD71B}" sibTransId="{40E3932E-91DB-42EC-AF48-B889301939A3}"/>
    <dgm:cxn modelId="{4B2EB1E1-0D87-468C-9045-A9A5840989DF}" type="presOf" srcId="{7DA34A1F-F6B6-4D24-B9B4-DD2F4AA09913}" destId="{0FF417EF-3844-4BC7-A229-C20DF6D7F04D}" srcOrd="0" destOrd="0" presId="urn:microsoft.com/office/officeart/2005/8/layout/bList2"/>
    <dgm:cxn modelId="{8A5BC7C6-E776-4A8F-881A-140B1E383967}" srcId="{D7B9899C-F313-46F5-8C04-1C335878233C}" destId="{7DA34A1F-F6B6-4D24-B9B4-DD2F4AA09913}" srcOrd="0" destOrd="0" parTransId="{395A17F9-CF97-4AEA-A11A-E823CBF3F99E}" sibTransId="{E867060D-D5E9-4A32-A97D-6D7A42408FAB}"/>
    <dgm:cxn modelId="{0BF944A3-29BC-45BD-948F-1CB727EF2062}" srcId="{D7B9899C-F313-46F5-8C04-1C335878233C}" destId="{42831AE1-5B28-417B-A92C-123C93488D7E}" srcOrd="1" destOrd="0" parTransId="{5EB522EA-B843-4822-803B-3961E82A7680}" sibTransId="{2E0875AD-81D1-4D90-8D90-CD3D1CD8611E}"/>
    <dgm:cxn modelId="{A2CCE68C-92B1-4F1D-BA72-8F688883FFF9}" srcId="{69418C18-118E-42A6-A770-5662A5CD0A4B}" destId="{50048F38-AA20-4375-AD03-62328EE70C36}" srcOrd="1" destOrd="0" parTransId="{2075DD5B-4809-4271-ADC8-1E8A31F233A3}" sibTransId="{EE9A1AB0-A96F-420E-AD62-9E237D411EE8}"/>
    <dgm:cxn modelId="{0688C6A2-429C-42CE-9B62-6038AED08773}" srcId="{A02D6FB4-A803-47D0-A033-8464BD769C64}" destId="{69418C18-118E-42A6-A770-5662A5CD0A4B}" srcOrd="0" destOrd="0" parTransId="{5451EE39-C874-428D-8706-5716782A94D9}" sibTransId="{8DAE6A2C-B8D1-4DA9-BB87-04790FE772CB}"/>
    <dgm:cxn modelId="{9EA53842-02F9-4A66-B392-742309B734D4}" srcId="{7A2BD9AE-EA9E-472C-90A7-3C907ECEC692}" destId="{0441AED8-71A7-412D-9DC8-323B1D6F20D4}" srcOrd="0" destOrd="0" parTransId="{86504BEF-0D47-4E28-B30B-BA93A0118135}" sibTransId="{D47F132B-4128-4342-9B83-355CBE29AA11}"/>
    <dgm:cxn modelId="{993AC9AB-C0AC-4D8A-90C2-422EDFB77440}" srcId="{A02D6FB4-A803-47D0-A033-8464BD769C64}" destId="{7A2BD9AE-EA9E-472C-90A7-3C907ECEC692}" srcOrd="1" destOrd="0" parTransId="{7148FE9B-62C6-4499-A33C-2D5634DDB122}" sibTransId="{B96B352A-297C-472D-BCFA-EF606FF55441}"/>
    <dgm:cxn modelId="{AD971A0A-DB2A-458E-90F5-0098F563F78D}" type="presOf" srcId="{D7B9899C-F313-46F5-8C04-1C335878233C}" destId="{FD6AC03A-29C0-494B-8725-3A32AEE1CD91}" srcOrd="0" destOrd="0" presId="urn:microsoft.com/office/officeart/2005/8/layout/bList2"/>
    <dgm:cxn modelId="{A66650B4-21A4-46D0-A520-9D2FCF01DB1A}" type="presOf" srcId="{A02D6FB4-A803-47D0-A033-8464BD769C64}" destId="{14FD80C4-AC3E-49D8-A545-BBFF1A0D0BC4}" srcOrd="0" destOrd="0" presId="urn:microsoft.com/office/officeart/2005/8/layout/bList2"/>
    <dgm:cxn modelId="{3274BD03-8969-416D-9132-94C7D7C86940}" type="presOf" srcId="{8DAE6A2C-B8D1-4DA9-BB87-04790FE772CB}" destId="{F735105F-B90E-4C7E-B738-4258F331C36A}" srcOrd="0" destOrd="0" presId="urn:microsoft.com/office/officeart/2005/8/layout/bList2"/>
    <dgm:cxn modelId="{1FB396B6-08C8-4032-89D0-54DBE6572324}" type="presOf" srcId="{69418C18-118E-42A6-A770-5662A5CD0A4B}" destId="{D1CF0D17-1162-45F8-B725-82C9C3773FCE}" srcOrd="1" destOrd="0" presId="urn:microsoft.com/office/officeart/2005/8/layout/bList2"/>
    <dgm:cxn modelId="{B6B1C178-50DD-4604-9636-2407C99D0638}" type="presOf" srcId="{46F4BC36-C801-4852-ACB6-CE8C2D536D05}" destId="{7DB4B53F-13A2-4404-8FBD-6503772294EF}" srcOrd="0" destOrd="0" presId="urn:microsoft.com/office/officeart/2005/8/layout/bList2"/>
    <dgm:cxn modelId="{6FDCC2BE-055A-4C9C-BC84-71F7052EA61B}" type="presOf" srcId="{0441AED8-71A7-412D-9DC8-323B1D6F20D4}" destId="{8C4A4D78-0832-4826-AFF9-0FF1CA751B98}" srcOrd="0" destOrd="0" presId="urn:microsoft.com/office/officeart/2005/8/layout/bList2"/>
    <dgm:cxn modelId="{A0C9FA5C-D15D-4A9D-B71E-9ED6EE5F76B3}" type="presOf" srcId="{7A2BD9AE-EA9E-472C-90A7-3C907ECEC692}" destId="{E78214E1-A521-4870-8A80-C19ABACE3957}" srcOrd="0" destOrd="0" presId="urn:microsoft.com/office/officeart/2005/8/layout/bList2"/>
    <dgm:cxn modelId="{C9283C0D-6AEA-451D-A536-D907A1BD924A}" type="presOf" srcId="{9C6A2599-61E9-480D-9F85-35C731B3DE94}" destId="{8C4A4D78-0832-4826-AFF9-0FF1CA751B98}" srcOrd="0" destOrd="1" presId="urn:microsoft.com/office/officeart/2005/8/layout/bList2"/>
    <dgm:cxn modelId="{8C7A1A3B-A274-458D-9579-A5689EBF2FE9}" type="presOf" srcId="{D7B9899C-F313-46F5-8C04-1C335878233C}" destId="{DD3292C9-EA80-48D5-935D-96ACE275D2D6}" srcOrd="1" destOrd="0" presId="urn:microsoft.com/office/officeart/2005/8/layout/bList2"/>
    <dgm:cxn modelId="{59123095-6D02-493C-8406-1269AA69BF18}" srcId="{69418C18-118E-42A6-A770-5662A5CD0A4B}" destId="{46F4BC36-C801-4852-ACB6-CE8C2D536D05}" srcOrd="0" destOrd="0" parTransId="{15147DED-7E49-42A0-8792-82E6253F4C38}" sibTransId="{7229DC84-7022-4B89-A2A4-5BBFF37BFC77}"/>
    <dgm:cxn modelId="{CBB4414D-250E-4BEE-943C-0DC8E0738CAE}" type="presOf" srcId="{69418C18-118E-42A6-A770-5662A5CD0A4B}" destId="{B0164C8C-FB99-4F32-87EA-A398713CBF7D}" srcOrd="0" destOrd="0" presId="urn:microsoft.com/office/officeart/2005/8/layout/bList2"/>
    <dgm:cxn modelId="{9A76A82D-F7FD-4AF4-8E46-D9B4A48A42D8}" type="presOf" srcId="{42831AE1-5B28-417B-A92C-123C93488D7E}" destId="{0FF417EF-3844-4BC7-A229-C20DF6D7F04D}" srcOrd="0" destOrd="1" presId="urn:microsoft.com/office/officeart/2005/8/layout/bList2"/>
    <dgm:cxn modelId="{29CE43AC-7C71-4517-854E-945F298EC7A4}" type="presOf" srcId="{50048F38-AA20-4375-AD03-62328EE70C36}" destId="{7DB4B53F-13A2-4404-8FBD-6503772294EF}" srcOrd="0" destOrd="1" presId="urn:microsoft.com/office/officeart/2005/8/layout/bList2"/>
    <dgm:cxn modelId="{65AE8676-F8FA-484B-83FB-0826952F1047}" type="presParOf" srcId="{14FD80C4-AC3E-49D8-A545-BBFF1A0D0BC4}" destId="{9D6DA4BD-452C-42DF-B4D9-7928036C7228}" srcOrd="0" destOrd="0" presId="urn:microsoft.com/office/officeart/2005/8/layout/bList2"/>
    <dgm:cxn modelId="{CF31F5E6-18EB-4ED2-AA31-DBCD383E518B}" type="presParOf" srcId="{9D6DA4BD-452C-42DF-B4D9-7928036C7228}" destId="{7DB4B53F-13A2-4404-8FBD-6503772294EF}" srcOrd="0" destOrd="0" presId="urn:microsoft.com/office/officeart/2005/8/layout/bList2"/>
    <dgm:cxn modelId="{1BBE8809-639A-4FD1-A32D-62F94F3B929E}" type="presParOf" srcId="{9D6DA4BD-452C-42DF-B4D9-7928036C7228}" destId="{B0164C8C-FB99-4F32-87EA-A398713CBF7D}" srcOrd="1" destOrd="0" presId="urn:microsoft.com/office/officeart/2005/8/layout/bList2"/>
    <dgm:cxn modelId="{D9B75486-F914-402C-8BD5-E687D22074F0}" type="presParOf" srcId="{9D6DA4BD-452C-42DF-B4D9-7928036C7228}" destId="{D1CF0D17-1162-45F8-B725-82C9C3773FCE}" srcOrd="2" destOrd="0" presId="urn:microsoft.com/office/officeart/2005/8/layout/bList2"/>
    <dgm:cxn modelId="{90D2E5EE-ECDB-47A1-816D-25DB799461F1}" type="presParOf" srcId="{9D6DA4BD-452C-42DF-B4D9-7928036C7228}" destId="{1BD2B16D-EC9D-4B62-8883-011360146E72}" srcOrd="3" destOrd="0" presId="urn:microsoft.com/office/officeart/2005/8/layout/bList2"/>
    <dgm:cxn modelId="{BF4258E0-FA68-4734-B028-EDF74E328638}" type="presParOf" srcId="{14FD80C4-AC3E-49D8-A545-BBFF1A0D0BC4}" destId="{F735105F-B90E-4C7E-B738-4258F331C36A}" srcOrd="1" destOrd="0" presId="urn:microsoft.com/office/officeart/2005/8/layout/bList2"/>
    <dgm:cxn modelId="{AD65291A-7882-426F-896A-A36B70843D98}" type="presParOf" srcId="{14FD80C4-AC3E-49D8-A545-BBFF1A0D0BC4}" destId="{F0F1E715-B829-4DAF-B1CE-615F6C709C38}" srcOrd="2" destOrd="0" presId="urn:microsoft.com/office/officeart/2005/8/layout/bList2"/>
    <dgm:cxn modelId="{C537FC66-C0CE-4E98-BEEF-B21C26F7B3F2}" type="presParOf" srcId="{F0F1E715-B829-4DAF-B1CE-615F6C709C38}" destId="{8C4A4D78-0832-4826-AFF9-0FF1CA751B98}" srcOrd="0" destOrd="0" presId="urn:microsoft.com/office/officeart/2005/8/layout/bList2"/>
    <dgm:cxn modelId="{C83F80F2-043B-42AE-80E4-33358158F284}" type="presParOf" srcId="{F0F1E715-B829-4DAF-B1CE-615F6C709C38}" destId="{E78214E1-A521-4870-8A80-C19ABACE3957}" srcOrd="1" destOrd="0" presId="urn:microsoft.com/office/officeart/2005/8/layout/bList2"/>
    <dgm:cxn modelId="{98CF3094-8AEF-4A2F-BB81-ADB48D65C62E}" type="presParOf" srcId="{F0F1E715-B829-4DAF-B1CE-615F6C709C38}" destId="{ED568F0B-DCC5-485C-B883-8B76E2C14DA6}" srcOrd="2" destOrd="0" presId="urn:microsoft.com/office/officeart/2005/8/layout/bList2"/>
    <dgm:cxn modelId="{9DA85429-CCB4-46C7-8125-4F501F0F53BB}" type="presParOf" srcId="{F0F1E715-B829-4DAF-B1CE-615F6C709C38}" destId="{33180754-BE1C-4C76-85A4-83D8AEE1C982}" srcOrd="3" destOrd="0" presId="urn:microsoft.com/office/officeart/2005/8/layout/bList2"/>
    <dgm:cxn modelId="{720988CA-7B01-41D8-B01E-2E68656DF7B7}" type="presParOf" srcId="{14FD80C4-AC3E-49D8-A545-BBFF1A0D0BC4}" destId="{D14DDBCE-03C3-4CCE-B3A3-82EE2E0B8E83}" srcOrd="3" destOrd="0" presId="urn:microsoft.com/office/officeart/2005/8/layout/bList2"/>
    <dgm:cxn modelId="{DAD072ED-C18D-4282-BB46-BF5C280A145A}" type="presParOf" srcId="{14FD80C4-AC3E-49D8-A545-BBFF1A0D0BC4}" destId="{BA4A02F9-B3F8-4F81-ACAC-0277A0090799}" srcOrd="4" destOrd="0" presId="urn:microsoft.com/office/officeart/2005/8/layout/bList2"/>
    <dgm:cxn modelId="{C79C264A-E4C5-47D3-849A-748815A66E6B}" type="presParOf" srcId="{BA4A02F9-B3F8-4F81-ACAC-0277A0090799}" destId="{0FF417EF-3844-4BC7-A229-C20DF6D7F04D}" srcOrd="0" destOrd="0" presId="urn:microsoft.com/office/officeart/2005/8/layout/bList2"/>
    <dgm:cxn modelId="{9432F626-9595-40F7-9B2B-7E04183C964D}" type="presParOf" srcId="{BA4A02F9-B3F8-4F81-ACAC-0277A0090799}" destId="{FD6AC03A-29C0-494B-8725-3A32AEE1CD91}" srcOrd="1" destOrd="0" presId="urn:microsoft.com/office/officeart/2005/8/layout/bList2"/>
    <dgm:cxn modelId="{8181280D-466F-44D3-B551-CBF76BF6EF0B}" type="presParOf" srcId="{BA4A02F9-B3F8-4F81-ACAC-0277A0090799}" destId="{DD3292C9-EA80-48D5-935D-96ACE275D2D6}" srcOrd="2" destOrd="0" presId="urn:microsoft.com/office/officeart/2005/8/layout/bList2"/>
    <dgm:cxn modelId="{E6D63C06-3E5E-49C5-9BA6-6083E3E95DCF}" type="presParOf" srcId="{BA4A02F9-B3F8-4F81-ACAC-0277A0090799}" destId="{58EA45C6-05E8-4CC9-9B47-82BA9D5CFD2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55F2B-56AF-4D12-AA68-DA0A89E34B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DB32DB-D1CD-485A-ADB9-E92C2F2583BB}">
      <dgm:prSet phldrT="[Текст]" custT="1"/>
      <dgm:spPr/>
      <dgm:t>
        <a:bodyPr/>
        <a:lstStyle/>
        <a:p>
          <a:r>
            <a:rPr lang="ru-RU" sz="1400" dirty="0"/>
            <a:t>Пациенты, нуждающиеся в медицинской помощи</a:t>
          </a:r>
        </a:p>
      </dgm:t>
    </dgm:pt>
    <dgm:pt modelId="{E2ACF5D5-41FE-4B4C-893B-5A4CF025CDE4}" type="parTrans" cxnId="{8D828665-10FE-415A-AF8D-EF99B4E2E4AE}">
      <dgm:prSet/>
      <dgm:spPr/>
      <dgm:t>
        <a:bodyPr/>
        <a:lstStyle/>
        <a:p>
          <a:endParaRPr lang="ru-RU"/>
        </a:p>
      </dgm:t>
    </dgm:pt>
    <dgm:pt modelId="{0689A4AC-DFED-499F-A904-6B39C0F4FEDD}" type="sibTrans" cxnId="{8D828665-10FE-415A-AF8D-EF99B4E2E4AE}">
      <dgm:prSet/>
      <dgm:spPr/>
      <dgm:t>
        <a:bodyPr/>
        <a:lstStyle/>
        <a:p>
          <a:endParaRPr lang="ru-RU"/>
        </a:p>
      </dgm:t>
    </dgm:pt>
    <dgm:pt modelId="{50964698-BAAC-48C3-83E9-87EF3A7167A2}">
      <dgm:prSet phldrT="[Текст]" custT="1"/>
      <dgm:spPr/>
      <dgm:t>
        <a:bodyPr/>
        <a:lstStyle/>
        <a:p>
          <a:r>
            <a:rPr lang="ru-RU" sz="1400" dirty="0"/>
            <a:t>Женщины 30-55 лет</a:t>
          </a:r>
        </a:p>
      </dgm:t>
    </dgm:pt>
    <dgm:pt modelId="{27F7EB14-EDA3-477C-8A39-2B12238CAE37}" type="parTrans" cxnId="{BC08AD51-9E56-4D85-AE54-E76F96847620}">
      <dgm:prSet/>
      <dgm:spPr/>
      <dgm:t>
        <a:bodyPr/>
        <a:lstStyle/>
        <a:p>
          <a:endParaRPr lang="ru-RU"/>
        </a:p>
      </dgm:t>
    </dgm:pt>
    <dgm:pt modelId="{E5D6A3C7-EE32-4561-9179-70BC403A5126}" type="sibTrans" cxnId="{BC08AD51-9E56-4D85-AE54-E76F96847620}">
      <dgm:prSet/>
      <dgm:spPr/>
      <dgm:t>
        <a:bodyPr/>
        <a:lstStyle/>
        <a:p>
          <a:endParaRPr lang="ru-RU"/>
        </a:p>
      </dgm:t>
    </dgm:pt>
    <dgm:pt modelId="{10B64FE1-B5B0-4816-B956-130B0E93750B}">
      <dgm:prSet phldrT="[Текст]" custT="1"/>
      <dgm:spPr/>
      <dgm:t>
        <a:bodyPr/>
        <a:lstStyle/>
        <a:p>
          <a:r>
            <a:rPr lang="ru-RU" sz="1400" dirty="0"/>
            <a:t>Любит спорт, ведет ЗОЖ</a:t>
          </a:r>
        </a:p>
      </dgm:t>
    </dgm:pt>
    <dgm:pt modelId="{C5252F2D-3D09-450E-9BF7-E8C30FAA3652}" type="parTrans" cxnId="{90B76729-49D4-4B7D-85C3-8E93D211644D}">
      <dgm:prSet/>
      <dgm:spPr/>
      <dgm:t>
        <a:bodyPr/>
        <a:lstStyle/>
        <a:p>
          <a:endParaRPr lang="ru-RU"/>
        </a:p>
      </dgm:t>
    </dgm:pt>
    <dgm:pt modelId="{6F07AFE5-1397-4F43-8A79-05D177EBFE19}" type="sibTrans" cxnId="{90B76729-49D4-4B7D-85C3-8E93D211644D}">
      <dgm:prSet/>
      <dgm:spPr/>
      <dgm:t>
        <a:bodyPr/>
        <a:lstStyle/>
        <a:p>
          <a:endParaRPr lang="ru-RU"/>
        </a:p>
      </dgm:t>
    </dgm:pt>
    <dgm:pt modelId="{6A1DE089-A019-45D2-955B-A4499EB460D1}">
      <dgm:prSet phldrT="[Текст]" custT="1"/>
      <dgm:spPr/>
      <dgm:t>
        <a:bodyPr/>
        <a:lstStyle/>
        <a:p>
          <a:r>
            <a:rPr lang="ru-RU" sz="1400" dirty="0" err="1"/>
            <a:t>Маломобильные</a:t>
          </a:r>
          <a:r>
            <a:rPr lang="ru-RU" sz="1400" dirty="0"/>
            <a:t> </a:t>
          </a:r>
          <a:r>
            <a:rPr lang="ru-RU" sz="1400" dirty="0" smtClean="0"/>
            <a:t>пациенты (инвалиды, лица с ОВЗ) </a:t>
          </a:r>
          <a:endParaRPr lang="ru-RU" sz="1400" dirty="0"/>
        </a:p>
      </dgm:t>
    </dgm:pt>
    <dgm:pt modelId="{85586516-6909-4975-A787-7645FEB8ECD7}" type="parTrans" cxnId="{1956D500-E25C-4154-86E3-A62251A4AAC3}">
      <dgm:prSet/>
      <dgm:spPr/>
      <dgm:t>
        <a:bodyPr/>
        <a:lstStyle/>
        <a:p>
          <a:endParaRPr lang="ru-RU"/>
        </a:p>
      </dgm:t>
    </dgm:pt>
    <dgm:pt modelId="{7F74CAFE-AA6B-464A-88AF-65921C7125A7}" type="sibTrans" cxnId="{1956D500-E25C-4154-86E3-A62251A4AAC3}">
      <dgm:prSet/>
      <dgm:spPr/>
      <dgm:t>
        <a:bodyPr/>
        <a:lstStyle/>
        <a:p>
          <a:endParaRPr lang="ru-RU"/>
        </a:p>
      </dgm:t>
    </dgm:pt>
    <dgm:pt modelId="{8CE71AC5-9B9D-4409-BDFE-98EB7371A367}">
      <dgm:prSet phldrT="[Текст]" custT="1"/>
      <dgm:spPr/>
      <dgm:t>
        <a:bodyPr/>
        <a:lstStyle/>
        <a:p>
          <a:r>
            <a:rPr lang="ru-RU" sz="1400" dirty="0" smtClean="0"/>
            <a:t>Женщины, мужчины </a:t>
          </a:r>
          <a:r>
            <a:rPr lang="ru-RU" sz="1400" dirty="0"/>
            <a:t>55-75 лет</a:t>
          </a:r>
        </a:p>
      </dgm:t>
    </dgm:pt>
    <dgm:pt modelId="{7872C6C4-5689-4F77-B796-0E7F0751A90A}" type="parTrans" cxnId="{3930C8F9-9FFF-4F40-9DBE-04230765AF15}">
      <dgm:prSet/>
      <dgm:spPr/>
      <dgm:t>
        <a:bodyPr/>
        <a:lstStyle/>
        <a:p>
          <a:endParaRPr lang="ru-RU"/>
        </a:p>
      </dgm:t>
    </dgm:pt>
    <dgm:pt modelId="{C5A449F2-3A6C-4158-84C3-D8F4886ACC2A}" type="sibTrans" cxnId="{3930C8F9-9FFF-4F40-9DBE-04230765AF15}">
      <dgm:prSet/>
      <dgm:spPr/>
      <dgm:t>
        <a:bodyPr/>
        <a:lstStyle/>
        <a:p>
          <a:endParaRPr lang="ru-RU"/>
        </a:p>
      </dgm:t>
    </dgm:pt>
    <dgm:pt modelId="{4140080C-0DE8-4E69-9D2F-466515A0703E}">
      <dgm:prSet phldrT="[Текст]" custT="1"/>
      <dgm:spPr/>
      <dgm:t>
        <a:bodyPr/>
        <a:lstStyle/>
        <a:p>
          <a:r>
            <a:rPr lang="ru-RU" sz="1400" dirty="0" smtClean="0"/>
            <a:t> Инвалид </a:t>
          </a:r>
          <a:r>
            <a:rPr lang="ru-RU" sz="1400" dirty="0"/>
            <a:t>1и 2 </a:t>
          </a:r>
          <a:r>
            <a:rPr lang="ru-RU" sz="1400" dirty="0" smtClean="0"/>
            <a:t>группы, ОВЗ</a:t>
          </a:r>
          <a:endParaRPr lang="ru-RU" sz="1400" dirty="0"/>
        </a:p>
      </dgm:t>
    </dgm:pt>
    <dgm:pt modelId="{EB5FB6DC-100F-4ACB-A5CD-BCA45F6A5C58}" type="parTrans" cxnId="{EE2D5516-CBC9-4B4C-A8D8-8611BBC62D43}">
      <dgm:prSet/>
      <dgm:spPr/>
      <dgm:t>
        <a:bodyPr/>
        <a:lstStyle/>
        <a:p>
          <a:endParaRPr lang="ru-RU"/>
        </a:p>
      </dgm:t>
    </dgm:pt>
    <dgm:pt modelId="{6F59FFA2-816B-49D6-A30C-21C9E2A1EB18}" type="sibTrans" cxnId="{EE2D5516-CBC9-4B4C-A8D8-8611BBC62D43}">
      <dgm:prSet/>
      <dgm:spPr/>
      <dgm:t>
        <a:bodyPr/>
        <a:lstStyle/>
        <a:p>
          <a:endParaRPr lang="ru-RU"/>
        </a:p>
      </dgm:t>
    </dgm:pt>
    <dgm:pt modelId="{06A3A49B-2666-4F66-A87E-0482ABED4860}">
      <dgm:prSet phldrT="[Текст]" custT="1"/>
      <dgm:spPr/>
      <dgm:t>
        <a:bodyPr/>
        <a:lstStyle/>
        <a:p>
          <a:r>
            <a:rPr lang="ru-RU" sz="1400" dirty="0" smtClean="0"/>
            <a:t>Пенсионеры</a:t>
          </a:r>
          <a:endParaRPr lang="ru-RU" sz="1400" dirty="0"/>
        </a:p>
      </dgm:t>
    </dgm:pt>
    <dgm:pt modelId="{A6340207-E38A-405E-84E9-52F9A368A7D4}" type="parTrans" cxnId="{6B32BF92-B646-4352-B389-9942F01F23CD}">
      <dgm:prSet/>
      <dgm:spPr/>
      <dgm:t>
        <a:bodyPr/>
        <a:lstStyle/>
        <a:p>
          <a:endParaRPr lang="ru-RU"/>
        </a:p>
      </dgm:t>
    </dgm:pt>
    <dgm:pt modelId="{ECEFEA60-63A7-42C1-844C-38503DA3CF74}" type="sibTrans" cxnId="{6B32BF92-B646-4352-B389-9942F01F23CD}">
      <dgm:prSet/>
      <dgm:spPr/>
      <dgm:t>
        <a:bodyPr/>
        <a:lstStyle/>
        <a:p>
          <a:endParaRPr lang="ru-RU"/>
        </a:p>
      </dgm:t>
    </dgm:pt>
    <dgm:pt modelId="{FC4A63B1-35DE-4F6A-96F3-BD44F4E19914}">
      <dgm:prSet phldrT="[Текст]" custT="1"/>
      <dgm:spPr/>
      <dgm:t>
        <a:bodyPr/>
        <a:lstStyle/>
        <a:p>
          <a:r>
            <a:rPr lang="ru-RU" sz="1400" dirty="0"/>
            <a:t>Пациенты в возрасте </a:t>
          </a:r>
          <a:r>
            <a:rPr lang="ru-RU" sz="1400" dirty="0" smtClean="0"/>
            <a:t> 60+</a:t>
          </a:r>
          <a:endParaRPr lang="ru-RU" sz="1400" dirty="0"/>
        </a:p>
      </dgm:t>
    </dgm:pt>
    <dgm:pt modelId="{6ACC9C7F-8E1C-4B35-947B-FD186F0C8152}" type="parTrans" cxnId="{E6B4D0FE-CB7C-4D4E-B9B4-44B390059006}">
      <dgm:prSet/>
      <dgm:spPr/>
      <dgm:t>
        <a:bodyPr/>
        <a:lstStyle/>
        <a:p>
          <a:endParaRPr lang="ru-RU"/>
        </a:p>
      </dgm:t>
    </dgm:pt>
    <dgm:pt modelId="{9E386BA7-7D39-4332-94F0-0614FBA8EE08}" type="sibTrans" cxnId="{E6B4D0FE-CB7C-4D4E-B9B4-44B390059006}">
      <dgm:prSet/>
      <dgm:spPr/>
      <dgm:t>
        <a:bodyPr/>
        <a:lstStyle/>
        <a:p>
          <a:endParaRPr lang="ru-RU"/>
        </a:p>
      </dgm:t>
    </dgm:pt>
    <dgm:pt modelId="{1168DF3E-0955-47FD-8883-63C1DCF66795}">
      <dgm:prSet phldrT="[Текст]" custT="1"/>
      <dgm:spPr/>
      <dgm:t>
        <a:bodyPr/>
        <a:lstStyle/>
        <a:p>
          <a:r>
            <a:rPr lang="ru-RU" sz="1400" dirty="0"/>
            <a:t>Офисный работник, зарплата от 40 000 руб.</a:t>
          </a:r>
        </a:p>
      </dgm:t>
    </dgm:pt>
    <dgm:pt modelId="{F7E9188A-E1C6-401D-B5F4-6989C94344E7}" type="parTrans" cxnId="{141F136D-C8CC-44BE-8DA3-05C500CB6216}">
      <dgm:prSet/>
      <dgm:spPr/>
      <dgm:t>
        <a:bodyPr/>
        <a:lstStyle/>
        <a:p>
          <a:endParaRPr lang="ru-RU"/>
        </a:p>
      </dgm:t>
    </dgm:pt>
    <dgm:pt modelId="{5155E39D-EEFE-4229-AB08-D0975A1A9D15}" type="sibTrans" cxnId="{141F136D-C8CC-44BE-8DA3-05C500CB6216}">
      <dgm:prSet/>
      <dgm:spPr/>
      <dgm:t>
        <a:bodyPr/>
        <a:lstStyle/>
        <a:p>
          <a:endParaRPr lang="ru-RU"/>
        </a:p>
      </dgm:t>
    </dgm:pt>
    <dgm:pt modelId="{1D4DF60A-3B41-47F3-812F-41A00E23516E}">
      <dgm:prSet phldrT="[Текст]" custT="1"/>
      <dgm:spPr/>
      <dgm:t>
        <a:bodyPr/>
        <a:lstStyle/>
        <a:p>
          <a:r>
            <a:rPr lang="ru-RU" sz="1400" dirty="0"/>
            <a:t>Имеет семью. Может вызвать врача на дом для себя и своих членов семьи</a:t>
          </a:r>
        </a:p>
      </dgm:t>
    </dgm:pt>
    <dgm:pt modelId="{A0E78FF8-D558-42A8-87DC-5E54FB4B6E56}" type="parTrans" cxnId="{868E3279-EC3E-4511-9611-1FB1FF2B5DE2}">
      <dgm:prSet/>
      <dgm:spPr/>
      <dgm:t>
        <a:bodyPr/>
        <a:lstStyle/>
        <a:p>
          <a:endParaRPr lang="ru-RU"/>
        </a:p>
      </dgm:t>
    </dgm:pt>
    <dgm:pt modelId="{55DFDB51-AA10-46CB-A7C2-CEDA1EA3D706}" type="sibTrans" cxnId="{868E3279-EC3E-4511-9611-1FB1FF2B5DE2}">
      <dgm:prSet/>
      <dgm:spPr/>
      <dgm:t>
        <a:bodyPr/>
        <a:lstStyle/>
        <a:p>
          <a:endParaRPr lang="ru-RU"/>
        </a:p>
      </dgm:t>
    </dgm:pt>
    <dgm:pt modelId="{CBF33A12-3AC0-48B1-91EC-513C9E3D7C5E}">
      <dgm:prSet phldrT="[Текст]" custT="1"/>
      <dgm:spPr/>
      <dgm:t>
        <a:bodyPr/>
        <a:lstStyle/>
        <a:p>
          <a:r>
            <a:rPr lang="ru-RU" sz="1400" dirty="0"/>
            <a:t>Проживает в г. Липецке</a:t>
          </a:r>
        </a:p>
      </dgm:t>
    </dgm:pt>
    <dgm:pt modelId="{31FAF225-2822-430C-984C-BAEB70141BDA}" type="parTrans" cxnId="{813C87E5-9719-4389-8B3B-D48CDA9581C7}">
      <dgm:prSet/>
      <dgm:spPr/>
      <dgm:t>
        <a:bodyPr/>
        <a:lstStyle/>
        <a:p>
          <a:endParaRPr lang="ru-RU"/>
        </a:p>
      </dgm:t>
    </dgm:pt>
    <dgm:pt modelId="{64113FCA-DB22-4CF5-8E46-644370DE7BA9}" type="sibTrans" cxnId="{813C87E5-9719-4389-8B3B-D48CDA9581C7}">
      <dgm:prSet/>
      <dgm:spPr/>
      <dgm:t>
        <a:bodyPr/>
        <a:lstStyle/>
        <a:p>
          <a:endParaRPr lang="ru-RU"/>
        </a:p>
      </dgm:t>
    </dgm:pt>
    <dgm:pt modelId="{9B40A690-DD7E-4C9A-AD93-B884BDFE1AD9}">
      <dgm:prSet phldrT="[Текст]" custT="1"/>
      <dgm:spPr/>
      <dgm:t>
        <a:bodyPr/>
        <a:lstStyle/>
        <a:p>
          <a:r>
            <a:rPr lang="ru-RU" sz="1400" dirty="0"/>
            <a:t>Проживает в г. Липецке</a:t>
          </a:r>
        </a:p>
      </dgm:t>
    </dgm:pt>
    <dgm:pt modelId="{88FBE337-222C-49D6-99BC-959C83C4564C}" type="parTrans" cxnId="{0F8AD323-3776-40D5-9FB7-7102D95F0F5B}">
      <dgm:prSet/>
      <dgm:spPr/>
      <dgm:t>
        <a:bodyPr/>
        <a:lstStyle/>
        <a:p>
          <a:endParaRPr lang="ru-RU"/>
        </a:p>
      </dgm:t>
    </dgm:pt>
    <dgm:pt modelId="{13B84B53-F30B-4E11-B6AD-323D335C102A}" type="sibTrans" cxnId="{0F8AD323-3776-40D5-9FB7-7102D95F0F5B}">
      <dgm:prSet/>
      <dgm:spPr/>
      <dgm:t>
        <a:bodyPr/>
        <a:lstStyle/>
        <a:p>
          <a:endParaRPr lang="ru-RU"/>
        </a:p>
      </dgm:t>
    </dgm:pt>
    <dgm:pt modelId="{3D3C97BB-C245-4B98-B1C9-6718F4D3E268}">
      <dgm:prSet phldrT="[Текст]" custT="1"/>
      <dgm:spPr/>
      <dgm:t>
        <a:bodyPr/>
        <a:lstStyle/>
        <a:p>
          <a:r>
            <a:rPr lang="ru-RU" sz="1400" dirty="0" smtClean="0"/>
            <a:t>Одинокие</a:t>
          </a:r>
          <a:endParaRPr lang="ru-RU" sz="1400" dirty="0"/>
        </a:p>
      </dgm:t>
    </dgm:pt>
    <dgm:pt modelId="{028D3B42-92EF-482F-B794-A9C545A20D30}" type="parTrans" cxnId="{5EA3E3CF-B2D8-46B4-9102-6945104C59AD}">
      <dgm:prSet/>
      <dgm:spPr/>
      <dgm:t>
        <a:bodyPr/>
        <a:lstStyle/>
        <a:p>
          <a:endParaRPr lang="ru-RU"/>
        </a:p>
      </dgm:t>
    </dgm:pt>
    <dgm:pt modelId="{CF5ED2A5-AC69-4A80-98D2-795385A8101C}" type="sibTrans" cxnId="{5EA3E3CF-B2D8-46B4-9102-6945104C59AD}">
      <dgm:prSet/>
      <dgm:spPr/>
      <dgm:t>
        <a:bodyPr/>
        <a:lstStyle/>
        <a:p>
          <a:endParaRPr lang="ru-RU"/>
        </a:p>
      </dgm:t>
    </dgm:pt>
    <dgm:pt modelId="{FA5026F7-C144-4517-88EF-E436BA620B7E}">
      <dgm:prSet phldrT="[Текст]" custT="1"/>
      <dgm:spPr/>
      <dgm:t>
        <a:bodyPr/>
        <a:lstStyle/>
        <a:p>
          <a:r>
            <a:rPr lang="ru-RU" sz="1400" dirty="0"/>
            <a:t>Проживающие в г. Липецк</a:t>
          </a:r>
        </a:p>
      </dgm:t>
    </dgm:pt>
    <dgm:pt modelId="{C38C8CF3-425E-47ED-8FD6-757DA9CEA7B9}" type="parTrans" cxnId="{907C7019-C6DE-4097-A4E0-2463F1E75DE3}">
      <dgm:prSet/>
      <dgm:spPr/>
      <dgm:t>
        <a:bodyPr/>
        <a:lstStyle/>
        <a:p>
          <a:endParaRPr lang="ru-RU"/>
        </a:p>
      </dgm:t>
    </dgm:pt>
    <dgm:pt modelId="{805CF00A-7831-499C-9570-7F6E489A91FE}" type="sibTrans" cxnId="{907C7019-C6DE-4097-A4E0-2463F1E75DE3}">
      <dgm:prSet/>
      <dgm:spPr/>
      <dgm:t>
        <a:bodyPr/>
        <a:lstStyle/>
        <a:p>
          <a:endParaRPr lang="ru-RU"/>
        </a:p>
      </dgm:t>
    </dgm:pt>
    <dgm:pt modelId="{F8F2C006-60B1-4B18-A28A-F8BB7F8C3B32}">
      <dgm:prSet phldrT="[Текст]" custT="1"/>
      <dgm:spPr/>
      <dgm:t>
        <a:bodyPr/>
        <a:lstStyle/>
        <a:p>
          <a:endParaRPr lang="ru-RU" sz="1400" dirty="0"/>
        </a:p>
      </dgm:t>
    </dgm:pt>
    <dgm:pt modelId="{16986E79-CDF4-4F79-B911-13481F930561}" type="parTrans" cxnId="{17C869F0-BE9D-4E2A-8251-2E8243B0286D}">
      <dgm:prSet/>
      <dgm:spPr/>
      <dgm:t>
        <a:bodyPr/>
        <a:lstStyle/>
        <a:p>
          <a:endParaRPr lang="ru-RU"/>
        </a:p>
      </dgm:t>
    </dgm:pt>
    <dgm:pt modelId="{2219AA3A-46EC-491F-8504-41CDC467B0FD}" type="sibTrans" cxnId="{17C869F0-BE9D-4E2A-8251-2E8243B0286D}">
      <dgm:prSet/>
      <dgm:spPr/>
      <dgm:t>
        <a:bodyPr/>
        <a:lstStyle/>
        <a:p>
          <a:endParaRPr lang="ru-RU"/>
        </a:p>
      </dgm:t>
    </dgm:pt>
    <dgm:pt modelId="{D5A41A61-5F85-4821-8A45-F15991956A9D}">
      <dgm:prSet phldrT="[Текст]" custT="1"/>
      <dgm:spPr/>
      <dgm:t>
        <a:bodyPr/>
        <a:lstStyle/>
        <a:p>
          <a:r>
            <a:rPr lang="ru-RU" sz="1400" dirty="0"/>
            <a:t>Проживающие с </a:t>
          </a:r>
          <a:r>
            <a:rPr lang="ru-RU" sz="1400" dirty="0" smtClean="0"/>
            <a:t>семьей</a:t>
          </a:r>
          <a:endParaRPr lang="ru-RU" sz="1400" dirty="0"/>
        </a:p>
      </dgm:t>
    </dgm:pt>
    <dgm:pt modelId="{E8B2501A-9598-4078-AD10-FCEC877136EB}" type="parTrans" cxnId="{3B771351-3E09-418D-A661-B8FCE2E1F316}">
      <dgm:prSet/>
      <dgm:spPr/>
      <dgm:t>
        <a:bodyPr/>
        <a:lstStyle/>
        <a:p>
          <a:endParaRPr lang="ru-RU"/>
        </a:p>
      </dgm:t>
    </dgm:pt>
    <dgm:pt modelId="{2F62CE43-6D5C-417B-B803-13601DD6F84F}" type="sibTrans" cxnId="{3B771351-3E09-418D-A661-B8FCE2E1F316}">
      <dgm:prSet/>
      <dgm:spPr/>
      <dgm:t>
        <a:bodyPr/>
        <a:lstStyle/>
        <a:p>
          <a:endParaRPr lang="ru-RU"/>
        </a:p>
      </dgm:t>
    </dgm:pt>
    <dgm:pt modelId="{852E922D-E0E2-4CCD-903A-714659CAD601}">
      <dgm:prSet phldrT="[Текст]" custT="1"/>
      <dgm:spPr/>
      <dgm:t>
        <a:bodyPr/>
        <a:lstStyle/>
        <a:p>
          <a:endParaRPr lang="ru-RU" sz="1400" dirty="0"/>
        </a:p>
      </dgm:t>
    </dgm:pt>
    <dgm:pt modelId="{BE125D78-EDDD-4DBF-AD1F-FB76B25F524B}" type="parTrans" cxnId="{EE7710D2-E4C0-4B75-8E2A-3332975D86FB}">
      <dgm:prSet/>
      <dgm:spPr/>
      <dgm:t>
        <a:bodyPr/>
        <a:lstStyle/>
        <a:p>
          <a:endParaRPr lang="ru-RU"/>
        </a:p>
      </dgm:t>
    </dgm:pt>
    <dgm:pt modelId="{B94479FC-7D24-471A-BFAC-704A1E0BB8BA}" type="sibTrans" cxnId="{EE7710D2-E4C0-4B75-8E2A-3332975D86FB}">
      <dgm:prSet/>
      <dgm:spPr/>
      <dgm:t>
        <a:bodyPr/>
        <a:lstStyle/>
        <a:p>
          <a:endParaRPr lang="ru-RU"/>
        </a:p>
      </dgm:t>
    </dgm:pt>
    <dgm:pt modelId="{19CD5A5E-4DD1-4FC0-92F4-291968E95802}">
      <dgm:prSet phldrT="[Текст]" custT="1"/>
      <dgm:spPr/>
      <dgm:t>
        <a:bodyPr/>
        <a:lstStyle/>
        <a:p>
          <a:r>
            <a:rPr lang="ru-RU" sz="1400" dirty="0" smtClean="0"/>
            <a:t>Работающие</a:t>
          </a:r>
          <a:endParaRPr lang="ru-RU" sz="1400" dirty="0"/>
        </a:p>
      </dgm:t>
    </dgm:pt>
    <dgm:pt modelId="{38FFB470-6FCD-4E30-AA2B-5588C1141A37}" type="parTrans" cxnId="{7B5105ED-9496-4D10-A57F-B17283A18C08}">
      <dgm:prSet/>
      <dgm:spPr/>
      <dgm:t>
        <a:bodyPr/>
        <a:lstStyle/>
        <a:p>
          <a:endParaRPr lang="ru-RU"/>
        </a:p>
      </dgm:t>
    </dgm:pt>
    <dgm:pt modelId="{B4FFFB8F-C848-4E80-AFC5-ECADE21CE1AA}" type="sibTrans" cxnId="{7B5105ED-9496-4D10-A57F-B17283A18C08}">
      <dgm:prSet/>
      <dgm:spPr/>
      <dgm:t>
        <a:bodyPr/>
        <a:lstStyle/>
        <a:p>
          <a:endParaRPr lang="ru-RU"/>
        </a:p>
      </dgm:t>
    </dgm:pt>
    <dgm:pt modelId="{B5829E9F-B91F-428C-8069-86C7B52F5E8C}">
      <dgm:prSet phldrT="[Текст]" custT="1"/>
      <dgm:spPr/>
      <dgm:t>
        <a:bodyPr/>
        <a:lstStyle/>
        <a:p>
          <a:r>
            <a:rPr lang="ru-RU" sz="1400" dirty="0" smtClean="0"/>
            <a:t>Посещает мероприятия по адаптации среды </a:t>
          </a:r>
          <a:endParaRPr lang="ru-RU" sz="1400" dirty="0"/>
        </a:p>
      </dgm:t>
    </dgm:pt>
    <dgm:pt modelId="{E1ABF4EC-3784-4BA5-A1A4-1C5C682898A3}" type="parTrans" cxnId="{B2454E53-C8E0-45FD-9CEE-9EE68D00D514}">
      <dgm:prSet/>
      <dgm:spPr/>
      <dgm:t>
        <a:bodyPr/>
        <a:lstStyle/>
        <a:p>
          <a:endParaRPr lang="ru-RU"/>
        </a:p>
      </dgm:t>
    </dgm:pt>
    <dgm:pt modelId="{4C1D830F-0CDE-4C75-8289-83646460F85D}" type="sibTrans" cxnId="{B2454E53-C8E0-45FD-9CEE-9EE68D00D514}">
      <dgm:prSet/>
      <dgm:spPr/>
      <dgm:t>
        <a:bodyPr/>
        <a:lstStyle/>
        <a:p>
          <a:endParaRPr lang="ru-RU"/>
        </a:p>
      </dgm:t>
    </dgm:pt>
    <dgm:pt modelId="{E5797C71-B330-46FE-A2CE-187956D94E91}">
      <dgm:prSet phldrT="[Текст]" custT="1"/>
      <dgm:spPr/>
      <dgm:t>
        <a:bodyPr/>
        <a:lstStyle/>
        <a:p>
          <a:r>
            <a:rPr lang="ru-RU" sz="1400" dirty="0" smtClean="0"/>
            <a:t>Любит смотреть ТВ программы про здоровье и сериалы</a:t>
          </a:r>
          <a:endParaRPr lang="ru-RU" sz="1400" dirty="0"/>
        </a:p>
      </dgm:t>
    </dgm:pt>
    <dgm:pt modelId="{E511696D-05F7-4187-B4DE-E3E47464A295}" type="parTrans" cxnId="{D467EFE2-35EB-4CA0-9FED-47CDA6A7462A}">
      <dgm:prSet/>
      <dgm:spPr/>
      <dgm:t>
        <a:bodyPr/>
        <a:lstStyle/>
        <a:p>
          <a:endParaRPr lang="ru-RU"/>
        </a:p>
      </dgm:t>
    </dgm:pt>
    <dgm:pt modelId="{3E4CABA0-9A73-4533-80D4-2356416474A1}" type="sibTrans" cxnId="{D467EFE2-35EB-4CA0-9FED-47CDA6A7462A}">
      <dgm:prSet/>
      <dgm:spPr/>
      <dgm:t>
        <a:bodyPr/>
        <a:lstStyle/>
        <a:p>
          <a:endParaRPr lang="ru-RU"/>
        </a:p>
      </dgm:t>
    </dgm:pt>
    <dgm:pt modelId="{F2119A94-095F-4375-A10D-95BECBE9BA07}" type="pres">
      <dgm:prSet presAssocID="{C7955F2B-56AF-4D12-AA68-DA0A89E34B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0AB6B-2817-4805-87E6-659BAACB4FEC}" type="pres">
      <dgm:prSet presAssocID="{B9DB32DB-D1CD-485A-ADB9-E92C2F2583BB}" presName="composite" presStyleCnt="0"/>
      <dgm:spPr/>
    </dgm:pt>
    <dgm:pt modelId="{AFB8CC99-02B5-457B-AB3B-C93559EF2ACA}" type="pres">
      <dgm:prSet presAssocID="{B9DB32DB-D1CD-485A-ADB9-E92C2F2583BB}" presName="parTx" presStyleLbl="alignNode1" presStyleIdx="0" presStyleCnt="3" custLinFactNeighborX="463" custLinFactNeighborY="-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3EB8B-3324-4DB8-B5E1-0267E9992DF9}" type="pres">
      <dgm:prSet presAssocID="{B9DB32DB-D1CD-485A-ADB9-E92C2F2583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FDC34-6686-47C5-9C85-29BF0B4A1EE1}" type="pres">
      <dgm:prSet presAssocID="{0689A4AC-DFED-499F-A904-6B39C0F4FEDD}" presName="space" presStyleCnt="0"/>
      <dgm:spPr/>
    </dgm:pt>
    <dgm:pt modelId="{2063AA0A-8EA1-4C23-A690-0E8857D6B5EA}" type="pres">
      <dgm:prSet presAssocID="{6A1DE089-A019-45D2-955B-A4499EB460D1}" presName="composite" presStyleCnt="0"/>
      <dgm:spPr/>
    </dgm:pt>
    <dgm:pt modelId="{D5A92802-AD48-4F50-8903-DAB79767E967}" type="pres">
      <dgm:prSet presAssocID="{6A1DE089-A019-45D2-955B-A4499EB460D1}" presName="parTx" presStyleLbl="alignNode1" presStyleIdx="1" presStyleCnt="3" custLinFactNeighborX="2639" custLinFactNeighborY="1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1A241-0471-4834-8950-A49B6AEEC229}" type="pres">
      <dgm:prSet presAssocID="{6A1DE089-A019-45D2-955B-A4499EB460D1}" presName="desTx" presStyleLbl="alignAccFollowNode1" presStyleIdx="1" presStyleCnt="3" custLinFactNeighborX="2812" custLinFactNeighborY="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9BAD2-96FD-488D-86E4-60D3D9B154F8}" type="pres">
      <dgm:prSet presAssocID="{7F74CAFE-AA6B-464A-88AF-65921C7125A7}" presName="space" presStyleCnt="0"/>
      <dgm:spPr/>
    </dgm:pt>
    <dgm:pt modelId="{7EE3373C-4D05-4BA1-BCF2-9799EF36EC5F}" type="pres">
      <dgm:prSet presAssocID="{06A3A49B-2666-4F66-A87E-0482ABED4860}" presName="composite" presStyleCnt="0"/>
      <dgm:spPr/>
    </dgm:pt>
    <dgm:pt modelId="{9F39BDC2-F9D2-4704-BC57-455A16FCD9A6}" type="pres">
      <dgm:prSet presAssocID="{06A3A49B-2666-4F66-A87E-0482ABED486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BDFE2-D411-4FA0-B61D-50CB03CAC1D5}" type="pres">
      <dgm:prSet presAssocID="{06A3A49B-2666-4F66-A87E-0482ABED486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301CBC-D4D5-43CF-8B89-86C24A00CD27}" type="presOf" srcId="{9B40A690-DD7E-4C9A-AD93-B884BDFE1AD9}" destId="{0741A241-0471-4834-8950-A49B6AEEC229}" srcOrd="0" destOrd="2" presId="urn:microsoft.com/office/officeart/2005/8/layout/hList1"/>
    <dgm:cxn modelId="{6257CC35-E6AF-4A73-BA72-1A99162BE060}" type="presOf" srcId="{06A3A49B-2666-4F66-A87E-0482ABED4860}" destId="{9F39BDC2-F9D2-4704-BC57-455A16FCD9A6}" srcOrd="0" destOrd="0" presId="urn:microsoft.com/office/officeart/2005/8/layout/hList1"/>
    <dgm:cxn modelId="{1956D500-E25C-4154-86E3-A62251A4AAC3}" srcId="{C7955F2B-56AF-4D12-AA68-DA0A89E34B70}" destId="{6A1DE089-A019-45D2-955B-A4499EB460D1}" srcOrd="1" destOrd="0" parTransId="{85586516-6909-4975-A787-7645FEB8ECD7}" sibTransId="{7F74CAFE-AA6B-464A-88AF-65921C7125A7}"/>
    <dgm:cxn modelId="{8D828665-10FE-415A-AF8D-EF99B4E2E4AE}" srcId="{C7955F2B-56AF-4D12-AA68-DA0A89E34B70}" destId="{B9DB32DB-D1CD-485A-ADB9-E92C2F2583BB}" srcOrd="0" destOrd="0" parTransId="{E2ACF5D5-41FE-4B4C-893B-5A4CF025CDE4}" sibTransId="{0689A4AC-DFED-499F-A904-6B39C0F4FEDD}"/>
    <dgm:cxn modelId="{1FC83099-5F24-4111-8D0A-4D9F0ABDAC50}" type="presOf" srcId="{CBF33A12-3AC0-48B1-91EC-513C9E3D7C5E}" destId="{9723EB8B-3324-4DB8-B5E1-0267E9992DF9}" srcOrd="0" destOrd="2" presId="urn:microsoft.com/office/officeart/2005/8/layout/hList1"/>
    <dgm:cxn modelId="{B9D522E3-A657-48A7-9F3A-BBEC3CDC6800}" type="presOf" srcId="{19CD5A5E-4DD1-4FC0-92F4-291968E95802}" destId="{5A0BDFE2-D411-4FA0-B61D-50CB03CAC1D5}" srcOrd="0" destOrd="1" presId="urn:microsoft.com/office/officeart/2005/8/layout/hList1"/>
    <dgm:cxn modelId="{868E3279-EC3E-4511-9611-1FB1FF2B5DE2}" srcId="{B9DB32DB-D1CD-485A-ADB9-E92C2F2583BB}" destId="{1D4DF60A-3B41-47F3-812F-41A00E23516E}" srcOrd="3" destOrd="0" parTransId="{A0E78FF8-D558-42A8-87DC-5E54FB4B6E56}" sibTransId="{55DFDB51-AA10-46CB-A7C2-CEDA1EA3D706}"/>
    <dgm:cxn modelId="{17C869F0-BE9D-4E2A-8251-2E8243B0286D}" srcId="{06A3A49B-2666-4F66-A87E-0482ABED4860}" destId="{F8F2C006-60B1-4B18-A28A-F8BB7F8C3B32}" srcOrd="6" destOrd="0" parTransId="{16986E79-CDF4-4F79-B911-13481F930561}" sibTransId="{2219AA3A-46EC-491F-8504-41CDC467B0FD}"/>
    <dgm:cxn modelId="{B2454E53-C8E0-45FD-9CEE-9EE68D00D514}" srcId="{6A1DE089-A019-45D2-955B-A4499EB460D1}" destId="{B5829E9F-B91F-428C-8069-86C7B52F5E8C}" srcOrd="4" destOrd="0" parTransId="{E1ABF4EC-3784-4BA5-A1A4-1C5C682898A3}" sibTransId="{4C1D830F-0CDE-4C75-8289-83646460F85D}"/>
    <dgm:cxn modelId="{3930C8F9-9FFF-4F40-9DBE-04230765AF15}" srcId="{6A1DE089-A019-45D2-955B-A4499EB460D1}" destId="{8CE71AC5-9B9D-4409-BDFE-98EB7371A367}" srcOrd="0" destOrd="0" parTransId="{7872C6C4-5689-4F77-B796-0E7F0751A90A}" sibTransId="{C5A449F2-3A6C-4158-84C3-D8F4886ACC2A}"/>
    <dgm:cxn modelId="{5EA3E3CF-B2D8-46B4-9102-6945104C59AD}" srcId="{6A1DE089-A019-45D2-955B-A4499EB460D1}" destId="{3D3C97BB-C245-4B98-B1C9-6718F4D3E268}" srcOrd="3" destOrd="0" parTransId="{028D3B42-92EF-482F-B794-A9C545A20D30}" sibTransId="{CF5ED2A5-AC69-4A80-98D2-795385A8101C}"/>
    <dgm:cxn modelId="{4BF22B5D-44ED-40B2-B882-8E280F35F10F}" type="presOf" srcId="{6A1DE089-A019-45D2-955B-A4499EB460D1}" destId="{D5A92802-AD48-4F50-8903-DAB79767E967}" srcOrd="0" destOrd="0" presId="urn:microsoft.com/office/officeart/2005/8/layout/hList1"/>
    <dgm:cxn modelId="{141F136D-C8CC-44BE-8DA3-05C500CB6216}" srcId="{B9DB32DB-D1CD-485A-ADB9-E92C2F2583BB}" destId="{1168DF3E-0955-47FD-8883-63C1DCF66795}" srcOrd="1" destOrd="0" parTransId="{F7E9188A-E1C6-401D-B5F4-6989C94344E7}" sibTransId="{5155E39D-EEFE-4229-AB08-D0975A1A9D15}"/>
    <dgm:cxn modelId="{6E59EF2A-4C52-42B9-9F03-C4BE92895102}" type="presOf" srcId="{3D3C97BB-C245-4B98-B1C9-6718F4D3E268}" destId="{0741A241-0471-4834-8950-A49B6AEEC229}" srcOrd="0" destOrd="3" presId="urn:microsoft.com/office/officeart/2005/8/layout/hList1"/>
    <dgm:cxn modelId="{68F75B86-2C2D-487C-8FB3-10680AEB22B4}" type="presOf" srcId="{FC4A63B1-35DE-4F6A-96F3-BD44F4E19914}" destId="{5A0BDFE2-D411-4FA0-B61D-50CB03CAC1D5}" srcOrd="0" destOrd="0" presId="urn:microsoft.com/office/officeart/2005/8/layout/hList1"/>
    <dgm:cxn modelId="{1BAAC6A0-8401-4DE0-BDF9-8CD02B8F6EAF}" type="presOf" srcId="{C7955F2B-56AF-4D12-AA68-DA0A89E34B70}" destId="{F2119A94-095F-4375-A10D-95BECBE9BA07}" srcOrd="0" destOrd="0" presId="urn:microsoft.com/office/officeart/2005/8/layout/hList1"/>
    <dgm:cxn modelId="{EE2D5516-CBC9-4B4C-A8D8-8611BBC62D43}" srcId="{6A1DE089-A019-45D2-955B-A4499EB460D1}" destId="{4140080C-0DE8-4E69-9D2F-466515A0703E}" srcOrd="1" destOrd="0" parTransId="{EB5FB6DC-100F-4ACB-A5CD-BCA45F6A5C58}" sibTransId="{6F59FFA2-816B-49D6-A30C-21C9E2A1EB18}"/>
    <dgm:cxn modelId="{133DD42E-5A3F-48AA-8407-4EE7B5AEAC58}" type="presOf" srcId="{B5829E9F-B91F-428C-8069-86C7B52F5E8C}" destId="{0741A241-0471-4834-8950-A49B6AEEC229}" srcOrd="0" destOrd="4" presId="urn:microsoft.com/office/officeart/2005/8/layout/hList1"/>
    <dgm:cxn modelId="{17AA7175-0CF4-40AE-B72F-8F5DDA8C1EEA}" type="presOf" srcId="{FA5026F7-C144-4517-88EF-E436BA620B7E}" destId="{5A0BDFE2-D411-4FA0-B61D-50CB03CAC1D5}" srcOrd="0" destOrd="2" presId="urn:microsoft.com/office/officeart/2005/8/layout/hList1"/>
    <dgm:cxn modelId="{9654ADC7-18D8-4C50-864A-43C6538B4F18}" type="presOf" srcId="{10B64FE1-B5B0-4816-B956-130B0E93750B}" destId="{9723EB8B-3324-4DB8-B5E1-0267E9992DF9}" srcOrd="0" destOrd="4" presId="urn:microsoft.com/office/officeart/2005/8/layout/hList1"/>
    <dgm:cxn modelId="{907C7019-C6DE-4097-A4E0-2463F1E75DE3}" srcId="{06A3A49B-2666-4F66-A87E-0482ABED4860}" destId="{FA5026F7-C144-4517-88EF-E436BA620B7E}" srcOrd="2" destOrd="0" parTransId="{C38C8CF3-425E-47ED-8FD6-757DA9CEA7B9}" sibTransId="{805CF00A-7831-499C-9570-7F6E489A91FE}"/>
    <dgm:cxn modelId="{C2F4DCD7-26C1-409D-A521-8940B6C4BB1C}" type="presOf" srcId="{8CE71AC5-9B9D-4409-BDFE-98EB7371A367}" destId="{0741A241-0471-4834-8950-A49B6AEEC229}" srcOrd="0" destOrd="0" presId="urn:microsoft.com/office/officeart/2005/8/layout/hList1"/>
    <dgm:cxn modelId="{FFADAC7E-D372-407C-8C4A-1DE15342CB60}" type="presOf" srcId="{1168DF3E-0955-47FD-8883-63C1DCF66795}" destId="{9723EB8B-3324-4DB8-B5E1-0267E9992DF9}" srcOrd="0" destOrd="1" presId="urn:microsoft.com/office/officeart/2005/8/layout/hList1"/>
    <dgm:cxn modelId="{3B771351-3E09-418D-A661-B8FCE2E1F316}" srcId="{06A3A49B-2666-4F66-A87E-0482ABED4860}" destId="{D5A41A61-5F85-4821-8A45-F15991956A9D}" srcOrd="3" destOrd="0" parTransId="{E8B2501A-9598-4078-AD10-FCEC877136EB}" sibTransId="{2F62CE43-6D5C-417B-B803-13601DD6F84F}"/>
    <dgm:cxn modelId="{E6B4D0FE-CB7C-4D4E-B9B4-44B390059006}" srcId="{06A3A49B-2666-4F66-A87E-0482ABED4860}" destId="{FC4A63B1-35DE-4F6A-96F3-BD44F4E19914}" srcOrd="0" destOrd="0" parTransId="{6ACC9C7F-8E1C-4B35-947B-FD186F0C8152}" sibTransId="{9E386BA7-7D39-4332-94F0-0614FBA8EE08}"/>
    <dgm:cxn modelId="{0F8AD323-3776-40D5-9FB7-7102D95F0F5B}" srcId="{6A1DE089-A019-45D2-955B-A4499EB460D1}" destId="{9B40A690-DD7E-4C9A-AD93-B884BDFE1AD9}" srcOrd="2" destOrd="0" parTransId="{88FBE337-222C-49D6-99BC-959C83C4564C}" sibTransId="{13B84B53-F30B-4E11-B6AD-323D335C102A}"/>
    <dgm:cxn modelId="{D8E7F1A2-A37E-48E5-9C8D-71E12A13C6FD}" type="presOf" srcId="{B9DB32DB-D1CD-485A-ADB9-E92C2F2583BB}" destId="{AFB8CC99-02B5-457B-AB3B-C93559EF2ACA}" srcOrd="0" destOrd="0" presId="urn:microsoft.com/office/officeart/2005/8/layout/hList1"/>
    <dgm:cxn modelId="{6B32BF92-B646-4352-B389-9942F01F23CD}" srcId="{C7955F2B-56AF-4D12-AA68-DA0A89E34B70}" destId="{06A3A49B-2666-4F66-A87E-0482ABED4860}" srcOrd="2" destOrd="0" parTransId="{A6340207-E38A-405E-84E9-52F9A368A7D4}" sibTransId="{ECEFEA60-63A7-42C1-844C-38503DA3CF74}"/>
    <dgm:cxn modelId="{6BA218A3-C3B0-4995-A118-F477708D3F9D}" type="presOf" srcId="{1D4DF60A-3B41-47F3-812F-41A00E23516E}" destId="{9723EB8B-3324-4DB8-B5E1-0267E9992DF9}" srcOrd="0" destOrd="3" presId="urn:microsoft.com/office/officeart/2005/8/layout/hList1"/>
    <dgm:cxn modelId="{90B76729-49D4-4B7D-85C3-8E93D211644D}" srcId="{B9DB32DB-D1CD-485A-ADB9-E92C2F2583BB}" destId="{10B64FE1-B5B0-4816-B956-130B0E93750B}" srcOrd="4" destOrd="0" parTransId="{C5252F2D-3D09-450E-9BF7-E8C30FAA3652}" sibTransId="{6F07AFE5-1397-4F43-8A79-05D177EBFE19}"/>
    <dgm:cxn modelId="{41D175D3-14BF-4D63-8240-9FDFB2C5E7C5}" type="presOf" srcId="{4140080C-0DE8-4E69-9D2F-466515A0703E}" destId="{0741A241-0471-4834-8950-A49B6AEEC229}" srcOrd="0" destOrd="1" presId="urn:microsoft.com/office/officeart/2005/8/layout/hList1"/>
    <dgm:cxn modelId="{DC1F4179-AE67-48D7-8B93-9040661DC9E6}" type="presOf" srcId="{E5797C71-B330-46FE-A2CE-187956D94E91}" destId="{5A0BDFE2-D411-4FA0-B61D-50CB03CAC1D5}" srcOrd="0" destOrd="4" presId="urn:microsoft.com/office/officeart/2005/8/layout/hList1"/>
    <dgm:cxn modelId="{BC08AD51-9E56-4D85-AE54-E76F96847620}" srcId="{B9DB32DB-D1CD-485A-ADB9-E92C2F2583BB}" destId="{50964698-BAAC-48C3-83E9-87EF3A7167A2}" srcOrd="0" destOrd="0" parTransId="{27F7EB14-EDA3-477C-8A39-2B12238CAE37}" sibTransId="{E5D6A3C7-EE32-4561-9179-70BC403A5126}"/>
    <dgm:cxn modelId="{E42813E7-2E51-4A5E-B7E9-2197A730BA1C}" type="presOf" srcId="{50964698-BAAC-48C3-83E9-87EF3A7167A2}" destId="{9723EB8B-3324-4DB8-B5E1-0267E9992DF9}" srcOrd="0" destOrd="0" presId="urn:microsoft.com/office/officeart/2005/8/layout/hList1"/>
    <dgm:cxn modelId="{7B5105ED-9496-4D10-A57F-B17283A18C08}" srcId="{06A3A49B-2666-4F66-A87E-0482ABED4860}" destId="{19CD5A5E-4DD1-4FC0-92F4-291968E95802}" srcOrd="1" destOrd="0" parTransId="{38FFB470-6FCD-4E30-AA2B-5588C1141A37}" sibTransId="{B4FFFB8F-C848-4E80-AFC5-ECADE21CE1AA}"/>
    <dgm:cxn modelId="{31DBAB7D-B39A-452F-8F3B-08E0F7D770A9}" type="presOf" srcId="{F8F2C006-60B1-4B18-A28A-F8BB7F8C3B32}" destId="{5A0BDFE2-D411-4FA0-B61D-50CB03CAC1D5}" srcOrd="0" destOrd="6" presId="urn:microsoft.com/office/officeart/2005/8/layout/hList1"/>
    <dgm:cxn modelId="{0D30D1AD-96AC-4395-BEFB-1233D8D5B9A3}" type="presOf" srcId="{852E922D-E0E2-4CCD-903A-714659CAD601}" destId="{5A0BDFE2-D411-4FA0-B61D-50CB03CAC1D5}" srcOrd="0" destOrd="5" presId="urn:microsoft.com/office/officeart/2005/8/layout/hList1"/>
    <dgm:cxn modelId="{7522D47E-1B06-4B8A-8B2E-1E14E6335189}" type="presOf" srcId="{D5A41A61-5F85-4821-8A45-F15991956A9D}" destId="{5A0BDFE2-D411-4FA0-B61D-50CB03CAC1D5}" srcOrd="0" destOrd="3" presId="urn:microsoft.com/office/officeart/2005/8/layout/hList1"/>
    <dgm:cxn modelId="{D467EFE2-35EB-4CA0-9FED-47CDA6A7462A}" srcId="{06A3A49B-2666-4F66-A87E-0482ABED4860}" destId="{E5797C71-B330-46FE-A2CE-187956D94E91}" srcOrd="4" destOrd="0" parTransId="{E511696D-05F7-4187-B4DE-E3E47464A295}" sibTransId="{3E4CABA0-9A73-4533-80D4-2356416474A1}"/>
    <dgm:cxn modelId="{EE7710D2-E4C0-4B75-8E2A-3332975D86FB}" srcId="{06A3A49B-2666-4F66-A87E-0482ABED4860}" destId="{852E922D-E0E2-4CCD-903A-714659CAD601}" srcOrd="5" destOrd="0" parTransId="{BE125D78-EDDD-4DBF-AD1F-FB76B25F524B}" sibTransId="{B94479FC-7D24-471A-BFAC-704A1E0BB8BA}"/>
    <dgm:cxn modelId="{813C87E5-9719-4389-8B3B-D48CDA9581C7}" srcId="{B9DB32DB-D1CD-485A-ADB9-E92C2F2583BB}" destId="{CBF33A12-3AC0-48B1-91EC-513C9E3D7C5E}" srcOrd="2" destOrd="0" parTransId="{31FAF225-2822-430C-984C-BAEB70141BDA}" sibTransId="{64113FCA-DB22-4CF5-8E46-644370DE7BA9}"/>
    <dgm:cxn modelId="{0CB6156A-0440-4895-A864-E31E5FC925BE}" type="presParOf" srcId="{F2119A94-095F-4375-A10D-95BECBE9BA07}" destId="{3940AB6B-2817-4805-87E6-659BAACB4FEC}" srcOrd="0" destOrd="0" presId="urn:microsoft.com/office/officeart/2005/8/layout/hList1"/>
    <dgm:cxn modelId="{E50065BD-CB91-4BE5-8B42-863C1825B755}" type="presParOf" srcId="{3940AB6B-2817-4805-87E6-659BAACB4FEC}" destId="{AFB8CC99-02B5-457B-AB3B-C93559EF2ACA}" srcOrd="0" destOrd="0" presId="urn:microsoft.com/office/officeart/2005/8/layout/hList1"/>
    <dgm:cxn modelId="{7A059BB7-BF47-4BFE-8AC7-2AB6E41EBF42}" type="presParOf" srcId="{3940AB6B-2817-4805-87E6-659BAACB4FEC}" destId="{9723EB8B-3324-4DB8-B5E1-0267E9992DF9}" srcOrd="1" destOrd="0" presId="urn:microsoft.com/office/officeart/2005/8/layout/hList1"/>
    <dgm:cxn modelId="{955F0E98-86D4-4303-919A-206FA570552D}" type="presParOf" srcId="{F2119A94-095F-4375-A10D-95BECBE9BA07}" destId="{46EFDC34-6686-47C5-9C85-29BF0B4A1EE1}" srcOrd="1" destOrd="0" presId="urn:microsoft.com/office/officeart/2005/8/layout/hList1"/>
    <dgm:cxn modelId="{AE4A57EE-F5A7-4BA4-8040-CFE1471EC27F}" type="presParOf" srcId="{F2119A94-095F-4375-A10D-95BECBE9BA07}" destId="{2063AA0A-8EA1-4C23-A690-0E8857D6B5EA}" srcOrd="2" destOrd="0" presId="urn:microsoft.com/office/officeart/2005/8/layout/hList1"/>
    <dgm:cxn modelId="{B34CECD2-294D-42EA-B838-0EABD1029D54}" type="presParOf" srcId="{2063AA0A-8EA1-4C23-A690-0E8857D6B5EA}" destId="{D5A92802-AD48-4F50-8903-DAB79767E967}" srcOrd="0" destOrd="0" presId="urn:microsoft.com/office/officeart/2005/8/layout/hList1"/>
    <dgm:cxn modelId="{927ACA2F-E452-400B-90C0-849D6A6A180C}" type="presParOf" srcId="{2063AA0A-8EA1-4C23-A690-0E8857D6B5EA}" destId="{0741A241-0471-4834-8950-A49B6AEEC229}" srcOrd="1" destOrd="0" presId="urn:microsoft.com/office/officeart/2005/8/layout/hList1"/>
    <dgm:cxn modelId="{1C09B157-8DF1-431B-85ED-EB1681E3245B}" type="presParOf" srcId="{F2119A94-095F-4375-A10D-95BECBE9BA07}" destId="{8DB9BAD2-96FD-488D-86E4-60D3D9B154F8}" srcOrd="3" destOrd="0" presId="urn:microsoft.com/office/officeart/2005/8/layout/hList1"/>
    <dgm:cxn modelId="{D62BA70C-D423-4DB7-974B-D18F0992D81E}" type="presParOf" srcId="{F2119A94-095F-4375-A10D-95BECBE9BA07}" destId="{7EE3373C-4D05-4BA1-BCF2-9799EF36EC5F}" srcOrd="4" destOrd="0" presId="urn:microsoft.com/office/officeart/2005/8/layout/hList1"/>
    <dgm:cxn modelId="{DEEDDF2C-B63B-4858-9D07-6FCB39174A2D}" type="presParOf" srcId="{7EE3373C-4D05-4BA1-BCF2-9799EF36EC5F}" destId="{9F39BDC2-F9D2-4704-BC57-455A16FCD9A6}" srcOrd="0" destOrd="0" presId="urn:microsoft.com/office/officeart/2005/8/layout/hList1"/>
    <dgm:cxn modelId="{7D0860B3-CCA9-4B5F-AB91-9C91814B6E85}" type="presParOf" srcId="{7EE3373C-4D05-4BA1-BCF2-9799EF36EC5F}" destId="{5A0BDFE2-D411-4FA0-B61D-50CB03CAC1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B4B53F-13A2-4404-8FBD-6503772294EF}">
      <dsp:nvSpPr>
        <dsp:cNvPr id="0" name=""/>
        <dsp:cNvSpPr/>
      </dsp:nvSpPr>
      <dsp:spPr>
        <a:xfrm>
          <a:off x="7107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205740" rIns="68580" bIns="6858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400" kern="1200" dirty="0" smtClean="0"/>
            <a:t>5 808</a:t>
          </a:r>
          <a:endParaRPr lang="ru-RU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400" kern="1200" dirty="0" smtClean="0"/>
            <a:t>вызова</a:t>
          </a:r>
          <a:endParaRPr lang="ru-RU" sz="5400" kern="1200" dirty="0"/>
        </a:p>
      </dsp:txBody>
      <dsp:txXfrm>
        <a:off x="7107" y="414473"/>
        <a:ext cx="3069717" cy="2291479"/>
      </dsp:txXfrm>
    </dsp:sp>
    <dsp:sp modelId="{D1CF0D17-1162-45F8-B725-82C9C3773FCE}">
      <dsp:nvSpPr>
        <dsp:cNvPr id="0" name=""/>
        <dsp:cNvSpPr/>
      </dsp:nvSpPr>
      <dsp:spPr>
        <a:xfrm>
          <a:off x="7107" y="2705952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2020 г.</a:t>
          </a:r>
          <a:endParaRPr lang="ru-RU" sz="5300" kern="1200" dirty="0"/>
        </a:p>
      </dsp:txBody>
      <dsp:txXfrm>
        <a:off x="7107" y="2705952"/>
        <a:ext cx="2161772" cy="985335"/>
      </dsp:txXfrm>
    </dsp:sp>
    <dsp:sp modelId="{1BD2B16D-EC9D-4B62-8883-011360146E72}">
      <dsp:nvSpPr>
        <dsp:cNvPr id="0" name=""/>
        <dsp:cNvSpPr/>
      </dsp:nvSpPr>
      <dsp:spPr>
        <a:xfrm>
          <a:off x="2255717" y="2862463"/>
          <a:ext cx="1074401" cy="10744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A4D78-0832-4826-AFF9-0FF1CA751B98}">
      <dsp:nvSpPr>
        <dsp:cNvPr id="0" name=""/>
        <dsp:cNvSpPr/>
      </dsp:nvSpPr>
      <dsp:spPr>
        <a:xfrm>
          <a:off x="3596294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205740" rIns="68580" bIns="6858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400" kern="1200" dirty="0" smtClean="0"/>
            <a:t>8329</a:t>
          </a:r>
          <a:endParaRPr lang="ru-RU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400" kern="1200" dirty="0" smtClean="0"/>
            <a:t>вызовов</a:t>
          </a:r>
          <a:endParaRPr lang="ru-RU" sz="5400" kern="1200" dirty="0"/>
        </a:p>
      </dsp:txBody>
      <dsp:txXfrm>
        <a:off x="3596294" y="414473"/>
        <a:ext cx="3069717" cy="2291479"/>
      </dsp:txXfrm>
    </dsp:sp>
    <dsp:sp modelId="{ED568F0B-DCC5-485C-B883-8B76E2C14DA6}">
      <dsp:nvSpPr>
        <dsp:cNvPr id="0" name=""/>
        <dsp:cNvSpPr/>
      </dsp:nvSpPr>
      <dsp:spPr>
        <a:xfrm>
          <a:off x="3596294" y="2705952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2021</a:t>
          </a:r>
          <a:endParaRPr lang="ru-RU" sz="5300" kern="1200" dirty="0"/>
        </a:p>
      </dsp:txBody>
      <dsp:txXfrm>
        <a:off x="3596294" y="2705952"/>
        <a:ext cx="2161772" cy="985335"/>
      </dsp:txXfrm>
    </dsp:sp>
    <dsp:sp modelId="{33180754-BE1C-4C76-85A4-83D8AEE1C982}">
      <dsp:nvSpPr>
        <dsp:cNvPr id="0" name=""/>
        <dsp:cNvSpPr/>
      </dsp:nvSpPr>
      <dsp:spPr>
        <a:xfrm>
          <a:off x="5844904" y="2862463"/>
          <a:ext cx="1074401" cy="10744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417EF-3844-4BC7-A229-C20DF6D7F04D}">
      <dsp:nvSpPr>
        <dsp:cNvPr id="0" name=""/>
        <dsp:cNvSpPr/>
      </dsp:nvSpPr>
      <dsp:spPr>
        <a:xfrm>
          <a:off x="7185481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205740" rIns="68580" bIns="6858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400" kern="1200" dirty="0" smtClean="0"/>
            <a:t>13142</a:t>
          </a:r>
          <a:endParaRPr lang="ru-RU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400" kern="1200" dirty="0" smtClean="0"/>
            <a:t>вызова</a:t>
          </a:r>
          <a:endParaRPr lang="ru-RU" sz="5400" kern="1200" dirty="0"/>
        </a:p>
      </dsp:txBody>
      <dsp:txXfrm>
        <a:off x="7185481" y="414473"/>
        <a:ext cx="3069717" cy="2291479"/>
      </dsp:txXfrm>
    </dsp:sp>
    <dsp:sp modelId="{DD3292C9-EA80-48D5-935D-96ACE275D2D6}">
      <dsp:nvSpPr>
        <dsp:cNvPr id="0" name=""/>
        <dsp:cNvSpPr/>
      </dsp:nvSpPr>
      <dsp:spPr>
        <a:xfrm>
          <a:off x="7185481" y="2705952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2022</a:t>
          </a:r>
          <a:endParaRPr lang="ru-RU" sz="5300" kern="1200" dirty="0"/>
        </a:p>
      </dsp:txBody>
      <dsp:txXfrm>
        <a:off x="7185481" y="2705952"/>
        <a:ext cx="2161772" cy="985335"/>
      </dsp:txXfrm>
    </dsp:sp>
    <dsp:sp modelId="{58EA45C6-05E8-4CC9-9B47-82BA9D5CFD28}">
      <dsp:nvSpPr>
        <dsp:cNvPr id="0" name=""/>
        <dsp:cNvSpPr/>
      </dsp:nvSpPr>
      <dsp:spPr>
        <a:xfrm>
          <a:off x="9434091" y="2862463"/>
          <a:ext cx="1074401" cy="10744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8CC99-02B5-457B-AB3B-C93559EF2ACA}">
      <dsp:nvSpPr>
        <dsp:cNvPr id="0" name=""/>
        <dsp:cNvSpPr/>
      </dsp:nvSpPr>
      <dsp:spPr>
        <a:xfrm>
          <a:off x="15615" y="267661"/>
          <a:ext cx="2761059" cy="110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Пациенты, нуждающиеся в медицинской помощи</a:t>
          </a:r>
        </a:p>
      </dsp:txBody>
      <dsp:txXfrm>
        <a:off x="15615" y="267661"/>
        <a:ext cx="2761059" cy="1104423"/>
      </dsp:txXfrm>
    </dsp:sp>
    <dsp:sp modelId="{9723EB8B-3324-4DB8-B5E1-0267E9992DF9}">
      <dsp:nvSpPr>
        <dsp:cNvPr id="0" name=""/>
        <dsp:cNvSpPr/>
      </dsp:nvSpPr>
      <dsp:spPr>
        <a:xfrm>
          <a:off x="2831" y="1377253"/>
          <a:ext cx="27610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Женщины 30-55 лет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Офисный работник, зарплата от 40 000 руб.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Проживает в г. Липецке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Имеет семью. Может вызвать врача на дом для себя и своих членов семьи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Любит спорт, ведет ЗОЖ</a:t>
          </a:r>
        </a:p>
      </dsp:txBody>
      <dsp:txXfrm>
        <a:off x="2831" y="1377253"/>
        <a:ext cx="2761059" cy="2854800"/>
      </dsp:txXfrm>
    </dsp:sp>
    <dsp:sp modelId="{D5A92802-AD48-4F50-8903-DAB79767E967}">
      <dsp:nvSpPr>
        <dsp:cNvPr id="0" name=""/>
        <dsp:cNvSpPr/>
      </dsp:nvSpPr>
      <dsp:spPr>
        <a:xfrm>
          <a:off x="3223303" y="285685"/>
          <a:ext cx="2761059" cy="110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Маломобильные</a:t>
          </a:r>
          <a:r>
            <a:rPr lang="ru-RU" sz="1400" kern="1200" dirty="0"/>
            <a:t> </a:t>
          </a:r>
          <a:r>
            <a:rPr lang="ru-RU" sz="1400" kern="1200" dirty="0" smtClean="0"/>
            <a:t>пациенты (инвалиды, лица с ОВЗ) </a:t>
          </a:r>
          <a:endParaRPr lang="ru-RU" sz="1400" kern="1200" dirty="0"/>
        </a:p>
      </dsp:txBody>
      <dsp:txXfrm>
        <a:off x="3223303" y="285685"/>
        <a:ext cx="2761059" cy="1104423"/>
      </dsp:txXfrm>
    </dsp:sp>
    <dsp:sp modelId="{0741A241-0471-4834-8950-A49B6AEEC229}">
      <dsp:nvSpPr>
        <dsp:cNvPr id="0" name=""/>
        <dsp:cNvSpPr/>
      </dsp:nvSpPr>
      <dsp:spPr>
        <a:xfrm>
          <a:off x="3228080" y="1393326"/>
          <a:ext cx="27610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Женщины, мужчины </a:t>
          </a:r>
          <a:r>
            <a:rPr lang="ru-RU" sz="1400" kern="1200" dirty="0"/>
            <a:t>55-75 лет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Инвалид </a:t>
          </a:r>
          <a:r>
            <a:rPr lang="ru-RU" sz="1400" kern="1200" dirty="0"/>
            <a:t>1и 2 </a:t>
          </a:r>
          <a:r>
            <a:rPr lang="ru-RU" sz="1400" kern="1200" dirty="0" smtClean="0"/>
            <a:t>группы, ОВЗ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Проживает в г. Липецке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Одинокие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Посещает мероприятия по адаптации среды </a:t>
          </a:r>
          <a:endParaRPr lang="ru-RU" sz="1400" kern="1200" dirty="0"/>
        </a:p>
      </dsp:txBody>
      <dsp:txXfrm>
        <a:off x="3228080" y="1393326"/>
        <a:ext cx="2761059" cy="2854800"/>
      </dsp:txXfrm>
    </dsp:sp>
    <dsp:sp modelId="{9F39BDC2-F9D2-4704-BC57-455A16FCD9A6}">
      <dsp:nvSpPr>
        <dsp:cNvPr id="0" name=""/>
        <dsp:cNvSpPr/>
      </dsp:nvSpPr>
      <dsp:spPr>
        <a:xfrm>
          <a:off x="6298046" y="272830"/>
          <a:ext cx="2761059" cy="110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Пенсионеры</a:t>
          </a:r>
          <a:endParaRPr lang="ru-RU" sz="1400" kern="1200" dirty="0"/>
        </a:p>
      </dsp:txBody>
      <dsp:txXfrm>
        <a:off x="6298046" y="272830"/>
        <a:ext cx="2761059" cy="1104423"/>
      </dsp:txXfrm>
    </dsp:sp>
    <dsp:sp modelId="{5A0BDFE2-D411-4FA0-B61D-50CB03CAC1D5}">
      <dsp:nvSpPr>
        <dsp:cNvPr id="0" name=""/>
        <dsp:cNvSpPr/>
      </dsp:nvSpPr>
      <dsp:spPr>
        <a:xfrm>
          <a:off x="6298046" y="1377253"/>
          <a:ext cx="27610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Пациенты в возрасте </a:t>
          </a:r>
          <a:r>
            <a:rPr lang="ru-RU" sz="1400" kern="1200" dirty="0" smtClean="0"/>
            <a:t> 60+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Работающие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Проживающие в г. Липецк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Проживающие с </a:t>
          </a:r>
          <a:r>
            <a:rPr lang="ru-RU" sz="1400" kern="1200" dirty="0" smtClean="0"/>
            <a:t>семьей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Любит смотреть ТВ программы про здоровье и сериалы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6298046" y="1377253"/>
        <a:ext cx="2761059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5C85-2DD7-464E-B8BE-CC74E8CA611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C1C1B-47FB-4DA0-BD8D-6BEA778518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4B1127-1C94-48B6-AFA6-3AB82E5E5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BAEF44A-6B2D-47A0-9782-B664D75E3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F27AE2-DF86-4F48-94AF-C4FD9EAA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E879AD-2A7D-4826-AB6D-C6A60A53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4D9724-EFA3-45F8-AC07-465D1122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41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ACC216-3AF7-4D93-8EBA-9A7F0727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4BFB0C7-B55D-4F6F-979D-543957E77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2AE256-507B-4BB0-8175-C4F0DEF4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3764F1-A7D2-4B8F-BF0C-12F27395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A1A0F7-F133-4C72-A40C-C72D16B6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54F8A3F-27F8-43AF-8776-A3A443CF2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C07A4DE-D4DD-409E-8DBC-3EFCDCEE9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BFCF89-06CC-4BCB-9C5E-BA9F101D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D82108-8CA5-4899-9C51-826FE9D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0ED28A-5B82-4EB9-A58D-6D25990E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254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33FEF5-3406-4A0D-A239-C11269F4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185FAC-D7FE-41DD-A774-BEBE0C28A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B1D486-2B5A-4428-BB4F-7D3CA71F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DD9FF3-AC17-4BB5-AE7C-43B769BA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62A6AB-E56B-4859-8B9E-33CBC740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2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0058F7-5384-43AB-BE6D-8E44711F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67C01E-1977-45BC-938F-2A464854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F72F6A-FC0E-4928-80F6-28BAEB72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5DB1B5-9B03-4540-A315-06176EDF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D7FD93-2102-4F35-A293-9C6FBA5A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46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712755-D0C2-43BF-A8A9-35721A66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7FEDFA-2695-4483-8E55-D1CF028D7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483DEB-DD55-4B82-9249-EB52D3CE4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03F65-FA2F-4F15-8AA0-A0263A01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F3A5310-E04C-4883-B40D-982D957E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BBA8C1-464D-4211-B276-E8BF02B4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097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65BD4D-F1A7-4483-BD1D-E631BD4C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B15A36-7FC2-4661-8BB0-D7701AA74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AC36E79-4A81-4620-BF6E-FF7D65F95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CF52949-7756-4382-9B61-32514B48D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3B35DE7-B0E0-49E6-8839-DB5277E09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95A880E-EA24-4F1F-8CC7-A1B52921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1B93AD6-9E4E-4A31-AABA-1716C348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B2E9266-D7D7-4D84-9D54-BC692DC9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29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72E761-27DD-4A22-9982-C26F40AB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9ED571B-58A4-43E3-8098-B06677D4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7D6214-68A2-44E7-AC38-E3FEF3F1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2AECB54-30B5-4725-9D48-19E1CA35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664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E85B787-9E7F-4A3C-B369-197244E1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D2269D8-4929-4FAB-92A5-E064426A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DED05B-105D-468F-B51D-1A57059F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53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3DED9F-4003-4128-B888-328E9669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1B526D-ABEA-4DB2-AFA1-3DC2ADFB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66B94EC-BBBB-4112-8FAE-F402F755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77A26AA-1C5D-481F-AEA2-7A56351B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3C8F5E-0C12-47D5-B445-00C4A10E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0E339B-8025-49F5-B04E-CE8A0D5F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8790B7-A379-4F9D-85DF-620877BE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8801AD9-B714-411B-9336-4E124C68C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CC7E581-0CDA-4885-805E-7C7C92D11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34C825-453E-49DE-839A-A6426E19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40AE6EE-7796-4DF7-987B-8D16FFCC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518E39-43AA-4C3F-8D60-6E23652C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843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5A9F4A-08C8-4978-8B64-C73316D9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F6B46C-5D7F-465D-BBCD-E08F32EBC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66705A-2C7A-4B60-8C1E-5E140AC47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C2C6-5C76-4ABA-92D3-0C7BA847D95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6858FB-9E7D-44CB-8B47-47237554D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D22E4F-0B29-4158-A61E-3CDDAD7E8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E983-F15F-41EC-B9F6-07B311F0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0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9;&#1072;&#1082;&#1086;&#1074;&#1072;\Documents\&#1053;&#1045;&#1054;&#1058;&#1051;&#1054;&#1046;&#1050;&#1040;\&#1053;&#1045;&#1054;&#1058;&#1051;&#1054;&#1046;&#1050;&#1040;+\&#1052;&#1072;&#1083;&#1099;&#1081;%20&#1073;&#1080;&#1079;&#1085;&#1077;&#1089;\&#1057;&#1086;&#1094;&#1080;&#1072;&#1083;&#1100;&#1085;&#1086;&#1077;%20&#1087;&#1088;&#1077;&#1076;&#1087;&#1088;&#1080;&#1103;&#1090;&#1080;&#1077;\&#1060;&#1055;&#1057;&#1055;\&#1053;&#1086;&#1074;&#1099;&#1081;%20&#1087;&#1088;&#1086;&#1077;&#1082;&#1090;%20(1)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070501-4710-4E19-A27F-E7E960761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29E0361-466F-4FFA-AABF-073BA56DB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BA7600-B0BD-4D75-9EDE-941702D7A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79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870291-339F-4A6C-9B2A-175B51FE3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5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2DED78C-B484-4962-AC9B-36832AF8E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53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52838BB-C119-4C78-81DF-2DD46758E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45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нас</a:t>
            </a:r>
            <a:endParaRPr lang="ru-RU" dirty="0"/>
          </a:p>
        </p:txBody>
      </p:sp>
      <p:pic>
        <p:nvPicPr>
          <p:cNvPr id="6" name="Новый проект (1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79600" y="1403351"/>
            <a:ext cx="8796868" cy="4948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Новый взгляд на здоровь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10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в Альянсе с ГУЗ «ЛОССМП и МК»</a:t>
            </a:r>
            <a:endParaRPr lang="ru-RU" dirty="0"/>
          </a:p>
        </p:txBody>
      </p:sp>
      <p:pic>
        <p:nvPicPr>
          <p:cNvPr id="1026" name="Picture 2" descr="C:\Users\Казакова\Documents\НЕОТЛОЖКА\НЕОТЛОЖКА+\Малый бизнес\Социальное предприятие\ЦИСС\1654771016_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24" y="1588559"/>
            <a:ext cx="4978184" cy="3322108"/>
          </a:xfrm>
          <a:prstGeom prst="rect">
            <a:avLst/>
          </a:prstGeom>
          <a:noFill/>
        </p:spPr>
      </p:pic>
      <p:pic>
        <p:nvPicPr>
          <p:cNvPr id="1027" name="Picture 3" descr="C:\Users\Казакова\Documents\НЕОТЛОЖКА\НЕОТЛОЖКА+\Малый бизнес\Социальное предприятие\ЦИСС\IMG_20221011_105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6267" y="1589616"/>
            <a:ext cx="4402666" cy="330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Вызова ОМС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58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262467"/>
            <a:ext cx="9144000" cy="1066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Научись спасать жизнь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Казакова\Documents\НЕОТЛОЖКА\НЕОТЛОЖКА+\Малый бизнес\Стальное дерево\IMG-20221124-WA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66" y="1388533"/>
            <a:ext cx="3716867" cy="4783667"/>
          </a:xfrm>
          <a:prstGeom prst="rect">
            <a:avLst/>
          </a:prstGeom>
          <a:noFill/>
        </p:spPr>
      </p:pic>
      <p:pic>
        <p:nvPicPr>
          <p:cNvPr id="1027" name="Picture 3" descr="C:\Users\Казакова\Documents\НЕОТЛОЖКА\НЕОТЛОЖКА+\Малый бизнес\Стальное дерево\SFEIrgsfA6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1858" y="1413933"/>
            <a:ext cx="6090224" cy="4752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E1A0A3-1D0A-469C-BB48-110261F48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36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ru-RU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Профиль целевой аудитории</a:t>
            </a:r>
            <a:endParaRPr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3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0B2E7A8-5203-49AC-9ABD-E7953A75B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4544518"/>
              </p:ext>
            </p:extLst>
          </p:nvPr>
        </p:nvGraphicFramePr>
        <p:xfrm>
          <a:off x="1266093" y="1391824"/>
          <a:ext cx="9061938" cy="450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8CB00DE-90AB-4328-8ADD-44D6E1652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7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4550556-2F82-4C88-A9B5-889A7B5EB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05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129</Words>
  <Application>Microsoft Office PowerPoint</Application>
  <PresentationFormat>Произвольный</PresentationFormat>
  <Paragraphs>32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Работа в Альянсе с ГУЗ «ЛОССМП и МК»</vt:lpstr>
      <vt:lpstr>Вызова ОМС</vt:lpstr>
      <vt:lpstr>Слайд 4</vt:lpstr>
      <vt:lpstr>Научись спасать жизнь</vt:lpstr>
      <vt:lpstr>Слайд 6</vt:lpstr>
      <vt:lpstr>Профиль целевой аудитории</vt:lpstr>
      <vt:lpstr>Слайд 8</vt:lpstr>
      <vt:lpstr>Слайд 9</vt:lpstr>
      <vt:lpstr>Слайд 10</vt:lpstr>
      <vt:lpstr>Слайд 11</vt:lpstr>
      <vt:lpstr>Слайд 12</vt:lpstr>
      <vt:lpstr>О нас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Казакова</cp:lastModifiedBy>
  <cp:revision>14</cp:revision>
  <dcterms:created xsi:type="dcterms:W3CDTF">2022-05-21T15:20:58Z</dcterms:created>
  <dcterms:modified xsi:type="dcterms:W3CDTF">2023-04-14T07:07:00Z</dcterms:modified>
</cp:coreProperties>
</file>