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04/22/2025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sy_child_panevina_bo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aiwith_love" TargetMode="External"/><Relationship Id="rId4" Type="http://schemas.openxmlformats.org/officeDocument/2006/relationships/hyperlink" Target="https://t.me/Psy_panevina_assistant_bot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989110"/>
            <a:ext cx="11319642" cy="5527304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08483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181939"/>
            <a:ext cx="10536849" cy="353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Эмпатичные ИИ боты-ассистенты для экспертов.</a:t>
            </a:r>
          </a:p>
          <a:p>
            <a:pPr>
              <a:lnSpc>
                <a:spcPct val="1500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На примере ИИ бота </a:t>
            </a:r>
            <a:r>
              <a:rPr lang="ru-RU" sz="4800" dirty="0" err="1">
                <a:solidFill>
                  <a:schemeClr val="bg1"/>
                </a:solidFill>
                <a:latin typeface="Playfair Display" pitchFamily="2" charset="-52"/>
              </a:rPr>
              <a:t>SoulBot</a:t>
            </a:r>
            <a:r>
              <a:rPr lang="ru-RU" sz="4800" dirty="0">
                <a:solidFill>
                  <a:schemeClr val="bg1"/>
                </a:solidFill>
                <a:latin typeface="Playfair Display" pitchFamily="2" charset="-52"/>
              </a:rPr>
              <a:t>. </a:t>
            </a:r>
          </a:p>
          <a:p>
            <a:pPr>
              <a:lnSpc>
                <a:spcPts val="5700"/>
              </a:lnSpc>
            </a:pP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809257"/>
            <a:ext cx="7440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Падерина Любовь Евгеньевна, Челябинск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5128900"/>
            <a:ext cx="9887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Playfair Display" pitchFamily="2" charset="-52"/>
              </a:rPr>
              <a:t>ИИ и цифровые решения для здоровья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89" y="588577"/>
            <a:ext cx="940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89" y="1111798"/>
            <a:ext cx="5390894" cy="324219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marL="342900" indent="-342900">
              <a:buFont typeface="+mj-lt"/>
              <a:buAutoNum type="arabicPeriod"/>
            </a:pPr>
            <a:r>
              <a:rPr lang="ru-RU" dirty="0"/>
              <a:t>Проведено исследование болей и запросов женщин и экспертов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Сформирована концепция и позиционирование проекта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Разработан прототип бота </a:t>
            </a:r>
            <a:r>
              <a:rPr lang="ru-RU" dirty="0" err="1"/>
              <a:t>SoulBot</a:t>
            </a:r>
            <a:r>
              <a:rPr lang="en-US" dirty="0"/>
              <a:t> https://t.me/SoulBotHelp_bot</a:t>
            </a:r>
            <a:r>
              <a:rPr lang="ru-RU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Разработан проект ассистента-психолога. </a:t>
            </a:r>
            <a:r>
              <a:rPr lang="en-US" dirty="0">
                <a:hlinkClick r:id="rId3"/>
              </a:rPr>
              <a:t>https://t.me/psy_child_panevina_bot</a:t>
            </a:r>
            <a:endParaRPr lang="ru-RU" dirty="0"/>
          </a:p>
          <a:p>
            <a:r>
              <a:rPr lang="ru-RU" dirty="0"/>
              <a:t>      </a:t>
            </a:r>
            <a:r>
              <a:rPr lang="en-US" dirty="0">
                <a:hlinkClick r:id="rId4"/>
              </a:rPr>
              <a:t>https://t.me/Psy_panevina_assistant_bot</a:t>
            </a:r>
            <a:endParaRPr lang="ru-RU" dirty="0"/>
          </a:p>
          <a:p>
            <a:r>
              <a:rPr lang="ru-RU" dirty="0"/>
              <a:t>5.  Составлен сценарий для бота, интеграция с n8n и </a:t>
            </a:r>
            <a:r>
              <a:rPr lang="ru-RU" dirty="0" err="1"/>
              <a:t>OpenAI</a:t>
            </a:r>
            <a:r>
              <a:rPr lang="ru-RU" dirty="0"/>
              <a:t>.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6096001" y="1160947"/>
            <a:ext cx="5708945" cy="170365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СМИ</a:t>
            </a:r>
          </a:p>
          <a:p>
            <a:r>
              <a:rPr lang="ru-RU" dirty="0"/>
              <a:t>На текущем этапе публикаций в СМИ нет, но планируется продвижение через тематические интервью и партнёрства с НКО.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88" y="4503590"/>
            <a:ext cx="11205857" cy="210216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Статистические данные:</a:t>
            </a:r>
          </a:p>
          <a:p>
            <a:r>
              <a:rPr lang="ru-RU" dirty="0"/>
              <a:t>Проведено анкетирование среди целевой аудитории (эксперты и клиентки) — более 30 ответов.</a:t>
            </a:r>
          </a:p>
          <a:p>
            <a:r>
              <a:rPr lang="ru-RU" dirty="0"/>
              <a:t>100% опрошенных женщин положительно оценили идею анонимной поддержки через чат-бот. Особо оценили доступность и простоту.</a:t>
            </a:r>
          </a:p>
          <a:p>
            <a:r>
              <a:rPr lang="ru-RU" dirty="0"/>
              <a:t>83% женщин сказали, что воспользовались бы таким ботом в кризисной ситуации.</a:t>
            </a:r>
          </a:p>
          <a:p>
            <a:r>
              <a:rPr lang="ru-RU" dirty="0"/>
              <a:t>5+ экспертов выразили готовность использовать такого помощника в своей практике.</a:t>
            </a:r>
          </a:p>
          <a:p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6095999" y="2913756"/>
            <a:ext cx="5708947" cy="144023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Соцсети:</a:t>
            </a:r>
          </a:p>
          <a:p>
            <a:r>
              <a:rPr lang="ru-RU" dirty="0"/>
              <a:t>Telegram-канал </a:t>
            </a:r>
            <a:r>
              <a:rPr lang="en-US" dirty="0">
                <a:hlinkClick r:id="rId5"/>
              </a:rPr>
              <a:t>https://t.me/aiwith_love</a:t>
            </a:r>
            <a:r>
              <a:rPr lang="en-US" dirty="0"/>
              <a:t> - </a:t>
            </a:r>
            <a:r>
              <a:rPr lang="ru-RU" dirty="0"/>
              <a:t>где освещаются проекты в работе.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378341"/>
            <a:ext cx="3699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Прототип бота </a:t>
            </a:r>
            <a:r>
              <a:rPr lang="en-US" sz="2800" dirty="0" err="1">
                <a:solidFill>
                  <a:srgbClr val="A72E88"/>
                </a:solidFill>
                <a:latin typeface="Playfair Display SemiBold" pitchFamily="2" charset="-52"/>
              </a:rPr>
              <a:t>SoulBot</a:t>
            </a:r>
            <a:r>
              <a:rPr lang="en-US" sz="2800" dirty="0">
                <a:solidFill>
                  <a:srgbClr val="A72E88"/>
                </a:solidFill>
                <a:latin typeface="Playfair Display SemiBold" pitchFamily="2" charset="-52"/>
              </a:rPr>
              <a:t>.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2" name="Прямоугольник: скругленные углы 19">
            <a:extLst>
              <a:ext uri="{FF2B5EF4-FFF2-40B4-BE49-F238E27FC236}">
                <a16:creationId xmlns:a16="http://schemas.microsoft.com/office/drawing/2014/main" id="{8EC6505F-7D15-4571-88B0-229F64171976}"/>
              </a:ext>
            </a:extLst>
          </p:cNvPr>
          <p:cNvSpPr/>
          <p:nvPr/>
        </p:nvSpPr>
        <p:spPr>
          <a:xfrm>
            <a:off x="599089" y="901562"/>
            <a:ext cx="5112598" cy="580116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Что реализовано:</a:t>
            </a:r>
            <a:endParaRPr lang="en-US" b="1" dirty="0"/>
          </a:p>
          <a:p>
            <a:pPr marL="342900" indent="-342900">
              <a:buAutoNum type="arabicPeriod"/>
            </a:pPr>
            <a:r>
              <a:rPr lang="ru-RU" dirty="0"/>
              <a:t>Создан бот, описание, </a:t>
            </a:r>
            <a:r>
              <a:rPr lang="ru-RU" dirty="0" err="1"/>
              <a:t>аватарка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Разработана первая итерация алгоритма бота</a:t>
            </a:r>
          </a:p>
          <a:p>
            <a:pPr marL="342900" indent="-342900">
              <a:buAutoNum type="arabicPeriod"/>
            </a:pPr>
            <a:r>
              <a:rPr lang="ru-RU" dirty="0"/>
              <a:t>Выделены следующие ветки:</a:t>
            </a:r>
          </a:p>
          <a:p>
            <a:r>
              <a:rPr lang="ru-RU" dirty="0"/>
              <a:t>🧘 Мне тревожно  </a:t>
            </a:r>
          </a:p>
          <a:p>
            <a:r>
              <a:rPr lang="ru-RU" dirty="0"/>
              <a:t>💬 Просто поговорить  </a:t>
            </a:r>
          </a:p>
          <a:p>
            <a:r>
              <a:rPr lang="ru-RU" dirty="0"/>
              <a:t>🧠 Поговорить с экспертом  </a:t>
            </a:r>
          </a:p>
          <a:p>
            <a:r>
              <a:rPr lang="ru-RU" dirty="0"/>
              <a:t>🆘 Срочно нужна помощь  </a:t>
            </a:r>
          </a:p>
          <a:p>
            <a:r>
              <a:rPr lang="ru-RU" dirty="0"/>
              <a:t>🔒 Включить режим маскировки</a:t>
            </a:r>
          </a:p>
          <a:p>
            <a:r>
              <a:rPr lang="ru-RU" dirty="0"/>
              <a:t>3. Реализованы в тестовом режиме ветки</a:t>
            </a:r>
          </a:p>
          <a:p>
            <a:r>
              <a:rPr lang="ru-RU" dirty="0"/>
              <a:t>💬 Просто поговорить  </a:t>
            </a:r>
          </a:p>
          <a:p>
            <a:r>
              <a:rPr lang="ru-RU" dirty="0"/>
              <a:t>🧠 Поговорить с экспертом (список экспертов, ссылки на их ИИ ассистентов-ботов, которые могут помочь 24/7)  </a:t>
            </a:r>
          </a:p>
          <a:p>
            <a:r>
              <a:rPr lang="ru-RU" dirty="0"/>
              <a:t> 🆘 Срочно нужна помощь (информация об экстренных службах)  </a:t>
            </a:r>
          </a:p>
          <a:p>
            <a:r>
              <a:rPr lang="ru-RU" dirty="0"/>
              <a:t>4. Распознавание голосовых сообщений </a:t>
            </a:r>
          </a:p>
          <a:p>
            <a:r>
              <a:rPr lang="ru-RU" dirty="0"/>
              <a:t>5. Определяет уровень критичности и тревожности ситуации</a:t>
            </a:r>
          </a:p>
          <a:p>
            <a:endParaRPr lang="ru-RU" dirty="0"/>
          </a:p>
        </p:txBody>
      </p:sp>
      <p:sp>
        <p:nvSpPr>
          <p:cNvPr id="13" name="Прямоугольник: скругленные углы 19">
            <a:extLst>
              <a:ext uri="{FF2B5EF4-FFF2-40B4-BE49-F238E27FC236}">
                <a16:creationId xmlns:a16="http://schemas.microsoft.com/office/drawing/2014/main" id="{EFA8D49C-8D48-47FB-BC98-C94F1AEA420C}"/>
              </a:ext>
            </a:extLst>
          </p:cNvPr>
          <p:cNvSpPr/>
          <p:nvPr/>
        </p:nvSpPr>
        <p:spPr>
          <a:xfrm>
            <a:off x="6174827" y="945932"/>
            <a:ext cx="5112598" cy="325500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Будет разработано в ближайшей итерации:</a:t>
            </a:r>
            <a:endParaRPr lang="en-US" b="1" dirty="0"/>
          </a:p>
          <a:p>
            <a:r>
              <a:rPr lang="ru-RU" dirty="0"/>
              <a:t>1. Подключение памяти для запоминания диалогов</a:t>
            </a:r>
          </a:p>
          <a:p>
            <a:r>
              <a:rPr lang="ru-RU" dirty="0"/>
              <a:t>2. Расширение базы экспертов</a:t>
            </a:r>
          </a:p>
          <a:p>
            <a:r>
              <a:rPr lang="ru-RU" dirty="0"/>
              <a:t>3. Доработка инструкций ассистентов</a:t>
            </a:r>
          </a:p>
          <a:p>
            <a:r>
              <a:rPr lang="ru-RU" dirty="0"/>
              <a:t>4. Тестирование работы разных моделей</a:t>
            </a:r>
          </a:p>
          <a:p>
            <a:r>
              <a:rPr lang="ru-RU" dirty="0"/>
              <a:t>5. Доработка уже реализованных веток</a:t>
            </a:r>
          </a:p>
          <a:p>
            <a:r>
              <a:rPr lang="ru-RU" dirty="0"/>
              <a:t>6. Разработка инструкции при сложных ситуация(в коллаборации с экспертами/психологами)</a:t>
            </a:r>
          </a:p>
        </p:txBody>
      </p:sp>
      <p:sp>
        <p:nvSpPr>
          <p:cNvPr id="14" name="Прямоугольник: скругленные углы 19">
            <a:extLst>
              <a:ext uri="{FF2B5EF4-FFF2-40B4-BE49-F238E27FC236}">
                <a16:creationId xmlns:a16="http://schemas.microsoft.com/office/drawing/2014/main" id="{B0045CF9-2A62-4642-B2CE-2113307C4AD3}"/>
              </a:ext>
            </a:extLst>
          </p:cNvPr>
          <p:cNvSpPr/>
          <p:nvPr/>
        </p:nvSpPr>
        <p:spPr>
          <a:xfrm>
            <a:off x="6178108" y="4287978"/>
            <a:ext cx="5112598" cy="231009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Перспективы разработки:</a:t>
            </a:r>
            <a:endParaRPr lang="en-US" b="1" dirty="0"/>
          </a:p>
          <a:p>
            <a:pPr marL="342900" indent="-342900">
              <a:buAutoNum type="arabicPeriod"/>
            </a:pPr>
            <a:r>
              <a:rPr lang="ru-RU" dirty="0"/>
              <a:t>Режим маскировки</a:t>
            </a:r>
          </a:p>
          <a:p>
            <a:pPr marL="342900" indent="-342900">
              <a:buAutoNum type="arabicPeriod"/>
            </a:pPr>
            <a:r>
              <a:rPr lang="ru-RU" dirty="0"/>
              <a:t>Обращение в экстренные службы без звонка</a:t>
            </a:r>
          </a:p>
          <a:p>
            <a:pPr marL="342900" indent="-342900">
              <a:buAutoNum type="arabicPeriod"/>
            </a:pPr>
            <a:r>
              <a:rPr lang="ru-RU" dirty="0"/>
              <a:t>Консультации в рамках веток «Мне тревожно» и «Просто поговорить» (рекомендации, практики, медитации)</a:t>
            </a:r>
          </a:p>
          <a:p>
            <a:pPr marL="342900" indent="-342900">
              <a:buAutoNum type="arabicPeriod"/>
            </a:pPr>
            <a:r>
              <a:rPr lang="ru-RU" dirty="0"/>
              <a:t>Определение геолокации</a:t>
            </a:r>
          </a:p>
        </p:txBody>
      </p:sp>
    </p:spTree>
    <p:extLst>
      <p:ext uri="{BB962C8B-B14F-4D97-AF65-F5344CB8AC3E}">
        <p14:creationId xmlns:p14="http://schemas.microsoft.com/office/powerpoint/2010/main" val="3093972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b="1" dirty="0" err="1"/>
              <a:t>Instagram</a:t>
            </a:r>
            <a:r>
              <a:rPr lang="ru-RU" b="1" dirty="0"/>
              <a:t> / </a:t>
            </a:r>
            <a:r>
              <a:rPr lang="ru-RU" b="1" dirty="0" err="1"/>
              <a:t>Reels</a:t>
            </a:r>
            <a:r>
              <a:rPr lang="ru-RU" b="1" dirty="0"/>
              <a:t>, </a:t>
            </a:r>
            <a:r>
              <a:rPr lang="ru-RU" b="1" dirty="0" err="1"/>
              <a:t>Stories</a:t>
            </a:r>
            <a:r>
              <a:rPr lang="ru-RU" b="1" dirty="0"/>
              <a:t>, посты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Публикации об идее проекта, закулисье разработки, участие в конкурсе, польза для женщин и экспертов. Использование личного бренда для вовлечения и доверия.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b="1" dirty="0"/>
              <a:t>Telegram-</a:t>
            </a:r>
            <a:r>
              <a:rPr lang="ru-RU" b="1" dirty="0"/>
              <a:t>канал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Публикации об идее проекта. Тестирование прототипа </a:t>
            </a:r>
            <a:r>
              <a:rPr lang="ru-RU" dirty="0" err="1"/>
              <a:t>SoulBot</a:t>
            </a:r>
            <a:r>
              <a:rPr lang="ru-RU" dirty="0"/>
              <a:t>, сбор обратной связи от подписчиц, мини-серии </a:t>
            </a:r>
            <a:r>
              <a:rPr lang="ru-RU" dirty="0" err="1"/>
              <a:t>сторис</a:t>
            </a:r>
            <a:r>
              <a:rPr lang="ru-RU" dirty="0"/>
              <a:t>, объясняющие идею проекта.</a:t>
            </a:r>
            <a:endParaRPr lang="ru-RU" b="1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b="1" dirty="0"/>
              <a:t>Выступления, подкасты, интервью</a:t>
            </a: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Планируется участие в подкастах на темы ИИ, ментального здоровья, женской поддержки. Цель — донести идею проекта и привлечь экспертов к совместному созданию ботов.</a:t>
            </a: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4247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Экспертные знания и методики</a:t>
            </a:r>
            <a:br>
              <a:rPr lang="ru-RU" dirty="0"/>
            </a:br>
            <a:r>
              <a:rPr lang="ru-RU" dirty="0"/>
              <a:t>База сценариев и структура, переданная специалистами (психологи, коучи, сексологи).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4182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Технические платформы</a:t>
            </a:r>
            <a:br>
              <a:rPr lang="ru-RU" dirty="0"/>
            </a:br>
            <a:r>
              <a:rPr lang="ru-RU" dirty="0"/>
              <a:t>Используются </a:t>
            </a:r>
            <a:r>
              <a:rPr lang="ru-RU" dirty="0" err="1"/>
              <a:t>Спринтбокс</a:t>
            </a:r>
            <a:r>
              <a:rPr lang="ru-RU" dirty="0"/>
              <a:t>, n8n, </a:t>
            </a:r>
            <a:r>
              <a:rPr lang="ru-RU" dirty="0" err="1"/>
              <a:t>OpenAI</a:t>
            </a:r>
            <a:r>
              <a:rPr lang="ru-RU" dirty="0"/>
              <a:t>, </a:t>
            </a:r>
            <a:r>
              <a:rPr lang="ru-RU" dirty="0" err="1"/>
              <a:t>Salebot</a:t>
            </a:r>
            <a:r>
              <a:rPr lang="ru-RU" dirty="0"/>
              <a:t>, Telegram </a:t>
            </a:r>
            <a:r>
              <a:rPr lang="ru-RU" dirty="0" err="1"/>
              <a:t>Bot</a:t>
            </a:r>
            <a:r>
              <a:rPr lang="ru-RU" dirty="0"/>
              <a:t> API — всё протестировано и готово к работе.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91209" y="4662865"/>
            <a:ext cx="4182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Личное участие и опыт</a:t>
            </a:r>
            <a:br>
              <a:rPr lang="ru-RU" dirty="0"/>
            </a:br>
            <a:r>
              <a:rPr lang="ru-RU" dirty="0"/>
              <a:t>Проект создаётся и координируется разработчиком ИИ-ботов с опытом автоматизации и общения с экспертами.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049906" y="2099909"/>
            <a:ext cx="5293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Необходимы партнёрства с НКО и специалистами</a:t>
            </a:r>
            <a:br>
              <a:rPr lang="ru-RU" dirty="0"/>
            </a:br>
            <a:r>
              <a:rPr lang="ru-RU" dirty="0"/>
              <a:t>Для внедрения </a:t>
            </a:r>
            <a:r>
              <a:rPr lang="ru-RU" dirty="0" err="1"/>
              <a:t>SoulBot</a:t>
            </a:r>
            <a:r>
              <a:rPr lang="ru-RU" dirty="0"/>
              <a:t> и создания новых тематических ботов — нужны партнёры и эксперты.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6076006" y="3297925"/>
            <a:ext cx="5115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Финансовые ресурсы</a:t>
            </a:r>
            <a:br>
              <a:rPr lang="ru-RU" dirty="0"/>
            </a:br>
            <a:r>
              <a:rPr lang="ru-RU" dirty="0"/>
              <a:t>Нужны для оплаты серверов, подписок, масштабирования и поддержки работы ИИ на длительной дистанции.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096000" y="4655425"/>
            <a:ext cx="49298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Продвижение и информационная поддержка</a:t>
            </a:r>
            <a:br>
              <a:rPr lang="ru-RU" dirty="0"/>
            </a:br>
            <a:r>
              <a:rPr lang="ru-RU" dirty="0"/>
              <a:t>Нужны площадки и люди, готовые делиться проектом, чтобы как можно больше женщин могли получить помощь.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57353" y="1744826"/>
            <a:ext cx="855642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Падерина Любовь Евгеньевна</a:t>
            </a:r>
          </a:p>
          <a:p>
            <a:br>
              <a:rPr lang="ru-RU" dirty="0"/>
            </a:br>
            <a:r>
              <a:rPr lang="ru-RU" dirty="0"/>
              <a:t>Индивидуальный предприниматель (ИП), эксперт по искусственному интеллекту, автоматизации и созданию чат-ботов.</a:t>
            </a:r>
          </a:p>
          <a:p>
            <a:br>
              <a:rPr lang="ru-RU" dirty="0"/>
            </a:br>
            <a:r>
              <a:rPr lang="ru-RU" dirty="0"/>
              <a:t>📍 Россия, Челябинск</a:t>
            </a:r>
          </a:p>
          <a:p>
            <a:br>
              <a:rPr lang="ru-RU" dirty="0"/>
            </a:br>
            <a:r>
              <a:rPr lang="ru-RU" dirty="0"/>
              <a:t>🎂 Год рождения: 1994</a:t>
            </a:r>
          </a:p>
          <a:p>
            <a:br>
              <a:rPr lang="ru-RU" dirty="0"/>
            </a:br>
            <a:r>
              <a:rPr lang="ru-RU" dirty="0"/>
              <a:t>🔍 Интересы: ИИ, женская поддержка, ментальное здоровье, автоматизация, этичные технологии</a:t>
            </a:r>
          </a:p>
          <a:p>
            <a:br>
              <a:rPr lang="ru-RU" dirty="0"/>
            </a:br>
            <a:r>
              <a:rPr lang="ru-RU" dirty="0"/>
              <a:t>💼 Успешные проекты: чат-боты для психологов; автоматизация записи, рассылок и обратной связи. </a:t>
            </a:r>
            <a:r>
              <a:rPr lang="en-US" dirty="0"/>
              <a:t>https://t.me/psy_child_panevina_bot</a:t>
            </a:r>
            <a:endParaRPr lang="ru-RU" dirty="0"/>
          </a:p>
          <a:p>
            <a:br>
              <a:rPr lang="ru-RU" dirty="0"/>
            </a:br>
            <a:r>
              <a:rPr lang="ru-RU" dirty="0"/>
              <a:t>🌐 </a:t>
            </a:r>
            <a:r>
              <a:rPr lang="ru-RU" dirty="0" err="1"/>
              <a:t>Instagram</a:t>
            </a:r>
            <a:r>
              <a:rPr lang="ru-RU" dirty="0"/>
              <a:t>: @l</a:t>
            </a:r>
            <a:r>
              <a:rPr lang="en-US" dirty="0" err="1"/>
              <a:t>yuba.tim</a:t>
            </a:r>
            <a:br>
              <a:rPr lang="ru-RU" dirty="0"/>
            </a:br>
            <a:r>
              <a:rPr lang="ru-RU" dirty="0"/>
              <a:t>Telegram-канал: </a:t>
            </a:r>
            <a:r>
              <a:rPr lang="en-US" dirty="0"/>
              <a:t>https://t.me/aiwith_love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99090" y="1111797"/>
            <a:ext cx="2616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Руководитель проекта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12FECEB-4E14-4D2C-9505-826AAE8DFD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9039" b="32318"/>
          <a:stretch/>
        </p:blipFill>
        <p:spPr>
          <a:xfrm>
            <a:off x="457003" y="1584576"/>
            <a:ext cx="1630154" cy="191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850882" y="637025"/>
            <a:ext cx="5117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Что я представляю на конкурсе?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110043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Глобальный проект по созданию ИИ-ботов-ассистентов</a:t>
            </a:r>
            <a:r>
              <a:rPr lang="ru-RU" dirty="0"/>
              <a:t> для женщин и экспертов.</a:t>
            </a:r>
          </a:p>
          <a:p>
            <a:endParaRPr lang="ru-RU" dirty="0"/>
          </a:p>
          <a:p>
            <a:r>
              <a:rPr lang="ru-RU" dirty="0"/>
              <a:t>Чтобы показать, как это работает на практике, я выбрала </a:t>
            </a:r>
            <a:r>
              <a:rPr lang="ru-RU" b="1" dirty="0"/>
              <a:t>пример — </a:t>
            </a:r>
            <a:r>
              <a:rPr lang="ru-RU" b="1" dirty="0" err="1"/>
              <a:t>SoulBot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Это бот, который будет поддерживать женщин, столкнувшихся с домашним насилием. Он будет говорить тёплым, понятным языком, помогать сориентироваться, сможет дать ресурсы и главное — не оставляет одну.</a:t>
            </a:r>
          </a:p>
          <a:p>
            <a:r>
              <a:rPr lang="ru-RU" dirty="0"/>
              <a:t>Но это лишь </a:t>
            </a:r>
            <a:r>
              <a:rPr lang="ru-RU" b="1" dirty="0"/>
              <a:t>одна из реализаций идеи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На базе этой технологии можно создавать: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ИИ ботов-психологов для первой поддержки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Ботов для женщин в декрете — с заботой, советами, дыхательными практиками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Ботов для профилактики выгорания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ИИ-помощников для специалистов, чтобы быть ближе к клиентам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и т.д.</a:t>
            </a:r>
          </a:p>
        </p:txBody>
      </p:sp>
    </p:spTree>
    <p:extLst>
      <p:ext uri="{BB962C8B-B14F-4D97-AF65-F5344CB8AC3E}">
        <p14:creationId xmlns:p14="http://schemas.microsoft.com/office/powerpoint/2010/main" val="8629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1448127"/>
            <a:ext cx="10731062" cy="4721446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612097" y="1568221"/>
            <a:ext cx="9295656" cy="6463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Женщины часто сталкиваются с трудностями в получении своевременной поддержки: страх осуждения, отсутствие времени, недоверие, нехватка доступных ресурсов.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612097" y="2397335"/>
            <a:ext cx="929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Помогающие специалисты не всегда могут обеспечить личный контакт 24/7, особенно в кризисных ситуациях. Это ограничивает их возможности влиять на жизнь клиента в нужный момент.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618346" y="3439239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Каждая третья женщина в России сталкивалась с насилием со стороны партнёра. </a:t>
            </a:r>
            <a:r>
              <a:rPr lang="ru-RU" dirty="0">
                <a:solidFill>
                  <a:schemeClr val="bg1"/>
                </a:solidFill>
              </a:rPr>
              <a:t>(данные ВОЗ и Росстата)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1494584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43161" y="2351747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43161" y="333733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BA4B06-E76E-4A29-8AD5-04B37965CEE0}"/>
              </a:ext>
            </a:extLst>
          </p:cNvPr>
          <p:cNvSpPr txBox="1"/>
          <p:nvPr/>
        </p:nvSpPr>
        <p:spPr>
          <a:xfrm>
            <a:off x="943161" y="4054879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9EEAB2-4EE4-4EF6-A886-1B589A37513E}"/>
              </a:ext>
            </a:extLst>
          </p:cNvPr>
          <p:cNvSpPr txBox="1"/>
          <p:nvPr/>
        </p:nvSpPr>
        <p:spPr>
          <a:xfrm>
            <a:off x="1618346" y="4360686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Более 40% женщин, переживших насилие, не обращаются за помощью вообще.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3B16B-8A96-4B49-B6C4-2653085815B5}"/>
              </a:ext>
            </a:extLst>
          </p:cNvPr>
          <p:cNvSpPr txBox="1"/>
          <p:nvPr/>
        </p:nvSpPr>
        <p:spPr>
          <a:xfrm>
            <a:off x="1618346" y="4987091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Только 15% обращений к психологу происходят в первые 3 суток </a:t>
            </a:r>
            <a:r>
              <a:rPr lang="ru-RU" dirty="0">
                <a:solidFill>
                  <a:schemeClr val="bg1"/>
                </a:solidFill>
              </a:rPr>
              <a:t>после кризисной ситуации — когда нужна срочная поддержка.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8C70EE-8A6E-4AC9-903F-9098EFEEDC40}"/>
              </a:ext>
            </a:extLst>
          </p:cNvPr>
          <p:cNvSpPr txBox="1"/>
          <p:nvPr/>
        </p:nvSpPr>
        <p:spPr>
          <a:xfrm>
            <a:off x="943161" y="4815705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110043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Женщины-эксперты в помогающих профессиях: психологи, коучи, врачи, специалисты по женскому здоровью, которые хотят масштабировать свою заботу.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Женщины, нуждающиеся в быстрой, деликатной и анонимной поддержке.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НКО и инициативные группы, работающие в сфере женского благополучия и права.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Пример: бот «</a:t>
            </a:r>
            <a:r>
              <a:rPr lang="ru-RU" dirty="0" err="1"/>
              <a:t>SoulBot</a:t>
            </a:r>
            <a:r>
              <a:rPr lang="ru-RU" dirty="0"/>
              <a:t>» ориентирован на женщин, попавших в ситуацию домашнего насилия, которым важна безопасность, анонимность и доступ к ресурсам.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Инициатива (хорошая, продуманная идея, но проект еще не реализован полностью, создана </a:t>
            </a:r>
            <a:r>
              <a:rPr lang="en-US" sz="2000" dirty="0"/>
              <a:t>MVP </a:t>
            </a:r>
            <a:r>
              <a:rPr lang="ru-RU" sz="2000" dirty="0"/>
              <a:t>модель)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142490"/>
            <a:ext cx="110787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Сделать экспертную помощь </a:t>
            </a:r>
            <a:r>
              <a:rPr lang="ru-RU" sz="2000" dirty="0"/>
              <a:t>(психологическую, эмоциональную, информационную) — доступной, деликатной и человечной с помощью ИИ и чат-ботов.</a:t>
            </a:r>
          </a:p>
          <a:p>
            <a:r>
              <a:rPr lang="ru-RU" sz="2000" b="1" dirty="0"/>
              <a:t>Создавать инструменты</a:t>
            </a:r>
            <a:r>
              <a:rPr lang="ru-RU" sz="2000" dirty="0"/>
              <a:t>, которые позволяют экспертам быть рядом, а женщинам — не оставаться одними.</a:t>
            </a:r>
            <a:br>
              <a:rPr lang="ru-RU" sz="2000" dirty="0"/>
            </a:br>
            <a:r>
              <a:rPr lang="ru-RU" sz="2000" dirty="0"/>
              <a:t>Технологии не должны быть холодными — они могут заботиться. Я показываю, как именно.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14789" y="321129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14789" y="4288987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26310" y="521425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52847" y="3211293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912328" y="416344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919505" y="492441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1282" y="2826600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330493" y="3407509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Расширить доступ женщин к качественной поддержке через технологии.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03252" y="5214256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Упростить процесс получения помощи в сложной жизненной ситуации.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597554" y="3518976"/>
            <a:ext cx="5965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Разработать и внедрить ИИ-ботов для поддержки женщин и работы с экспертами.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597554" y="4270713"/>
            <a:ext cx="62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Обеспечить безопасность, анонимность и удобство использования.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11443" y="5058296"/>
            <a:ext cx="6386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Провести тестирование и получить обратную связь от целевых групп.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94B381-9742-4B25-B4EB-3CE1876FA6D8}"/>
              </a:ext>
            </a:extLst>
          </p:cNvPr>
          <p:cNvSpPr txBox="1"/>
          <p:nvPr/>
        </p:nvSpPr>
        <p:spPr>
          <a:xfrm>
            <a:off x="1352024" y="424126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Помочь экспертам сопровождать клиентов без выгорания и перегрузки.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2029C0-2AF8-469A-B246-C030E1005617}"/>
              </a:ext>
            </a:extLst>
          </p:cNvPr>
          <p:cNvSpPr txBox="1"/>
          <p:nvPr/>
        </p:nvSpPr>
        <p:spPr>
          <a:xfrm>
            <a:off x="4919505" y="5768329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728EEB-8B1A-42A8-ADD7-22B32377A22A}"/>
              </a:ext>
            </a:extLst>
          </p:cNvPr>
          <p:cNvSpPr txBox="1"/>
          <p:nvPr/>
        </p:nvSpPr>
        <p:spPr>
          <a:xfrm>
            <a:off x="5618924" y="5757635"/>
            <a:ext cx="6386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Расширить функциональность и подготовить модель к масштабированию в другие регионы и тематики (психология, здоровье, материнство, профилактика насилия и пр.).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1371197"/>
            <a:ext cx="9658564" cy="141176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🔹 </a:t>
            </a:r>
            <a:r>
              <a:rPr lang="ru-RU" b="1" dirty="0"/>
              <a:t>Что за проект:</a:t>
            </a:r>
            <a:br>
              <a:rPr lang="ru-RU" dirty="0"/>
            </a:br>
            <a:r>
              <a:rPr lang="ru-RU" dirty="0"/>
              <a:t>Создание ИИ-ботов-ассистентов, которые помогают экспертам быть ближе к людям и обеспечивают женщинам доступ к поддержке 24/7 — анонимно, бережно и без ожидания.</a:t>
            </a: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080147"/>
            <a:ext cx="9658564" cy="141176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🔹 </a:t>
            </a:r>
            <a:r>
              <a:rPr lang="ru-RU" b="1" dirty="0"/>
              <a:t>Механика проекта:</a:t>
            </a:r>
            <a:br>
              <a:rPr lang="ru-RU" dirty="0"/>
            </a:br>
            <a:r>
              <a:rPr lang="ru-RU" dirty="0"/>
              <a:t>Эксперт передаёт свои знания и подход, на базе которых создаётся сценарий общения. Бот работает в Telegram или другие мессенджеры, подключается к ИИ и автоматизации, чтобы сопровождать пользователя как настоящий помощник.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4765016"/>
            <a:ext cx="9658564" cy="141176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🔹 </a:t>
            </a:r>
            <a:r>
              <a:rPr lang="ru-RU" b="1" dirty="0"/>
              <a:t>Как реализуется:</a:t>
            </a:r>
            <a:br>
              <a:rPr lang="ru-RU" dirty="0"/>
            </a:br>
            <a:r>
              <a:rPr lang="ru-RU" dirty="0"/>
              <a:t>Проект реализуется через разработку и запуск ИИ ботов-ассистентов на платформе n8n + </a:t>
            </a:r>
            <a:r>
              <a:rPr lang="ru-RU" dirty="0" err="1"/>
              <a:t>OpenAI</a:t>
            </a:r>
            <a:r>
              <a:rPr lang="ru-RU" dirty="0"/>
              <a:t>, в сотрудничестве с психологами, коучами и НКО. </a:t>
            </a:r>
          </a:p>
          <a:p>
            <a:pPr algn="ctr"/>
            <a:r>
              <a:rPr lang="ru-RU" dirty="0"/>
              <a:t>Есть первые реализованные проекты(ассистент психолога). </a:t>
            </a:r>
            <a:br>
              <a:rPr lang="ru-RU" dirty="0"/>
            </a:br>
            <a:r>
              <a:rPr lang="en-US" dirty="0"/>
              <a:t>https://t.me/Psy_panevina_assistant_bot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351722"/>
            <a:ext cx="4845269" cy="291547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Описание запуска проекта:</a:t>
            </a:r>
          </a:p>
          <a:p>
            <a:r>
              <a:rPr lang="ru-RU" dirty="0"/>
              <a:t>Проект начинается с выявления болей и потребностей целевой аудитории.</a:t>
            </a:r>
            <a:br>
              <a:rPr lang="ru-RU" dirty="0"/>
            </a:br>
            <a:r>
              <a:rPr lang="ru-RU" dirty="0"/>
              <a:t>Эксперт делится опытом и задачами, которые хочет передать через бота.</a:t>
            </a:r>
            <a:br>
              <a:rPr lang="ru-RU" dirty="0"/>
            </a:br>
            <a:r>
              <a:rPr lang="ru-RU" dirty="0"/>
              <a:t>Создаётся сценарий, интегрируются инструменты ИИ и автоматизации, происходит обучение модели на полученных от эксперта знаниях, запускается тестирование с фокус-группой.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3" y="1351722"/>
            <a:ext cx="6032938" cy="291547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  <a:endParaRPr lang="ru-RU" b="1" dirty="0"/>
          </a:p>
          <a:p>
            <a:r>
              <a:rPr lang="en-US" dirty="0"/>
              <a:t>1. </a:t>
            </a:r>
            <a:r>
              <a:rPr lang="ru-RU" dirty="0"/>
              <a:t>Платформа </a:t>
            </a:r>
            <a:r>
              <a:rPr lang="ru-RU" b="1" dirty="0"/>
              <a:t>n8n</a:t>
            </a:r>
            <a:r>
              <a:rPr lang="ru-RU" dirty="0"/>
              <a:t> — визуальная автоматизация логики бота</a:t>
            </a:r>
          </a:p>
          <a:p>
            <a:r>
              <a:rPr lang="en-US" dirty="0"/>
              <a:t>2.</a:t>
            </a:r>
            <a:r>
              <a:rPr lang="en-US" b="1" dirty="0"/>
              <a:t> </a:t>
            </a:r>
            <a:r>
              <a:rPr lang="ru-RU" b="1" dirty="0" err="1"/>
              <a:t>Salebot</a:t>
            </a:r>
            <a:r>
              <a:rPr lang="ru-RU" dirty="0"/>
              <a:t> — платформа для создания и управления чат-ботами, интеграций с CRM и аналитики</a:t>
            </a:r>
            <a:r>
              <a:rPr lang="en-US" dirty="0"/>
              <a:t>.</a:t>
            </a:r>
          </a:p>
          <a:p>
            <a:r>
              <a:rPr lang="en-US" dirty="0"/>
              <a:t>3.</a:t>
            </a:r>
            <a:r>
              <a:rPr lang="en-US" b="1" dirty="0"/>
              <a:t> </a:t>
            </a:r>
            <a:r>
              <a:rPr lang="ru-RU" b="1" dirty="0" err="1"/>
              <a:t>OpenAI</a:t>
            </a:r>
            <a:r>
              <a:rPr lang="ru-RU" dirty="0"/>
              <a:t> — для создания диалогов с ИИ</a:t>
            </a:r>
          </a:p>
          <a:p>
            <a:r>
              <a:rPr lang="en-US" dirty="0"/>
              <a:t>4. </a:t>
            </a:r>
            <a:r>
              <a:rPr lang="ru-RU" b="1" dirty="0"/>
              <a:t>Telegram </a:t>
            </a:r>
            <a:r>
              <a:rPr lang="ru-RU" b="1" dirty="0" err="1"/>
              <a:t>Bot</a:t>
            </a:r>
            <a:r>
              <a:rPr lang="ru-RU" b="1" dirty="0"/>
              <a:t> API</a:t>
            </a:r>
            <a:r>
              <a:rPr lang="ru-RU" dirty="0"/>
              <a:t> — интерфейс для общения с пользователем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b="1" dirty="0"/>
              <a:t>Последовательность:</a:t>
            </a:r>
          </a:p>
          <a:p>
            <a:pPr marL="342900" indent="-342900">
              <a:buAutoNum type="arabicPeriod"/>
            </a:pPr>
            <a:r>
              <a:rPr lang="ru-RU" dirty="0"/>
              <a:t>Анализ целевой аудитории и задачи эксперта</a:t>
            </a:r>
            <a:endParaRPr lang="en-US" dirty="0"/>
          </a:p>
          <a:p>
            <a:pPr marL="342900" indent="-342900">
              <a:buAutoNum type="arabicPeriod"/>
            </a:pPr>
            <a:r>
              <a:rPr lang="ru-RU" dirty="0"/>
              <a:t>Обучение модели на знаниях эксперта, написание инструкции</a:t>
            </a:r>
          </a:p>
          <a:p>
            <a:r>
              <a:rPr lang="ru-RU" dirty="0"/>
              <a:t>3.   Разработка сценария и создание бота</a:t>
            </a:r>
          </a:p>
          <a:p>
            <a:r>
              <a:rPr lang="ru-RU" dirty="0"/>
              <a:t>4.   Тестирование, доработка и запуск в работу</a:t>
            </a:r>
          </a:p>
          <a:p>
            <a:r>
              <a:rPr lang="ru-RU" dirty="0"/>
              <a:t>5.   Поддержка и сопровождение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3" y="154615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48679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442622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07842" y="528746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170528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Создание MVP (рабочей версии) </a:t>
            </a:r>
            <a:r>
              <a:rPr lang="ru-RU" sz="2000" b="1" dirty="0" err="1"/>
              <a:t>SoulBot</a:t>
            </a:r>
            <a:r>
              <a:rPr lang="ru-RU" sz="2000" dirty="0"/>
              <a:t> — ИИ-бота, который поддерживает женщин, столкнувшихся с домашним насилием: тестирование, отработка сценариев, сбор обратной связи.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143765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Разработка универсального шаблона ИИ-бота для экспертов</a:t>
            </a:r>
            <a:r>
              <a:rPr lang="ru-RU" sz="2000" dirty="0"/>
              <a:t> — психологов, коучей, специалистов по женскому здоровью. Шаблон будет адаптироваться под конкретную нишу и запрос.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147890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Создан и протестирован интеллектуальный бот-ассистент</a:t>
            </a:r>
            <a:r>
              <a:rPr lang="ru-RU" sz="2000" dirty="0"/>
              <a:t>, который говорит голосом эксперта, сохраняет стиль общения и сопровождает женщину в формате 24/7</a:t>
            </a:r>
          </a:p>
          <a:p>
            <a:r>
              <a:rPr lang="en-US" sz="2000" dirty="0"/>
              <a:t>https://t.me/Psy_panevina_assistant_bot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4151392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Создание обучающей программы для экспертов</a:t>
            </a:r>
            <a:br>
              <a:rPr lang="ru-RU" sz="2000" dirty="0"/>
            </a:br>
            <a:r>
              <a:rPr lang="ru-RU" sz="2000" dirty="0"/>
              <a:t>по самостоятельной работе с ботами и ИИ (как использовать, как масштабировать).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096871" y="4979586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Разработан универсальный конструктор сценариев</a:t>
            </a:r>
            <a:r>
              <a:rPr lang="ru-RU" sz="2000" dirty="0"/>
              <a:t>, адаптируемый под любые экспертные направления: психология, здоровье, материнство, правовая поддержка, коучинг, сексология и т.д.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243E3E-6E5C-4AE2-A4BB-82F36588FE88}"/>
              </a:ext>
            </a:extLst>
          </p:cNvPr>
          <p:cNvSpPr txBox="1"/>
          <p:nvPr/>
        </p:nvSpPr>
        <p:spPr>
          <a:xfrm>
            <a:off x="1096871" y="6069368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Проект получил подтверждённую обратную связь от пользователей</a:t>
            </a:r>
          </a:p>
        </p:txBody>
      </p:sp>
      <p:sp>
        <p:nvSpPr>
          <p:cNvPr id="19" name="Овал 13">
            <a:extLst>
              <a:ext uri="{FF2B5EF4-FFF2-40B4-BE49-F238E27FC236}">
                <a16:creationId xmlns:a16="http://schemas.microsoft.com/office/drawing/2014/main" id="{BE1824DA-5E3B-42F6-B207-F84DA484AEDD}"/>
              </a:ext>
            </a:extLst>
          </p:cNvPr>
          <p:cNvSpPr/>
          <p:nvPr/>
        </p:nvSpPr>
        <p:spPr>
          <a:xfrm>
            <a:off x="707841" y="615607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 sz="16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1618</Words>
  <Application>Microsoft Office PowerPoint</Application>
  <PresentationFormat>Широкоэкранный</PresentationFormat>
  <Paragraphs>159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Любовь</cp:lastModifiedBy>
  <cp:revision>9</cp:revision>
  <dcterms:created xsi:type="dcterms:W3CDTF">2025-03-26T12:04:55Z</dcterms:created>
  <dcterms:modified xsi:type="dcterms:W3CDTF">2025-04-22T10:39:15Z</dcterms:modified>
</cp:coreProperties>
</file>