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7" r:id="rId3"/>
    <p:sldId id="398" r:id="rId4"/>
    <p:sldId id="386" r:id="rId5"/>
    <p:sldId id="399" r:id="rId6"/>
    <p:sldId id="400" r:id="rId7"/>
    <p:sldId id="401" r:id="rId8"/>
    <p:sldId id="402" r:id="rId9"/>
    <p:sldId id="403" r:id="rId10"/>
    <p:sldId id="404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9933"/>
    <a:srgbClr val="FFC319"/>
    <a:srgbClr val="FFFFCC"/>
    <a:srgbClr val="FDF58D"/>
    <a:srgbClr val="808080"/>
    <a:srgbClr val="FCFCFC"/>
    <a:srgbClr val="E8E8E8"/>
    <a:srgbClr val="FFD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126" autoAdjust="0"/>
    <p:restoredTop sz="95878" autoAdjust="0"/>
  </p:normalViewPr>
  <p:slideViewPr>
    <p:cSldViewPr showGuides="1">
      <p:cViewPr varScale="1">
        <p:scale>
          <a:sx n="69" d="100"/>
          <a:sy n="69" d="100"/>
        </p:scale>
        <p:origin x="77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0F9FAE0-C492-42E6-80CC-AE0482D02D4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42A563-6073-4539-A606-5A20F55BEE4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7CDF-9DFB-48B3-B614-66865C2944DC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6BDD-0563-4122-A247-0583F27FB1F7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B2D1-A374-4C37-8BDA-AEBE4F508978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24A-47F7-4604-A98E-5343962C323A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E2-807D-4972-B03A-CDF16626B0A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06E8D-2FEF-4EAE-9E42-1192F3441CB1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77A8-2F51-405F-8DA8-642173BBD30A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D60F-7CC3-48CD-AA1D-8AB8E8767FFE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D81EA-F935-4AFA-ACF1-85EE2DE40A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A0B2-43A3-4929-948E-4A2125811C2A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0FEE-D801-4349-B15A-98C40432165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EED3-BA4F-4DBA-AC2B-53ED37B0ED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ags" Target="../tags/tag4.xml"/><Relationship Id="rId4" Type="http://schemas.openxmlformats.org/officeDocument/2006/relationships/image" Target="../media/image3.jpeg"/><Relationship Id="rId3" Type="http://schemas.openxmlformats.org/officeDocument/2006/relationships/tags" Target="../tags/tag3.xml"/><Relationship Id="rId2" Type="http://schemas.openxmlformats.org/officeDocument/2006/relationships/image" Target="../media/image2.jpe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tags" Target="../tags/tag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tags" Target="../tags/tag7.xml"/><Relationship Id="rId3" Type="http://schemas.openxmlformats.org/officeDocument/2006/relationships/image" Target="../media/image9.jpeg"/><Relationship Id="rId2" Type="http://schemas.openxmlformats.org/officeDocument/2006/relationships/tags" Target="../tags/tag6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tags" Target="../tags/tag9.xml"/><Relationship Id="rId2" Type="http://schemas.openxmlformats.org/officeDocument/2006/relationships/image" Target="../media/image11.jpeg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tags" Target="../tags/tag12.xml"/><Relationship Id="rId4" Type="http://schemas.openxmlformats.org/officeDocument/2006/relationships/image" Target="../media/image14.jpeg"/><Relationship Id="rId3" Type="http://schemas.openxmlformats.org/officeDocument/2006/relationships/tags" Target="../tags/tag11.xml"/><Relationship Id="rId2" Type="http://schemas.openxmlformats.org/officeDocument/2006/relationships/image" Target="../media/image13.jpeg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tags" Target="../tags/tag14.xml"/><Relationship Id="rId2" Type="http://schemas.openxmlformats.org/officeDocument/2006/relationships/image" Target="../media/image16.jpe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79705" y="603250"/>
            <a:ext cx="8585835" cy="4973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3200">
                <a:latin typeface="Arial Black" panose="020B0A04020102020204" charset="0"/>
                <a:cs typeface="Arial Black" panose="020B0A04020102020204" charset="0"/>
              </a:rPr>
              <a:t>«Я в ресурсе» </a:t>
            </a:r>
            <a:endParaRPr lang="ru-RU" altLang="en-US" sz="320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ru-RU" altLang="en-US" sz="3200">
                <a:latin typeface="Arial Black" panose="020B0A04020102020204" charset="0"/>
                <a:cs typeface="Arial Black" panose="020B0A04020102020204" charset="0"/>
              </a:rPr>
              <a:t>(путь к себе через творчество)</a:t>
            </a:r>
            <a:endParaRPr lang="ru-RU" altLang="en-US" sz="3200">
              <a:latin typeface="Arial Black" panose="020B0A04020102020204" charset="0"/>
              <a:cs typeface="Arial Black" panose="020B0A04020102020204" charset="0"/>
            </a:endParaRPr>
          </a:p>
          <a:p>
            <a:endParaRPr lang="ru-RU" altLang="en-US" sz="320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ru-RU" altLang="en-US" sz="3200" b="1">
                <a:latin typeface="Arial Narrow" panose="020B0606020202030204" charset="0"/>
                <a:cs typeface="Arial Narrow" panose="020B0606020202030204" charset="0"/>
              </a:rPr>
              <a:t>Проект направлен на решение проблемы стресса и выгорания у женщин активного возраста (25-55 лет) с помощью современных антистрессовых методик, основанных на актерском мастерстве, сценической речи, сценическом движении и приобщению их к навыкам здорового образа жизни и заботы о своем эмоциональном здоровье. </a:t>
            </a:r>
            <a:endParaRPr lang="ru-RU" altLang="en-US" sz="3200" b="1">
              <a:latin typeface="Arial Narrow" panose="020B0606020202030204" charset="0"/>
              <a:cs typeface="Arial Narrow" panose="020B0606020202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000100" y="2392281"/>
            <a:ext cx="6929486" cy="32918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8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dirty="0" smtClean="0">
              <a:latin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dirty="0" smtClean="0">
              <a:latin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Изображение 4"/>
          <p:cNvPicPr/>
          <p:nvPr>
            <p:custDataLst>
              <p:tags r:id="rId1"/>
            </p:custDataLst>
          </p:nvPr>
        </p:nvPicPr>
        <p:blipFill>
          <a:blip r:embed="rId2"/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81940" y="660400"/>
            <a:ext cx="3228975" cy="5471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000">
                <a:cs typeface="Arial" panose="020B0604020202020204" pitchFamily="34" charset="0"/>
              </a:rPr>
              <a:t>АВТОР ПРОЕКТА</a:t>
            </a:r>
            <a:endParaRPr lang="ru-RU" altLang="en-US" sz="2000">
              <a:cs typeface="Arial" panose="020B0604020202020204" pitchFamily="34" charset="0"/>
            </a:endParaRPr>
          </a:p>
          <a:p>
            <a:r>
              <a:rPr lang="ru-RU" altLang="en-US" sz="2000">
                <a:cs typeface="Arial" panose="020B0604020202020204" pitchFamily="34" charset="0"/>
              </a:rPr>
              <a:t>Соколова Анна Игоревна</a:t>
            </a:r>
            <a:endParaRPr lang="ru-RU" altLang="en-US" sz="2000">
              <a:cs typeface="Arial" panose="020B0604020202020204" pitchFamily="34" charset="0"/>
            </a:endParaRPr>
          </a:p>
          <a:p>
            <a:r>
              <a:rPr lang="ru-RU" altLang="en-US" sz="2000">
                <a:cs typeface="Arial" panose="020B0604020202020204" pitchFamily="34" charset="0"/>
              </a:rPr>
              <a:t>Актриса театра и кино, режиссер, рководитель народного театра «Аплодисменты»</a:t>
            </a:r>
            <a:endParaRPr lang="ru-RU" altLang="en-US" sz="2000">
              <a:cs typeface="Arial" panose="020B0604020202020204" pitchFamily="34" charset="0"/>
            </a:endParaRPr>
          </a:p>
          <a:p>
            <a:r>
              <a:rPr lang="ru-RU" altLang="en-US" sz="2000">
                <a:cs typeface="Arial" panose="020B0604020202020204" pitchFamily="34" charset="0"/>
              </a:rPr>
              <a:t>Официальная модель </a:t>
            </a:r>
            <a:r>
              <a:rPr lang="en-US" altLang="en-US" sz="2000">
                <a:cs typeface="Arial" panose="020B0604020202020204" pitchFamily="34" charset="0"/>
              </a:rPr>
              <a:t>Estet fashion week</a:t>
            </a:r>
            <a:r>
              <a:rPr lang="ru-RU" altLang="en-US" sz="2000">
                <a:cs typeface="Arial" panose="020B0604020202020204" pitchFamily="34" charset="0"/>
              </a:rPr>
              <a:t>, хореограф, преподаватель по сценической речи и ораторскому искусству, руководитель волонтерского движения, общественный деятель, автор программ по личностному росту и ресурсному состоянию.</a:t>
            </a:r>
            <a:endParaRPr lang="ru-RU" altLang="en-US" sz="2000"/>
          </a:p>
          <a:p>
            <a:endParaRPr lang="ru-RU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/>
          <p:nvPr>
            <p:custDataLst>
              <p:tags r:id="rId1"/>
            </p:custDataLst>
          </p:nvPr>
        </p:nvPicPr>
        <p:blipFill>
          <a:blip r:embed="rId2"/>
        </p:blipFill>
        <p:spPr>
          <a:xfrm>
            <a:off x="0" y="-27305"/>
            <a:ext cx="4845050" cy="6858000"/>
          </a:xfrm>
          <a:prstGeom prst="rect">
            <a:avLst/>
          </a:prstGeom>
        </p:spPr>
      </p:pic>
      <p:pic>
        <p:nvPicPr>
          <p:cNvPr id="4" name="Изображение 3"/>
          <p:cNvPicPr/>
          <p:nvPr>
            <p:custDataLst>
              <p:tags r:id="rId3"/>
            </p:custDataLst>
          </p:nvPr>
        </p:nvPicPr>
        <p:blipFill>
          <a:blip r:embed="rId4"/>
        </p:blipFill>
        <p:spPr>
          <a:xfrm>
            <a:off x="4644390" y="-99695"/>
            <a:ext cx="4434840" cy="4625975"/>
          </a:xfrm>
          <a:prstGeom prst="rect">
            <a:avLst/>
          </a:prstGeom>
        </p:spPr>
      </p:pic>
      <p:pic>
        <p:nvPicPr>
          <p:cNvPr id="5" name="Изображение 4"/>
          <p:cNvPicPr/>
          <p:nvPr>
            <p:custDataLst>
              <p:tags r:id="rId5"/>
            </p:custDataLst>
          </p:nvPr>
        </p:nvPicPr>
        <p:blipFill>
          <a:blip r:embed="rId6"/>
        </p:blipFill>
        <p:spPr>
          <a:xfrm>
            <a:off x="4067810" y="3500755"/>
            <a:ext cx="5134610" cy="3386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0325" y="295275"/>
            <a:ext cx="9011920" cy="1474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>
                <a:cs typeface="Arial" panose="020B0604020202020204" pitchFamily="34" charset="0"/>
              </a:rPr>
              <a:t>Проект на сегодняшний день реализован однократно для активных женщин г. Рыбинска желающих изменить свою жизнь.</a:t>
            </a:r>
            <a:endParaRPr lang="ru-RU" altLang="en-US" sz="2400">
              <a:cs typeface="Arial" panose="020B0604020202020204" pitchFamily="34" charset="0"/>
            </a:endParaRPr>
          </a:p>
        </p:txBody>
      </p:sp>
      <p:pic>
        <p:nvPicPr>
          <p:cNvPr id="3" name="Изображение 2" descr="3"/>
          <p:cNvPicPr>
            <a:picLocks noChangeAspect="1"/>
          </p:cNvPicPr>
          <p:nvPr/>
        </p:nvPicPr>
        <p:blipFill>
          <a:blip r:embed="rId1"/>
          <a:srcRect t="17454"/>
          <a:stretch>
            <a:fillRect/>
          </a:stretch>
        </p:blipFill>
        <p:spPr>
          <a:xfrm>
            <a:off x="107950" y="1484630"/>
            <a:ext cx="3009265" cy="3313430"/>
          </a:xfrm>
          <a:prstGeom prst="rect">
            <a:avLst/>
          </a:prstGeom>
        </p:spPr>
      </p:pic>
      <p:pic>
        <p:nvPicPr>
          <p:cNvPr id="4" name="Изображение 3" descr="5"/>
          <p:cNvPicPr>
            <a:picLocks noChangeAspect="1"/>
          </p:cNvPicPr>
          <p:nvPr/>
        </p:nvPicPr>
        <p:blipFill>
          <a:blip r:embed="rId2"/>
          <a:srcRect t="24796" b="8000"/>
          <a:stretch>
            <a:fillRect/>
          </a:stretch>
        </p:blipFill>
        <p:spPr>
          <a:xfrm>
            <a:off x="3203575" y="1484630"/>
            <a:ext cx="5601335" cy="3573780"/>
          </a:xfrm>
          <a:prstGeom prst="rect">
            <a:avLst/>
          </a:prstGeom>
        </p:spPr>
      </p:pic>
      <p:pic>
        <p:nvPicPr>
          <p:cNvPr id="9" name="Изображение 8"/>
          <p:cNvPicPr/>
          <p:nvPr>
            <p:custDataLst>
              <p:tags r:id="rId3"/>
            </p:custDataLst>
          </p:nvPr>
        </p:nvPicPr>
        <p:blipFill>
          <a:blip r:embed="rId4"/>
          <a:srcRect l="10347" t="17759" r="3819" b="8955"/>
        </p:blipFill>
        <p:spPr>
          <a:xfrm>
            <a:off x="827405" y="4220845"/>
            <a:ext cx="4214495" cy="2437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1"/>
          <p:cNvPicPr>
            <a:picLocks noChangeAspect="1"/>
          </p:cNvPicPr>
          <p:nvPr/>
        </p:nvPicPr>
        <p:blipFill>
          <a:blip r:embed="rId1"/>
          <a:srcRect t="29000" b="12204"/>
          <a:stretch>
            <a:fillRect/>
          </a:stretch>
        </p:blipFill>
        <p:spPr>
          <a:xfrm>
            <a:off x="3128645" y="980440"/>
            <a:ext cx="5822950" cy="2567940"/>
          </a:xfrm>
          <a:prstGeom prst="rect">
            <a:avLst/>
          </a:prstGeom>
        </p:spPr>
      </p:pic>
      <p:pic>
        <p:nvPicPr>
          <p:cNvPr id="5" name="Изображение 4" descr="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0046" b="1704"/>
          <a:stretch>
            <a:fillRect/>
          </a:stretch>
        </p:blipFill>
        <p:spPr>
          <a:xfrm>
            <a:off x="107315" y="2708910"/>
            <a:ext cx="3552190" cy="2309495"/>
          </a:xfrm>
          <a:prstGeom prst="rect">
            <a:avLst/>
          </a:prstGeom>
        </p:spPr>
      </p:pic>
      <p:pic>
        <p:nvPicPr>
          <p:cNvPr id="6" name="Изображение 5" descr="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8264" t="31102" b="2750"/>
          <a:stretch>
            <a:fillRect/>
          </a:stretch>
        </p:blipFill>
        <p:spPr>
          <a:xfrm>
            <a:off x="3128645" y="3644900"/>
            <a:ext cx="5822315" cy="295275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789430" y="8788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42570" y="255905"/>
            <a:ext cx="2886075" cy="2531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000"/>
              <a:t>Частично проект реализуется отдельными мастер- классами для женщин различных организаций по запросу.</a:t>
            </a:r>
            <a:endParaRPr lang="ru-RU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841375" y="116840"/>
            <a:ext cx="7461885" cy="654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/>
              <a:t>Отзывы участников.</a:t>
            </a:r>
            <a:endParaRPr lang="ru-RU" altLang="en-US" sz="2400"/>
          </a:p>
        </p:txBody>
      </p:sp>
      <p:pic>
        <p:nvPicPr>
          <p:cNvPr id="4" name="Изображение 3"/>
          <p:cNvPicPr/>
          <p:nvPr>
            <p:custDataLst>
              <p:tags r:id="rId1"/>
            </p:custDataLst>
          </p:nvPr>
        </p:nvPicPr>
        <p:blipFill>
          <a:blip r:embed="rId2"/>
        </p:blipFill>
        <p:spPr>
          <a:xfrm>
            <a:off x="539115" y="770255"/>
            <a:ext cx="3543935" cy="5753100"/>
          </a:xfrm>
          <a:prstGeom prst="rect">
            <a:avLst/>
          </a:prstGeom>
        </p:spPr>
      </p:pic>
      <p:pic>
        <p:nvPicPr>
          <p:cNvPr id="5" name="Изображение 4"/>
          <p:cNvPicPr/>
          <p:nvPr>
            <p:custDataLst>
              <p:tags r:id="rId3"/>
            </p:custDataLst>
          </p:nvPr>
        </p:nvPicPr>
        <p:blipFill>
          <a:blip r:embed="rId4"/>
        </p:blipFill>
        <p:spPr>
          <a:xfrm>
            <a:off x="4355465" y="764540"/>
            <a:ext cx="3850005" cy="5758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>
            <p:custDataLst>
              <p:tags r:id="rId1"/>
            </p:custDataLst>
          </p:nvPr>
        </p:nvPicPr>
        <p:blipFill>
          <a:blip r:embed="rId2"/>
        </p:blipFill>
        <p:spPr>
          <a:xfrm>
            <a:off x="179070" y="404495"/>
            <a:ext cx="2967355" cy="5758815"/>
          </a:xfrm>
          <a:prstGeom prst="rect">
            <a:avLst/>
          </a:prstGeom>
        </p:spPr>
      </p:pic>
      <p:pic>
        <p:nvPicPr>
          <p:cNvPr id="3" name="Изображение 2"/>
          <p:cNvPicPr/>
          <p:nvPr>
            <p:custDataLst>
              <p:tags r:id="rId3"/>
            </p:custDataLst>
          </p:nvPr>
        </p:nvPicPr>
        <p:blipFill>
          <a:blip r:embed="rId4"/>
        </p:blipFill>
        <p:spPr>
          <a:xfrm>
            <a:off x="3203575" y="404495"/>
            <a:ext cx="2343150" cy="6004560"/>
          </a:xfrm>
          <a:prstGeom prst="rect">
            <a:avLst/>
          </a:prstGeom>
        </p:spPr>
      </p:pic>
      <p:pic>
        <p:nvPicPr>
          <p:cNvPr id="4" name="Изображение 3"/>
          <p:cNvPicPr/>
          <p:nvPr>
            <p:custDataLst>
              <p:tags r:id="rId5"/>
            </p:custDataLst>
          </p:nvPr>
        </p:nvPicPr>
        <p:blipFill>
          <a:blip r:embed="rId6"/>
        </p:blipFill>
        <p:spPr>
          <a:xfrm>
            <a:off x="5603875" y="404495"/>
            <a:ext cx="3110865" cy="5946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>
            <p:custDataLst>
              <p:tags r:id="rId1"/>
            </p:custDataLst>
          </p:nvPr>
        </p:nvPicPr>
        <p:blipFill>
          <a:blip r:embed="rId2"/>
        </p:blipFill>
        <p:spPr>
          <a:xfrm>
            <a:off x="1090930" y="187960"/>
            <a:ext cx="3459480" cy="6337935"/>
          </a:xfrm>
          <a:prstGeom prst="rect">
            <a:avLst/>
          </a:prstGeom>
        </p:spPr>
      </p:pic>
      <p:pic>
        <p:nvPicPr>
          <p:cNvPr id="4" name="Изображение 3"/>
          <p:cNvPicPr/>
          <p:nvPr>
            <p:custDataLst>
              <p:tags r:id="rId3"/>
            </p:custDataLst>
          </p:nvPr>
        </p:nvPicPr>
        <p:blipFill>
          <a:blip r:embed="rId4"/>
        </p:blipFill>
        <p:spPr>
          <a:xfrm>
            <a:off x="5003800" y="188595"/>
            <a:ext cx="322326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/>
          <p:nvPr>
            <p:custDataLst>
              <p:tags r:id="rId1"/>
            </p:custDataLst>
          </p:nvPr>
        </p:nvPicPr>
        <p:blipFill>
          <a:blip r:embed="rId2"/>
        </p:blipFill>
        <p:spPr>
          <a:xfrm>
            <a:off x="755650" y="1268730"/>
            <a:ext cx="7555230" cy="543306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17195" y="180975"/>
            <a:ext cx="8758555" cy="871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/>
              <a:t>Давайте делать мир каждого человека лучше! </a:t>
            </a:r>
            <a:endParaRPr lang="ru-RU" altLang="en-US" sz="2400"/>
          </a:p>
          <a:p>
            <a:r>
              <a:rPr lang="ru-RU" altLang="en-US" sz="2400"/>
              <a:t>Стань участником проекта!</a:t>
            </a:r>
            <a:endParaRPr lang="ru-RU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WPS Presentation</Application>
  <PresentationFormat>Экран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Wingdings 2</vt:lpstr>
      <vt:lpstr>Arial Black</vt:lpstr>
      <vt:lpstr>Arial Narrow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культуры «Октябрьский культурно-досуговый комплекс»</dc:title>
  <dc:creator>Admin</dc:creator>
  <cp:lastModifiedBy>Anna</cp:lastModifiedBy>
  <cp:revision>283</cp:revision>
  <dcterms:created xsi:type="dcterms:W3CDTF">2012-02-07T12:18:00Z</dcterms:created>
  <dcterms:modified xsi:type="dcterms:W3CDTF">2024-07-19T11:02:10Z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16FF859B267D45649A42DCEBAD4CD18C_12</vt:lpwstr>
  </property>
  <property fmtid="{D5CDD505-2E9C-101B-9397-08002B2CF9AE}" pid="3" name="KSOProductBuildVer">
    <vt:lpwstr>1049-12.2.0.17119</vt:lpwstr>
  </property>
</Properties>
</file>