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353050" cx="7556500"/>
  <p:notesSz cx="7556500" cy="5353050"/>
  <p:embeddedFontLst>
    <p:embeddedFont>
      <p:font typeface="Tahoma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Tahoma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Tahom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0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1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2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3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4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5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6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7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8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2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3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4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5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7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8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9:notes"/>
          <p:cNvSpPr txBox="1"/>
          <p:nvPr>
            <p:ph idx="1" type="body"/>
          </p:nvPr>
        </p:nvSpPr>
        <p:spPr>
          <a:xfrm>
            <a:off x="755650" y="2542675"/>
            <a:ext cx="6045200" cy="24088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9:notes"/>
          <p:cNvSpPr/>
          <p:nvPr>
            <p:ph idx="2" type="sldImg"/>
          </p:nvPr>
        </p:nvSpPr>
        <p:spPr>
          <a:xfrm>
            <a:off x="1259650" y="401475"/>
            <a:ext cx="5037900" cy="2007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1" type="ftr"/>
          </p:nvPr>
        </p:nvSpPr>
        <p:spPr>
          <a:xfrm>
            <a:off x="2571369" y="4978336"/>
            <a:ext cx="2420112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0" type="dt"/>
          </p:nvPr>
        </p:nvSpPr>
        <p:spPr>
          <a:xfrm>
            <a:off x="37814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544525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567213" y="1659445"/>
            <a:ext cx="6428422" cy="1124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134427" y="2997708"/>
            <a:ext cx="5293995" cy="1338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1" type="ftr"/>
          </p:nvPr>
        </p:nvSpPr>
        <p:spPr>
          <a:xfrm>
            <a:off x="2571369" y="4978336"/>
            <a:ext cx="2420112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0" type="dt"/>
          </p:nvPr>
        </p:nvSpPr>
        <p:spPr>
          <a:xfrm>
            <a:off x="37814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544525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378142" y="214122"/>
            <a:ext cx="6806565" cy="856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78142" y="1231201"/>
            <a:ext cx="6806565" cy="3533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2571369" y="4978336"/>
            <a:ext cx="2420112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37814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544525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78142" y="214122"/>
            <a:ext cx="6806565" cy="856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78142" y="1231201"/>
            <a:ext cx="3289839" cy="3533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3894867" y="1231201"/>
            <a:ext cx="3289839" cy="3533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2571369" y="4978336"/>
            <a:ext cx="2420112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37814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544525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378142" y="214122"/>
            <a:ext cx="6806565" cy="856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2571369" y="4978336"/>
            <a:ext cx="2420112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37814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544525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78142" y="214122"/>
            <a:ext cx="6806565" cy="856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78142" y="1231201"/>
            <a:ext cx="6806565" cy="3533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2571369" y="4978336"/>
            <a:ext cx="2420112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37814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5445252" y="4978336"/>
            <a:ext cx="1739455" cy="26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1"/>
          <p:cNvSpPr/>
          <p:nvPr/>
        </p:nvSpPr>
        <p:spPr>
          <a:xfrm>
            <a:off x="3886936" y="2813761"/>
            <a:ext cx="2850515" cy="624764"/>
          </a:xfrm>
          <a:custGeom>
            <a:rect b="b" l="l" r="r" t="t"/>
            <a:pathLst>
              <a:path extrusionOk="0" h="310514" w="2850515">
                <a:moveTo>
                  <a:pt x="2850438" y="0"/>
                </a:moveTo>
                <a:lnTo>
                  <a:pt x="0" y="0"/>
                </a:lnTo>
                <a:lnTo>
                  <a:pt x="0" y="310438"/>
                </a:lnTo>
                <a:lnTo>
                  <a:pt x="2850438" y="310438"/>
                </a:lnTo>
                <a:lnTo>
                  <a:pt x="2850438" y="0"/>
                </a:lnTo>
                <a:close/>
              </a:path>
            </a:pathLst>
          </a:custGeom>
          <a:solidFill>
            <a:srgbClr val="7DCF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1"/>
          <p:cNvSpPr txBox="1"/>
          <p:nvPr/>
        </p:nvSpPr>
        <p:spPr>
          <a:xfrm>
            <a:off x="3949103" y="2647848"/>
            <a:ext cx="2640965" cy="295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75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Поясняющие письма:</a:t>
            </a:r>
            <a:endParaRPr sz="17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21"/>
          <p:cNvSpPr txBox="1"/>
          <p:nvPr/>
        </p:nvSpPr>
        <p:spPr>
          <a:xfrm>
            <a:off x="3949103" y="3013671"/>
            <a:ext cx="1684020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От Федеральной службы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7" name="Google Shape;117;p21"/>
          <p:cNvSpPr txBox="1"/>
          <p:nvPr/>
        </p:nvSpPr>
        <p:spPr>
          <a:xfrm>
            <a:off x="3886936" y="3174999"/>
            <a:ext cx="2850515" cy="575945"/>
          </a:xfrm>
          <a:prstGeom prst="rect">
            <a:avLst/>
          </a:prstGeom>
          <a:solidFill>
            <a:srgbClr val="79CEF4"/>
          </a:solidFill>
          <a:ln>
            <a:noFill/>
          </a:ln>
        </p:spPr>
        <p:txBody>
          <a:bodyPr anchorCtr="0" anchor="t" bIns="0" lIns="0" spcFirstLastPara="1" rIns="0" wrap="square" tIns="3800">
            <a:spAutoFit/>
          </a:bodyPr>
          <a:lstStyle/>
          <a:p>
            <a:pPr indent="0" lvl="0" marL="74295" marR="5486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Роспотребнадзора о реализации  кислородных коктейлей в ДОУ.</a:t>
            </a:r>
            <a:endParaRPr sz="1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2"/>
          <p:cNvSpPr txBox="1"/>
          <p:nvPr/>
        </p:nvSpPr>
        <p:spPr>
          <a:xfrm>
            <a:off x="565912" y="3558006"/>
            <a:ext cx="1713864" cy="327660"/>
          </a:xfrm>
          <a:prstGeom prst="rect">
            <a:avLst/>
          </a:prstGeom>
          <a:solidFill>
            <a:srgbClr val="7CCFF4"/>
          </a:solidFill>
          <a:ln>
            <a:noFill/>
          </a:ln>
        </p:spPr>
        <p:txBody>
          <a:bodyPr anchorCtr="0" anchor="t" bIns="0" lIns="0" spcFirstLastPara="1" rIns="0" wrap="square" tIns="6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Оплата курса на 10 дней.  Малообеспеченные и многодетные семьи,  а также учителя – БЕСПЛАТНО.*</a:t>
            </a:r>
            <a:endParaRPr sz="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4" name="Google Shape;124;p22"/>
          <p:cNvSpPr txBox="1"/>
          <p:nvPr/>
        </p:nvSpPr>
        <p:spPr>
          <a:xfrm>
            <a:off x="5287820" y="5013959"/>
            <a:ext cx="1844039" cy="1051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*На оплативших курс 7 человек – 1    бесплатно.</a:t>
            </a:r>
            <a:endParaRPr sz="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/>
          <p:nvPr/>
        </p:nvSpPr>
        <p:spPr>
          <a:xfrm>
            <a:off x="4072559" y="2823158"/>
            <a:ext cx="3274060" cy="1761489"/>
          </a:xfrm>
          <a:custGeom>
            <a:rect b="b" l="l" r="r" t="t"/>
            <a:pathLst>
              <a:path extrusionOk="0" h="1761489" w="3274059">
                <a:moveTo>
                  <a:pt x="3273793" y="0"/>
                </a:moveTo>
                <a:lnTo>
                  <a:pt x="0" y="0"/>
                </a:lnTo>
                <a:lnTo>
                  <a:pt x="0" y="1399819"/>
                </a:lnTo>
                <a:lnTo>
                  <a:pt x="549402" y="1399819"/>
                </a:lnTo>
                <a:lnTo>
                  <a:pt x="549402" y="1761070"/>
                </a:lnTo>
                <a:lnTo>
                  <a:pt x="3273793" y="1761070"/>
                </a:lnTo>
                <a:lnTo>
                  <a:pt x="3273793" y="1399819"/>
                </a:lnTo>
                <a:lnTo>
                  <a:pt x="3273793" y="413943"/>
                </a:lnTo>
                <a:lnTo>
                  <a:pt x="3273793" y="0"/>
                </a:lnTo>
                <a:close/>
              </a:path>
            </a:pathLst>
          </a:custGeom>
          <a:solidFill>
            <a:srgbClr val="A0DAF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4"/>
          <p:cNvSpPr txBox="1"/>
          <p:nvPr/>
        </p:nvSpPr>
        <p:spPr>
          <a:xfrm>
            <a:off x="4072559" y="2823158"/>
            <a:ext cx="26409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7559992" cy="5348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