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29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09800" y="8819981"/>
            <a:ext cx="1346200" cy="2859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7084" y="8763001"/>
            <a:ext cx="1698916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7026" y="8839200"/>
            <a:ext cx="1572123" cy="2666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81201" y="8771853"/>
            <a:ext cx="1574800" cy="334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33600" y="8760658"/>
            <a:ext cx="1422400" cy="345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09800" y="8825993"/>
            <a:ext cx="1247917" cy="2799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28176" y="8763000"/>
            <a:ext cx="1522478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6256000" cy="906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67094" y="8839200"/>
            <a:ext cx="1200150" cy="266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МОНР</cp:lastModifiedBy>
  <cp:revision>5</cp:revision>
  <dcterms:created xsi:type="dcterms:W3CDTF">2006-08-16T00:00:00Z</dcterms:created>
  <dcterms:modified xsi:type="dcterms:W3CDTF">2026-03-15T07:24:08Z</dcterms:modified>
</cp:coreProperties>
</file>