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9D3E-E45B-4ADC-ADC0-F34DF7DF5AFD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DA87-BEAA-4692-AA9D-CCFC749EF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00768"/>
            <a:ext cx="77724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2095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9" y="1000108"/>
            <a:ext cx="592935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«Наше здоровье 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наших руках!»</a:t>
            </a:r>
          </a:p>
          <a:p>
            <a:pPr algn="ctr"/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1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совета женщин Венгеровского района Новосибирской области 2022года.</a:t>
            </a:r>
            <a:endParaRPr lang="ru-RU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овет\Desktop\конкурсы 2020-2022\наше здоровье\20220909_225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1183" cy="6858000"/>
          </a:xfrm>
          <a:prstGeom prst="rect">
            <a:avLst/>
          </a:prstGeom>
          <a:noFill/>
        </p:spPr>
      </p:pic>
      <p:pic>
        <p:nvPicPr>
          <p:cNvPr id="5" name="Picture 2" descr="C:\Users\совет\Desktop\конкурсы 2020-2022\наше здоровье\20221013_1805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616" y="0"/>
            <a:ext cx="5392383" cy="3214686"/>
          </a:xfrm>
          <a:prstGeom prst="rect">
            <a:avLst/>
          </a:prstGeom>
          <a:noFill/>
        </p:spPr>
      </p:pic>
      <p:pic>
        <p:nvPicPr>
          <p:cNvPr id="6" name="Picture 3" descr="C:\Users\совет\Desktop\конкурсы 2020-2022\наше здоровье\20221026_16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00505"/>
            <a:ext cx="5286380" cy="2857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3143248"/>
            <a:ext cx="535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Исполнитель проекта </a:t>
            </a:r>
            <a:r>
              <a:rPr lang="ru-RU" dirty="0" err="1" smtClean="0">
                <a:solidFill>
                  <a:srgbClr val="002060"/>
                </a:solidFill>
              </a:rPr>
              <a:t>Осипкина</a:t>
            </a:r>
            <a:r>
              <a:rPr lang="ru-RU" dirty="0" smtClean="0">
                <a:solidFill>
                  <a:srgbClr val="002060"/>
                </a:solidFill>
              </a:rPr>
              <a:t> В.Г. в поездке по селам района с реализацией проекта.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Размещение информации в СМИ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вет\Desktop\конкурсы 2020-2022\наше здоровье\2петропавловка\20220825_121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pic>
        <p:nvPicPr>
          <p:cNvPr id="5" name="Picture 2" descr="C:\Users\совет\Desktop\конкурсы 2020-2022\наше здоровье\2петропавловка\20220825_12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217" y="3754124"/>
            <a:ext cx="5273783" cy="3103876"/>
          </a:xfrm>
          <a:prstGeom prst="rect">
            <a:avLst/>
          </a:prstGeom>
          <a:noFill/>
        </p:spPr>
      </p:pic>
      <p:pic>
        <p:nvPicPr>
          <p:cNvPr id="6" name="Picture 2" descr="C:\Users\совет\Desktop\конкурсы 2020-2022\наше здоровье\2петропавловка\20220825_122206.jpg"/>
          <p:cNvPicPr>
            <a:picLocks noChangeAspect="1" noChangeArrowheads="1"/>
          </p:cNvPicPr>
          <p:nvPr/>
        </p:nvPicPr>
        <p:blipFill>
          <a:blip r:embed="rId4" cstate="print"/>
          <a:srcRect t="20984"/>
          <a:stretch>
            <a:fillRect/>
          </a:stretch>
        </p:blipFill>
        <p:spPr bwMode="auto">
          <a:xfrm>
            <a:off x="4572000" y="0"/>
            <a:ext cx="4572000" cy="3352386"/>
          </a:xfrm>
          <a:prstGeom prst="rect">
            <a:avLst/>
          </a:prstGeom>
          <a:noFill/>
        </p:spPr>
      </p:pic>
      <p:pic>
        <p:nvPicPr>
          <p:cNvPr id="7" name="Picture 2" descr="C:\Users\совет\Desktop\конкурсы 2020-2022\наше здоровье\2петропавловка\20220825_130052 зо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4177319" cy="30689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357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Село Петропавловка -2-ая  Петропавловского 2-ого  муниципального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совет\Desktop\конкурсы 2020-2022\наше здоровье\20221013_181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76749" cy="3357562"/>
          </a:xfrm>
          <a:prstGeom prst="rect">
            <a:avLst/>
          </a:prstGeom>
          <a:noFill/>
        </p:spPr>
      </p:pic>
      <p:pic>
        <p:nvPicPr>
          <p:cNvPr id="9" name="Picture 4" descr="C:\Users\совет\Desktop\конкурсы 2020-2022\наше здоровье\1петропавловка\20221013_18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93378"/>
            <a:ext cx="5572132" cy="3564621"/>
          </a:xfrm>
          <a:prstGeom prst="rect">
            <a:avLst/>
          </a:prstGeom>
          <a:noFill/>
        </p:spPr>
      </p:pic>
      <p:pic>
        <p:nvPicPr>
          <p:cNvPr id="10" name="Picture 5" descr="C:\Users\совет\Desktop\конкурсы 2020-2022\наше здоровье\1петропавловка\20221013_190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714876" cy="33345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407194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Село Петропавловка -1- </a:t>
            </a:r>
            <a:r>
              <a:rPr lang="ru-RU" b="1" dirty="0" err="1" smtClean="0">
                <a:solidFill>
                  <a:srgbClr val="002060"/>
                </a:solidFill>
              </a:rPr>
              <a:t>ая</a:t>
            </a:r>
            <a:r>
              <a:rPr lang="ru-RU" b="1" dirty="0" smtClean="0">
                <a:solidFill>
                  <a:srgbClr val="002060"/>
                </a:solidFill>
              </a:rPr>
              <a:t>, Петропавловского -1-ого муниципального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совет\Desktop\конкурсы 2020-2022\наше здоровье\1сибир\20220821_132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754" y="0"/>
            <a:ext cx="5926477" cy="3143248"/>
          </a:xfrm>
          <a:prstGeom prst="rect">
            <a:avLst/>
          </a:prstGeom>
          <a:noFill/>
        </p:spPr>
      </p:pic>
      <p:pic>
        <p:nvPicPr>
          <p:cNvPr id="7" name="Picture 3" descr="C:\Users\совет\Desktop\конкурсы 2020-2022\наше здоровье\1сибир\20220821_13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7789"/>
            <a:ext cx="8929718" cy="39902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86446" y="50004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Село  Сибирцево-1ое, </a:t>
            </a:r>
            <a:r>
              <a:rPr lang="ru-RU" b="1" dirty="0" err="1" smtClean="0">
                <a:solidFill>
                  <a:srgbClr val="002060"/>
                </a:solidFill>
              </a:rPr>
              <a:t>Сибирцевского</a:t>
            </a:r>
            <a:r>
              <a:rPr lang="ru-RU" b="1" dirty="0" smtClean="0">
                <a:solidFill>
                  <a:srgbClr val="002060"/>
                </a:solidFill>
              </a:rPr>
              <a:t> -1-ого муниципального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C:\Users\совет\Desktop\конкурсы 2020-2022\наше здоровье\ключевая\20221009_110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29" cy="3357563"/>
          </a:xfrm>
          <a:prstGeom prst="rect">
            <a:avLst/>
          </a:prstGeom>
          <a:noFill/>
        </p:spPr>
      </p:pic>
      <p:pic>
        <p:nvPicPr>
          <p:cNvPr id="13" name="Picture 4" descr="C:\Users\совет\Desktop\конкурсы 2020-2022\наше здоровье\ключевая\IMG-20221009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188583"/>
            <a:ext cx="6715140" cy="3669417"/>
          </a:xfrm>
          <a:prstGeom prst="rect">
            <a:avLst/>
          </a:prstGeom>
          <a:noFill/>
        </p:spPr>
      </p:pic>
      <p:pic>
        <p:nvPicPr>
          <p:cNvPr id="14" name="Picture 5" descr="C:\Users\совет\Desktop\конкурсы 2020-2022\наше здоровье\ключевая\20221009_112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857752" cy="3143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371475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Село Ключевая Ключевского муниципального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C:\Users\совет\Desktop\конкурсы 2020-2022\наше здоровье\наше здоровье\туруновка\20220831_15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358" r="1464"/>
          <a:stretch>
            <a:fillRect/>
          </a:stretch>
        </p:blipFill>
        <p:spPr bwMode="auto">
          <a:xfrm>
            <a:off x="0" y="0"/>
            <a:ext cx="6643043" cy="3571876"/>
          </a:xfrm>
          <a:prstGeom prst="rect">
            <a:avLst/>
          </a:prstGeom>
          <a:noFill/>
        </p:spPr>
      </p:pic>
      <p:pic>
        <p:nvPicPr>
          <p:cNvPr id="14" name="Picture 2" descr="C:\Users\совет\Desktop\конкурсы 2020-2022\наше здоровье\наше здоровье\туруновка\20220831_155850.jpg"/>
          <p:cNvPicPr>
            <a:picLocks noChangeAspect="1" noChangeArrowheads="1"/>
          </p:cNvPicPr>
          <p:nvPr/>
        </p:nvPicPr>
        <p:blipFill>
          <a:blip r:embed="rId3" cstate="print"/>
          <a:srcRect t="20365" r="347"/>
          <a:stretch>
            <a:fillRect/>
          </a:stretch>
        </p:blipFill>
        <p:spPr bwMode="auto">
          <a:xfrm>
            <a:off x="4071934" y="3500438"/>
            <a:ext cx="5072066" cy="3357562"/>
          </a:xfrm>
          <a:prstGeom prst="rect">
            <a:avLst/>
          </a:prstGeom>
          <a:noFill/>
        </p:spPr>
      </p:pic>
      <p:pic>
        <p:nvPicPr>
          <p:cNvPr id="15" name="Picture 3" descr="C:\Users\совет\Desktop\конкурсы 2020-2022\наше здоровье\наше здоровье\IMG-20220731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72116" y="2671197"/>
            <a:ext cx="2199139" cy="41433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16" y="100010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Село </a:t>
            </a:r>
            <a:r>
              <a:rPr lang="ru-RU" b="1" dirty="0" err="1" smtClean="0">
                <a:solidFill>
                  <a:srgbClr val="002060"/>
                </a:solidFill>
              </a:rPr>
              <a:t>Туруновка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Туруновского</a:t>
            </a:r>
            <a:r>
              <a:rPr lang="ru-RU" b="1" dirty="0" smtClean="0">
                <a:solidFill>
                  <a:srgbClr val="002060"/>
                </a:solidFill>
              </a:rPr>
              <a:t> муниципального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57892"/>
            <a:ext cx="400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Спортивный инвентарь, приобретенный на выигранные средства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вет\Desktop\конкурсы 2020-2022\наше здоровье\20221019_200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66" r="280"/>
          <a:stretch>
            <a:fillRect/>
          </a:stretch>
        </p:blipFill>
        <p:spPr bwMode="auto">
          <a:xfrm>
            <a:off x="0" y="0"/>
            <a:ext cx="5286412" cy="3122473"/>
          </a:xfrm>
          <a:prstGeom prst="rect">
            <a:avLst/>
          </a:prstGeom>
          <a:noFill/>
        </p:spPr>
      </p:pic>
      <p:pic>
        <p:nvPicPr>
          <p:cNvPr id="6" name="Picture 2" descr="C:\Users\совет\Desktop\конкурсы 2020-2022\наше здоровье\20221019_210409.jpg"/>
          <p:cNvPicPr>
            <a:picLocks noChangeAspect="1" noChangeArrowheads="1"/>
          </p:cNvPicPr>
          <p:nvPr/>
        </p:nvPicPr>
        <p:blipFill>
          <a:blip r:embed="rId3" cstate="print"/>
          <a:srcRect t="17197" r="7788" b="17362"/>
          <a:stretch>
            <a:fillRect/>
          </a:stretch>
        </p:blipFill>
        <p:spPr bwMode="auto">
          <a:xfrm>
            <a:off x="4178022" y="4214818"/>
            <a:ext cx="4965978" cy="2643182"/>
          </a:xfrm>
          <a:prstGeom prst="rect">
            <a:avLst/>
          </a:prstGeom>
          <a:noFill/>
        </p:spPr>
      </p:pic>
      <p:pic>
        <p:nvPicPr>
          <p:cNvPr id="7" name="Picture 2" descr="C:\Users\совет\Desktop\конкурсы 2020-2022\наше здоровье\20221107_110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52077"/>
            <a:ext cx="3874564" cy="2905923"/>
          </a:xfrm>
          <a:prstGeom prst="rect">
            <a:avLst/>
          </a:prstGeom>
          <a:noFill/>
        </p:spPr>
      </p:pic>
      <p:pic>
        <p:nvPicPr>
          <p:cNvPr id="9" name="Picture 3" descr="C:\Users\совет\Desktop\конкурсы 2020-2022\наше здоровье\20230109_20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8417" y="0"/>
            <a:ext cx="3895583" cy="31432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2146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Венгерово: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1.-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занятия в группе «ЗОЖ»;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2.- Благодарность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 Главы района за реализацию проекта;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3.- пропаганда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зож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4. – группа с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приобретенным  инвентарем.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за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внимание!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119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совет</dc:creator>
  <cp:lastModifiedBy>совет</cp:lastModifiedBy>
  <cp:revision>43</cp:revision>
  <dcterms:created xsi:type="dcterms:W3CDTF">2018-10-09T09:16:29Z</dcterms:created>
  <dcterms:modified xsi:type="dcterms:W3CDTF">2023-03-30T07:39:30Z</dcterms:modified>
</cp:coreProperties>
</file>