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2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716" r:id="rId5"/>
  </p:sldMasterIdLst>
  <p:notesMasterIdLst>
    <p:notesMasterId r:id="rId23"/>
  </p:notesMasterIdLst>
  <p:handoutMasterIdLst>
    <p:handoutMasterId r:id="rId24"/>
  </p:handoutMasterIdLst>
  <p:sldIdLst>
    <p:sldId id="2448" r:id="rId6"/>
    <p:sldId id="2469" r:id="rId7"/>
    <p:sldId id="2480" r:id="rId8"/>
    <p:sldId id="2473" r:id="rId9"/>
    <p:sldId id="2482" r:id="rId10"/>
    <p:sldId id="259" r:id="rId11"/>
    <p:sldId id="2457" r:id="rId12"/>
    <p:sldId id="2467" r:id="rId13"/>
    <p:sldId id="2483" r:id="rId14"/>
    <p:sldId id="2474" r:id="rId15"/>
    <p:sldId id="2475" r:id="rId16"/>
    <p:sldId id="2471" r:id="rId17"/>
    <p:sldId id="2476" r:id="rId18"/>
    <p:sldId id="2451" r:id="rId19"/>
    <p:sldId id="2477" r:id="rId20"/>
    <p:sldId id="2454" r:id="rId21"/>
    <p:sldId id="2436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2CB1B5-F590-4259-BC79-B6DBDDECE7D7}">
          <p14:sldIdLst>
            <p14:sldId id="2448"/>
            <p14:sldId id="2469"/>
            <p14:sldId id="2480"/>
            <p14:sldId id="2473"/>
            <p14:sldId id="2482"/>
            <p14:sldId id="259"/>
            <p14:sldId id="2457"/>
            <p14:sldId id="2467"/>
            <p14:sldId id="2483"/>
            <p14:sldId id="2474"/>
            <p14:sldId id="2475"/>
            <p14:sldId id="2471"/>
            <p14:sldId id="2476"/>
          </p14:sldIdLst>
        </p14:section>
        <p14:section name="Раздел без заголовка" id="{FCA6BF90-2085-4DA8-B86B-4E64ED20EC7D}">
          <p14:sldIdLst>
            <p14:sldId id="2451"/>
            <p14:sldId id="2477"/>
            <p14:sldId id="2454"/>
            <p14:sldId id="2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73D"/>
    <a:srgbClr val="642749"/>
    <a:srgbClr val="8E374F"/>
    <a:srgbClr val="953950"/>
    <a:srgbClr val="A84352"/>
    <a:srgbClr val="D07758"/>
    <a:srgbClr val="E8985C"/>
    <a:srgbClr val="E6955B"/>
    <a:srgbClr val="C76B57"/>
    <a:srgbClr val="A5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9402F-86A4-428E-9560-99B5AC3ADA31}" v="1" dt="2020-08-24T22:27:47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19" autoAdjust="0"/>
    <p:restoredTop sz="95033" autoAdjust="0"/>
  </p:normalViewPr>
  <p:slideViewPr>
    <p:cSldViewPr snapToGrid="0">
      <p:cViewPr varScale="1">
        <p:scale>
          <a:sx n="87" d="100"/>
          <a:sy n="87" d="100"/>
        </p:scale>
        <p:origin x="84" y="582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EA68BC1-0214-475A-AAEB-F2C106BEDF3D}">
      <dgm:prSet custT="1"/>
      <dgm:spPr/>
      <dgm:t>
        <a:bodyPr rIns="365760" rtlCol="0" anchor="ctr"/>
        <a:lstStyle/>
        <a:p>
          <a:pPr rtl="0"/>
          <a:r>
            <a:rPr lang="ru-RU" sz="1600" b="1" spc="0" noProof="0" dirty="0" smtClean="0">
              <a:solidFill>
                <a:schemeClr val="tx1"/>
              </a:solidFill>
              <a:latin typeface="+mj-lt"/>
            </a:rPr>
            <a:t>442-ФЗ от 28.12.2013</a:t>
          </a:r>
          <a:endParaRPr lang="ru-RU" sz="1600" b="1" spc="0" noProof="0" dirty="0">
            <a:solidFill>
              <a:schemeClr val="tx1"/>
            </a:solidFill>
            <a:latin typeface="+mj-lt"/>
          </a:endParaRPr>
        </a:p>
      </dgm:t>
    </dgm:pt>
    <dgm:pt modelId="{D39F5498-D166-4D4F-959E-220D13F281F2}" type="parTrans" cxnId="{4A7F6715-186E-49A7-B901-131CC9610C6D}">
      <dgm:prSet/>
      <dgm:spPr/>
      <dgm:t>
        <a:bodyPr rtlCol="0"/>
        <a:lstStyle/>
        <a:p>
          <a:pPr rtl="0"/>
          <a:endParaRPr lang="ru-RU" noProof="0" dirty="0"/>
        </a:p>
      </dgm:t>
    </dgm:pt>
    <dgm:pt modelId="{D52D63DB-7300-43C9-9B4D-DCAB119753ED}" type="sibTrans" cxnId="{4A7F6715-186E-49A7-B901-131CC9610C6D}">
      <dgm:prSet/>
      <dgm:spPr/>
      <dgm:t>
        <a:bodyPr rtlCol="0"/>
        <a:lstStyle/>
        <a:p>
          <a:pPr rtl="0"/>
          <a:endParaRPr lang="ru-RU" noProof="0" dirty="0"/>
        </a:p>
      </dgm:t>
    </dgm:pt>
    <dgm:pt modelId="{6E78410F-604C-43A6-A991-1F6A0685C76E}">
      <dgm:prSet custT="1"/>
      <dgm:spPr>
        <a:solidFill>
          <a:srgbClr val="E8985C"/>
        </a:solidFill>
        <a:ln>
          <a:noFill/>
        </a:ln>
      </dgm:spPr>
      <dgm:t>
        <a:bodyPr lIns="182880" tIns="365760" rIns="182880" bIns="182880" rtlCol="0" anchor="t" anchorCtr="0"/>
        <a:lstStyle/>
        <a:p>
          <a:pPr marL="0" rtl="0">
            <a:lnSpc>
              <a:spcPct val="100000"/>
            </a:lnSpc>
            <a:buNone/>
          </a:pP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«Об основах социального обслуживания граждан Российской Федерации»</a:t>
          </a:r>
          <a:endParaRPr lang="ru-RU" sz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gm:t>
    </dgm:pt>
    <dgm:pt modelId="{B87758DC-95B9-415D-8FA2-3A592F03EEB6}" type="parTrans" cxnId="{E6E94786-140A-4645-ACBD-B11A56308E02}">
      <dgm:prSet/>
      <dgm:spPr/>
      <dgm:t>
        <a:bodyPr rtlCol="0"/>
        <a:lstStyle/>
        <a:p>
          <a:pPr rtl="0"/>
          <a:endParaRPr lang="ru-RU" noProof="0" dirty="0"/>
        </a:p>
      </dgm:t>
    </dgm:pt>
    <dgm:pt modelId="{81ADE71D-3BBC-45B9-8FE7-89C53F21FB8E}" type="sibTrans" cxnId="{E6E94786-140A-4645-ACBD-B11A56308E02}">
      <dgm:prSet/>
      <dgm:spPr/>
      <dgm:t>
        <a:bodyPr rtlCol="0"/>
        <a:lstStyle/>
        <a:p>
          <a:pPr rtl="0"/>
          <a:endParaRPr lang="ru-RU" noProof="0" dirty="0"/>
        </a:p>
      </dgm:t>
    </dgm:pt>
    <dgm:pt modelId="{57B30C7E-2C98-474C-972A-4A9F013596F6}">
      <dgm:prSet custT="1"/>
      <dgm:spPr/>
      <dgm:t>
        <a:bodyPr rIns="365760" rtlCol="0" anchor="ctr"/>
        <a:lstStyle/>
        <a:p>
          <a:pPr rtl="0"/>
          <a:r>
            <a:rPr lang="ru-RU" sz="1600" b="1" noProof="0" dirty="0" smtClean="0">
              <a:solidFill>
                <a:schemeClr val="tx1"/>
              </a:solidFill>
              <a:latin typeface="+mj-lt"/>
              <a:cs typeface="Calibri" charset="0"/>
            </a:rPr>
            <a:t>74-ЗО от 28.06.2017 </a:t>
          </a:r>
          <a:endParaRPr lang="ru-RU" sz="1600" b="1" noProof="0" dirty="0">
            <a:solidFill>
              <a:schemeClr val="tx1"/>
            </a:solidFill>
            <a:latin typeface="+mj-lt"/>
            <a:ea typeface="Calibri" charset="0"/>
            <a:cs typeface="Calibri" charset="0"/>
          </a:endParaRPr>
        </a:p>
      </dgm:t>
    </dgm:pt>
    <dgm:pt modelId="{3C56CB1B-7905-41E8-90E6-A55A14BA7821}" type="parTrans" cxnId="{13126A2F-129D-4762-93CF-9798949EB589}">
      <dgm:prSet/>
      <dgm:spPr/>
      <dgm:t>
        <a:bodyPr rtlCol="0"/>
        <a:lstStyle/>
        <a:p>
          <a:pPr rtl="0"/>
          <a:endParaRPr lang="ru-RU" noProof="0" dirty="0"/>
        </a:p>
      </dgm:t>
    </dgm:pt>
    <dgm:pt modelId="{7F14057D-1A20-4F64-A110-C77AC5F00602}" type="sibTrans" cxnId="{13126A2F-129D-4762-93CF-9798949EB589}">
      <dgm:prSet/>
      <dgm:spPr/>
      <dgm:t>
        <a:bodyPr rtlCol="0"/>
        <a:lstStyle/>
        <a:p>
          <a:pPr rtl="0"/>
          <a:endParaRPr lang="ru-RU" noProof="0" dirty="0"/>
        </a:p>
      </dgm:t>
    </dgm:pt>
    <dgm:pt modelId="{B45FF3C1-5A75-4E4C-B2B6-84B0FAC421C2}">
      <dgm:prSet custT="1"/>
      <dgm:spPr>
        <a:solidFill>
          <a:srgbClr val="D07758"/>
        </a:solidFill>
        <a:ln>
          <a:noFill/>
        </a:ln>
      </dgm:spPr>
      <dgm:t>
        <a:bodyPr lIns="182880" tIns="365760" rIns="182880" bIns="182880" rtlCol="0" anchor="t" anchorCtr="0"/>
        <a:lstStyle/>
        <a:p>
          <a:pPr marL="0" rtl="0">
            <a:lnSpc>
              <a:spcPct val="100000"/>
            </a:lnSpc>
            <a:buNone/>
          </a:pP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 Ульяновской </a:t>
          </a:r>
          <a:r>
            <a:rPr lang="ru-RU" sz="1200" b="0" i="0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области </a:t>
          </a:r>
          <a:r>
            <a:rPr lang="ru-RU" sz="1050" b="0" i="0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государственной поддержке территориального общественного самоуправления в Ульяновской области»</a:t>
          </a:r>
          <a:endParaRPr lang="ru-RU" sz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gm:t>
    </dgm:pt>
    <dgm:pt modelId="{34A81C80-FF70-48EA-B442-BDB1EF403754}" type="parTrans" cxnId="{D6AF6FC0-4B56-4246-AC09-69D41F1CFC6B}">
      <dgm:prSet/>
      <dgm:spPr/>
      <dgm:t>
        <a:bodyPr rtlCol="0"/>
        <a:lstStyle/>
        <a:p>
          <a:pPr rtl="0"/>
          <a:endParaRPr lang="ru-RU" noProof="0" dirty="0"/>
        </a:p>
      </dgm:t>
    </dgm:pt>
    <dgm:pt modelId="{5B9815BA-8A8F-4251-B182-AD39A4FE26DD}" type="sibTrans" cxnId="{D6AF6FC0-4B56-4246-AC09-69D41F1CFC6B}">
      <dgm:prSet/>
      <dgm:spPr/>
      <dgm:t>
        <a:bodyPr rtlCol="0"/>
        <a:lstStyle/>
        <a:p>
          <a:pPr rtl="0"/>
          <a:endParaRPr lang="ru-RU" noProof="0" dirty="0"/>
        </a:p>
      </dgm:t>
    </dgm:pt>
    <dgm:pt modelId="{0A954AA6-C6B0-4271-8792-CCCE30CE7D69}">
      <dgm:prSet custT="1"/>
      <dgm:spPr/>
      <dgm:t>
        <a:bodyPr rIns="365760" rtlCol="0" anchor="ctr"/>
        <a:lstStyle/>
        <a:p>
          <a:pPr rtl="0"/>
          <a:r>
            <a:rPr lang="ru-RU" sz="1600" b="1" noProof="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rPr>
            <a:t>385-П от 06.08.2015</a:t>
          </a:r>
          <a:endParaRPr lang="ru-RU" sz="1600" b="1" noProof="0" dirty="0">
            <a:solidFill>
              <a:schemeClr val="tx1"/>
            </a:solidFill>
            <a:latin typeface="+mj-lt"/>
            <a:ea typeface="Calibri" charset="0"/>
            <a:cs typeface="Calibri" charset="0"/>
          </a:endParaRPr>
        </a:p>
      </dgm:t>
    </dgm:pt>
    <dgm:pt modelId="{81CA91A9-12C9-4000-A833-6528B617CCA1}" type="parTrans" cxnId="{61DE8435-87FC-4ED8-A1D9-A0E36224C192}">
      <dgm:prSet/>
      <dgm:spPr/>
      <dgm:t>
        <a:bodyPr rtlCol="0"/>
        <a:lstStyle/>
        <a:p>
          <a:pPr rtl="0"/>
          <a:endParaRPr lang="ru-RU" noProof="0" dirty="0"/>
        </a:p>
      </dgm:t>
    </dgm:pt>
    <dgm:pt modelId="{7635DF39-FFCE-4F67-A43A-C3F7B847830D}" type="sibTrans" cxnId="{61DE8435-87FC-4ED8-A1D9-A0E36224C192}">
      <dgm:prSet/>
      <dgm:spPr/>
      <dgm:t>
        <a:bodyPr rtlCol="0"/>
        <a:lstStyle/>
        <a:p>
          <a:pPr rtl="0"/>
          <a:endParaRPr lang="ru-RU" noProof="0" dirty="0"/>
        </a:p>
      </dgm:t>
    </dgm:pt>
    <dgm:pt modelId="{838BD54C-88AD-40D7-AF5F-AB65EB0898A5}">
      <dgm:prSet custT="1"/>
      <dgm:spPr>
        <a:solidFill>
          <a:srgbClr val="8E374F"/>
        </a:solidFill>
        <a:ln>
          <a:noFill/>
        </a:ln>
      </dgm:spPr>
      <dgm:t>
        <a:bodyPr lIns="182880" tIns="365760" rIns="182880" bIns="182880" rtlCol="0" anchor="t" anchorCtr="0"/>
        <a:lstStyle/>
        <a:p>
          <a:pPr marL="0" rtl="0">
            <a:lnSpc>
              <a:spcPct val="100000"/>
            </a:lnSpc>
            <a:buNone/>
          </a:pP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Ульяновской области </a:t>
          </a:r>
          <a:b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 утверждении порядка предоставления социальных услуг поставщиками социальных услуг в Ульяновской области»</a:t>
          </a:r>
          <a:endParaRPr lang="ru-RU" sz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gm:t>
    </dgm:pt>
    <dgm:pt modelId="{FD106F30-FED7-4A4D-9063-A51FC1861B8D}" type="parTrans" cxnId="{122438FB-0EB1-4DC7-B97A-C5EDE3236321}">
      <dgm:prSet/>
      <dgm:spPr/>
      <dgm:t>
        <a:bodyPr rtlCol="0"/>
        <a:lstStyle/>
        <a:p>
          <a:pPr rtl="0"/>
          <a:endParaRPr lang="ru-RU" noProof="0" dirty="0"/>
        </a:p>
      </dgm:t>
    </dgm:pt>
    <dgm:pt modelId="{C5AC6457-3C00-4583-9061-8DA5017D63FF}" type="sibTrans" cxnId="{122438FB-0EB1-4DC7-B97A-C5EDE3236321}">
      <dgm:prSet/>
      <dgm:spPr/>
      <dgm:t>
        <a:bodyPr rtlCol="0"/>
        <a:lstStyle/>
        <a:p>
          <a:pPr rtl="0"/>
          <a:endParaRPr lang="ru-RU" noProof="0" dirty="0"/>
        </a:p>
      </dgm:t>
    </dgm:pt>
    <dgm:pt modelId="{1E1BD5C7-7E98-4E9C-980A-6231C710F86D}">
      <dgm:prSet custT="1"/>
      <dgm:spPr>
        <a:noFill/>
        <a:ln>
          <a:noFill/>
        </a:ln>
      </dgm:spPr>
      <dgm:t>
        <a:bodyPr rIns="365760" rtlCol="0" anchor="ctr"/>
        <a:lstStyle/>
        <a:p>
          <a:pPr rtl="0"/>
          <a:r>
            <a:rPr lang="ru-RU" sz="1600" b="1" noProof="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rPr>
            <a:t>598-П от 24.12.2014</a:t>
          </a:r>
          <a:endParaRPr lang="ru-RU" sz="1400" b="1" noProof="0" dirty="0">
            <a:solidFill>
              <a:schemeClr val="tx1"/>
            </a:solidFill>
            <a:latin typeface="+mj-lt"/>
            <a:ea typeface="Calibri" charset="0"/>
            <a:cs typeface="Calibri" charset="0"/>
          </a:endParaRPr>
        </a:p>
      </dgm:t>
    </dgm:pt>
    <dgm:pt modelId="{63D0BD99-D324-4743-A063-0F16264E6A03}" type="parTrans" cxnId="{F291143C-5080-4FD6-BEEA-B126FBAFEC70}">
      <dgm:prSet/>
      <dgm:spPr/>
      <dgm:t>
        <a:bodyPr rtlCol="0"/>
        <a:lstStyle/>
        <a:p>
          <a:pPr rtl="0"/>
          <a:endParaRPr lang="ru-RU" noProof="0" dirty="0"/>
        </a:p>
      </dgm:t>
    </dgm:pt>
    <dgm:pt modelId="{BDC49242-DD3A-494A-A4AF-E750AD6D3DAB}" type="sibTrans" cxnId="{F291143C-5080-4FD6-BEEA-B126FBAFEC70}">
      <dgm:prSet/>
      <dgm:spPr/>
      <dgm:t>
        <a:bodyPr rtlCol="0"/>
        <a:lstStyle/>
        <a:p>
          <a:pPr rtl="0"/>
          <a:endParaRPr lang="ru-RU" noProof="0" dirty="0"/>
        </a:p>
      </dgm:t>
    </dgm:pt>
    <dgm:pt modelId="{A0B60079-4AAF-49AC-8F08-8A2DFAEE29DB}">
      <dgm:prSet custT="1"/>
      <dgm:spPr>
        <a:solidFill>
          <a:srgbClr val="642749"/>
        </a:solidFill>
        <a:ln>
          <a:noFill/>
        </a:ln>
      </dgm:spPr>
      <dgm:t>
        <a:bodyPr lIns="182880" tIns="365760" rIns="182880" bIns="182880" rtlCol="0" anchor="t" anchorCtr="0"/>
        <a:lstStyle/>
        <a:p>
          <a:pPr marL="0" rtl="0">
            <a:lnSpc>
              <a:spcPct val="100000"/>
            </a:lnSpc>
            <a:buNone/>
          </a:pP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Ульяновской области </a:t>
          </a:r>
          <a:b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 некоторых мерах по организации социального обслуживания населения </a:t>
          </a:r>
          <a:b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территории Ульяновской области»</a:t>
          </a:r>
          <a:endParaRPr lang="ru-RU" sz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gm:t>
    </dgm:pt>
    <dgm:pt modelId="{94E190C2-DE76-4E92-9B8B-12C8AC85398D}" type="parTrans" cxnId="{DA65D739-98AB-49B5-B28F-78D06B43157F}">
      <dgm:prSet/>
      <dgm:spPr/>
      <dgm:t>
        <a:bodyPr rtlCol="0"/>
        <a:lstStyle/>
        <a:p>
          <a:pPr rtl="0"/>
          <a:endParaRPr lang="ru-RU" noProof="0" dirty="0"/>
        </a:p>
      </dgm:t>
    </dgm:pt>
    <dgm:pt modelId="{B3783AFC-A7BD-4A0E-8A53-49FBB33EB50F}" type="sibTrans" cxnId="{DA65D739-98AB-49B5-B28F-78D06B43157F}">
      <dgm:prSet/>
      <dgm:spPr/>
      <dgm:t>
        <a:bodyPr rtlCol="0"/>
        <a:lstStyle/>
        <a:p>
          <a:pPr rtl="0"/>
          <a:endParaRPr lang="ru-RU" noProof="0" dirty="0"/>
        </a:p>
      </dgm:t>
    </dgm:pt>
    <dgm:pt modelId="{13416990-6629-4AE4-B0B2-7DE8418884DB}">
      <dgm:prSet custT="1"/>
      <dgm:spPr/>
      <dgm:t>
        <a:bodyPr rIns="365760" rtlCol="0" anchor="ctr" anchorCtr="0"/>
        <a:lstStyle/>
        <a:p>
          <a:pPr rtl="0"/>
          <a:r>
            <a:rPr lang="ru-RU" sz="1600" b="1" noProof="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rPr>
            <a:t>334-П, 335-П от 01.12.2022</a:t>
          </a:r>
          <a:endParaRPr lang="ru-RU" sz="1600" b="1" noProof="0" dirty="0">
            <a:solidFill>
              <a:schemeClr val="tx1"/>
            </a:solidFill>
            <a:latin typeface="+mj-lt"/>
            <a:ea typeface="Calibri" charset="0"/>
            <a:cs typeface="Calibri" charset="0"/>
          </a:endParaRPr>
        </a:p>
      </dgm:t>
    </dgm:pt>
    <dgm:pt modelId="{180D8207-97DB-48B4-AFB6-E1571502D51D}" type="parTrans" cxnId="{88C7DEFE-ACEF-4A9F-B154-781CBBFCBE18}">
      <dgm:prSet/>
      <dgm:spPr/>
      <dgm:t>
        <a:bodyPr rtlCol="0"/>
        <a:lstStyle/>
        <a:p>
          <a:pPr rtl="0"/>
          <a:endParaRPr lang="ru-RU" noProof="0" dirty="0"/>
        </a:p>
      </dgm:t>
    </dgm:pt>
    <dgm:pt modelId="{355D6E8A-518E-4B49-955A-8C7CE0CBDA24}" type="sibTrans" cxnId="{88C7DEFE-ACEF-4A9F-B154-781CBBFCBE18}">
      <dgm:prSet/>
      <dgm:spPr/>
      <dgm:t>
        <a:bodyPr rtlCol="0"/>
        <a:lstStyle/>
        <a:p>
          <a:pPr rtl="0"/>
          <a:endParaRPr lang="ru-RU" noProof="0" dirty="0"/>
        </a:p>
      </dgm:t>
    </dgm:pt>
    <dgm:pt modelId="{8FE81FEC-2664-411F-AEB3-065F29F52751}">
      <dgm:prSet custT="1"/>
      <dgm:spPr>
        <a:solidFill>
          <a:srgbClr val="0F073D"/>
        </a:solidFill>
        <a:ln>
          <a:noFill/>
        </a:ln>
      </dgm:spPr>
      <dgm:t>
        <a:bodyPr lIns="182880" tIns="365760" rIns="182880" bIns="182880" rtlCol="0" anchor="t" anchorCtr="0"/>
        <a:lstStyle/>
        <a:p>
          <a:pPr marL="0" rtl="0">
            <a:lnSpc>
              <a:spcPct val="100000"/>
            </a:lnSpc>
            <a:buNone/>
          </a:pP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Агентства по регулированию цен и тарифов Ульяновской области </a:t>
          </a:r>
          <a:b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 утверждении тарифов </a:t>
          </a:r>
          <a:b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социальные услуги»</a:t>
          </a:r>
          <a:endParaRPr lang="ru-RU" sz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gm:t>
    </dgm:pt>
    <dgm:pt modelId="{BCBC007E-0269-421B-9C41-DE26D5C3A822}" type="parTrans" cxnId="{711E093C-AD42-45A4-8D40-A2D39702062E}">
      <dgm:prSet/>
      <dgm:spPr/>
      <dgm:t>
        <a:bodyPr rtlCol="0"/>
        <a:lstStyle/>
        <a:p>
          <a:pPr rtl="0"/>
          <a:endParaRPr lang="ru-RU" noProof="0" dirty="0"/>
        </a:p>
      </dgm:t>
    </dgm:pt>
    <dgm:pt modelId="{80230EB7-7230-4881-A631-309C07417378}" type="sibTrans" cxnId="{711E093C-AD42-45A4-8D40-A2D39702062E}">
      <dgm:prSet/>
      <dgm:spPr/>
      <dgm:t>
        <a:bodyPr rtlCol="0"/>
        <a:lstStyle/>
        <a:p>
          <a:pPr rtl="0"/>
          <a:endParaRPr lang="ru-RU" noProof="0" dirty="0"/>
        </a:p>
      </dgm:t>
    </dgm:pt>
    <dgm:pt modelId="{87DB265E-BC04-6A42-A59E-1151012D820B}">
      <dgm:prSet custT="1"/>
      <dgm:spPr>
        <a:solidFill>
          <a:srgbClr val="E8985C"/>
        </a:solidFill>
      </dgm:spPr>
      <dgm:t>
        <a:bodyPr rtlCol="0"/>
        <a:lstStyle/>
        <a:p>
          <a:pPr marL="0" rtl="0">
            <a:lnSpc>
              <a:spcPct val="100000"/>
            </a:lnSpc>
            <a:buNone/>
          </a:pPr>
          <a:endParaRPr lang="ru-RU" sz="1200" b="0" i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E3EE6-8322-9E46-B80C-D56CA71CB6A3}" type="parTrans" cxnId="{202E0A88-85A5-0F49-9921-CA02EE057888}">
      <dgm:prSet/>
      <dgm:spPr/>
      <dgm:t>
        <a:bodyPr rtlCol="0"/>
        <a:lstStyle/>
        <a:p>
          <a:pPr rtl="0"/>
          <a:endParaRPr lang="ru-RU" noProof="0" dirty="0"/>
        </a:p>
      </dgm:t>
    </dgm:pt>
    <dgm:pt modelId="{ECDADFC2-F2DD-7A45-A531-D168CDCEF432}" type="sibTrans" cxnId="{202E0A88-85A5-0F49-9921-CA02EE057888}">
      <dgm:prSet/>
      <dgm:spPr/>
      <dgm:t>
        <a:bodyPr rtlCol="0"/>
        <a:lstStyle/>
        <a:p>
          <a:pPr rtl="0"/>
          <a:endParaRPr lang="ru-RU" noProof="0" dirty="0"/>
        </a:p>
      </dgm:t>
    </dgm:pt>
    <dgm:pt modelId="{08E46528-147D-4346-BCC0-70324BA5E1F8}">
      <dgm:prSet custT="1"/>
      <dgm:spPr>
        <a:solidFill>
          <a:srgbClr val="8E374F"/>
        </a:solidFill>
      </dgm:spPr>
      <dgm:t>
        <a:bodyPr rtlCol="0"/>
        <a:lstStyle/>
        <a:p>
          <a:pPr marL="0" rtl="0">
            <a:lnSpc>
              <a:spcPct val="100000"/>
            </a:lnSpc>
            <a:buNone/>
          </a:pPr>
          <a:endParaRPr lang="ru-RU" sz="1200" b="0" i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18E06-052F-0044-8B17-8861CD2B3DAC}" type="parTrans" cxnId="{D750FE9E-CAF2-3744-8E28-91AED0B647FF}">
      <dgm:prSet/>
      <dgm:spPr/>
      <dgm:t>
        <a:bodyPr rtlCol="0"/>
        <a:lstStyle/>
        <a:p>
          <a:pPr rtl="0"/>
          <a:endParaRPr lang="ru-RU" noProof="0" dirty="0"/>
        </a:p>
      </dgm:t>
    </dgm:pt>
    <dgm:pt modelId="{CDCFA4BD-EC6D-8048-83A9-5324C42123B7}" type="sibTrans" cxnId="{D750FE9E-CAF2-3744-8E28-91AED0B647FF}">
      <dgm:prSet/>
      <dgm:spPr/>
      <dgm:t>
        <a:bodyPr rtlCol="0"/>
        <a:lstStyle/>
        <a:p>
          <a:pPr rtl="0"/>
          <a:endParaRPr lang="ru-RU" noProof="0" dirty="0"/>
        </a:p>
      </dgm:t>
    </dgm:pt>
    <dgm:pt modelId="{7E4DE888-3B82-AE43-8B0E-5A19301532C3}">
      <dgm:prSet custT="1"/>
      <dgm:spPr>
        <a:solidFill>
          <a:srgbClr val="D07758"/>
        </a:solidFill>
      </dgm:spPr>
      <dgm:t>
        <a:bodyPr rtlCol="0"/>
        <a:lstStyle/>
        <a:p>
          <a:pPr marL="0" rtl="0">
            <a:lnSpc>
              <a:spcPct val="100000"/>
            </a:lnSpc>
            <a:buNone/>
          </a:pPr>
          <a:endParaRPr lang="ru-RU" sz="1200" b="0" i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1C39C-DFA1-0B4A-8E57-FF9F1785DFA1}" type="parTrans" cxnId="{DE6A98B7-50FB-BC4F-9EF1-2A0BD88E851F}">
      <dgm:prSet/>
      <dgm:spPr/>
      <dgm:t>
        <a:bodyPr rtlCol="0"/>
        <a:lstStyle/>
        <a:p>
          <a:pPr rtl="0"/>
          <a:endParaRPr lang="ru-RU" noProof="0" dirty="0"/>
        </a:p>
      </dgm:t>
    </dgm:pt>
    <dgm:pt modelId="{22077D35-A80F-4B48-A086-55C171AA7096}" type="sibTrans" cxnId="{DE6A98B7-50FB-BC4F-9EF1-2A0BD88E851F}">
      <dgm:prSet/>
      <dgm:spPr/>
      <dgm:t>
        <a:bodyPr rtlCol="0"/>
        <a:lstStyle/>
        <a:p>
          <a:pPr rtl="0"/>
          <a:endParaRPr lang="ru-RU" noProof="0" dirty="0"/>
        </a:p>
      </dgm:t>
    </dgm:pt>
    <dgm:pt modelId="{E875A899-E010-4D4D-8116-96337370C8CB}">
      <dgm:prSet custT="1"/>
      <dgm:spPr>
        <a:solidFill>
          <a:srgbClr val="642749"/>
        </a:solidFill>
      </dgm:spPr>
      <dgm:t>
        <a:bodyPr rtlCol="0"/>
        <a:lstStyle/>
        <a:p>
          <a:pPr marL="0" rtl="0">
            <a:lnSpc>
              <a:spcPct val="100000"/>
            </a:lnSpc>
            <a:buNone/>
          </a:pPr>
          <a:endParaRPr lang="ru-RU" sz="1200" b="0" i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BA3B7-BFBC-164E-8523-6844A3D44C33}" type="parTrans" cxnId="{AA466DD1-5BDA-3E4C-B594-1A0E992FC90A}">
      <dgm:prSet/>
      <dgm:spPr/>
      <dgm:t>
        <a:bodyPr rtlCol="0"/>
        <a:lstStyle/>
        <a:p>
          <a:pPr rtl="0"/>
          <a:endParaRPr lang="ru-RU" noProof="0" dirty="0"/>
        </a:p>
      </dgm:t>
    </dgm:pt>
    <dgm:pt modelId="{171D40E9-F6C3-0443-9E2E-92143BC778B5}" type="sibTrans" cxnId="{AA466DD1-5BDA-3E4C-B594-1A0E992FC90A}">
      <dgm:prSet/>
      <dgm:spPr/>
      <dgm:t>
        <a:bodyPr rtlCol="0"/>
        <a:lstStyle/>
        <a:p>
          <a:pPr rtl="0"/>
          <a:endParaRPr lang="ru-RU" noProof="0" dirty="0"/>
        </a:p>
      </dgm:t>
    </dgm:pt>
    <dgm:pt modelId="{4C9425F9-7D64-2646-9E7F-D47ED17CEFF2}" type="pres">
      <dgm:prSet presAssocID="{0DD8915E-DC14-41D6-9BB5-F49E1C26516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4446CE-89E0-8B40-A489-016B8E95285C}" type="pres">
      <dgm:prSet presAssocID="{CEA68BC1-0214-475A-AAEB-F2C106BEDF3D}" presName="compositeNode" presStyleCnt="0">
        <dgm:presLayoutVars>
          <dgm:bulletEnabled val="1"/>
        </dgm:presLayoutVars>
      </dgm:prSet>
      <dgm:spPr/>
    </dgm:pt>
    <dgm:pt modelId="{EC32CD1C-6103-8E4A-9A03-69F7EAC7A3DB}" type="pres">
      <dgm:prSet presAssocID="{CEA68BC1-0214-475A-AAEB-F2C106BEDF3D}" presName="image" presStyleLbl="fgImgPlace1" presStyleIdx="0" presStyleCnt="5"/>
      <dgm:spPr>
        <a:prstGeom prst="rect">
          <a:avLst/>
        </a:prstGeom>
        <a:solidFill>
          <a:srgbClr val="3C1843"/>
        </a:solidFill>
        <a:ln>
          <a:noFill/>
        </a:ln>
      </dgm:spPr>
      <dgm:t>
        <a:bodyPr/>
        <a:lstStyle/>
        <a:p>
          <a:endParaRPr lang="ru-RU"/>
        </a:p>
      </dgm:t>
    </dgm:pt>
    <dgm:pt modelId="{C42ACF7D-21CE-C842-AFA6-6CA2370C8B33}" type="pres">
      <dgm:prSet presAssocID="{CEA68BC1-0214-475A-AAEB-F2C106BEDF3D}" presName="childNode" presStyleLbl="node1" presStyleIdx="0" presStyleCnt="5" custScaleY="92538" custLinFactNeighborY="-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D2D53-71FB-854F-B3C1-4EFD99608C43}" type="pres">
      <dgm:prSet presAssocID="{CEA68BC1-0214-475A-AAEB-F2C106BEDF3D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2F701-1773-814F-AD45-DE9420640DBE}" type="pres">
      <dgm:prSet presAssocID="{D52D63DB-7300-43C9-9B4D-DCAB119753ED}" presName="sibTrans" presStyleCnt="0"/>
      <dgm:spPr/>
    </dgm:pt>
    <dgm:pt modelId="{1A4D0137-8D6F-9B4F-A8FB-E883C1DE50F1}" type="pres">
      <dgm:prSet presAssocID="{57B30C7E-2C98-474C-972A-4A9F013596F6}" presName="compositeNode" presStyleCnt="0">
        <dgm:presLayoutVars>
          <dgm:bulletEnabled val="1"/>
        </dgm:presLayoutVars>
      </dgm:prSet>
      <dgm:spPr/>
    </dgm:pt>
    <dgm:pt modelId="{DB6970E7-446E-BD43-B80B-60871D41B8A1}" type="pres">
      <dgm:prSet presAssocID="{57B30C7E-2C98-474C-972A-4A9F013596F6}" presName="image" presStyleLbl="fgImgPlace1" presStyleIdx="1" presStyleCnt="5"/>
      <dgm:spPr>
        <a:solidFill>
          <a:srgbClr val="702B4B"/>
        </a:solidFill>
        <a:ln>
          <a:solidFill>
            <a:srgbClr val="89344E"/>
          </a:solidFill>
        </a:ln>
      </dgm:spPr>
      <dgm:t>
        <a:bodyPr/>
        <a:lstStyle/>
        <a:p>
          <a:endParaRPr lang="ru-RU"/>
        </a:p>
      </dgm:t>
    </dgm:pt>
    <dgm:pt modelId="{FB1129E9-2E26-EE4A-AC68-89355DB63584}" type="pres">
      <dgm:prSet presAssocID="{57B30C7E-2C98-474C-972A-4A9F013596F6}" presName="childNode" presStyleLbl="node1" presStyleIdx="1" presStyleCnt="5" custScaleX="100720" custScaleY="92538" custLinFactNeighborY="-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CC273-2BD5-3244-8847-3F14FA643771}" type="pres">
      <dgm:prSet presAssocID="{57B30C7E-2C98-474C-972A-4A9F013596F6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3522C-FFF8-DB4C-B600-E76A472F0E89}" type="pres">
      <dgm:prSet presAssocID="{7F14057D-1A20-4F64-A110-C77AC5F00602}" presName="sibTrans" presStyleCnt="0"/>
      <dgm:spPr/>
    </dgm:pt>
    <dgm:pt modelId="{1A715E79-F3AC-DE48-98DC-BB466A8E9836}" type="pres">
      <dgm:prSet presAssocID="{0A954AA6-C6B0-4271-8792-CCCE30CE7D69}" presName="compositeNode" presStyleCnt="0">
        <dgm:presLayoutVars>
          <dgm:bulletEnabled val="1"/>
        </dgm:presLayoutVars>
      </dgm:prSet>
      <dgm:spPr/>
    </dgm:pt>
    <dgm:pt modelId="{6CF6E220-A42F-9F4D-9F70-EB7BFE4F60A8}" type="pres">
      <dgm:prSet presAssocID="{0A954AA6-C6B0-4271-8792-CCCE30CE7D69}" presName="image" presStyleLbl="fgImgPlace1" presStyleIdx="2" presStyleCnt="5"/>
      <dgm:spPr>
        <a:solidFill>
          <a:srgbClr val="A54052"/>
        </a:solidFill>
        <a:ln>
          <a:noFill/>
        </a:ln>
      </dgm:spPr>
      <dgm:t>
        <a:bodyPr/>
        <a:lstStyle/>
        <a:p>
          <a:endParaRPr lang="ru-RU"/>
        </a:p>
      </dgm:t>
    </dgm:pt>
    <dgm:pt modelId="{0544738A-4D9B-8B4A-8E09-0A2AD44EAB55}" type="pres">
      <dgm:prSet presAssocID="{0A954AA6-C6B0-4271-8792-CCCE30CE7D69}" presName="childNode" presStyleLbl="node1" presStyleIdx="2" presStyleCnt="5" custScaleY="92538" custLinFactNeighborY="-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0380-CC0E-024C-92A1-DC637FB17976}" type="pres">
      <dgm:prSet presAssocID="{0A954AA6-C6B0-4271-8792-CCCE30CE7D69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B88A-B56F-9444-AFF2-0084DB12BCE4}" type="pres">
      <dgm:prSet presAssocID="{7635DF39-FFCE-4F67-A43A-C3F7B847830D}" presName="sibTrans" presStyleCnt="0"/>
      <dgm:spPr/>
    </dgm:pt>
    <dgm:pt modelId="{190606F8-AE7F-5C4E-982A-324C4A19E486}" type="pres">
      <dgm:prSet presAssocID="{1E1BD5C7-7E98-4E9C-980A-6231C710F86D}" presName="compositeNode" presStyleCnt="0">
        <dgm:presLayoutVars>
          <dgm:bulletEnabled val="1"/>
        </dgm:presLayoutVars>
      </dgm:prSet>
      <dgm:spPr/>
    </dgm:pt>
    <dgm:pt modelId="{FDF0BD95-1B70-DB43-AE1B-E9257FB872D9}" type="pres">
      <dgm:prSet presAssocID="{1E1BD5C7-7E98-4E9C-980A-6231C710F86D}" presName="image" presStyleLbl="fgImgPlace1" presStyleIdx="3" presStyleCnt="5"/>
      <dgm:spPr>
        <a:solidFill>
          <a:srgbClr val="C76B57"/>
        </a:solidFill>
        <a:ln>
          <a:noFill/>
        </a:ln>
      </dgm:spPr>
      <dgm:t>
        <a:bodyPr/>
        <a:lstStyle/>
        <a:p>
          <a:endParaRPr lang="ru-RU"/>
        </a:p>
      </dgm:t>
    </dgm:pt>
    <dgm:pt modelId="{2F7D9DAC-A22B-EF4A-95AA-7545855E7DA1}" type="pres">
      <dgm:prSet presAssocID="{1E1BD5C7-7E98-4E9C-980A-6231C710F86D}" presName="childNode" presStyleLbl="node1" presStyleIdx="3" presStyleCnt="5" custScaleY="92538" custLinFactNeighborY="-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DF5E3-0DA1-8247-A7D3-3BEC651E4C7E}" type="pres">
      <dgm:prSet presAssocID="{1E1BD5C7-7E98-4E9C-980A-6231C710F86D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6E4B8-9404-F547-92EF-493BAB349E43}" type="pres">
      <dgm:prSet presAssocID="{BDC49242-DD3A-494A-A4AF-E750AD6D3DAB}" presName="sibTrans" presStyleCnt="0"/>
      <dgm:spPr/>
    </dgm:pt>
    <dgm:pt modelId="{6105AEB7-0728-3C4E-99FA-400BA8F15D80}" type="pres">
      <dgm:prSet presAssocID="{13416990-6629-4AE4-B0B2-7DE8418884DB}" presName="compositeNode" presStyleCnt="0">
        <dgm:presLayoutVars>
          <dgm:bulletEnabled val="1"/>
        </dgm:presLayoutVars>
      </dgm:prSet>
      <dgm:spPr/>
    </dgm:pt>
    <dgm:pt modelId="{5B940741-26B1-D34D-A59D-2B9F319A0519}" type="pres">
      <dgm:prSet presAssocID="{13416990-6629-4AE4-B0B2-7DE8418884DB}" presName="image" presStyleLbl="fgImgPlace1" presStyleIdx="4" presStyleCnt="5"/>
      <dgm:spPr>
        <a:solidFill>
          <a:srgbClr val="E6955B"/>
        </a:solidFill>
        <a:ln>
          <a:noFill/>
        </a:ln>
      </dgm:spPr>
      <dgm:t>
        <a:bodyPr/>
        <a:lstStyle/>
        <a:p>
          <a:endParaRPr lang="ru-RU"/>
        </a:p>
      </dgm:t>
    </dgm:pt>
    <dgm:pt modelId="{1CD02B52-7AAB-824B-8167-87ED29CB8B53}" type="pres">
      <dgm:prSet presAssocID="{13416990-6629-4AE4-B0B2-7DE8418884DB}" presName="childNode" presStyleLbl="node1" presStyleIdx="4" presStyleCnt="5" custScaleY="92538" custLinFactNeighborY="-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A0D9A-A8D1-0B47-A497-E19ECC63F4B1}" type="pres">
      <dgm:prSet presAssocID="{13416990-6629-4AE4-B0B2-7DE8418884DB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AF957-D6B3-6340-B67B-FC99C23DD3D7}" type="presOf" srcId="{A0B60079-4AAF-49AC-8F08-8A2DFAEE29DB}" destId="{2F7D9DAC-A22B-EF4A-95AA-7545855E7DA1}" srcOrd="0" destOrd="0" presId="urn:microsoft.com/office/officeart/2005/8/layout/hList2"/>
    <dgm:cxn modelId="{0777763A-2AFA-004E-AEC9-957B33DAC605}" type="presOf" srcId="{8FE81FEC-2664-411F-AEB3-065F29F52751}" destId="{1CD02B52-7AAB-824B-8167-87ED29CB8B53}" srcOrd="0" destOrd="0" presId="urn:microsoft.com/office/officeart/2005/8/layout/hList2"/>
    <dgm:cxn modelId="{202E0A88-85A5-0F49-9921-CA02EE057888}" srcId="{CEA68BC1-0214-475A-AAEB-F2C106BEDF3D}" destId="{87DB265E-BC04-6A42-A59E-1151012D820B}" srcOrd="1" destOrd="0" parTransId="{3BCE3EE6-8322-9E46-B80C-D56CA71CB6A3}" sibTransId="{ECDADFC2-F2DD-7A45-A531-D168CDCEF432}"/>
    <dgm:cxn modelId="{D750FE9E-CAF2-3744-8E28-91AED0B647FF}" srcId="{0A954AA6-C6B0-4271-8792-CCCE30CE7D69}" destId="{08E46528-147D-4346-BCC0-70324BA5E1F8}" srcOrd="1" destOrd="0" parTransId="{99B18E06-052F-0044-8B17-8861CD2B3DAC}" sibTransId="{CDCFA4BD-EC6D-8048-83A9-5324C42123B7}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37302112-2804-D546-9E47-2E5EAFA164C0}" type="presOf" srcId="{13416990-6629-4AE4-B0B2-7DE8418884DB}" destId="{2D7A0D9A-A8D1-0B47-A497-E19ECC63F4B1}" srcOrd="0" destOrd="0" presId="urn:microsoft.com/office/officeart/2005/8/layout/hList2"/>
    <dgm:cxn modelId="{00DD2E02-10AE-F341-818B-70D75BC0744E}" type="presOf" srcId="{6E78410F-604C-43A6-A991-1F6A0685C76E}" destId="{C42ACF7D-21CE-C842-AFA6-6CA2370C8B33}" srcOrd="0" destOrd="0" presId="urn:microsoft.com/office/officeart/2005/8/layout/hList2"/>
    <dgm:cxn modelId="{924A55A8-CA65-D547-922E-B3E98BC18A2C}" type="presOf" srcId="{0DD8915E-DC14-41D6-9BB5-F49E1C265163}" destId="{4C9425F9-7D64-2646-9E7F-D47ED17CEFF2}" srcOrd="0" destOrd="0" presId="urn:microsoft.com/office/officeart/2005/8/layout/hList2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DA65D739-98AB-49B5-B28F-78D06B43157F}" srcId="{1E1BD5C7-7E98-4E9C-980A-6231C710F86D}" destId="{A0B60079-4AAF-49AC-8F08-8A2DFAEE29DB}" srcOrd="0" destOrd="0" parTransId="{94E190C2-DE76-4E92-9B8B-12C8AC85398D}" sibTransId="{B3783AFC-A7BD-4A0E-8A53-49FBB33EB50F}"/>
    <dgm:cxn modelId="{D5769B6B-9624-AE48-A048-D9C8B697C046}" type="presOf" srcId="{838BD54C-88AD-40D7-AF5F-AB65EB0898A5}" destId="{0544738A-4D9B-8B4A-8E09-0A2AD44EAB55}" srcOrd="0" destOrd="0" presId="urn:microsoft.com/office/officeart/2005/8/layout/hList2"/>
    <dgm:cxn modelId="{61F77B57-9D6B-4640-8CEC-39A6A2C9DE90}" type="presOf" srcId="{E875A899-E010-4D4D-8116-96337370C8CB}" destId="{2F7D9DAC-A22B-EF4A-95AA-7545855E7DA1}" srcOrd="0" destOrd="1" presId="urn:microsoft.com/office/officeart/2005/8/layout/hList2"/>
    <dgm:cxn modelId="{DE6A98B7-50FB-BC4F-9EF1-2A0BD88E851F}" srcId="{57B30C7E-2C98-474C-972A-4A9F013596F6}" destId="{7E4DE888-3B82-AE43-8B0E-5A19301532C3}" srcOrd="1" destOrd="0" parTransId="{EC31C39C-DFA1-0B4A-8E57-FF9F1785DFA1}" sibTransId="{22077D35-A80F-4B48-A086-55C171AA7096}"/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88C7DEFE-ACEF-4A9F-B154-781CBBFCBE18}" srcId="{0DD8915E-DC14-41D6-9BB5-F49E1C265163}" destId="{13416990-6629-4AE4-B0B2-7DE8418884DB}" srcOrd="4" destOrd="0" parTransId="{180D8207-97DB-48B4-AFB6-E1571502D51D}" sibTransId="{355D6E8A-518E-4B49-955A-8C7CE0CBDA24}"/>
    <dgm:cxn modelId="{35820D43-55DF-F341-87CF-77480C295F5E}" type="presOf" srcId="{87DB265E-BC04-6A42-A59E-1151012D820B}" destId="{C42ACF7D-21CE-C842-AFA6-6CA2370C8B33}" srcOrd="0" destOrd="1" presId="urn:microsoft.com/office/officeart/2005/8/layout/hList2"/>
    <dgm:cxn modelId="{C1619838-3503-BB47-9679-0ED1414548B2}" type="presOf" srcId="{1E1BD5C7-7E98-4E9C-980A-6231C710F86D}" destId="{9B8DF5E3-0DA1-8247-A7D3-3BEC651E4C7E}" srcOrd="0" destOrd="0" presId="urn:microsoft.com/office/officeart/2005/8/layout/hList2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F121F6F0-7755-CF4F-A411-46E6C446A35E}" type="presOf" srcId="{CEA68BC1-0214-475A-AAEB-F2C106BEDF3D}" destId="{E42D2D53-71FB-854F-B3C1-4EFD99608C43}" srcOrd="0" destOrd="0" presId="urn:microsoft.com/office/officeart/2005/8/layout/hList2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F291143C-5080-4FD6-BEEA-B126FBAFEC70}" srcId="{0DD8915E-DC14-41D6-9BB5-F49E1C265163}" destId="{1E1BD5C7-7E98-4E9C-980A-6231C710F86D}" srcOrd="3" destOrd="0" parTransId="{63D0BD99-D324-4743-A063-0F16264E6A03}" sibTransId="{BDC49242-DD3A-494A-A4AF-E750AD6D3DAB}"/>
    <dgm:cxn modelId="{AA466DD1-5BDA-3E4C-B594-1A0E992FC90A}" srcId="{1E1BD5C7-7E98-4E9C-980A-6231C710F86D}" destId="{E875A899-E010-4D4D-8116-96337370C8CB}" srcOrd="1" destOrd="0" parTransId="{24ABA3B7-BFBC-164E-8523-6844A3D44C33}" sibTransId="{171D40E9-F6C3-0443-9E2E-92143BC778B5}"/>
    <dgm:cxn modelId="{A26D6F74-12E6-1242-BDAD-72A181784AD1}" type="presOf" srcId="{B45FF3C1-5A75-4E4C-B2B6-84B0FAC421C2}" destId="{FB1129E9-2E26-EE4A-AC68-89355DB63584}" srcOrd="0" destOrd="0" presId="urn:microsoft.com/office/officeart/2005/8/layout/hList2"/>
    <dgm:cxn modelId="{AF9D33AA-FA40-D346-92BD-230D1187DB2B}" type="presOf" srcId="{7E4DE888-3B82-AE43-8B0E-5A19301532C3}" destId="{FB1129E9-2E26-EE4A-AC68-89355DB63584}" srcOrd="0" destOrd="1" presId="urn:microsoft.com/office/officeart/2005/8/layout/hList2"/>
    <dgm:cxn modelId="{711E093C-AD42-45A4-8D40-A2D39702062E}" srcId="{13416990-6629-4AE4-B0B2-7DE8418884DB}" destId="{8FE81FEC-2664-411F-AEB3-065F29F52751}" srcOrd="0" destOrd="0" parTransId="{BCBC007E-0269-421B-9C41-DE26D5C3A822}" sibTransId="{80230EB7-7230-4881-A631-309C07417378}"/>
    <dgm:cxn modelId="{06AEDB8E-FD8C-8449-8C24-B6C830E571EE}" type="presOf" srcId="{0A954AA6-C6B0-4271-8792-CCCE30CE7D69}" destId="{EA8D0380-CC0E-024C-92A1-DC637FB17976}" srcOrd="0" destOrd="0" presId="urn:microsoft.com/office/officeart/2005/8/layout/hList2"/>
    <dgm:cxn modelId="{677BBF89-4A8E-CE49-BB0A-4901C300516C}" type="presOf" srcId="{57B30C7E-2C98-474C-972A-4A9F013596F6}" destId="{A87CC273-2BD5-3244-8847-3F14FA643771}" srcOrd="0" destOrd="0" presId="urn:microsoft.com/office/officeart/2005/8/layout/hList2"/>
    <dgm:cxn modelId="{BE908930-A433-824A-89D8-1BF4174F1D46}" type="presOf" srcId="{08E46528-147D-4346-BCC0-70324BA5E1F8}" destId="{0544738A-4D9B-8B4A-8E09-0A2AD44EAB55}" srcOrd="0" destOrd="1" presId="urn:microsoft.com/office/officeart/2005/8/layout/hList2"/>
    <dgm:cxn modelId="{781BD105-3F98-9247-85FC-811B8ACD33EE}" type="presParOf" srcId="{4C9425F9-7D64-2646-9E7F-D47ED17CEFF2}" destId="{244446CE-89E0-8B40-A489-016B8E95285C}" srcOrd="0" destOrd="0" presId="urn:microsoft.com/office/officeart/2005/8/layout/hList2"/>
    <dgm:cxn modelId="{CE46F757-A7C4-334D-A2FD-41951451CB94}" type="presParOf" srcId="{244446CE-89E0-8B40-A489-016B8E95285C}" destId="{EC32CD1C-6103-8E4A-9A03-69F7EAC7A3DB}" srcOrd="0" destOrd="0" presId="urn:microsoft.com/office/officeart/2005/8/layout/hList2"/>
    <dgm:cxn modelId="{E91C9B7B-F205-F74D-887B-45FEF2440652}" type="presParOf" srcId="{244446CE-89E0-8B40-A489-016B8E95285C}" destId="{C42ACF7D-21CE-C842-AFA6-6CA2370C8B33}" srcOrd="1" destOrd="0" presId="urn:microsoft.com/office/officeart/2005/8/layout/hList2"/>
    <dgm:cxn modelId="{CD8F8105-A32F-3E49-AA93-55F28CD2356B}" type="presParOf" srcId="{244446CE-89E0-8B40-A489-016B8E95285C}" destId="{E42D2D53-71FB-854F-B3C1-4EFD99608C43}" srcOrd="2" destOrd="0" presId="urn:microsoft.com/office/officeart/2005/8/layout/hList2"/>
    <dgm:cxn modelId="{5D336FE6-08FF-284E-B27F-490A195C9F07}" type="presParOf" srcId="{4C9425F9-7D64-2646-9E7F-D47ED17CEFF2}" destId="{61A2F701-1773-814F-AD45-DE9420640DBE}" srcOrd="1" destOrd="0" presId="urn:microsoft.com/office/officeart/2005/8/layout/hList2"/>
    <dgm:cxn modelId="{02D40C8A-DFC6-3242-A063-8B8990E4FC0B}" type="presParOf" srcId="{4C9425F9-7D64-2646-9E7F-D47ED17CEFF2}" destId="{1A4D0137-8D6F-9B4F-A8FB-E883C1DE50F1}" srcOrd="2" destOrd="0" presId="urn:microsoft.com/office/officeart/2005/8/layout/hList2"/>
    <dgm:cxn modelId="{498719E2-3EFF-104A-BADD-01FAB34C2ACE}" type="presParOf" srcId="{1A4D0137-8D6F-9B4F-A8FB-E883C1DE50F1}" destId="{DB6970E7-446E-BD43-B80B-60871D41B8A1}" srcOrd="0" destOrd="0" presId="urn:microsoft.com/office/officeart/2005/8/layout/hList2"/>
    <dgm:cxn modelId="{41E56895-6CA3-5C47-BF18-5C308B32278B}" type="presParOf" srcId="{1A4D0137-8D6F-9B4F-A8FB-E883C1DE50F1}" destId="{FB1129E9-2E26-EE4A-AC68-89355DB63584}" srcOrd="1" destOrd="0" presId="urn:microsoft.com/office/officeart/2005/8/layout/hList2"/>
    <dgm:cxn modelId="{A867DAE9-20CE-C942-AD25-7C8FFEA07ECA}" type="presParOf" srcId="{1A4D0137-8D6F-9B4F-A8FB-E883C1DE50F1}" destId="{A87CC273-2BD5-3244-8847-3F14FA643771}" srcOrd="2" destOrd="0" presId="urn:microsoft.com/office/officeart/2005/8/layout/hList2"/>
    <dgm:cxn modelId="{5855BC0B-F469-884D-92C7-2C0AAA5E9A52}" type="presParOf" srcId="{4C9425F9-7D64-2646-9E7F-D47ED17CEFF2}" destId="{6F93522C-FFF8-DB4C-B600-E76A472F0E89}" srcOrd="3" destOrd="0" presId="urn:microsoft.com/office/officeart/2005/8/layout/hList2"/>
    <dgm:cxn modelId="{554B2332-DB9A-8A42-8361-A93FCA2969C6}" type="presParOf" srcId="{4C9425F9-7D64-2646-9E7F-D47ED17CEFF2}" destId="{1A715E79-F3AC-DE48-98DC-BB466A8E9836}" srcOrd="4" destOrd="0" presId="urn:microsoft.com/office/officeart/2005/8/layout/hList2"/>
    <dgm:cxn modelId="{83A8E2D8-C5EA-D343-8A0A-0001F9CBEDB0}" type="presParOf" srcId="{1A715E79-F3AC-DE48-98DC-BB466A8E9836}" destId="{6CF6E220-A42F-9F4D-9F70-EB7BFE4F60A8}" srcOrd="0" destOrd="0" presId="urn:microsoft.com/office/officeart/2005/8/layout/hList2"/>
    <dgm:cxn modelId="{B02592E0-F484-D74F-BF84-832499E3CB65}" type="presParOf" srcId="{1A715E79-F3AC-DE48-98DC-BB466A8E9836}" destId="{0544738A-4D9B-8B4A-8E09-0A2AD44EAB55}" srcOrd="1" destOrd="0" presId="urn:microsoft.com/office/officeart/2005/8/layout/hList2"/>
    <dgm:cxn modelId="{F127EAAD-7F30-8947-B8F0-3D3EB369541B}" type="presParOf" srcId="{1A715E79-F3AC-DE48-98DC-BB466A8E9836}" destId="{EA8D0380-CC0E-024C-92A1-DC637FB17976}" srcOrd="2" destOrd="0" presId="urn:microsoft.com/office/officeart/2005/8/layout/hList2"/>
    <dgm:cxn modelId="{0A421755-4E36-F14F-B51C-8A4440DD7CA6}" type="presParOf" srcId="{4C9425F9-7D64-2646-9E7F-D47ED17CEFF2}" destId="{688EB88A-B56F-9444-AFF2-0084DB12BCE4}" srcOrd="5" destOrd="0" presId="urn:microsoft.com/office/officeart/2005/8/layout/hList2"/>
    <dgm:cxn modelId="{076A413C-B1D5-2F4F-8B94-CBB0A82B5FD7}" type="presParOf" srcId="{4C9425F9-7D64-2646-9E7F-D47ED17CEFF2}" destId="{190606F8-AE7F-5C4E-982A-324C4A19E486}" srcOrd="6" destOrd="0" presId="urn:microsoft.com/office/officeart/2005/8/layout/hList2"/>
    <dgm:cxn modelId="{577A11F3-743D-4648-8CF0-30EAA5A6DDB0}" type="presParOf" srcId="{190606F8-AE7F-5C4E-982A-324C4A19E486}" destId="{FDF0BD95-1B70-DB43-AE1B-E9257FB872D9}" srcOrd="0" destOrd="0" presId="urn:microsoft.com/office/officeart/2005/8/layout/hList2"/>
    <dgm:cxn modelId="{8FB860D7-718E-B44C-92F9-3E39A3B8041D}" type="presParOf" srcId="{190606F8-AE7F-5C4E-982A-324C4A19E486}" destId="{2F7D9DAC-A22B-EF4A-95AA-7545855E7DA1}" srcOrd="1" destOrd="0" presId="urn:microsoft.com/office/officeart/2005/8/layout/hList2"/>
    <dgm:cxn modelId="{2F1825DC-590C-D847-8C07-391AD03B5E0B}" type="presParOf" srcId="{190606F8-AE7F-5C4E-982A-324C4A19E486}" destId="{9B8DF5E3-0DA1-8247-A7D3-3BEC651E4C7E}" srcOrd="2" destOrd="0" presId="urn:microsoft.com/office/officeart/2005/8/layout/hList2"/>
    <dgm:cxn modelId="{D633F928-5D51-794A-AD2E-864858EACCB7}" type="presParOf" srcId="{4C9425F9-7D64-2646-9E7F-D47ED17CEFF2}" destId="{FF16E4B8-9404-F547-92EF-493BAB349E43}" srcOrd="7" destOrd="0" presId="urn:microsoft.com/office/officeart/2005/8/layout/hList2"/>
    <dgm:cxn modelId="{420796B7-42E2-F740-ABF6-F959FDBF1B2C}" type="presParOf" srcId="{4C9425F9-7D64-2646-9E7F-D47ED17CEFF2}" destId="{6105AEB7-0728-3C4E-99FA-400BA8F15D80}" srcOrd="8" destOrd="0" presId="urn:microsoft.com/office/officeart/2005/8/layout/hList2"/>
    <dgm:cxn modelId="{4545E8F8-4389-B34B-80AE-6C21C5473C34}" type="presParOf" srcId="{6105AEB7-0728-3C4E-99FA-400BA8F15D80}" destId="{5B940741-26B1-D34D-A59D-2B9F319A0519}" srcOrd="0" destOrd="0" presId="urn:microsoft.com/office/officeart/2005/8/layout/hList2"/>
    <dgm:cxn modelId="{ADFC1C8A-2D3A-294B-8CF9-DD815372CC0D}" type="presParOf" srcId="{6105AEB7-0728-3C4E-99FA-400BA8F15D80}" destId="{1CD02B52-7AAB-824B-8167-87ED29CB8B53}" srcOrd="1" destOrd="0" presId="urn:microsoft.com/office/officeart/2005/8/layout/hList2"/>
    <dgm:cxn modelId="{42ECE1C3-21D3-5640-A318-32BD8231A785}" type="presParOf" srcId="{6105AEB7-0728-3C4E-99FA-400BA8F15D80}" destId="{2D7A0D9A-A8D1-0B47-A497-E19ECC63F4B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3B263-93F5-4384-8F8E-C1A5AF08D41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EA36A-65B0-4486-BC1B-C37170C68AF3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/>
            <a:t>Директор</a:t>
          </a:r>
        </a:p>
      </dgm:t>
    </dgm:pt>
    <dgm:pt modelId="{979A2B6B-BA03-4491-9D2A-8AFD18D3A6BA}" type="parTrans" cxnId="{1D85B4B0-13D7-4491-9EFB-F5655502D529}">
      <dgm:prSet/>
      <dgm:spPr/>
      <dgm:t>
        <a:bodyPr/>
        <a:lstStyle/>
        <a:p>
          <a:endParaRPr lang="ru-RU"/>
        </a:p>
      </dgm:t>
    </dgm:pt>
    <dgm:pt modelId="{DC59CFF8-E218-4498-80B6-9A26292A7EBA}" type="sibTrans" cxnId="{1D85B4B0-13D7-4491-9EFB-F5655502D529}">
      <dgm:prSet/>
      <dgm:spPr/>
      <dgm:t>
        <a:bodyPr/>
        <a:lstStyle/>
        <a:p>
          <a:endParaRPr lang="ru-RU"/>
        </a:p>
      </dgm:t>
    </dgm:pt>
    <dgm:pt modelId="{CA0589BA-3570-419A-9C80-F92757261164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/>
            <a:t>Зав. п/с</a:t>
          </a:r>
        </a:p>
      </dgm:t>
    </dgm:pt>
    <dgm:pt modelId="{BA92D22B-F5FD-47E7-8AB1-C459B468662E}" type="parTrans" cxnId="{20A877F2-8A28-4C96-8621-B62B0052F16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D85DDE0-021C-4F5D-AA18-534EF45E0184}" type="sibTrans" cxnId="{20A877F2-8A28-4C96-8621-B62B0052F16D}">
      <dgm:prSet/>
      <dgm:spPr/>
      <dgm:t>
        <a:bodyPr/>
        <a:lstStyle/>
        <a:p>
          <a:endParaRPr lang="ru-RU"/>
        </a:p>
      </dgm:t>
    </dgm:pt>
    <dgm:pt modelId="{F7E3C698-A74B-4B44-B9AA-42702CA92F5C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dirty="0"/>
            <a:t>Администратор</a:t>
          </a:r>
        </a:p>
      </dgm:t>
    </dgm:pt>
    <dgm:pt modelId="{149B2F68-E372-43C5-B3A7-5F8F11169486}" type="parTrans" cxnId="{53A1DDB2-7D7D-48DB-BF91-875C1B634FD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452ED7B-5B3A-4599-8B69-F2586833AA9F}" type="sibTrans" cxnId="{53A1DDB2-7D7D-48DB-BF91-875C1B634FDE}">
      <dgm:prSet/>
      <dgm:spPr/>
      <dgm:t>
        <a:bodyPr/>
        <a:lstStyle/>
        <a:p>
          <a:endParaRPr lang="ru-RU"/>
        </a:p>
      </dgm:t>
    </dgm:pt>
    <dgm:pt modelId="{1C82F905-7AA2-4016-BB57-3262BC397B67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dirty="0"/>
            <a:t>Мед. работник</a:t>
          </a:r>
        </a:p>
      </dgm:t>
    </dgm:pt>
    <dgm:pt modelId="{C82C71B8-BE11-48F6-97BA-B7E48D82E08D}" type="parTrans" cxnId="{D0523A1B-CD8F-40DA-90CC-692A5AB03A1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81782BB-F656-4578-888A-C20BE83D2736}" type="sibTrans" cxnId="{D0523A1B-CD8F-40DA-90CC-692A5AB03A1C}">
      <dgm:prSet/>
      <dgm:spPr/>
      <dgm:t>
        <a:bodyPr/>
        <a:lstStyle/>
        <a:p>
          <a:endParaRPr lang="ru-RU"/>
        </a:p>
      </dgm:t>
    </dgm:pt>
    <dgm:pt modelId="{CE180E4B-11D8-4AF7-AF45-454A139C079E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/>
            <a:t>Зав. о/д</a:t>
          </a:r>
        </a:p>
      </dgm:t>
    </dgm:pt>
    <dgm:pt modelId="{4B9EB2FA-25E2-40FB-ACFA-B65441813321}" type="parTrans" cxnId="{CAFE8580-D038-42F8-9B19-31C1A1A02D4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6808AA9-23B0-4896-B8B7-AB2565DE5498}" type="sibTrans" cxnId="{CAFE8580-D038-42F8-9B19-31C1A1A02D42}">
      <dgm:prSet/>
      <dgm:spPr/>
      <dgm:t>
        <a:bodyPr/>
        <a:lstStyle/>
        <a:p>
          <a:endParaRPr lang="ru-RU"/>
        </a:p>
      </dgm:t>
    </dgm:pt>
    <dgm:pt modelId="{67EB130D-D641-46FD-B633-B20D6C96E736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dirty="0"/>
            <a:t>Координатор</a:t>
          </a:r>
        </a:p>
      </dgm:t>
    </dgm:pt>
    <dgm:pt modelId="{031ABF7B-B6CE-49DF-8BE0-ADF8820CD1A4}" type="parTrans" cxnId="{9A012F2F-1562-47E9-8B89-DC00B9F2F33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B1AEEE7-B7BD-483A-88C1-FD79AE70BBBA}" type="sibTrans" cxnId="{9A012F2F-1562-47E9-8B89-DC00B9F2F33F}">
      <dgm:prSet/>
      <dgm:spPr/>
      <dgm:t>
        <a:bodyPr/>
        <a:lstStyle/>
        <a:p>
          <a:endParaRPr lang="ru-RU"/>
        </a:p>
      </dgm:t>
    </dgm:pt>
    <dgm:pt modelId="{A30390AA-B98F-44F1-92B3-0C97CC767E64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dirty="0"/>
            <a:t>Координатор </a:t>
          </a:r>
        </a:p>
      </dgm:t>
    </dgm:pt>
    <dgm:pt modelId="{49B6E135-8317-44A3-80AA-155CD8D497AD}" type="parTrans" cxnId="{4E7CEF56-C530-4621-863D-4E4ACF753E6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6FD183A-4C02-4D89-9D60-294D9ED5016A}" type="sibTrans" cxnId="{4E7CEF56-C530-4621-863D-4E4ACF753E64}">
      <dgm:prSet/>
      <dgm:spPr/>
      <dgm:t>
        <a:bodyPr/>
        <a:lstStyle/>
        <a:p>
          <a:endParaRPr lang="ru-RU"/>
        </a:p>
      </dgm:t>
    </dgm:pt>
    <dgm:pt modelId="{CC211C81-5A09-48E3-AB11-2B5BBDBFA0D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dirty="0"/>
            <a:t>Соц. работник</a:t>
          </a:r>
        </a:p>
      </dgm:t>
    </dgm:pt>
    <dgm:pt modelId="{C1ECEDCD-BD17-459E-B66E-B1CDCFDBD0B9}" type="parTrans" cxnId="{0737390E-CF5E-4992-B9A9-C0C75BA2F5D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07F1C61-CE9D-4F9C-BC99-ACFE6C4131CB}" type="sibTrans" cxnId="{0737390E-CF5E-4992-B9A9-C0C75BA2F5DE}">
      <dgm:prSet/>
      <dgm:spPr/>
      <dgm:t>
        <a:bodyPr/>
        <a:lstStyle/>
        <a:p>
          <a:endParaRPr lang="ru-RU"/>
        </a:p>
      </dgm:t>
    </dgm:pt>
    <dgm:pt modelId="{E81B2680-9EE7-4394-8862-5476BB24C529}" type="pres">
      <dgm:prSet presAssocID="{FE53B263-93F5-4384-8F8E-C1A5AF08D4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B51CA-41DB-4B36-A332-C3F1C1C9C9B7}" type="pres">
      <dgm:prSet presAssocID="{903EA36A-65B0-4486-BC1B-C37170C68AF3}" presName="root1" presStyleCnt="0"/>
      <dgm:spPr/>
    </dgm:pt>
    <dgm:pt modelId="{39E4403C-09D9-4EF0-BBD3-73B70CD23C31}" type="pres">
      <dgm:prSet presAssocID="{903EA36A-65B0-4486-BC1B-C37170C68A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2C040E-32F5-4C85-AB18-B6F1B6118529}" type="pres">
      <dgm:prSet presAssocID="{903EA36A-65B0-4486-BC1B-C37170C68AF3}" presName="level2hierChild" presStyleCnt="0"/>
      <dgm:spPr/>
    </dgm:pt>
    <dgm:pt modelId="{4C7EBFA8-33E6-45ED-8FBA-F374CF9F3DA2}" type="pres">
      <dgm:prSet presAssocID="{BA92D22B-F5FD-47E7-8AB1-C459B468662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387736E-C661-458A-ABB4-FFA8637E8C74}" type="pres">
      <dgm:prSet presAssocID="{BA92D22B-F5FD-47E7-8AB1-C459B468662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B256B8C-5004-40A4-A7E9-F6E75ABE65B1}" type="pres">
      <dgm:prSet presAssocID="{CA0589BA-3570-419A-9C80-F92757261164}" presName="root2" presStyleCnt="0"/>
      <dgm:spPr/>
    </dgm:pt>
    <dgm:pt modelId="{1C6C8627-2305-49AF-8793-67D930B61119}" type="pres">
      <dgm:prSet presAssocID="{CA0589BA-3570-419A-9C80-F92757261164}" presName="LevelTwoTextNode" presStyleLbl="node2" presStyleIdx="0" presStyleCnt="2" custLinFactNeighborX="-11051" custLinFactNeighborY="-46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E5CC88-0271-4E48-877D-B034BDABF32B}" type="pres">
      <dgm:prSet presAssocID="{CA0589BA-3570-419A-9C80-F92757261164}" presName="level3hierChild" presStyleCnt="0"/>
      <dgm:spPr/>
    </dgm:pt>
    <dgm:pt modelId="{BB9FE9F7-C6BE-4222-85C7-804F6DE1B6FC}" type="pres">
      <dgm:prSet presAssocID="{49B6E135-8317-44A3-80AA-155CD8D497AD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E25714DC-AF26-4FB9-A12F-963E75382751}" type="pres">
      <dgm:prSet presAssocID="{49B6E135-8317-44A3-80AA-155CD8D497AD}" presName="connTx" presStyleLbl="parChTrans1D3" presStyleIdx="0" presStyleCnt="5"/>
      <dgm:spPr/>
      <dgm:t>
        <a:bodyPr/>
        <a:lstStyle/>
        <a:p>
          <a:endParaRPr lang="ru-RU"/>
        </a:p>
      </dgm:t>
    </dgm:pt>
    <dgm:pt modelId="{C9EA5BD3-6FE5-4835-A1FB-7D16E947940B}" type="pres">
      <dgm:prSet presAssocID="{A30390AA-B98F-44F1-92B3-0C97CC767E64}" presName="root2" presStyleCnt="0"/>
      <dgm:spPr/>
    </dgm:pt>
    <dgm:pt modelId="{F7019B96-FEEC-45A5-8113-3DDC09CBACF1}" type="pres">
      <dgm:prSet presAssocID="{A30390AA-B98F-44F1-92B3-0C97CC767E64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02B9D-8E44-431D-8AA6-9B47A9213707}" type="pres">
      <dgm:prSet presAssocID="{A30390AA-B98F-44F1-92B3-0C97CC767E64}" presName="level3hierChild" presStyleCnt="0"/>
      <dgm:spPr/>
    </dgm:pt>
    <dgm:pt modelId="{C3B81F20-8EF0-45D1-B2AE-80678846B0A9}" type="pres">
      <dgm:prSet presAssocID="{149B2F68-E372-43C5-B3A7-5F8F11169486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C8B9FCAD-8D90-4387-8248-C3A3C056B80B}" type="pres">
      <dgm:prSet presAssocID="{149B2F68-E372-43C5-B3A7-5F8F11169486}" presName="connTx" presStyleLbl="parChTrans1D3" presStyleIdx="1" presStyleCnt="5"/>
      <dgm:spPr/>
      <dgm:t>
        <a:bodyPr/>
        <a:lstStyle/>
        <a:p>
          <a:endParaRPr lang="ru-RU"/>
        </a:p>
      </dgm:t>
    </dgm:pt>
    <dgm:pt modelId="{68B66F40-78E0-4238-8218-C4434A655065}" type="pres">
      <dgm:prSet presAssocID="{F7E3C698-A74B-4B44-B9AA-42702CA92F5C}" presName="root2" presStyleCnt="0"/>
      <dgm:spPr/>
    </dgm:pt>
    <dgm:pt modelId="{1351BC60-12D6-4E27-83E8-4AF0CBC28080}" type="pres">
      <dgm:prSet presAssocID="{F7E3C698-A74B-4B44-B9AA-42702CA92F5C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FCFD2F-A5CD-4D82-992C-1E64E8301F64}" type="pres">
      <dgm:prSet presAssocID="{F7E3C698-A74B-4B44-B9AA-42702CA92F5C}" presName="level3hierChild" presStyleCnt="0"/>
      <dgm:spPr/>
    </dgm:pt>
    <dgm:pt modelId="{85C613BC-9550-4F5A-ABFF-FAB169C18EB9}" type="pres">
      <dgm:prSet presAssocID="{C82C71B8-BE11-48F6-97BA-B7E48D82E08D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823D10C2-AE5F-4D80-80C2-DBC571DDA3C5}" type="pres">
      <dgm:prSet presAssocID="{C82C71B8-BE11-48F6-97BA-B7E48D82E08D}" presName="connTx" presStyleLbl="parChTrans1D3" presStyleIdx="2" presStyleCnt="5"/>
      <dgm:spPr/>
      <dgm:t>
        <a:bodyPr/>
        <a:lstStyle/>
        <a:p>
          <a:endParaRPr lang="ru-RU"/>
        </a:p>
      </dgm:t>
    </dgm:pt>
    <dgm:pt modelId="{B1281B5D-27D5-4ED9-ABD6-93D3E5D0A39C}" type="pres">
      <dgm:prSet presAssocID="{1C82F905-7AA2-4016-BB57-3262BC397B67}" presName="root2" presStyleCnt="0"/>
      <dgm:spPr/>
    </dgm:pt>
    <dgm:pt modelId="{01273FC0-C24C-48C7-AE33-4CEB4841E3C4}" type="pres">
      <dgm:prSet presAssocID="{1C82F905-7AA2-4016-BB57-3262BC397B67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3F0FA-DFB6-4BAD-B37D-F0FE21ED5EBC}" type="pres">
      <dgm:prSet presAssocID="{1C82F905-7AA2-4016-BB57-3262BC397B67}" presName="level3hierChild" presStyleCnt="0"/>
      <dgm:spPr/>
    </dgm:pt>
    <dgm:pt modelId="{16B47998-B947-4840-BBFE-C0EDF9B2AC21}" type="pres">
      <dgm:prSet presAssocID="{4B9EB2FA-25E2-40FB-ACFA-B6544181332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F3C117B-AB5D-4C64-BA28-D7FF7D6401DF}" type="pres">
      <dgm:prSet presAssocID="{4B9EB2FA-25E2-40FB-ACFA-B6544181332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2789503-5D71-4790-B0CF-A0F9612DBEFB}" type="pres">
      <dgm:prSet presAssocID="{CE180E4B-11D8-4AF7-AF45-454A139C079E}" presName="root2" presStyleCnt="0"/>
      <dgm:spPr/>
    </dgm:pt>
    <dgm:pt modelId="{F5CBC6BF-0E38-4199-9C94-F10927031889}" type="pres">
      <dgm:prSet presAssocID="{CE180E4B-11D8-4AF7-AF45-454A139C079E}" presName="LevelTwoTextNode" presStyleLbl="node2" presStyleIdx="1" presStyleCnt="2" custLinFactNeighborX="-11051" custLinFactNeighborY="24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5F4D2E-E5F2-4099-8C54-F771B2380960}" type="pres">
      <dgm:prSet presAssocID="{CE180E4B-11D8-4AF7-AF45-454A139C079E}" presName="level3hierChild" presStyleCnt="0"/>
      <dgm:spPr/>
    </dgm:pt>
    <dgm:pt modelId="{F4F66EA9-E222-4754-863D-8CE6104B2ADC}" type="pres">
      <dgm:prSet presAssocID="{031ABF7B-B6CE-49DF-8BE0-ADF8820CD1A4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866B5853-BD73-48DE-B15F-E1F0F58D1CE5}" type="pres">
      <dgm:prSet presAssocID="{031ABF7B-B6CE-49DF-8BE0-ADF8820CD1A4}" presName="connTx" presStyleLbl="parChTrans1D3" presStyleIdx="3" presStyleCnt="5"/>
      <dgm:spPr/>
      <dgm:t>
        <a:bodyPr/>
        <a:lstStyle/>
        <a:p>
          <a:endParaRPr lang="ru-RU"/>
        </a:p>
      </dgm:t>
    </dgm:pt>
    <dgm:pt modelId="{29A210D0-E78B-460D-88FE-8D3647912042}" type="pres">
      <dgm:prSet presAssocID="{67EB130D-D641-46FD-B633-B20D6C96E736}" presName="root2" presStyleCnt="0"/>
      <dgm:spPr/>
    </dgm:pt>
    <dgm:pt modelId="{E97C9B62-5F10-4A45-AEF6-E5C534C5D407}" type="pres">
      <dgm:prSet presAssocID="{67EB130D-D641-46FD-B633-B20D6C96E736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C0E23-3CAB-4A68-8B65-2ED3CA6D8537}" type="pres">
      <dgm:prSet presAssocID="{67EB130D-D641-46FD-B633-B20D6C96E736}" presName="level3hierChild" presStyleCnt="0"/>
      <dgm:spPr/>
    </dgm:pt>
    <dgm:pt modelId="{6A93DF3E-B25B-47C9-9929-4668C680A0D3}" type="pres">
      <dgm:prSet presAssocID="{C1ECEDCD-BD17-459E-B66E-B1CDCFDBD0B9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2E3EF1CD-A1D2-4E8C-AC6F-80ACED476AA9}" type="pres">
      <dgm:prSet presAssocID="{C1ECEDCD-BD17-459E-B66E-B1CDCFDBD0B9}" presName="connTx" presStyleLbl="parChTrans1D3" presStyleIdx="4" presStyleCnt="5"/>
      <dgm:spPr/>
      <dgm:t>
        <a:bodyPr/>
        <a:lstStyle/>
        <a:p>
          <a:endParaRPr lang="ru-RU"/>
        </a:p>
      </dgm:t>
    </dgm:pt>
    <dgm:pt modelId="{40D258DB-C3E9-470C-95DB-3EBE0A4CFABF}" type="pres">
      <dgm:prSet presAssocID="{CC211C81-5A09-48E3-AB11-2B5BBDBFA0D5}" presName="root2" presStyleCnt="0"/>
      <dgm:spPr/>
    </dgm:pt>
    <dgm:pt modelId="{EA976111-7000-4678-BBC0-485DABE86AC5}" type="pres">
      <dgm:prSet presAssocID="{CC211C81-5A09-48E3-AB11-2B5BBDBFA0D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89381C-0890-4CBF-B6B7-ED3EB684073F}" type="pres">
      <dgm:prSet presAssocID="{CC211C81-5A09-48E3-AB11-2B5BBDBFA0D5}" presName="level3hierChild" presStyleCnt="0"/>
      <dgm:spPr/>
    </dgm:pt>
  </dgm:ptLst>
  <dgm:cxnLst>
    <dgm:cxn modelId="{58BE009E-25CC-4D26-9F46-8857DBE16793}" type="presOf" srcId="{149B2F68-E372-43C5-B3A7-5F8F11169486}" destId="{C8B9FCAD-8D90-4387-8248-C3A3C056B80B}" srcOrd="1" destOrd="0" presId="urn:microsoft.com/office/officeart/2005/8/layout/hierarchy2"/>
    <dgm:cxn modelId="{DA4CDD49-6FAD-4357-95DB-3675955F0F81}" type="presOf" srcId="{4B9EB2FA-25E2-40FB-ACFA-B65441813321}" destId="{EF3C117B-AB5D-4C64-BA28-D7FF7D6401DF}" srcOrd="1" destOrd="0" presId="urn:microsoft.com/office/officeart/2005/8/layout/hierarchy2"/>
    <dgm:cxn modelId="{E5B544EB-E482-42C3-B9C0-C9EFAFFC66DF}" type="presOf" srcId="{1C82F905-7AA2-4016-BB57-3262BC397B67}" destId="{01273FC0-C24C-48C7-AE33-4CEB4841E3C4}" srcOrd="0" destOrd="0" presId="urn:microsoft.com/office/officeart/2005/8/layout/hierarchy2"/>
    <dgm:cxn modelId="{ECE1E912-12D1-497F-9124-E66A68804547}" type="presOf" srcId="{CA0589BA-3570-419A-9C80-F92757261164}" destId="{1C6C8627-2305-49AF-8793-67D930B61119}" srcOrd="0" destOrd="0" presId="urn:microsoft.com/office/officeart/2005/8/layout/hierarchy2"/>
    <dgm:cxn modelId="{8F6AB11D-5981-4471-BA95-1E2EE0E0E210}" type="presOf" srcId="{A30390AA-B98F-44F1-92B3-0C97CC767E64}" destId="{F7019B96-FEEC-45A5-8113-3DDC09CBACF1}" srcOrd="0" destOrd="0" presId="urn:microsoft.com/office/officeart/2005/8/layout/hierarchy2"/>
    <dgm:cxn modelId="{455455A2-A170-47D8-AA2A-02B22D7A8144}" type="presOf" srcId="{67EB130D-D641-46FD-B633-B20D6C96E736}" destId="{E97C9B62-5F10-4A45-AEF6-E5C534C5D407}" srcOrd="0" destOrd="0" presId="urn:microsoft.com/office/officeart/2005/8/layout/hierarchy2"/>
    <dgm:cxn modelId="{D4C86B4C-EB72-4A20-87E4-F33C63FEDA98}" type="presOf" srcId="{031ABF7B-B6CE-49DF-8BE0-ADF8820CD1A4}" destId="{866B5853-BD73-48DE-B15F-E1F0F58D1CE5}" srcOrd="1" destOrd="0" presId="urn:microsoft.com/office/officeart/2005/8/layout/hierarchy2"/>
    <dgm:cxn modelId="{70CD6DAF-6851-47D2-B823-8ED3A4B4B359}" type="presOf" srcId="{BA92D22B-F5FD-47E7-8AB1-C459B468662E}" destId="{4C7EBFA8-33E6-45ED-8FBA-F374CF9F3DA2}" srcOrd="0" destOrd="0" presId="urn:microsoft.com/office/officeart/2005/8/layout/hierarchy2"/>
    <dgm:cxn modelId="{0737390E-CF5E-4992-B9A9-C0C75BA2F5DE}" srcId="{CE180E4B-11D8-4AF7-AF45-454A139C079E}" destId="{CC211C81-5A09-48E3-AB11-2B5BBDBFA0D5}" srcOrd="1" destOrd="0" parTransId="{C1ECEDCD-BD17-459E-B66E-B1CDCFDBD0B9}" sibTransId="{C07F1C61-CE9D-4F9C-BC99-ACFE6C4131CB}"/>
    <dgm:cxn modelId="{89D5D762-D18A-46F0-98F3-44FBFC01BB03}" type="presOf" srcId="{C1ECEDCD-BD17-459E-B66E-B1CDCFDBD0B9}" destId="{6A93DF3E-B25B-47C9-9929-4668C680A0D3}" srcOrd="0" destOrd="0" presId="urn:microsoft.com/office/officeart/2005/8/layout/hierarchy2"/>
    <dgm:cxn modelId="{189172E3-42DF-4782-857A-B1F5B3D2C25E}" type="presOf" srcId="{CE180E4B-11D8-4AF7-AF45-454A139C079E}" destId="{F5CBC6BF-0E38-4199-9C94-F10927031889}" srcOrd="0" destOrd="0" presId="urn:microsoft.com/office/officeart/2005/8/layout/hierarchy2"/>
    <dgm:cxn modelId="{D0523A1B-CD8F-40DA-90CC-692A5AB03A1C}" srcId="{CA0589BA-3570-419A-9C80-F92757261164}" destId="{1C82F905-7AA2-4016-BB57-3262BC397B67}" srcOrd="2" destOrd="0" parTransId="{C82C71B8-BE11-48F6-97BA-B7E48D82E08D}" sibTransId="{E81782BB-F656-4578-888A-C20BE83D2736}"/>
    <dgm:cxn modelId="{C6F27B77-804F-4417-A5A0-67BACA087C83}" type="presOf" srcId="{CC211C81-5A09-48E3-AB11-2B5BBDBFA0D5}" destId="{EA976111-7000-4678-BBC0-485DABE86AC5}" srcOrd="0" destOrd="0" presId="urn:microsoft.com/office/officeart/2005/8/layout/hierarchy2"/>
    <dgm:cxn modelId="{E03C1E28-FC2B-4CE0-94C2-9D3ED2733946}" type="presOf" srcId="{C1ECEDCD-BD17-459E-B66E-B1CDCFDBD0B9}" destId="{2E3EF1CD-A1D2-4E8C-AC6F-80ACED476AA9}" srcOrd="1" destOrd="0" presId="urn:microsoft.com/office/officeart/2005/8/layout/hierarchy2"/>
    <dgm:cxn modelId="{4C459D04-C355-43A6-9C86-75BE990D4BFA}" type="presOf" srcId="{FE53B263-93F5-4384-8F8E-C1A5AF08D418}" destId="{E81B2680-9EE7-4394-8862-5476BB24C529}" srcOrd="0" destOrd="0" presId="urn:microsoft.com/office/officeart/2005/8/layout/hierarchy2"/>
    <dgm:cxn modelId="{2E9727C9-7BCF-42A5-8620-8F5F1AD14627}" type="presOf" srcId="{031ABF7B-B6CE-49DF-8BE0-ADF8820CD1A4}" destId="{F4F66EA9-E222-4754-863D-8CE6104B2ADC}" srcOrd="0" destOrd="0" presId="urn:microsoft.com/office/officeart/2005/8/layout/hierarchy2"/>
    <dgm:cxn modelId="{FA92DBBF-D018-4112-B474-E28911F6472D}" type="presOf" srcId="{C82C71B8-BE11-48F6-97BA-B7E48D82E08D}" destId="{823D10C2-AE5F-4D80-80C2-DBC571DDA3C5}" srcOrd="1" destOrd="0" presId="urn:microsoft.com/office/officeart/2005/8/layout/hierarchy2"/>
    <dgm:cxn modelId="{9A012F2F-1562-47E9-8B89-DC00B9F2F33F}" srcId="{CE180E4B-11D8-4AF7-AF45-454A139C079E}" destId="{67EB130D-D641-46FD-B633-B20D6C96E736}" srcOrd="0" destOrd="0" parTransId="{031ABF7B-B6CE-49DF-8BE0-ADF8820CD1A4}" sibTransId="{FB1AEEE7-B7BD-483A-88C1-FD79AE70BBBA}"/>
    <dgm:cxn modelId="{EFDFB1AC-2325-4FAD-BD5E-68D7E89F688A}" type="presOf" srcId="{903EA36A-65B0-4486-BC1B-C37170C68AF3}" destId="{39E4403C-09D9-4EF0-BBD3-73B70CD23C31}" srcOrd="0" destOrd="0" presId="urn:microsoft.com/office/officeart/2005/8/layout/hierarchy2"/>
    <dgm:cxn modelId="{8D07D693-1F53-4C81-B41B-3435896F80B7}" type="presOf" srcId="{BA92D22B-F5FD-47E7-8AB1-C459B468662E}" destId="{D387736E-C661-458A-ABB4-FFA8637E8C74}" srcOrd="1" destOrd="0" presId="urn:microsoft.com/office/officeart/2005/8/layout/hierarchy2"/>
    <dgm:cxn modelId="{20A877F2-8A28-4C96-8621-B62B0052F16D}" srcId="{903EA36A-65B0-4486-BC1B-C37170C68AF3}" destId="{CA0589BA-3570-419A-9C80-F92757261164}" srcOrd="0" destOrd="0" parTransId="{BA92D22B-F5FD-47E7-8AB1-C459B468662E}" sibTransId="{7D85DDE0-021C-4F5D-AA18-534EF45E0184}"/>
    <dgm:cxn modelId="{53A1DDB2-7D7D-48DB-BF91-875C1B634FDE}" srcId="{CA0589BA-3570-419A-9C80-F92757261164}" destId="{F7E3C698-A74B-4B44-B9AA-42702CA92F5C}" srcOrd="1" destOrd="0" parTransId="{149B2F68-E372-43C5-B3A7-5F8F11169486}" sibTransId="{0452ED7B-5B3A-4599-8B69-F2586833AA9F}"/>
    <dgm:cxn modelId="{C86074FD-0325-43EB-B5A0-9D0B764235A7}" type="presOf" srcId="{49B6E135-8317-44A3-80AA-155CD8D497AD}" destId="{BB9FE9F7-C6BE-4222-85C7-804F6DE1B6FC}" srcOrd="0" destOrd="0" presId="urn:microsoft.com/office/officeart/2005/8/layout/hierarchy2"/>
    <dgm:cxn modelId="{1D85B4B0-13D7-4491-9EFB-F5655502D529}" srcId="{FE53B263-93F5-4384-8F8E-C1A5AF08D418}" destId="{903EA36A-65B0-4486-BC1B-C37170C68AF3}" srcOrd="0" destOrd="0" parTransId="{979A2B6B-BA03-4491-9D2A-8AFD18D3A6BA}" sibTransId="{DC59CFF8-E218-4498-80B6-9A26292A7EBA}"/>
    <dgm:cxn modelId="{3D0D1F8B-5423-44BE-AEAE-E7C817CBCA0F}" type="presOf" srcId="{4B9EB2FA-25E2-40FB-ACFA-B65441813321}" destId="{16B47998-B947-4840-BBFE-C0EDF9B2AC21}" srcOrd="0" destOrd="0" presId="urn:microsoft.com/office/officeart/2005/8/layout/hierarchy2"/>
    <dgm:cxn modelId="{58FC555D-A0C1-453F-BFEA-113170CC3E18}" type="presOf" srcId="{49B6E135-8317-44A3-80AA-155CD8D497AD}" destId="{E25714DC-AF26-4FB9-A12F-963E75382751}" srcOrd="1" destOrd="0" presId="urn:microsoft.com/office/officeart/2005/8/layout/hierarchy2"/>
    <dgm:cxn modelId="{CAFE8580-D038-42F8-9B19-31C1A1A02D42}" srcId="{903EA36A-65B0-4486-BC1B-C37170C68AF3}" destId="{CE180E4B-11D8-4AF7-AF45-454A139C079E}" srcOrd="1" destOrd="0" parTransId="{4B9EB2FA-25E2-40FB-ACFA-B65441813321}" sibTransId="{C6808AA9-23B0-4896-B8B7-AB2565DE5498}"/>
    <dgm:cxn modelId="{F944A476-536E-4DFE-B266-1C4849373252}" type="presOf" srcId="{C82C71B8-BE11-48F6-97BA-B7E48D82E08D}" destId="{85C613BC-9550-4F5A-ABFF-FAB169C18EB9}" srcOrd="0" destOrd="0" presId="urn:microsoft.com/office/officeart/2005/8/layout/hierarchy2"/>
    <dgm:cxn modelId="{D877F7F8-4AF5-4279-A7C3-195FA0C65462}" type="presOf" srcId="{F7E3C698-A74B-4B44-B9AA-42702CA92F5C}" destId="{1351BC60-12D6-4E27-83E8-4AF0CBC28080}" srcOrd="0" destOrd="0" presId="urn:microsoft.com/office/officeart/2005/8/layout/hierarchy2"/>
    <dgm:cxn modelId="{4E7CEF56-C530-4621-863D-4E4ACF753E64}" srcId="{CA0589BA-3570-419A-9C80-F92757261164}" destId="{A30390AA-B98F-44F1-92B3-0C97CC767E64}" srcOrd="0" destOrd="0" parTransId="{49B6E135-8317-44A3-80AA-155CD8D497AD}" sibTransId="{E6FD183A-4C02-4D89-9D60-294D9ED5016A}"/>
    <dgm:cxn modelId="{69AFDA7D-19FC-44A9-A19C-47CB6B152EFA}" type="presOf" srcId="{149B2F68-E372-43C5-B3A7-5F8F11169486}" destId="{C3B81F20-8EF0-45D1-B2AE-80678846B0A9}" srcOrd="0" destOrd="0" presId="urn:microsoft.com/office/officeart/2005/8/layout/hierarchy2"/>
    <dgm:cxn modelId="{28F95B1E-F354-433D-A3A3-FFD79F9CEFA2}" type="presParOf" srcId="{E81B2680-9EE7-4394-8862-5476BB24C529}" destId="{168B51CA-41DB-4B36-A332-C3F1C1C9C9B7}" srcOrd="0" destOrd="0" presId="urn:microsoft.com/office/officeart/2005/8/layout/hierarchy2"/>
    <dgm:cxn modelId="{A281A170-6E46-4FC5-AA25-79334DECE7EC}" type="presParOf" srcId="{168B51CA-41DB-4B36-A332-C3F1C1C9C9B7}" destId="{39E4403C-09D9-4EF0-BBD3-73B70CD23C31}" srcOrd="0" destOrd="0" presId="urn:microsoft.com/office/officeart/2005/8/layout/hierarchy2"/>
    <dgm:cxn modelId="{7D634FAE-B8E1-40E1-8AC5-692017AD7461}" type="presParOf" srcId="{168B51CA-41DB-4B36-A332-C3F1C1C9C9B7}" destId="{0F2C040E-32F5-4C85-AB18-B6F1B6118529}" srcOrd="1" destOrd="0" presId="urn:microsoft.com/office/officeart/2005/8/layout/hierarchy2"/>
    <dgm:cxn modelId="{420B2820-F5C8-4875-9897-A08E8E9AEA38}" type="presParOf" srcId="{0F2C040E-32F5-4C85-AB18-B6F1B6118529}" destId="{4C7EBFA8-33E6-45ED-8FBA-F374CF9F3DA2}" srcOrd="0" destOrd="0" presId="urn:microsoft.com/office/officeart/2005/8/layout/hierarchy2"/>
    <dgm:cxn modelId="{23C35C08-6737-4005-AE28-8D9ECED618CC}" type="presParOf" srcId="{4C7EBFA8-33E6-45ED-8FBA-F374CF9F3DA2}" destId="{D387736E-C661-458A-ABB4-FFA8637E8C74}" srcOrd="0" destOrd="0" presId="urn:microsoft.com/office/officeart/2005/8/layout/hierarchy2"/>
    <dgm:cxn modelId="{79881ADC-3949-41A7-8B88-6E49F7C6F8B7}" type="presParOf" srcId="{0F2C040E-32F5-4C85-AB18-B6F1B6118529}" destId="{BB256B8C-5004-40A4-A7E9-F6E75ABE65B1}" srcOrd="1" destOrd="0" presId="urn:microsoft.com/office/officeart/2005/8/layout/hierarchy2"/>
    <dgm:cxn modelId="{530E9DF9-14F0-4B81-9225-E08D40A8CC66}" type="presParOf" srcId="{BB256B8C-5004-40A4-A7E9-F6E75ABE65B1}" destId="{1C6C8627-2305-49AF-8793-67D930B61119}" srcOrd="0" destOrd="0" presId="urn:microsoft.com/office/officeart/2005/8/layout/hierarchy2"/>
    <dgm:cxn modelId="{8EACFF9F-67E4-4866-B358-308E85C3E486}" type="presParOf" srcId="{BB256B8C-5004-40A4-A7E9-F6E75ABE65B1}" destId="{AEE5CC88-0271-4E48-877D-B034BDABF32B}" srcOrd="1" destOrd="0" presId="urn:microsoft.com/office/officeart/2005/8/layout/hierarchy2"/>
    <dgm:cxn modelId="{6FECB044-4BF8-43D0-86AD-240DEF5810AC}" type="presParOf" srcId="{AEE5CC88-0271-4E48-877D-B034BDABF32B}" destId="{BB9FE9F7-C6BE-4222-85C7-804F6DE1B6FC}" srcOrd="0" destOrd="0" presId="urn:microsoft.com/office/officeart/2005/8/layout/hierarchy2"/>
    <dgm:cxn modelId="{2512382B-1626-436B-BD5F-75C79FEED698}" type="presParOf" srcId="{BB9FE9F7-C6BE-4222-85C7-804F6DE1B6FC}" destId="{E25714DC-AF26-4FB9-A12F-963E75382751}" srcOrd="0" destOrd="0" presId="urn:microsoft.com/office/officeart/2005/8/layout/hierarchy2"/>
    <dgm:cxn modelId="{000591ED-61F3-44EC-B562-746114F28428}" type="presParOf" srcId="{AEE5CC88-0271-4E48-877D-B034BDABF32B}" destId="{C9EA5BD3-6FE5-4835-A1FB-7D16E947940B}" srcOrd="1" destOrd="0" presId="urn:microsoft.com/office/officeart/2005/8/layout/hierarchy2"/>
    <dgm:cxn modelId="{7DEACDE1-6247-441B-961D-A9DEA25ECEA8}" type="presParOf" srcId="{C9EA5BD3-6FE5-4835-A1FB-7D16E947940B}" destId="{F7019B96-FEEC-45A5-8113-3DDC09CBACF1}" srcOrd="0" destOrd="0" presId="urn:microsoft.com/office/officeart/2005/8/layout/hierarchy2"/>
    <dgm:cxn modelId="{11E633F6-9464-4DA8-B412-56DAACA98243}" type="presParOf" srcId="{C9EA5BD3-6FE5-4835-A1FB-7D16E947940B}" destId="{0E902B9D-8E44-431D-8AA6-9B47A9213707}" srcOrd="1" destOrd="0" presId="urn:microsoft.com/office/officeart/2005/8/layout/hierarchy2"/>
    <dgm:cxn modelId="{5274BAAF-D079-4E5D-9389-311F31B286AB}" type="presParOf" srcId="{AEE5CC88-0271-4E48-877D-B034BDABF32B}" destId="{C3B81F20-8EF0-45D1-B2AE-80678846B0A9}" srcOrd="2" destOrd="0" presId="urn:microsoft.com/office/officeart/2005/8/layout/hierarchy2"/>
    <dgm:cxn modelId="{51AE0031-1332-44A9-A073-0895AFDE741E}" type="presParOf" srcId="{C3B81F20-8EF0-45D1-B2AE-80678846B0A9}" destId="{C8B9FCAD-8D90-4387-8248-C3A3C056B80B}" srcOrd="0" destOrd="0" presId="urn:microsoft.com/office/officeart/2005/8/layout/hierarchy2"/>
    <dgm:cxn modelId="{2C27E2E8-5366-4644-90C5-4F139DFA6E9D}" type="presParOf" srcId="{AEE5CC88-0271-4E48-877D-B034BDABF32B}" destId="{68B66F40-78E0-4238-8218-C4434A655065}" srcOrd="3" destOrd="0" presId="urn:microsoft.com/office/officeart/2005/8/layout/hierarchy2"/>
    <dgm:cxn modelId="{44EAD192-BCCC-4683-9A6A-BCAAF07A0C22}" type="presParOf" srcId="{68B66F40-78E0-4238-8218-C4434A655065}" destId="{1351BC60-12D6-4E27-83E8-4AF0CBC28080}" srcOrd="0" destOrd="0" presId="urn:microsoft.com/office/officeart/2005/8/layout/hierarchy2"/>
    <dgm:cxn modelId="{7A58E4BC-3588-4419-AF63-7F5DA9391C14}" type="presParOf" srcId="{68B66F40-78E0-4238-8218-C4434A655065}" destId="{4EFCFD2F-A5CD-4D82-992C-1E64E8301F64}" srcOrd="1" destOrd="0" presId="urn:microsoft.com/office/officeart/2005/8/layout/hierarchy2"/>
    <dgm:cxn modelId="{11CABFE4-87B7-4F54-BA7D-DFC310871DBC}" type="presParOf" srcId="{AEE5CC88-0271-4E48-877D-B034BDABF32B}" destId="{85C613BC-9550-4F5A-ABFF-FAB169C18EB9}" srcOrd="4" destOrd="0" presId="urn:microsoft.com/office/officeart/2005/8/layout/hierarchy2"/>
    <dgm:cxn modelId="{55981BDF-23AC-4E5F-B2CC-596168319869}" type="presParOf" srcId="{85C613BC-9550-4F5A-ABFF-FAB169C18EB9}" destId="{823D10C2-AE5F-4D80-80C2-DBC571DDA3C5}" srcOrd="0" destOrd="0" presId="urn:microsoft.com/office/officeart/2005/8/layout/hierarchy2"/>
    <dgm:cxn modelId="{790CF191-42F4-4388-8B0E-FC6299716993}" type="presParOf" srcId="{AEE5CC88-0271-4E48-877D-B034BDABF32B}" destId="{B1281B5D-27D5-4ED9-ABD6-93D3E5D0A39C}" srcOrd="5" destOrd="0" presId="urn:microsoft.com/office/officeart/2005/8/layout/hierarchy2"/>
    <dgm:cxn modelId="{A42B2055-7DF4-48B5-995D-FB30534DC980}" type="presParOf" srcId="{B1281B5D-27D5-4ED9-ABD6-93D3E5D0A39C}" destId="{01273FC0-C24C-48C7-AE33-4CEB4841E3C4}" srcOrd="0" destOrd="0" presId="urn:microsoft.com/office/officeart/2005/8/layout/hierarchy2"/>
    <dgm:cxn modelId="{90777D13-36A5-45B0-A5D1-BC6CF6E4F6AA}" type="presParOf" srcId="{B1281B5D-27D5-4ED9-ABD6-93D3E5D0A39C}" destId="{0883F0FA-DFB6-4BAD-B37D-F0FE21ED5EBC}" srcOrd="1" destOrd="0" presId="urn:microsoft.com/office/officeart/2005/8/layout/hierarchy2"/>
    <dgm:cxn modelId="{FF9672D1-7D31-415D-9A7C-45A1D619C072}" type="presParOf" srcId="{0F2C040E-32F5-4C85-AB18-B6F1B6118529}" destId="{16B47998-B947-4840-BBFE-C0EDF9B2AC21}" srcOrd="2" destOrd="0" presId="urn:microsoft.com/office/officeart/2005/8/layout/hierarchy2"/>
    <dgm:cxn modelId="{2A8AC9AE-19A7-4410-A0A1-E114E3B58A44}" type="presParOf" srcId="{16B47998-B947-4840-BBFE-C0EDF9B2AC21}" destId="{EF3C117B-AB5D-4C64-BA28-D7FF7D6401DF}" srcOrd="0" destOrd="0" presId="urn:microsoft.com/office/officeart/2005/8/layout/hierarchy2"/>
    <dgm:cxn modelId="{1BBDD629-2AB2-43FC-94B1-DA4489F1A72C}" type="presParOf" srcId="{0F2C040E-32F5-4C85-AB18-B6F1B6118529}" destId="{E2789503-5D71-4790-B0CF-A0F9612DBEFB}" srcOrd="3" destOrd="0" presId="urn:microsoft.com/office/officeart/2005/8/layout/hierarchy2"/>
    <dgm:cxn modelId="{6C67CFE1-C40B-42E5-AF15-ADC8F7A6035F}" type="presParOf" srcId="{E2789503-5D71-4790-B0CF-A0F9612DBEFB}" destId="{F5CBC6BF-0E38-4199-9C94-F10927031889}" srcOrd="0" destOrd="0" presId="urn:microsoft.com/office/officeart/2005/8/layout/hierarchy2"/>
    <dgm:cxn modelId="{93B5267D-6E71-4834-B1EC-CC5C3CC9700E}" type="presParOf" srcId="{E2789503-5D71-4790-B0CF-A0F9612DBEFB}" destId="{5B5F4D2E-E5F2-4099-8C54-F771B2380960}" srcOrd="1" destOrd="0" presId="urn:microsoft.com/office/officeart/2005/8/layout/hierarchy2"/>
    <dgm:cxn modelId="{4F142389-33A7-4D15-857F-5BBAEA35AFDE}" type="presParOf" srcId="{5B5F4D2E-E5F2-4099-8C54-F771B2380960}" destId="{F4F66EA9-E222-4754-863D-8CE6104B2ADC}" srcOrd="0" destOrd="0" presId="urn:microsoft.com/office/officeart/2005/8/layout/hierarchy2"/>
    <dgm:cxn modelId="{3AC464F1-5108-4E5F-BC2D-08EDED038144}" type="presParOf" srcId="{F4F66EA9-E222-4754-863D-8CE6104B2ADC}" destId="{866B5853-BD73-48DE-B15F-E1F0F58D1CE5}" srcOrd="0" destOrd="0" presId="urn:microsoft.com/office/officeart/2005/8/layout/hierarchy2"/>
    <dgm:cxn modelId="{B08B3680-9404-4DB0-A9FA-EC329BBA739A}" type="presParOf" srcId="{5B5F4D2E-E5F2-4099-8C54-F771B2380960}" destId="{29A210D0-E78B-460D-88FE-8D3647912042}" srcOrd="1" destOrd="0" presId="urn:microsoft.com/office/officeart/2005/8/layout/hierarchy2"/>
    <dgm:cxn modelId="{B8E84303-E2F5-40A1-B619-8893AC579620}" type="presParOf" srcId="{29A210D0-E78B-460D-88FE-8D3647912042}" destId="{E97C9B62-5F10-4A45-AEF6-E5C534C5D407}" srcOrd="0" destOrd="0" presId="urn:microsoft.com/office/officeart/2005/8/layout/hierarchy2"/>
    <dgm:cxn modelId="{3D158C20-C5E3-47A8-9EB9-0021E9E3BB56}" type="presParOf" srcId="{29A210D0-E78B-460D-88FE-8D3647912042}" destId="{5CBC0E23-3CAB-4A68-8B65-2ED3CA6D8537}" srcOrd="1" destOrd="0" presId="urn:microsoft.com/office/officeart/2005/8/layout/hierarchy2"/>
    <dgm:cxn modelId="{95F62EB2-F5F3-4467-8897-A6B05F1709C2}" type="presParOf" srcId="{5B5F4D2E-E5F2-4099-8C54-F771B2380960}" destId="{6A93DF3E-B25B-47C9-9929-4668C680A0D3}" srcOrd="2" destOrd="0" presId="urn:microsoft.com/office/officeart/2005/8/layout/hierarchy2"/>
    <dgm:cxn modelId="{FB6224F0-93F8-4FF1-AAFB-32C64006A343}" type="presParOf" srcId="{6A93DF3E-B25B-47C9-9929-4668C680A0D3}" destId="{2E3EF1CD-A1D2-4E8C-AC6F-80ACED476AA9}" srcOrd="0" destOrd="0" presId="urn:microsoft.com/office/officeart/2005/8/layout/hierarchy2"/>
    <dgm:cxn modelId="{E46EEF2C-036F-41F7-82B8-58F67368ACBE}" type="presParOf" srcId="{5B5F4D2E-E5F2-4099-8C54-F771B2380960}" destId="{40D258DB-C3E9-470C-95DB-3EBE0A4CFABF}" srcOrd="3" destOrd="0" presId="urn:microsoft.com/office/officeart/2005/8/layout/hierarchy2"/>
    <dgm:cxn modelId="{2D0A86B5-7C03-46BF-ACD3-1BFF42527C32}" type="presParOf" srcId="{40D258DB-C3E9-470C-95DB-3EBE0A4CFABF}" destId="{EA976111-7000-4678-BBC0-485DABE86AC5}" srcOrd="0" destOrd="0" presId="urn:microsoft.com/office/officeart/2005/8/layout/hierarchy2"/>
    <dgm:cxn modelId="{2EB68239-2565-4511-8CD5-24C3511E7A02}" type="presParOf" srcId="{40D258DB-C3E9-470C-95DB-3EBE0A4CFABF}" destId="{6F89381C-0890-4CBF-B6B7-ED3EB684073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D2D53-71FB-854F-B3C1-4EFD99608C43}">
      <dsp:nvSpPr>
        <dsp:cNvPr id="0" name=""/>
        <dsp:cNvSpPr/>
      </dsp:nvSpPr>
      <dsp:spPr>
        <a:xfrm rot="16200000">
          <a:off x="-1466480" y="2226705"/>
          <a:ext cx="3394042" cy="31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5760" bIns="0" numCol="1" spcCol="1270" rtlCol="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0" noProof="0" dirty="0" smtClean="0">
              <a:solidFill>
                <a:schemeClr val="tx1"/>
              </a:solidFill>
              <a:latin typeface="+mj-lt"/>
            </a:rPr>
            <a:t>442-ФЗ от 28.12.2013</a:t>
          </a:r>
          <a:endParaRPr lang="ru-RU" sz="1600" b="1" kern="1200" spc="0" noProof="0" dirty="0">
            <a:solidFill>
              <a:schemeClr val="tx1"/>
            </a:solidFill>
            <a:latin typeface="+mj-lt"/>
          </a:endParaRPr>
        </a:p>
      </dsp:txBody>
      <dsp:txXfrm>
        <a:off x="-1466480" y="2226705"/>
        <a:ext cx="3394042" cy="318979"/>
      </dsp:txXfrm>
    </dsp:sp>
    <dsp:sp modelId="{C42ACF7D-21CE-C842-AFA6-6CA2370C8B33}">
      <dsp:nvSpPr>
        <dsp:cNvPr id="0" name=""/>
        <dsp:cNvSpPr/>
      </dsp:nvSpPr>
      <dsp:spPr>
        <a:xfrm>
          <a:off x="390030" y="657982"/>
          <a:ext cx="1588857" cy="3140779"/>
        </a:xfrm>
        <a:prstGeom prst="rect">
          <a:avLst/>
        </a:prstGeom>
        <a:solidFill>
          <a:srgbClr val="E8985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rtlCol="0" anchor="t" anchorCtr="0">
          <a:noAutofit/>
        </a:bodyPr>
        <a:lstStyle/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«Об основах социального обслуживания граждан Российской Федерации»</a:t>
          </a:r>
          <a:endParaRPr lang="ru-RU" sz="1200" kern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i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030" y="657982"/>
        <a:ext cx="1588857" cy="3140779"/>
      </dsp:txXfrm>
    </dsp:sp>
    <dsp:sp modelId="{EC32CD1C-6103-8E4A-9A03-69F7EAC7A3DB}">
      <dsp:nvSpPr>
        <dsp:cNvPr id="0" name=""/>
        <dsp:cNvSpPr/>
      </dsp:nvSpPr>
      <dsp:spPr>
        <a:xfrm>
          <a:off x="71050" y="268120"/>
          <a:ext cx="637959" cy="637959"/>
        </a:xfrm>
        <a:prstGeom prst="rect">
          <a:avLst/>
        </a:prstGeom>
        <a:solidFill>
          <a:srgbClr val="3C184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CC273-2BD5-3244-8847-3F14FA643771}">
      <dsp:nvSpPr>
        <dsp:cNvPr id="0" name=""/>
        <dsp:cNvSpPr/>
      </dsp:nvSpPr>
      <dsp:spPr>
        <a:xfrm rot="16200000">
          <a:off x="864801" y="2226705"/>
          <a:ext cx="3394042" cy="31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5760" bIns="0" numCol="1" spcCol="1270" rtlCol="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solidFill>
                <a:schemeClr val="tx1"/>
              </a:solidFill>
              <a:latin typeface="+mj-lt"/>
              <a:cs typeface="Calibri" charset="0"/>
            </a:rPr>
            <a:t>74-ЗО от 28.06.2017 </a:t>
          </a:r>
          <a:endParaRPr lang="ru-RU" sz="1600" b="1" kern="1200" noProof="0" dirty="0">
            <a:solidFill>
              <a:schemeClr val="tx1"/>
            </a:solidFill>
            <a:latin typeface="+mj-lt"/>
            <a:ea typeface="Calibri" charset="0"/>
            <a:cs typeface="Calibri" charset="0"/>
          </a:endParaRPr>
        </a:p>
      </dsp:txBody>
      <dsp:txXfrm>
        <a:off x="864801" y="2226705"/>
        <a:ext cx="3394042" cy="318979"/>
      </dsp:txXfrm>
    </dsp:sp>
    <dsp:sp modelId="{FB1129E9-2E26-EE4A-AC68-89355DB63584}">
      <dsp:nvSpPr>
        <dsp:cNvPr id="0" name=""/>
        <dsp:cNvSpPr/>
      </dsp:nvSpPr>
      <dsp:spPr>
        <a:xfrm>
          <a:off x="2715592" y="657982"/>
          <a:ext cx="1600296" cy="3140779"/>
        </a:xfrm>
        <a:prstGeom prst="rect">
          <a:avLst/>
        </a:prstGeom>
        <a:solidFill>
          <a:srgbClr val="D0775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rtlCol="0" anchor="t" anchorCtr="0">
          <a:noAutofit/>
        </a:bodyPr>
        <a:lstStyle/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 Ульяновской </a:t>
          </a:r>
          <a:r>
            <a:rPr lang="ru-RU" sz="1200" b="0" i="0" kern="1200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области </a:t>
          </a:r>
          <a:r>
            <a:rPr lang="ru-RU" sz="1050" b="0" i="0" kern="1200" noProof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государственной поддержке территориального общественного самоуправления в Ульяновской области»</a:t>
          </a:r>
          <a:endParaRPr lang="ru-RU" sz="1200" kern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i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5592" y="657982"/>
        <a:ext cx="1600296" cy="3140779"/>
      </dsp:txXfrm>
    </dsp:sp>
    <dsp:sp modelId="{DB6970E7-446E-BD43-B80B-60871D41B8A1}">
      <dsp:nvSpPr>
        <dsp:cNvPr id="0" name=""/>
        <dsp:cNvSpPr/>
      </dsp:nvSpPr>
      <dsp:spPr>
        <a:xfrm>
          <a:off x="2402332" y="268120"/>
          <a:ext cx="637959" cy="637959"/>
        </a:xfrm>
        <a:prstGeom prst="rect">
          <a:avLst/>
        </a:prstGeom>
        <a:solidFill>
          <a:srgbClr val="702B4B"/>
        </a:solidFill>
        <a:ln w="12700" cap="flat" cmpd="sng" algn="ctr">
          <a:solidFill>
            <a:srgbClr val="8934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D0380-CC0E-024C-92A1-DC637FB17976}">
      <dsp:nvSpPr>
        <dsp:cNvPr id="0" name=""/>
        <dsp:cNvSpPr/>
      </dsp:nvSpPr>
      <dsp:spPr>
        <a:xfrm rot="16200000">
          <a:off x="3201803" y="2226705"/>
          <a:ext cx="3394042" cy="31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5760" bIns="0" numCol="1" spcCol="1270" rtlCol="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rPr>
            <a:t>385-П от 06.08.2015</a:t>
          </a:r>
          <a:endParaRPr lang="ru-RU" sz="1600" b="1" kern="1200" noProof="0" dirty="0">
            <a:solidFill>
              <a:schemeClr val="tx1"/>
            </a:solidFill>
            <a:latin typeface="+mj-lt"/>
            <a:ea typeface="Calibri" charset="0"/>
            <a:cs typeface="Calibri" charset="0"/>
          </a:endParaRPr>
        </a:p>
      </dsp:txBody>
      <dsp:txXfrm>
        <a:off x="3201803" y="2226705"/>
        <a:ext cx="3394042" cy="318979"/>
      </dsp:txXfrm>
    </dsp:sp>
    <dsp:sp modelId="{0544738A-4D9B-8B4A-8E09-0A2AD44EAB55}">
      <dsp:nvSpPr>
        <dsp:cNvPr id="0" name=""/>
        <dsp:cNvSpPr/>
      </dsp:nvSpPr>
      <dsp:spPr>
        <a:xfrm>
          <a:off x="5058314" y="657982"/>
          <a:ext cx="1588857" cy="3140779"/>
        </a:xfrm>
        <a:prstGeom prst="rect">
          <a:avLst/>
        </a:prstGeom>
        <a:solidFill>
          <a:srgbClr val="8E374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rtlCol="0" anchor="t" anchorCtr="0">
          <a:noAutofit/>
        </a:bodyPr>
        <a:lstStyle/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Ульяновской области </a:t>
          </a:r>
          <a:b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 утверждении порядка предоставления социальных услуг поставщиками социальных услуг в Ульяновской области»</a:t>
          </a:r>
          <a:endParaRPr lang="ru-RU" sz="1200" kern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i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8314" y="657982"/>
        <a:ext cx="1588857" cy="3140779"/>
      </dsp:txXfrm>
    </dsp:sp>
    <dsp:sp modelId="{6CF6E220-A42F-9F4D-9F70-EB7BFE4F60A8}">
      <dsp:nvSpPr>
        <dsp:cNvPr id="0" name=""/>
        <dsp:cNvSpPr/>
      </dsp:nvSpPr>
      <dsp:spPr>
        <a:xfrm>
          <a:off x="4739334" y="268120"/>
          <a:ext cx="637959" cy="637959"/>
        </a:xfrm>
        <a:prstGeom prst="rect">
          <a:avLst/>
        </a:prstGeom>
        <a:solidFill>
          <a:srgbClr val="A540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DF5E3-0DA1-8247-A7D3-3BEC651E4C7E}">
      <dsp:nvSpPr>
        <dsp:cNvPr id="0" name=""/>
        <dsp:cNvSpPr/>
      </dsp:nvSpPr>
      <dsp:spPr>
        <a:xfrm rot="16200000">
          <a:off x="5533085" y="2226705"/>
          <a:ext cx="3394042" cy="31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5760" bIns="0" numCol="1" spcCol="1270" rtlCol="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rPr>
            <a:t>598-П от 24.12.2014</a:t>
          </a:r>
          <a:endParaRPr lang="ru-RU" sz="1400" b="1" kern="1200" noProof="0" dirty="0">
            <a:solidFill>
              <a:schemeClr val="tx1"/>
            </a:solidFill>
            <a:latin typeface="+mj-lt"/>
            <a:ea typeface="Calibri" charset="0"/>
            <a:cs typeface="Calibri" charset="0"/>
          </a:endParaRPr>
        </a:p>
      </dsp:txBody>
      <dsp:txXfrm>
        <a:off x="5533085" y="2226705"/>
        <a:ext cx="3394042" cy="318979"/>
      </dsp:txXfrm>
    </dsp:sp>
    <dsp:sp modelId="{2F7D9DAC-A22B-EF4A-95AA-7545855E7DA1}">
      <dsp:nvSpPr>
        <dsp:cNvPr id="0" name=""/>
        <dsp:cNvSpPr/>
      </dsp:nvSpPr>
      <dsp:spPr>
        <a:xfrm>
          <a:off x="7389596" y="657982"/>
          <a:ext cx="1588857" cy="3140779"/>
        </a:xfrm>
        <a:prstGeom prst="rect">
          <a:avLst/>
        </a:prstGeom>
        <a:solidFill>
          <a:srgbClr val="64274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rtlCol="0" anchor="t" anchorCtr="0">
          <a:noAutofit/>
        </a:bodyPr>
        <a:lstStyle/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Ульяновской области </a:t>
          </a:r>
          <a:b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 некоторых мерах по организации социального обслуживания населения </a:t>
          </a:r>
          <a:b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территории Ульяновской области»</a:t>
          </a:r>
          <a:endParaRPr lang="ru-RU" sz="1200" kern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i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89596" y="657982"/>
        <a:ext cx="1588857" cy="3140779"/>
      </dsp:txXfrm>
    </dsp:sp>
    <dsp:sp modelId="{FDF0BD95-1B70-DB43-AE1B-E9257FB872D9}">
      <dsp:nvSpPr>
        <dsp:cNvPr id="0" name=""/>
        <dsp:cNvSpPr/>
      </dsp:nvSpPr>
      <dsp:spPr>
        <a:xfrm>
          <a:off x="7070617" y="268120"/>
          <a:ext cx="637959" cy="637959"/>
        </a:xfrm>
        <a:prstGeom prst="rect">
          <a:avLst/>
        </a:prstGeom>
        <a:solidFill>
          <a:srgbClr val="C76B5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A0D9A-A8D1-0B47-A497-E19ECC63F4B1}">
      <dsp:nvSpPr>
        <dsp:cNvPr id="0" name=""/>
        <dsp:cNvSpPr/>
      </dsp:nvSpPr>
      <dsp:spPr>
        <a:xfrm rot="16200000">
          <a:off x="7864367" y="2226705"/>
          <a:ext cx="3394042" cy="31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5760" bIns="0" numCol="1" spcCol="1270" rtlCol="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solidFill>
                <a:schemeClr val="tx1"/>
              </a:solidFill>
              <a:latin typeface="+mj-lt"/>
              <a:ea typeface="Calibri" charset="0"/>
              <a:cs typeface="Calibri" charset="0"/>
            </a:rPr>
            <a:t>334-П, 335-П от 01.12.2022</a:t>
          </a:r>
          <a:endParaRPr lang="ru-RU" sz="1600" b="1" kern="1200" noProof="0" dirty="0">
            <a:solidFill>
              <a:schemeClr val="tx1"/>
            </a:solidFill>
            <a:latin typeface="+mj-lt"/>
            <a:ea typeface="Calibri" charset="0"/>
            <a:cs typeface="Calibri" charset="0"/>
          </a:endParaRPr>
        </a:p>
      </dsp:txBody>
      <dsp:txXfrm>
        <a:off x="7864367" y="2226705"/>
        <a:ext cx="3394042" cy="318979"/>
      </dsp:txXfrm>
    </dsp:sp>
    <dsp:sp modelId="{1CD02B52-7AAB-824B-8167-87ED29CB8B53}">
      <dsp:nvSpPr>
        <dsp:cNvPr id="0" name=""/>
        <dsp:cNvSpPr/>
      </dsp:nvSpPr>
      <dsp:spPr>
        <a:xfrm>
          <a:off x="9720879" y="657982"/>
          <a:ext cx="1588857" cy="3140779"/>
        </a:xfrm>
        <a:prstGeom prst="rect">
          <a:avLst/>
        </a:prstGeom>
        <a:solidFill>
          <a:srgbClr val="0F073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rtlCol="0" anchor="t" anchorCtr="0">
          <a:noAutofit/>
        </a:bodyPr>
        <a:lstStyle/>
        <a:p>
          <a:pPr marL="0" lvl="1" indent="-114300" algn="l" defTabSz="5334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Агентства по регулированию цен и тарифов Ульяновской области </a:t>
          </a:r>
          <a:b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 утверждении тарифов </a:t>
          </a:r>
          <a:b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социальные услуги»</a:t>
          </a:r>
          <a:endParaRPr lang="ru-RU" sz="1200" kern="1200" noProof="0" dirty="0">
            <a:latin typeface="Times New Roman" panose="02020603050405020304" pitchFamily="18" charset="0"/>
            <a:ea typeface="Calibri" charset="0"/>
            <a:cs typeface="Times New Roman" panose="02020603050405020304" pitchFamily="18" charset="0"/>
          </a:endParaRPr>
        </a:p>
      </dsp:txBody>
      <dsp:txXfrm>
        <a:off x="9720879" y="657982"/>
        <a:ext cx="1588857" cy="3140779"/>
      </dsp:txXfrm>
    </dsp:sp>
    <dsp:sp modelId="{5B940741-26B1-D34D-A59D-2B9F319A0519}">
      <dsp:nvSpPr>
        <dsp:cNvPr id="0" name=""/>
        <dsp:cNvSpPr/>
      </dsp:nvSpPr>
      <dsp:spPr>
        <a:xfrm>
          <a:off x="9401899" y="268120"/>
          <a:ext cx="637959" cy="637959"/>
        </a:xfrm>
        <a:prstGeom prst="rect">
          <a:avLst/>
        </a:prstGeom>
        <a:solidFill>
          <a:srgbClr val="E6955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4403C-09D9-4EF0-BBD3-73B70CD23C31}">
      <dsp:nvSpPr>
        <dsp:cNvPr id="0" name=""/>
        <dsp:cNvSpPr/>
      </dsp:nvSpPr>
      <dsp:spPr>
        <a:xfrm>
          <a:off x="389201" y="2503834"/>
          <a:ext cx="1934104" cy="967052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Директор</a:t>
          </a:r>
        </a:p>
      </dsp:txBody>
      <dsp:txXfrm>
        <a:off x="417525" y="2532158"/>
        <a:ext cx="1877456" cy="910404"/>
      </dsp:txXfrm>
    </dsp:sp>
    <dsp:sp modelId="{4C7EBFA8-33E6-45ED-8FBA-F374CF9F3DA2}">
      <dsp:nvSpPr>
        <dsp:cNvPr id="0" name=""/>
        <dsp:cNvSpPr/>
      </dsp:nvSpPr>
      <dsp:spPr>
        <a:xfrm rot="17214039">
          <a:off x="1640274" y="2049906"/>
          <a:ext cx="19259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5967" y="160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555108" y="2017819"/>
        <a:ext cx="96298" cy="96298"/>
      </dsp:txXfrm>
    </dsp:sp>
    <dsp:sp modelId="{1C6C8627-2305-49AF-8793-67D930B61119}">
      <dsp:nvSpPr>
        <dsp:cNvPr id="0" name=""/>
        <dsp:cNvSpPr/>
      </dsp:nvSpPr>
      <dsp:spPr>
        <a:xfrm>
          <a:off x="2883209" y="661049"/>
          <a:ext cx="1934104" cy="967052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Зав. п/с</a:t>
          </a:r>
        </a:p>
      </dsp:txBody>
      <dsp:txXfrm>
        <a:off x="2911533" y="689373"/>
        <a:ext cx="1877456" cy="910404"/>
      </dsp:txXfrm>
    </dsp:sp>
    <dsp:sp modelId="{BB9FE9F7-C6BE-4222-85C7-804F6DE1B6FC}">
      <dsp:nvSpPr>
        <dsp:cNvPr id="0" name=""/>
        <dsp:cNvSpPr/>
      </dsp:nvSpPr>
      <dsp:spPr>
        <a:xfrm rot="19575684">
          <a:off x="4717327" y="798782"/>
          <a:ext cx="118735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87353" y="160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81320" y="785160"/>
        <a:ext cx="59367" cy="59367"/>
      </dsp:txXfrm>
    </dsp:sp>
    <dsp:sp modelId="{F7019B96-FEEC-45A5-8113-3DDC09CBACF1}">
      <dsp:nvSpPr>
        <dsp:cNvPr id="0" name=""/>
        <dsp:cNvSpPr/>
      </dsp:nvSpPr>
      <dsp:spPr>
        <a:xfrm>
          <a:off x="5804693" y="1587"/>
          <a:ext cx="1934104" cy="96705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Координатор </a:t>
          </a:r>
        </a:p>
      </dsp:txBody>
      <dsp:txXfrm>
        <a:off x="5833017" y="29911"/>
        <a:ext cx="1877456" cy="910404"/>
      </dsp:txXfrm>
    </dsp:sp>
    <dsp:sp modelId="{C3B81F20-8EF0-45D1-B2AE-80678846B0A9}">
      <dsp:nvSpPr>
        <dsp:cNvPr id="0" name=""/>
        <dsp:cNvSpPr/>
      </dsp:nvSpPr>
      <dsp:spPr>
        <a:xfrm rot="1477699">
          <a:off x="4767909" y="1354837"/>
          <a:ext cx="10861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6190" y="160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83849" y="1343744"/>
        <a:ext cx="54309" cy="54309"/>
      </dsp:txXfrm>
    </dsp:sp>
    <dsp:sp modelId="{1351BC60-12D6-4E27-83E8-4AF0CBC28080}">
      <dsp:nvSpPr>
        <dsp:cNvPr id="0" name=""/>
        <dsp:cNvSpPr/>
      </dsp:nvSpPr>
      <dsp:spPr>
        <a:xfrm>
          <a:off x="5804693" y="1113697"/>
          <a:ext cx="1934104" cy="96705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Администратор</a:t>
          </a:r>
        </a:p>
      </dsp:txBody>
      <dsp:txXfrm>
        <a:off x="5833017" y="1142021"/>
        <a:ext cx="1877456" cy="910404"/>
      </dsp:txXfrm>
    </dsp:sp>
    <dsp:sp modelId="{85C613BC-9550-4F5A-ABFF-FAB169C18EB9}">
      <dsp:nvSpPr>
        <dsp:cNvPr id="0" name=""/>
        <dsp:cNvSpPr/>
      </dsp:nvSpPr>
      <dsp:spPr>
        <a:xfrm rot="3464857">
          <a:off x="4385884" y="1910892"/>
          <a:ext cx="185023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50239" y="160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64748" y="1880698"/>
        <a:ext cx="92511" cy="92511"/>
      </dsp:txXfrm>
    </dsp:sp>
    <dsp:sp modelId="{01273FC0-C24C-48C7-AE33-4CEB4841E3C4}">
      <dsp:nvSpPr>
        <dsp:cNvPr id="0" name=""/>
        <dsp:cNvSpPr/>
      </dsp:nvSpPr>
      <dsp:spPr>
        <a:xfrm>
          <a:off x="5804693" y="2225807"/>
          <a:ext cx="1934104" cy="96705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Мед. работник</a:t>
          </a:r>
        </a:p>
      </dsp:txBody>
      <dsp:txXfrm>
        <a:off x="5833017" y="2254131"/>
        <a:ext cx="1877456" cy="910404"/>
      </dsp:txXfrm>
    </dsp:sp>
    <dsp:sp modelId="{16B47998-B947-4840-BBFE-C0EDF9B2AC21}">
      <dsp:nvSpPr>
        <dsp:cNvPr id="0" name=""/>
        <dsp:cNvSpPr/>
      </dsp:nvSpPr>
      <dsp:spPr>
        <a:xfrm rot="4259950">
          <a:off x="1743407" y="3784299"/>
          <a:ext cx="171970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19701" y="160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560265" y="3757369"/>
        <a:ext cx="85985" cy="85985"/>
      </dsp:txXfrm>
    </dsp:sp>
    <dsp:sp modelId="{F5CBC6BF-0E38-4199-9C94-F10927031889}">
      <dsp:nvSpPr>
        <dsp:cNvPr id="0" name=""/>
        <dsp:cNvSpPr/>
      </dsp:nvSpPr>
      <dsp:spPr>
        <a:xfrm>
          <a:off x="2883209" y="4129836"/>
          <a:ext cx="1934104" cy="967052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Зав. о/д</a:t>
          </a:r>
        </a:p>
      </dsp:txBody>
      <dsp:txXfrm>
        <a:off x="2911533" y="4158160"/>
        <a:ext cx="1877456" cy="910404"/>
      </dsp:txXfrm>
    </dsp:sp>
    <dsp:sp modelId="{F4F66EA9-E222-4754-863D-8CE6104B2ADC}">
      <dsp:nvSpPr>
        <dsp:cNvPr id="0" name=""/>
        <dsp:cNvSpPr/>
      </dsp:nvSpPr>
      <dsp:spPr>
        <a:xfrm rot="19276137">
          <a:off x="4678142" y="4201340"/>
          <a:ext cx="126572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65722" y="160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79360" y="4185759"/>
        <a:ext cx="63286" cy="63286"/>
      </dsp:txXfrm>
    </dsp:sp>
    <dsp:sp modelId="{E97C9B62-5F10-4A45-AEF6-E5C534C5D407}">
      <dsp:nvSpPr>
        <dsp:cNvPr id="0" name=""/>
        <dsp:cNvSpPr/>
      </dsp:nvSpPr>
      <dsp:spPr>
        <a:xfrm>
          <a:off x="5804693" y="3337917"/>
          <a:ext cx="1934104" cy="96705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Координатор</a:t>
          </a:r>
        </a:p>
      </dsp:txBody>
      <dsp:txXfrm>
        <a:off x="5833017" y="3366241"/>
        <a:ext cx="1877456" cy="910404"/>
      </dsp:txXfrm>
    </dsp:sp>
    <dsp:sp modelId="{6A93DF3E-B25B-47C9-9929-4668C680A0D3}">
      <dsp:nvSpPr>
        <dsp:cNvPr id="0" name=""/>
        <dsp:cNvSpPr/>
      </dsp:nvSpPr>
      <dsp:spPr>
        <a:xfrm rot="1078022">
          <a:off x="4792004" y="4757395"/>
          <a:ext cx="103799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37998" y="160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85054" y="4747507"/>
        <a:ext cx="51899" cy="51899"/>
      </dsp:txXfrm>
    </dsp:sp>
    <dsp:sp modelId="{EA976111-7000-4678-BBC0-485DABE86AC5}">
      <dsp:nvSpPr>
        <dsp:cNvPr id="0" name=""/>
        <dsp:cNvSpPr/>
      </dsp:nvSpPr>
      <dsp:spPr>
        <a:xfrm>
          <a:off x="5804693" y="4450027"/>
          <a:ext cx="1934104" cy="96705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Соц. работник</a:t>
          </a:r>
        </a:p>
      </dsp:txBody>
      <dsp:txXfrm>
        <a:off x="5833017" y="4478351"/>
        <a:ext cx="1877456" cy="910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B7656B-A354-44C7-91BB-D36C6E150A63}" type="datetime1">
              <a:rPr lang="ru-RU" smtClean="0"/>
              <a:t>17.07.2024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5AE8BC-2AB3-9E4C-9797-2A6F8A74C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F42F-5DBE-4911-A325-CA0C2A5D0FE2}" type="datetime1">
              <a:rPr lang="ru-RU" smtClean="0"/>
              <a:pPr/>
              <a:t>17.07.2024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8B34ED-4CDD-41C9-90F7-D768D5559A6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0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4BC6A9C-D4D2-4563-AD30-12ABE45B6C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9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5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03549-A82F-409E-AD53-534267A0E1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8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3D1BA25-45AC-0C48-96BD-5DDCEEC5AF5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573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6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7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34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922140"/>
            <a:ext cx="5167313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rtl="0"/>
            <a:r>
              <a:rPr lang="ru-RU" spc="300" noProof="0"/>
              <a:t>ГОДОВОЙ ОБЗОР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 rtlCol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pPr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58000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ru-RU" sz="1600" noProof="0">
                <a:cs typeface="Biome Light" panose="020B0303030204020804" pitchFamily="34" charset="0"/>
              </a:rPr>
              <a:t>Образец текста.</a:t>
            </a:r>
          </a:p>
          <a:p>
            <a:pPr marL="0" indent="0" rtl="0">
              <a:buNone/>
            </a:pPr>
            <a:endParaRPr lang="ru-RU" noProof="0"/>
          </a:p>
        </p:txBody>
      </p:sp>
      <p:sp>
        <p:nvSpPr>
          <p:cNvPr id="17" name="Номер слайда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 rtlCol="0">
            <a:noAutofit/>
          </a:bodyPr>
          <a:lstStyle/>
          <a:p>
            <a:pPr rtl="0"/>
            <a:r>
              <a:rPr lang="ru-RU" sz="4000" spc="300" noProof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Текст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4" name="Место для изображения из Интернета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Место для изображения из Интернета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6" name="Место для изображения из Интернета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еимущества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400800" cy="1325563"/>
          </a:xfrm>
        </p:spPr>
        <p:txBody>
          <a:bodyPr rtlCol="0"/>
          <a:lstStyle/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1" y="2000292"/>
            <a:ext cx="3162299" cy="3409907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13832"/>
            <a:ext cx="6958584" cy="1371600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ru-RU" noProof="0"/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73517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зор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713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84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67194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5" name="Дата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14.07.20ГГ</a:t>
            </a:r>
          </a:p>
        </p:txBody>
      </p:sp>
    </p:spTree>
    <p:extLst>
      <p:ext uri="{BB962C8B-B14F-4D97-AF65-F5344CB8AC3E}">
        <p14:creationId xmlns:p14="http://schemas.microsoft.com/office/powerpoint/2010/main" val="63268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ше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6">
            <a:extLst>
              <a:ext uri="{FF2B5EF4-FFF2-40B4-BE49-F238E27FC236}">
                <a16:creationId xmlns:a16="http://schemas.microsoft.com/office/drawing/2014/main" id="{500654BA-1541-433B-9215-28700B0303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47411" y="4242295"/>
            <a:ext cx="1263606" cy="126360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ru-RU" noProof="0"/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id="{B81BF663-6BBA-4370-86CA-D3FBEBE9C7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1714764"/>
            <a:ext cx="2541629" cy="254162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ru-RU" noProof="0"/>
          </a:p>
        </p:txBody>
      </p:sp>
      <p:sp>
        <p:nvSpPr>
          <p:cNvPr id="16" name="Рисунок 26">
            <a:extLst>
              <a:ext uri="{FF2B5EF4-FFF2-40B4-BE49-F238E27FC236}">
                <a16:creationId xmlns:a16="http://schemas.microsoft.com/office/drawing/2014/main" id="{3110FC8C-CC95-4860-9D85-D223D0B5A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6577" y="2984114"/>
            <a:ext cx="1263606" cy="1263606"/>
          </a:xfr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ru-RU" noProof="0"/>
          </a:p>
        </p:txBody>
      </p:sp>
      <p:sp>
        <p:nvSpPr>
          <p:cNvPr id="18" name="Рисунок 26">
            <a:extLst>
              <a:ext uri="{FF2B5EF4-FFF2-40B4-BE49-F238E27FC236}">
                <a16:creationId xmlns:a16="http://schemas.microsoft.com/office/drawing/2014/main" id="{96B6629B-A998-4E97-AF59-820607964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46361" y="2944684"/>
            <a:ext cx="1263606" cy="126360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ru-RU" noProof="0"/>
          </a:p>
        </p:txBody>
      </p:sp>
      <p:sp>
        <p:nvSpPr>
          <p:cNvPr id="19" name="Рисунок 26">
            <a:extLst>
              <a:ext uri="{FF2B5EF4-FFF2-40B4-BE49-F238E27FC236}">
                <a16:creationId xmlns:a16="http://schemas.microsoft.com/office/drawing/2014/main" id="{E7068E7E-100A-4416-ADAD-62C7E40DC9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3135" y="4251739"/>
            <a:ext cx="1813600" cy="181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26">
            <a:extLst>
              <a:ext uri="{FF2B5EF4-FFF2-40B4-BE49-F238E27FC236}">
                <a16:creationId xmlns:a16="http://schemas.microsoft.com/office/drawing/2014/main" id="{46EF57CD-F1F0-45CD-A774-1000903DF4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4479" y="4223307"/>
            <a:ext cx="1263606" cy="1263606"/>
          </a:xfr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44E1-F9AC-47B5-B4DD-40D0F4C4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727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84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629" y="611455"/>
            <a:ext cx="10646275" cy="1356607"/>
          </a:xfrm>
        </p:spPr>
        <p:txBody>
          <a:bodyPr rtlCol="0" anchor="t" anchorCtr="0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390" y="1883664"/>
            <a:ext cx="11386181" cy="4352544"/>
          </a:xfrm>
        </p:spPr>
        <p:txBody>
          <a:bodyPr rtlCol="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l">
              <a:buNone/>
              <a:defRPr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l">
              <a:buNone/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l">
              <a:buNone/>
              <a:def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l">
              <a:buNone/>
              <a:def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8458DC-876E-488A-944B-22A18113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DA1A0-979E-4983-A719-E249D39F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C9D0CB-E1A8-47F0-B2C6-6F370F7E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97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486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36008"/>
            <a:ext cx="9144000" cy="1107959"/>
          </a:xfrm>
        </p:spPr>
        <p:txBody>
          <a:bodyPr rtlCol="0"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5742432"/>
            <a:ext cx="7953375" cy="4572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88142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78608"/>
            <a:ext cx="4297680" cy="914400"/>
          </a:xfrm>
        </p:spPr>
        <p:txBody>
          <a:bodyPr rtlCol="0" anchor="b" anchorCtr="0"/>
          <a:lstStyle/>
          <a:p>
            <a:pPr rtl="0"/>
            <a:r>
              <a:rPr lang="ru-RU" noProof="0"/>
              <a:t>ЩЕЛКНИТЕ, ЧТОБЫ ИЗМЕНИТЬ ЗАГОЛОВОК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721608"/>
            <a:ext cx="4297680" cy="228600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3720" y="-68580"/>
            <a:ext cx="1737360" cy="6858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ru-RU" noProof="0" dirty="0"/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633618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6A9CEDC6-C07A-4AA6-A03A-799447ACA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7109C03-4D2D-4A2D-AC74-49353ED38B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465263"/>
            <a:ext cx="10026650" cy="4754562"/>
          </a:xfrm>
          <a:solidFill>
            <a:schemeClr val="bg1">
              <a:alpha val="93000"/>
            </a:schemeClr>
          </a:solidFill>
        </p:spPr>
        <p:txBody>
          <a:bodyPr lIns="1005840" tIns="502920"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8562475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9EDE4DA5-D561-434E-9452-95025C316A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4040" y="-68580"/>
            <a:ext cx="1737360" cy="6858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13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ru-RU" noProof="0"/>
              <a:t>Проблема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A8936FC-DF00-4C6C-A5FA-13B0BFCC3E58}"/>
              </a:ext>
            </a:extLst>
          </p:cNvPr>
          <p:cNvSpPr/>
          <p:nvPr userDrawn="1"/>
        </p:nvSpPr>
        <p:spPr>
          <a:xfrm>
            <a:off x="10026568" y="1464945"/>
            <a:ext cx="228600" cy="475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274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525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BDD18F8A-C2BE-429D-BB7C-9390EEEE5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0801" y="1916113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FDC9EA4-0AAA-467C-9B89-6966F6E4B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0675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31ECD896-8F8E-404E-BBAD-FBFCBBE3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0801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0" name="Текст 13">
            <a:extLst>
              <a:ext uri="{FF2B5EF4-FFF2-40B4-BE49-F238E27FC236}">
                <a16:creationId xmlns:a16="http://schemas.microsoft.com/office/drawing/2014/main" id="{6BEE435C-8719-41E1-838A-87FB6B0BA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0675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9DAC0554-380F-4627-9E3C-FCDA9EE3B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525" y="4709160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32C9479E-1665-465C-9B07-8AC7E3F4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5036439"/>
            <a:ext cx="3886200" cy="73760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366394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 rtlCol="0"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560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" name="Рисунок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15509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02412796-7042-4809-B0D2-CA19D0001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58957"/>
            <a:ext cx="4032504" cy="1325563"/>
          </a:xfrm>
        </p:spPr>
        <p:txBody>
          <a:bodyPr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173329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522412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35CDA3A0-B53D-4D18-9792-E99DB7DFD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743993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800" y="3074026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DF7E20CD-913D-437E-9659-9C125387E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038" y="1182807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DB390311-D71A-47E1-A6A4-FC51999254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6038" y="1531890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A6F112C5-2301-4903-8FFC-3D13F2BD7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6038" y="2753471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867721ED-86DF-4220-A638-CB65E0B5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6038" y="3083504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620BB15-729F-4427-9DF3-6861F012AE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1990"/>
            <a:ext cx="487756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59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имущества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400800" cy="1325563"/>
          </a:xfrm>
        </p:spPr>
        <p:txBody>
          <a:bodyPr rtlCol="0"/>
          <a:lstStyle/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1" y="2000292"/>
            <a:ext cx="3162299" cy="3409907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13832"/>
            <a:ext cx="6958584" cy="1371600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ru-RU" noProof="0"/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444386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05A412B8-4256-47AC-A275-1AC354C4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84064"/>
            <a:ext cx="8311896" cy="1049254"/>
          </a:xfrm>
        </p:spPr>
        <p:txBody>
          <a:bodyPr rtlCol="0"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BCBD4E-87D0-4BA6-A1B4-3DC9452A36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97923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0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-мод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Дата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257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713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84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67194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5" name="Дата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</p:spTree>
    <p:extLst>
      <p:ext uri="{BB962C8B-B14F-4D97-AF65-F5344CB8AC3E}">
        <p14:creationId xmlns:p14="http://schemas.microsoft.com/office/powerpoint/2010/main" val="368847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1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9848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0600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1352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5" name="Дата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875" y="3231845"/>
            <a:ext cx="1009198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595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конкур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0" y="365125"/>
            <a:ext cx="7894320" cy="1325563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2488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525" y="1919288"/>
            <a:ext cx="3657600" cy="640080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525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46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121B4B07-1B80-41CF-89AC-82A7628C9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840922-E552-4901-81AD-E458DA6BF7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6800" y="1525143"/>
            <a:ext cx="100584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>
                <a:latin typeface="+mj-lt"/>
              </a:defRPr>
            </a:lvl2pPr>
            <a:lvl3pPr marL="91440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2400">
                <a:latin typeface="+mj-lt"/>
              </a:defRPr>
            </a:lvl4pPr>
            <a:lvl5pPr marL="1828800" indent="0" algn="ctr">
              <a:buNone/>
              <a:defRPr sz="24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17" name="Дата 6">
            <a:extLst>
              <a:ext uri="{FF2B5EF4-FFF2-40B4-BE49-F238E27FC236}">
                <a16:creationId xmlns:a16="http://schemas.microsoft.com/office/drawing/2014/main" id="{5DC05003-DC7F-4DC2-9902-F09425302D88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7E5DD934-36C9-4200-9B07-20B7B5F9B9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44752" y="2697480"/>
            <a:ext cx="2926080" cy="2504064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6131369D-6688-434C-89C0-00892AA2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600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55864CA-BF08-4C2C-88EB-589BDFBE27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9068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0287FA-646A-4E57-8C1A-1931B75F19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D43C36-F674-49C6-8542-3721B150B1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CCF3302-2960-44AC-A88C-4C28175116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3380161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др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5487709A-3CB5-4242-9D31-5DAC5D049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2130552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D81AA656-0DD9-4717-8FC2-4C8C03D06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5184648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970652C9-A2DF-48D4-9530-B3F495F7A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3273552"/>
            <a:ext cx="2011680" cy="27432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FBD279E7-C7DE-4501-9F36-BA9F05FFF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45168" y="3273552"/>
            <a:ext cx="2011680" cy="27432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14BA6D1-4FDE-40E9-9F24-4719889A55F7}"/>
              </a:ext>
            </a:extLst>
          </p:cNvPr>
          <p:cNvCxnSpPr>
            <a:cxnSpLocks/>
          </p:cNvCxnSpPr>
          <p:nvPr userDrawn="1"/>
        </p:nvCxnSpPr>
        <p:spPr>
          <a:xfrm>
            <a:off x="929640" y="3631616"/>
            <a:ext cx="1033272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1A3B553-82A9-403C-B8D4-D8C8A4A395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73690"/>
            <a:ext cx="0" cy="256032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Дата 4">
            <a:extLst>
              <a:ext uri="{FF2B5EF4-FFF2-40B4-BE49-F238E27FC236}">
                <a16:creationId xmlns:a16="http://schemas.microsoft.com/office/drawing/2014/main" id="{25C7676A-1D83-4D31-9C74-59C46F1525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</p:spTree>
    <p:extLst>
      <p:ext uri="{BB962C8B-B14F-4D97-AF65-F5344CB8AC3E}">
        <p14:creationId xmlns:p14="http://schemas.microsoft.com/office/powerpoint/2010/main" val="75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46932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ru-RU" sz="1600" noProof="0">
                <a:cs typeface="Biome Light" panose="020B0303030204020804" pitchFamily="34" charset="0"/>
              </a:rPr>
              <a:t>Образец текста.</a:t>
            </a:r>
          </a:p>
          <a:p>
            <a:pPr marL="0" indent="0" rtl="0">
              <a:buNone/>
            </a:pPr>
            <a:endParaRPr lang="ru-RU" noProof="0"/>
          </a:p>
        </p:txBody>
      </p:sp>
      <p:sp>
        <p:nvSpPr>
          <p:cNvPr id="17" name="Номер слайда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33902"/>
            <a:ext cx="5157787" cy="567697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33902"/>
            <a:ext cx="5183188" cy="567697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DF6BB91-26DF-45B2-B1D3-508C39F34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1482296"/>
            <a:ext cx="832104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47408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51F6740D-79A8-4846-A90A-F1FF9BBDD0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42295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93E06E79-FBB7-4594-8FC7-631D174541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5B6D7F47-7406-4B82-8180-F3AD59BC65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5B79AE07-3E86-4374-9F86-8B70E8158A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C939686F-A239-4AFE-AF56-38497CCD74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A634BB4E-B10D-4761-A0B8-EBC734EC9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2422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869255BD-A63E-4BFC-9D2A-E5EABC1DCD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31C27FFA-6FA2-4F90-9543-8AE7E5B90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DAA9F46A-F074-488E-91DA-AAC5D23406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24F6FE0C-DA66-4BE4-B1CB-AE552497A0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E02CB3CF-9E17-4C7C-913F-21EFADB96C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9" name="Текст 10">
            <a:extLst>
              <a:ext uri="{FF2B5EF4-FFF2-40B4-BE49-F238E27FC236}">
                <a16:creationId xmlns:a16="http://schemas.microsoft.com/office/drawing/2014/main" id="{D3AC456D-7AB5-4BB9-8F76-B607929996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C5E41A6A-28FF-4A75-BA52-2FA05EE92E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1" name="Текст 10">
            <a:extLst>
              <a:ext uri="{FF2B5EF4-FFF2-40B4-BE49-F238E27FC236}">
                <a16:creationId xmlns:a16="http://schemas.microsoft.com/office/drawing/2014/main" id="{7A1FCD8B-8332-4362-80BA-3DBB444260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F2B53D10-BB76-4138-AAB8-844DCD895B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A14739AB-36C4-4467-BA10-CEA1DF2894E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024E2A82-D649-44D9-BAA0-65A603E113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5" name="Текст 10">
            <a:extLst>
              <a:ext uri="{FF2B5EF4-FFF2-40B4-BE49-F238E27FC236}">
                <a16:creationId xmlns:a16="http://schemas.microsoft.com/office/drawing/2014/main" id="{5E9DBCF1-3DA9-4975-9B75-DEFC550B69C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CD04D2E9-E8EB-43F6-9734-AE8BEED8D8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7" name="Текст 10">
            <a:extLst>
              <a:ext uri="{FF2B5EF4-FFF2-40B4-BE49-F238E27FC236}">
                <a16:creationId xmlns:a16="http://schemas.microsoft.com/office/drawing/2014/main" id="{DCAF80E4-457C-461E-9E59-6EA9934B8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8A2813EA-E62D-4E2E-A97F-38974F23C8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9" name="Текст 10">
            <a:extLst>
              <a:ext uri="{FF2B5EF4-FFF2-40B4-BE49-F238E27FC236}">
                <a16:creationId xmlns:a16="http://schemas.microsoft.com/office/drawing/2014/main" id="{0A4E7225-8A60-45A3-ACE7-2D6D1EA330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FD6DF9FE-80AE-43C3-B35A-B0B773A636E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1" name="Текст 10">
            <a:extLst>
              <a:ext uri="{FF2B5EF4-FFF2-40B4-BE49-F238E27FC236}">
                <a16:creationId xmlns:a16="http://schemas.microsoft.com/office/drawing/2014/main" id="{725DE269-1E5D-4437-B997-CCFE880008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2" name="Текст 10">
            <a:extLst>
              <a:ext uri="{FF2B5EF4-FFF2-40B4-BE49-F238E27FC236}">
                <a16:creationId xmlns:a16="http://schemas.microsoft.com/office/drawing/2014/main" id="{EAE25BBD-7B98-417B-B9FC-B2DF70FAFD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3" name="Текст 10">
            <a:extLst>
              <a:ext uri="{FF2B5EF4-FFF2-40B4-BE49-F238E27FC236}">
                <a16:creationId xmlns:a16="http://schemas.microsoft.com/office/drawing/2014/main" id="{0A4DF189-5583-4731-8F70-2578793E02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5" name="Текст 3">
            <a:extLst>
              <a:ext uri="{FF2B5EF4-FFF2-40B4-BE49-F238E27FC236}">
                <a16:creationId xmlns:a16="http://schemas.microsoft.com/office/drawing/2014/main" id="{06405A2E-994F-49B5-ABCB-1CA1FCEB08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2055840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67" name="Дата 4">
            <a:extLst>
              <a:ext uri="{FF2B5EF4-FFF2-40B4-BE49-F238E27FC236}">
                <a16:creationId xmlns:a16="http://schemas.microsoft.com/office/drawing/2014/main" id="{33000A7A-B075-4FF0-8FCA-89256A1A66C8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AB03C7-C423-4EA2-AC0C-C153413E216C}"/>
              </a:ext>
            </a:extLst>
          </p:cNvPr>
          <p:cNvSpPr/>
          <p:nvPr userDrawn="1"/>
        </p:nvSpPr>
        <p:spPr>
          <a:xfrm>
            <a:off x="929640" y="3943857"/>
            <a:ext cx="1033272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43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647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6"/>
            <a:ext cx="2103120" cy="2913793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496166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744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25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6748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175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D0D0D822-3E52-4D3E-BD04-0A87AF231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F1850C15-0C47-405D-A6CC-FC41802A67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4BE5C88B-BE08-4186-BF4E-95E5811D18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CF3E2C3A-A072-436A-8C0E-682F06540C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id="{20DAF781-CA6C-43D3-B553-E58DBF509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44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E502DEDD-A955-4A8D-9A05-828A01CE5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E76CEA8C-8899-44E0-9F47-106A711A4C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4DE21878-7282-49DF-A1B3-B38F5A85F7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7080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3179BABC-F01C-4C09-BE82-C1C218CA4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792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B1CE826-A5B2-4507-ADB0-BD2BFE4B8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9792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09624F3D-E589-4C68-B98A-566CCAAA98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2416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6F19331A-27CF-4270-B991-C2E97C6E6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2136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C123301D-8AA0-4C65-B928-3902E4793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2136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8" name="Рисунок 47">
            <a:extLst>
              <a:ext uri="{FF2B5EF4-FFF2-40B4-BE49-F238E27FC236}">
                <a16:creationId xmlns:a16="http://schemas.microsoft.com/office/drawing/2014/main" id="{09B16E22-2B7C-413C-9283-51DBE7DF0F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752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9E095B1F-8D49-4766-951D-A60C5BA5DB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7448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A3C30BF1-DCAF-4FF7-AE62-42A77BBB55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7448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54DA5CF-5D2A-43B4-85A8-340C8F7BBA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542" y="3312119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6B1FEE3-D401-47CB-80E6-52D6DF510D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7323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8D86A78-C607-45C6-8641-1AF4A5F073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86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84BFDA8-0351-4C99-8911-2034DAE3D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302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896FDB4-943E-4915-BFB5-FBF28C1F0D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8072" y="5537362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DE6F848-8616-4A39-B962-93F75C4718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416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06A04BD-9213-47EF-B5B0-2684E430D1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065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869DE2A-F897-46B0-B840-A25978924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1432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917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7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7ECF580-8E4E-43A8-957B-F86F1C61ADA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58B05749-818D-4447-958A-FEF293220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2736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7F20B9D5-25D9-47F8-A972-A75CCB164F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2736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41B075AD-BF48-4749-9202-8150B210737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603626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95B953E6-3C98-4798-A4E9-1B1440A15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82077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65B3E813-F032-4E15-B3D8-B0B967E184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077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5" name="Объект 6">
            <a:extLst>
              <a:ext uri="{FF2B5EF4-FFF2-40B4-BE49-F238E27FC236}">
                <a16:creationId xmlns:a16="http://schemas.microsoft.com/office/drawing/2014/main" id="{3A1AE7A9-C278-4553-BA87-9A37448FE96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982077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1408D2FA-A2B1-4447-8C50-0F16D70CE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1072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68834F1C-0151-4D96-9804-08CAEEDB34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1072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8" name="Объект 6">
            <a:extLst>
              <a:ext uri="{FF2B5EF4-FFF2-40B4-BE49-F238E27FC236}">
                <a16:creationId xmlns:a16="http://schemas.microsoft.com/office/drawing/2014/main" id="{DB26BE5E-69FC-43BF-BD74-25B62546B25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92852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9" name="Текст 12">
            <a:extLst>
              <a:ext uri="{FF2B5EF4-FFF2-40B4-BE49-F238E27FC236}">
                <a16:creationId xmlns:a16="http://schemas.microsoft.com/office/drawing/2014/main" id="{E9D71C6C-8090-42D9-AA7D-9D858A0898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30" name="Текст 12">
            <a:extLst>
              <a:ext uri="{FF2B5EF4-FFF2-40B4-BE49-F238E27FC236}">
                <a16:creationId xmlns:a16="http://schemas.microsoft.com/office/drawing/2014/main" id="{ADBCB0A2-01FA-4A56-9187-2141478D27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2736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31" name="Текст 12">
            <a:extLst>
              <a:ext uri="{FF2B5EF4-FFF2-40B4-BE49-F238E27FC236}">
                <a16:creationId xmlns:a16="http://schemas.microsoft.com/office/drawing/2014/main" id="{A8DA037D-3115-4D06-B62B-8B2361C1B7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2077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id="{2CE21E27-DF2A-4809-8004-DBD3CB8C9D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91072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416290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F1B0119-8B53-4329-89FD-7688250A1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81369"/>
            <a:ext cx="11274552" cy="27432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592386"/>
            <a:ext cx="4572000" cy="1325563"/>
          </a:xfrm>
        </p:spPr>
        <p:txBody>
          <a:bodyPr rtlCol="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9391" y="3546349"/>
            <a:ext cx="5248656" cy="192024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C8E637-78B0-4855-A6B1-C2DE56F364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1123" y="1600200"/>
            <a:ext cx="207818" cy="40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89A89CDF-EE53-4D5A-BA2F-B21F454E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03164"/>
            <a:ext cx="6958584" cy="1371600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ru-RU" noProof="0" dirty="0"/>
              <a:t>Краткая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68550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4ED48F4-DBCF-44E9-BDD6-E6E63CAB7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7D5655F-601C-49CF-925B-4467144804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67603" y="4681728"/>
            <a:ext cx="3838731" cy="16459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A4EE02-E082-4906-9F26-21DA131BE2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3696" y="3423562"/>
            <a:ext cx="46867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9F40A-2F72-4059-80C0-FD3038B0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854" y="3941064"/>
            <a:ext cx="3840480" cy="640080"/>
          </a:xfrm>
        </p:spPr>
        <p:txBody>
          <a:bodyPr rtlCol="0" anchor="t"/>
          <a:lstStyle>
            <a:lvl1pPr>
              <a:spcBef>
                <a:spcPts val="1000"/>
              </a:spcBef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39453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785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rtlCol="0" anchor="b"/>
          <a:lstStyle>
            <a:lvl1pPr algn="l">
              <a:defRPr sz="6000" spc="3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82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rtlCol="0">
            <a:noAutofit/>
          </a:bodyPr>
          <a:lstStyle>
            <a:lvl1pPr algn="l">
              <a:defRPr sz="3200" spc="300"/>
            </a:lvl1pPr>
          </a:lstStyle>
          <a:p>
            <a:pPr rtl="0"/>
            <a:r>
              <a:rPr lang="ru-RU" noProof="0"/>
              <a:t>МЕСТО ДЛЯ ЗАГОЛОВКА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92279" y="1263841"/>
            <a:ext cx="4018722" cy="4636392"/>
          </a:xfrm>
        </p:spPr>
        <p:txBody>
          <a:bodyPr lIns="0" rIns="0" rtlCol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66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513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6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513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66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513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 rtlCol="0">
            <a:noAutofit/>
          </a:bodyPr>
          <a:lstStyle>
            <a:lvl1pPr>
              <a:defRPr sz="4800" spc="3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 rtlCol="0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4800" noProof="0"/>
              <a:t>Образец заголовка</a:t>
            </a:r>
          </a:p>
        </p:txBody>
      </p:sp>
      <p:sp>
        <p:nvSpPr>
          <p:cNvPr id="19" name="Рисунок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8601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9900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9107" y="3864355"/>
            <a:ext cx="5157787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ru-RU" spc="3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9107" y="4531139"/>
            <a:ext cx="5157787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65107" y="3864355"/>
            <a:ext cx="5183188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ru-RU" spc="3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65107" y="4531139"/>
            <a:ext cx="5183188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4800" noProof="0"/>
              <a:t>Образец заголовка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438" y="1624013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Рисунок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2155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Рисунок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2920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Номер слайда 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  <p:sldLayoutId id="2147483690" r:id="rId12"/>
    <p:sldLayoutId id="2147483741" r:id="rId13"/>
    <p:sldLayoutId id="2147483742" r:id="rId14"/>
    <p:sldLayoutId id="2147483745" r:id="rId15"/>
    <p:sldLayoutId id="2147483746" r:id="rId1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9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>
          <p15:clr>
            <a:srgbClr val="5ACBF0"/>
          </p15:clr>
        </p15:guide>
        <p15:guide id="2" pos="2568">
          <p15:clr>
            <a:srgbClr val="5ACBF0"/>
          </p15:clr>
        </p15:guide>
        <p15:guide id="3" pos="57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576">
          <p15:clr>
            <a:srgbClr val="000000"/>
          </p15:clr>
        </p15:guide>
        <p15:guide id="7" pos="7104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5.wdp"/><Relationship Id="rId7" Type="http://schemas.openxmlformats.org/officeDocument/2006/relationships/diagramColors" Target="../diagrams/colors2.xml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microsoft.com/office/2007/relationships/hdphoto" Target="../media/hdphoto8.wdp"/><Relationship Id="rId4" Type="http://schemas.openxmlformats.org/officeDocument/2006/relationships/image" Target="../media/image27.png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бстрактное изображение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«Здоровое старение»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Ульяновск, 20</a:t>
            </a: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856" y="3586477"/>
            <a:ext cx="4114800" cy="518795"/>
          </a:xfrm>
          <a:gradFill>
            <a:gsLst>
              <a:gs pos="0">
                <a:srgbClr val="2A1212">
                  <a:alpha val="27843"/>
                </a:srgbClr>
              </a:gs>
              <a:gs pos="100000">
                <a:srgbClr val="FF4747"/>
              </a:gs>
              <a:gs pos="50000">
                <a:schemeClr val="accent1"/>
              </a:gs>
            </a:gsLst>
          </a:gradFill>
        </p:spPr>
        <p:txBody>
          <a:bodyPr rtlCol="0"/>
          <a:lstStyle/>
          <a:p>
            <a:pPr rtl="0"/>
            <a:r>
              <a:rPr lang="ru-RU" dirty="0"/>
              <a:t>УРО ООО «РКК»</a:t>
            </a:r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74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"/>
            <a:ext cx="10730430" cy="6859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58" y="141083"/>
            <a:ext cx="11002962" cy="823913"/>
          </a:xfrm>
        </p:spPr>
        <p:txBody>
          <a:bodyPr/>
          <a:lstStyle/>
          <a:p>
            <a:r>
              <a:rPr lang="ru-RU" dirty="0"/>
              <a:t>Структура отделений </a:t>
            </a:r>
            <a:br>
              <a:rPr lang="ru-RU" dirty="0"/>
            </a:br>
            <a:r>
              <a:rPr lang="ru-RU" sz="2800" dirty="0"/>
              <a:t>социального обслуживания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t>10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2231098"/>
              </p:ext>
            </p:extLst>
          </p:nvPr>
        </p:nvGraphicFramePr>
        <p:xfrm>
          <a:off x="1841839" y="12030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7965196" y="2159306"/>
            <a:ext cx="0" cy="165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020280" y="3269253"/>
            <a:ext cx="0" cy="165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0429" y="-16015"/>
            <a:ext cx="1461570" cy="68746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6200000">
            <a:off x="8450708" y="1164278"/>
            <a:ext cx="6021015" cy="264687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16600" spc="-30" dirty="0">
                <a:solidFill>
                  <a:srgbClr val="460500">
                    <a:alpha val="80000"/>
                  </a:srgbClr>
                </a:solidFill>
              </a:rPr>
              <a:t>ТЕ</a:t>
            </a:r>
            <a:r>
              <a:rPr lang="ru-RU" sz="2000" spc="-30" dirty="0">
                <a:solidFill>
                  <a:srgbClr val="460500">
                    <a:alpha val="80000"/>
                  </a:srgbClr>
                </a:solidFill>
              </a:rPr>
              <a:t> </a:t>
            </a:r>
            <a:r>
              <a:rPr lang="ru-RU" sz="16600" spc="-30" dirty="0">
                <a:solidFill>
                  <a:srgbClr val="460500">
                    <a:alpha val="80000"/>
                  </a:srgbClr>
                </a:solidFill>
              </a:rPr>
              <a:t>АМ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5107" y="1402965"/>
            <a:ext cx="1406738" cy="18431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158" y="2994492"/>
            <a:ext cx="1621109" cy="20842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1116" y="4892105"/>
            <a:ext cx="1409399" cy="18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47" y="2269475"/>
            <a:ext cx="6407836" cy="458852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457865-6CE4-48F7-9DE8-065695261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35018"/>
            <a:ext cx="7465284" cy="55778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8000"/>
                  <a:lumOff val="2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6300B5C-7AD0-42EE-A289-DB61F249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8" y="150847"/>
            <a:ext cx="11916099" cy="9675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800" spc="300" dirty="0" smtClean="0"/>
              <a:t>Рост</a:t>
            </a:r>
            <a:r>
              <a:rPr lang="ru-RU" sz="4800" spc="300" dirty="0"/>
              <a:t/>
            </a:r>
            <a:br>
              <a:rPr lang="ru-RU" sz="4800" spc="300" dirty="0"/>
            </a:br>
            <a:r>
              <a:rPr lang="ru-RU" sz="2700" spc="300" dirty="0"/>
              <a:t>полустационарное социальное обслуживание</a:t>
            </a:r>
            <a:endParaRPr lang="ru-RU" sz="4800" dirty="0"/>
          </a:p>
        </p:txBody>
      </p:sp>
      <p:graphicFrame>
        <p:nvGraphicFramePr>
          <p:cNvPr id="7" name="Таблица 7">
            <a:extLst>
              <a:ext uri="{FF2B5EF4-FFF2-40B4-BE49-F238E27FC236}">
                <a16:creationId xmlns:a16="http://schemas.microsoft.com/office/drawing/2014/main" id="{B1897641-C811-4117-B9B9-5EE41B5A3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39230"/>
              </p:ext>
            </p:extLst>
          </p:nvPr>
        </p:nvGraphicFramePr>
        <p:xfrm>
          <a:off x="0" y="1535018"/>
          <a:ext cx="7465284" cy="385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391">
                  <a:extLst>
                    <a:ext uri="{9D8B030D-6E8A-4147-A177-3AD203B41FA5}">
                      <a16:colId xmlns:a16="http://schemas.microsoft.com/office/drawing/2014/main" val="711439747"/>
                    </a:ext>
                  </a:extLst>
                </a:gridCol>
                <a:gridCol w="3527893">
                  <a:extLst>
                    <a:ext uri="{9D8B030D-6E8A-4147-A177-3AD203B41FA5}">
                      <a16:colId xmlns:a16="http://schemas.microsoft.com/office/drawing/2014/main" val="1769144258"/>
                    </a:ext>
                  </a:extLst>
                </a:gridCol>
              </a:tblGrid>
              <a:tr h="552111"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 smtClean="0"/>
                        <a:t>2023 </a:t>
                      </a:r>
                      <a:r>
                        <a:rPr lang="ru-RU" sz="1600" noProof="0" dirty="0"/>
                        <a:t>год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 smtClean="0"/>
                        <a:t>2024 </a:t>
                      </a:r>
                      <a:r>
                        <a:rPr lang="ru-RU" sz="1600" noProof="0" dirty="0"/>
                        <a:t>год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291448"/>
                  </a:ext>
                </a:extLst>
              </a:tr>
              <a:tr h="60387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spc="300" noProof="0" dirty="0">
                          <a:solidFill>
                            <a:schemeClr val="tx1"/>
                          </a:solidFill>
                        </a:rPr>
                        <a:t>Обслужено </a:t>
                      </a:r>
                      <a:r>
                        <a:rPr lang="ru-RU" sz="1600" b="1" spc="300" noProof="0" dirty="0" smtClean="0">
                          <a:solidFill>
                            <a:schemeClr val="tx1"/>
                          </a:solidFill>
                        </a:rPr>
                        <a:t>1561</a:t>
                      </a:r>
                      <a:r>
                        <a:rPr lang="ru-RU" sz="1600" spc="3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spc="300" noProof="0" dirty="0">
                          <a:solidFill>
                            <a:schemeClr val="tx1"/>
                          </a:solidFill>
                        </a:rPr>
                        <a:t>человека</a:t>
                      </a:r>
                    </a:p>
                    <a:p>
                      <a:pPr algn="ctr" rtl="0"/>
                      <a:endParaRPr lang="ru-RU" sz="1600" spc="3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spc="300" noProof="0" dirty="0">
                          <a:solidFill>
                            <a:schemeClr val="tx1"/>
                          </a:solidFill>
                        </a:rPr>
                        <a:t>Обслужено </a:t>
                      </a:r>
                      <a:r>
                        <a:rPr lang="ru-RU" sz="1600" b="1" spc="300" noProof="0" dirty="0" smtClean="0">
                          <a:solidFill>
                            <a:schemeClr val="tx1"/>
                          </a:solidFill>
                        </a:rPr>
                        <a:t>1761</a:t>
                      </a:r>
                      <a:r>
                        <a:rPr lang="ru-RU" sz="1600" spc="300" noProof="0" dirty="0" smtClean="0">
                          <a:solidFill>
                            <a:schemeClr val="tx1"/>
                          </a:solidFill>
                        </a:rPr>
                        <a:t> человек</a:t>
                      </a:r>
                      <a:r>
                        <a:rPr lang="ru-RU" sz="1600" spc="300" baseline="0" noProof="0" dirty="0" smtClean="0">
                          <a:solidFill>
                            <a:schemeClr val="tx1"/>
                          </a:solidFill>
                        </a:rPr>
                        <a:t> за 6 месяцев 2024 года</a:t>
                      </a:r>
                      <a:endParaRPr lang="ru-RU" sz="1600" spc="3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 rtl="0"/>
                      <a:endParaRPr lang="ru-RU" sz="1600" spc="3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61096"/>
                  </a:ext>
                </a:extLst>
              </a:tr>
              <a:tr h="2372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300" noProof="0" dirty="0">
                          <a:solidFill>
                            <a:schemeClr val="tx1"/>
                          </a:solidFill>
                        </a:rPr>
                        <a:t>Обслуживание осуществляют </a:t>
                      </a:r>
                      <a:r>
                        <a:rPr lang="ru-RU" sz="1600" b="1" spc="300" noProof="0" dirty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ru-RU" sz="1600" spc="300" noProof="0" dirty="0">
                          <a:solidFill>
                            <a:schemeClr val="tx1"/>
                          </a:solidFill>
                        </a:rPr>
                        <a:t> сотрудников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штатных - 3,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по договору ГПХ -59,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самозанятые</a:t>
                      </a:r>
                      <a:r>
                        <a:rPr lang="ru-RU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 - 28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ru-RU" sz="1600" spc="300" noProof="0" dirty="0">
                        <a:solidFill>
                          <a:schemeClr val="tx1"/>
                        </a:solidFill>
                        <a:cs typeface="Biome Light" panose="020B0303030204020804" pitchFamily="34" charset="0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ru-RU" sz="1600" spc="300" noProof="0" dirty="0">
                          <a:solidFill>
                            <a:schemeClr val="tx1"/>
                          </a:solidFill>
                          <a:cs typeface="Biome Light" panose="020B0303030204020804" pitchFamily="34" charset="0"/>
                        </a:rPr>
                        <a:t>Обслуживание осуществляют </a:t>
                      </a:r>
                      <a:r>
                        <a:rPr lang="ru-RU" sz="1600" b="1" spc="300" noProof="0" dirty="0" smtClean="0">
                          <a:solidFill>
                            <a:schemeClr val="tx1"/>
                          </a:solidFill>
                          <a:cs typeface="Biome Light" panose="020B0303030204020804" pitchFamily="34" charset="0"/>
                        </a:rPr>
                        <a:t>109</a:t>
                      </a:r>
                      <a:r>
                        <a:rPr lang="ru-RU" sz="1600" spc="300" noProof="0" dirty="0" smtClean="0">
                          <a:solidFill>
                            <a:schemeClr val="tx1"/>
                          </a:solidFill>
                          <a:cs typeface="Biome Light" panose="020B0303030204020804" pitchFamily="34" charset="0"/>
                        </a:rPr>
                        <a:t> </a:t>
                      </a:r>
                      <a:r>
                        <a:rPr lang="ru-RU" sz="1600" spc="300" noProof="0" dirty="0" smtClean="0">
                          <a:solidFill>
                            <a:schemeClr val="tx1"/>
                          </a:solidFill>
                          <a:cs typeface="Biome Light" panose="020B0303030204020804" pitchFamily="34" charset="0"/>
                        </a:rPr>
                        <a:t>сотрудников</a:t>
                      </a:r>
                      <a:endParaRPr lang="ru-RU" sz="1600" spc="300" noProof="0" dirty="0">
                        <a:solidFill>
                          <a:schemeClr val="tx1"/>
                        </a:solidFill>
                        <a:cs typeface="Biome Light" panose="020B03030302040208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штатных – </a:t>
                      </a:r>
                      <a:r>
                        <a:rPr lang="ru-RU" sz="14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7; </a:t>
                      </a:r>
                      <a:endParaRPr lang="ru-RU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iome Light" panose="020B03030302040208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по договору ГПХ – </a:t>
                      </a:r>
                      <a:r>
                        <a:rPr lang="ru-RU" sz="14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66; </a:t>
                      </a:r>
                      <a:endParaRPr lang="ru-RU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iome Light" panose="020B03030302040208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самозанятых</a:t>
                      </a:r>
                      <a:r>
                        <a:rPr lang="ru-RU" sz="14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 - </a:t>
                      </a:r>
                      <a:r>
                        <a:rPr lang="ru-RU" sz="14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36</a:t>
                      </a:r>
                      <a:endParaRPr lang="ru-RU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2063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668FB-51EF-473B-89E5-AB8206BF4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0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3" b="7053"/>
          <a:stretch>
            <a:fillRect/>
          </a:stretch>
        </p:blipFill>
        <p:spPr/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 txBox="1">
            <a:spLocks/>
          </p:cNvSpPr>
          <p:nvPr/>
        </p:nvSpPr>
        <p:spPr>
          <a:xfrm>
            <a:off x="3892199" y="-27432"/>
            <a:ext cx="82175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Оборудование «Пунктов здоровья»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45771" y="1189020"/>
            <a:ext cx="8009263" cy="39109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endParaRPr lang="ru-RU" b="1" cap="all" dirty="0">
              <a:solidFill>
                <a:srgbClr val="A53F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ru-RU" b="1" cap="all" dirty="0">
                <a:solidFill>
                  <a:srgbClr val="A53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Оборудование Спортивное                 Оборудование оздоровительное</a:t>
            </a:r>
          </a:p>
          <a:p>
            <a:pPr lvl="0">
              <a:lnSpc>
                <a:spcPts val="2000"/>
              </a:lnSpc>
            </a:pPr>
            <a:r>
              <a:rPr lang="ru-RU" sz="1600" noProof="1">
                <a:solidFill>
                  <a:prstClr val="black"/>
                </a:solidFill>
              </a:rPr>
              <a:t>Виброплатформы                                                    </a:t>
            </a:r>
            <a:r>
              <a:rPr lang="ru-RU" sz="1600" noProof="1">
                <a:solidFill>
                  <a:schemeClr val="tx1"/>
                </a:solidFill>
              </a:rPr>
              <a:t>Аппараты Дарсонваль</a:t>
            </a:r>
          </a:p>
          <a:p>
            <a:pPr lvl="0">
              <a:lnSpc>
                <a:spcPts val="2000"/>
              </a:lnSpc>
            </a:pPr>
            <a:r>
              <a:rPr lang="ru-RU" sz="1600" noProof="1">
                <a:solidFill>
                  <a:prstClr val="black"/>
                </a:solidFill>
              </a:rPr>
              <a:t>Беговые дорожки                                                    Алмаги </a:t>
            </a:r>
          </a:p>
          <a:p>
            <a:pPr lvl="0">
              <a:lnSpc>
                <a:spcPts val="2000"/>
              </a:lnSpc>
            </a:pPr>
            <a:r>
              <a:rPr lang="ru-RU" sz="1600" noProof="1">
                <a:solidFill>
                  <a:prstClr val="black"/>
                </a:solidFill>
              </a:rPr>
              <a:t>Элипсоиды                                                                Тонометры </a:t>
            </a:r>
          </a:p>
          <a:p>
            <a:pPr lvl="0">
              <a:lnSpc>
                <a:spcPts val="2000"/>
              </a:lnSpc>
            </a:pPr>
            <a:r>
              <a:rPr lang="ru-RU" sz="1600" noProof="1">
                <a:solidFill>
                  <a:prstClr val="black"/>
                </a:solidFill>
              </a:rPr>
              <a:t>Боди бары                                                                 Инфракрасные термометры </a:t>
            </a:r>
          </a:p>
          <a:p>
            <a:pPr>
              <a:lnSpc>
                <a:spcPts val="2000"/>
              </a:lnSpc>
            </a:pPr>
            <a:r>
              <a:rPr lang="ru-RU" sz="1600" noProof="1">
                <a:solidFill>
                  <a:prstClr val="black"/>
                </a:solidFill>
              </a:rPr>
              <a:t>Гантели                                                                       Костюмы для прессотерапии</a:t>
            </a:r>
          </a:p>
          <a:p>
            <a:pPr lvl="0">
              <a:lnSpc>
                <a:spcPts val="2000"/>
              </a:lnSpc>
            </a:pPr>
            <a:r>
              <a:rPr lang="ru-RU" sz="1600" noProof="1">
                <a:solidFill>
                  <a:prstClr val="black"/>
                </a:solidFill>
              </a:rPr>
              <a:t>Коврики для йоги                                                    Массажеры для стоп и голеней</a:t>
            </a:r>
          </a:p>
          <a:p>
            <a:pPr>
              <a:lnSpc>
                <a:spcPts val="2000"/>
              </a:lnSpc>
            </a:pPr>
            <a:r>
              <a:rPr lang="ru-RU" sz="1600" noProof="1">
                <a:solidFill>
                  <a:prstClr val="black"/>
                </a:solidFill>
              </a:rPr>
              <a:t>Мячи для фитнеса                                                   Аппарты для кислородного коктейля</a:t>
            </a:r>
          </a:p>
          <a:p>
            <a:pPr>
              <a:lnSpc>
                <a:spcPts val="2000"/>
              </a:lnSpc>
            </a:pPr>
            <a:r>
              <a:rPr lang="ru-RU" sz="1600" noProof="1">
                <a:solidFill>
                  <a:prstClr val="black"/>
                </a:solidFill>
              </a:rPr>
              <a:t>Оборудование для скандинавской ходьбы      Ванны для </a:t>
            </a:r>
            <a:r>
              <a:rPr lang="ru-RU" sz="1600" noProof="1" smtClean="0">
                <a:solidFill>
                  <a:prstClr val="black"/>
                </a:solidFill>
              </a:rPr>
              <a:t>парафинотерапии </a:t>
            </a:r>
            <a:endParaRPr lang="ru-RU" sz="1600" noProof="1">
              <a:solidFill>
                <a:prstClr val="black"/>
              </a:solidFill>
            </a:endParaRPr>
          </a:p>
          <a:p>
            <a:pPr lvl="0">
              <a:lnSpc>
                <a:spcPts val="2000"/>
              </a:lnSpc>
            </a:pPr>
            <a:endParaRPr lang="ru-RU" sz="1400" noProof="1">
              <a:solidFill>
                <a:prstClr val="black"/>
              </a:solidFill>
            </a:endParaRPr>
          </a:p>
          <a:p>
            <a:pPr lvl="0">
              <a:lnSpc>
                <a:spcPts val="2000"/>
              </a:lnSpc>
            </a:pPr>
            <a:endParaRPr lang="ru-RU" sz="1400" noProof="1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endParaRPr lang="ru-RU" b="1" cap="all" dirty="0">
              <a:solidFill>
                <a:srgbClr val="A53F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ru-RU" b="1" cap="all" dirty="0">
                <a:solidFill>
                  <a:srgbClr val="A53F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292750" y="3292748"/>
            <a:ext cx="6858004" cy="2725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63490" y="3008261"/>
            <a:ext cx="3910990" cy="2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13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07" y="0"/>
            <a:ext cx="274344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55" b="55"/>
          <a:stretch>
            <a:fillRect/>
          </a:stretch>
        </p:blipFill>
        <p:spPr>
          <a:xfrm>
            <a:off x="0" y="0"/>
            <a:ext cx="5416550" cy="6885542"/>
          </a:xfrm>
          <a:prstGeom prst="rect">
            <a:avLst/>
          </a:prstGeom>
        </p:spPr>
      </p:pic>
      <p:sp>
        <p:nvSpPr>
          <p:cNvPr id="10" name="Объект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 txBox="1">
            <a:spLocks/>
          </p:cNvSpPr>
          <p:nvPr/>
        </p:nvSpPr>
        <p:spPr>
          <a:xfrm>
            <a:off x="6502209" y="868314"/>
            <a:ext cx="5491008" cy="5885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000" spc="300" dirty="0">
                <a:cs typeface="Biome Light" panose="020B0303030204020804" pitchFamily="34" charset="0"/>
              </a:rPr>
              <a:t>ДЕЛА ОРГАНИЗАЦИИ ИДУТ ХОРОШО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dirty="0">
                <a:cs typeface="Biome Light" panose="020B0303030204020804" pitchFamily="34" charset="0"/>
              </a:rPr>
              <a:t>В 2023 году открыты два «Пункта здоровья» в Ульяновском районе общей мощностью 250 человек. </a:t>
            </a:r>
            <a:endParaRPr lang="ru-RU" dirty="0" smtClean="0">
              <a:cs typeface="Biome Light" panose="020B03030302040208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000" spc="300" dirty="0" smtClean="0">
                <a:cs typeface="Biome Light" panose="020B0303030204020804" pitchFamily="34" charset="0"/>
              </a:rPr>
              <a:t>МЫ </a:t>
            </a:r>
            <a:r>
              <a:rPr lang="ru-RU" sz="2000" spc="300" dirty="0">
                <a:cs typeface="Biome Light" panose="020B0303030204020804" pitchFamily="34" charset="0"/>
              </a:rPr>
              <a:t>ВЫПОЛНЯЕМ СВОЮ РАБОТУ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dirty="0">
                <a:cs typeface="Biome Light" panose="020B0303030204020804" pitchFamily="34" charset="0"/>
              </a:rPr>
              <a:t>В 2024 году открыты три «Пункта здоровья» в Ульяновском районе общей мощностью 350 человек.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000" spc="300" dirty="0" smtClean="0">
                <a:cs typeface="Biome Light" panose="020B0303030204020804" pitchFamily="34" charset="0"/>
              </a:rPr>
              <a:t>МЫ </a:t>
            </a:r>
            <a:r>
              <a:rPr lang="ru-RU" sz="2000" spc="300" dirty="0">
                <a:cs typeface="Biome Light" panose="020B0303030204020804" pitchFamily="34" charset="0"/>
              </a:rPr>
              <a:t>РЕАЛИЗУЕМ ЖЕЛАНИЯ КЛИЕНТОВ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dirty="0">
                <a:cs typeface="Biome Light" panose="020B0303030204020804" pitchFamily="34" charset="0"/>
              </a:rPr>
              <a:t>Уровень удовлетворенности клиентов увеличился до 98 % </a:t>
            </a:r>
            <a:r>
              <a:rPr lang="ru-RU" dirty="0" smtClean="0">
                <a:cs typeface="Biome Light" panose="020B0303030204020804" pitchFamily="34" charset="0"/>
              </a:rPr>
              <a:t/>
            </a:r>
            <a:br>
              <a:rPr lang="ru-RU" dirty="0" smtClean="0">
                <a:cs typeface="Biome Light" panose="020B0303030204020804" pitchFamily="34" charset="0"/>
              </a:rPr>
            </a:br>
            <a:r>
              <a:rPr lang="ru-RU" dirty="0" smtClean="0">
                <a:cs typeface="Biome Light" panose="020B0303030204020804" pitchFamily="34" charset="0"/>
              </a:rPr>
              <a:t>по </a:t>
            </a:r>
            <a:r>
              <a:rPr lang="ru-RU" dirty="0">
                <a:cs typeface="Biome Light" panose="020B0303030204020804" pitchFamily="34" charset="0"/>
              </a:rPr>
              <a:t>результатам независимой оценки качества предоставления социальных услуг, проводимой МИНСОЦ УО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2000" spc="300" dirty="0">
                <a:cs typeface="Biome Light" panose="020B0303030204020804" pitchFamily="34" charset="0"/>
              </a:rPr>
              <a:t>НАШИ БЛАГОПОЛУЧАТЕЛИ ВОЗВРАЩАЮТСЯ К НАМ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dirty="0">
                <a:cs typeface="Biome Light" panose="020B0303030204020804" pitchFamily="34" charset="0"/>
              </a:rPr>
              <a:t>Общая численность продленных индивидуальных программ достигает до 250 в месяц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spc="300" dirty="0">
                <a:cs typeface="Biome Light" panose="020B0303030204020804" pitchFamily="34" charset="0"/>
              </a:rPr>
              <a:t>СОВЕРШЕНСТВУЕМ ПРОГРАММУ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dirty="0" smtClean="0">
                <a:cs typeface="Biome Light" panose="020B0303030204020804" pitchFamily="34" charset="0"/>
              </a:rPr>
              <a:t>В Пунктах </a:t>
            </a:r>
            <a:r>
              <a:rPr lang="ru-RU" dirty="0">
                <a:cs typeface="Biome Light" panose="020B0303030204020804" pitchFamily="34" charset="0"/>
              </a:rPr>
              <a:t>внедрена </a:t>
            </a:r>
            <a:r>
              <a:rPr lang="ru-RU" dirty="0" smtClean="0">
                <a:cs typeface="Biome Light" panose="020B0303030204020804" pitchFamily="34" charset="0"/>
              </a:rPr>
              <a:t>подпрограмма </a:t>
            </a:r>
            <a:r>
              <a:rPr lang="ru-RU" dirty="0">
                <a:cs typeface="Biome Light" panose="020B0303030204020804" pitchFamily="34" charset="0"/>
              </a:rPr>
              <a:t>«Здоровое </a:t>
            </a:r>
            <a:r>
              <a:rPr lang="ru-RU" dirty="0" smtClean="0">
                <a:cs typeface="Biome Light" panose="020B0303030204020804" pitchFamily="34" charset="0"/>
              </a:rPr>
              <a:t>питание»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ru-RU" dirty="0">
              <a:cs typeface="Biome Light" panose="020B03030302040208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ru-RU" dirty="0">
              <a:cs typeface="Biome Light" panose="020B03030302040208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 txBox="1">
            <a:spLocks/>
          </p:cNvSpPr>
          <p:nvPr/>
        </p:nvSpPr>
        <p:spPr>
          <a:xfrm>
            <a:off x="7542801" y="-25166"/>
            <a:ext cx="4006468" cy="884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Наши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1491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560" y="2009984"/>
            <a:ext cx="5251450" cy="166129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Руководство к действию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1725" y="4017367"/>
            <a:ext cx="2834640" cy="365125"/>
          </a:xfrm>
        </p:spPr>
        <p:txBody>
          <a:bodyPr rtlCol="0"/>
          <a:lstStyle/>
          <a:p>
            <a:pPr rtl="0"/>
            <a:r>
              <a:rPr lang="ru-RU" dirty="0"/>
              <a:t>Начнем разбор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C0D998-D6AA-457F-B5F0-91A48F5147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5088" t="-505" r="1088" b="-1"/>
          <a:stretch/>
        </p:blipFill>
        <p:spPr>
          <a:xfrm>
            <a:off x="0" y="-79022"/>
            <a:ext cx="6096000" cy="6962480"/>
          </a:xfrm>
        </p:spPr>
      </p:pic>
      <p:sp>
        <p:nvSpPr>
          <p:cNvPr id="8" name="Диагональная полоса 13">
            <a:extLst>
              <a:ext uri="{FF2B5EF4-FFF2-40B4-BE49-F238E27FC236}">
                <a16:creationId xmlns:a16="http://schemas.microsoft.com/office/drawing/2014/main" id="{F676B6D9-852F-4C1E-8ADF-85F75EB0BFD7}"/>
              </a:ext>
            </a:extLst>
          </p:cNvPr>
          <p:cNvSpPr/>
          <p:nvPr/>
        </p:nvSpPr>
        <p:spPr>
          <a:xfrm>
            <a:off x="4712816" y="0"/>
            <a:ext cx="2287249" cy="6883458"/>
          </a:xfrm>
          <a:custGeom>
            <a:avLst/>
            <a:gdLst>
              <a:gd name="connsiteX0" fmla="*/ 0 w 1621418"/>
              <a:gd name="connsiteY0" fmla="*/ 5619102 h 6858000"/>
              <a:gd name="connsiteX1" fmla="*/ 1328509 w 1621418"/>
              <a:gd name="connsiteY1" fmla="*/ 0 h 6858000"/>
              <a:gd name="connsiteX2" fmla="*/ 1621418 w 1621418"/>
              <a:gd name="connsiteY2" fmla="*/ 0 h 6858000"/>
              <a:gd name="connsiteX3" fmla="*/ 0 w 1621418"/>
              <a:gd name="connsiteY3" fmla="*/ 6858000 h 6858000"/>
              <a:gd name="connsiteX4" fmla="*/ 0 w 1621418"/>
              <a:gd name="connsiteY4" fmla="*/ 5619102 h 6858000"/>
              <a:gd name="connsiteX0" fmla="*/ 0 w 2005241"/>
              <a:gd name="connsiteY0" fmla="*/ 6860880 h 6860880"/>
              <a:gd name="connsiteX1" fmla="*/ 1712332 w 2005241"/>
              <a:gd name="connsiteY1" fmla="*/ 0 h 6860880"/>
              <a:gd name="connsiteX2" fmla="*/ 2005241 w 2005241"/>
              <a:gd name="connsiteY2" fmla="*/ 0 h 6860880"/>
              <a:gd name="connsiteX3" fmla="*/ 383823 w 2005241"/>
              <a:gd name="connsiteY3" fmla="*/ 6858000 h 6860880"/>
              <a:gd name="connsiteX4" fmla="*/ 0 w 2005241"/>
              <a:gd name="connsiteY4" fmla="*/ 6860880 h 6860880"/>
              <a:gd name="connsiteX0" fmla="*/ 0 w 2005241"/>
              <a:gd name="connsiteY0" fmla="*/ 6872169 h 6872169"/>
              <a:gd name="connsiteX1" fmla="*/ 1633309 w 2005241"/>
              <a:gd name="connsiteY1" fmla="*/ 0 h 6872169"/>
              <a:gd name="connsiteX2" fmla="*/ 2005241 w 2005241"/>
              <a:gd name="connsiteY2" fmla="*/ 11289 h 6872169"/>
              <a:gd name="connsiteX3" fmla="*/ 383823 w 2005241"/>
              <a:gd name="connsiteY3" fmla="*/ 6869289 h 6872169"/>
              <a:gd name="connsiteX4" fmla="*/ 0 w 2005241"/>
              <a:gd name="connsiteY4" fmla="*/ 6872169 h 6872169"/>
              <a:gd name="connsiteX0" fmla="*/ 0 w 1948797"/>
              <a:gd name="connsiteY0" fmla="*/ 6872169 h 6872169"/>
              <a:gd name="connsiteX1" fmla="*/ 1633309 w 1948797"/>
              <a:gd name="connsiteY1" fmla="*/ 0 h 6872169"/>
              <a:gd name="connsiteX2" fmla="*/ 1948797 w 1948797"/>
              <a:gd name="connsiteY2" fmla="*/ 0 h 6872169"/>
              <a:gd name="connsiteX3" fmla="*/ 383823 w 1948797"/>
              <a:gd name="connsiteY3" fmla="*/ 6869289 h 6872169"/>
              <a:gd name="connsiteX4" fmla="*/ 0 w 1948797"/>
              <a:gd name="connsiteY4" fmla="*/ 6872169 h 6872169"/>
              <a:gd name="connsiteX0" fmla="*/ 0 w 1948797"/>
              <a:gd name="connsiteY0" fmla="*/ 6872169 h 6872169"/>
              <a:gd name="connsiteX1" fmla="*/ 1520420 w 1948797"/>
              <a:gd name="connsiteY1" fmla="*/ 0 h 6872169"/>
              <a:gd name="connsiteX2" fmla="*/ 1948797 w 1948797"/>
              <a:gd name="connsiteY2" fmla="*/ 0 h 6872169"/>
              <a:gd name="connsiteX3" fmla="*/ 383823 w 1948797"/>
              <a:gd name="connsiteY3" fmla="*/ 6869289 h 6872169"/>
              <a:gd name="connsiteX4" fmla="*/ 0 w 1948797"/>
              <a:gd name="connsiteY4" fmla="*/ 6872169 h 6872169"/>
              <a:gd name="connsiteX0" fmla="*/ 0 w 1892353"/>
              <a:gd name="connsiteY0" fmla="*/ 6883458 h 6883458"/>
              <a:gd name="connsiteX1" fmla="*/ 1520420 w 1892353"/>
              <a:gd name="connsiteY1" fmla="*/ 11289 h 6883458"/>
              <a:gd name="connsiteX2" fmla="*/ 1892353 w 1892353"/>
              <a:gd name="connsiteY2" fmla="*/ 0 h 6883458"/>
              <a:gd name="connsiteX3" fmla="*/ 383823 w 1892353"/>
              <a:gd name="connsiteY3" fmla="*/ 6880578 h 6883458"/>
              <a:gd name="connsiteX4" fmla="*/ 0 w 1892353"/>
              <a:gd name="connsiteY4" fmla="*/ 6883458 h 6883458"/>
              <a:gd name="connsiteX0" fmla="*/ 0 w 2185864"/>
              <a:gd name="connsiteY0" fmla="*/ 6883458 h 6883458"/>
              <a:gd name="connsiteX1" fmla="*/ 1813931 w 2185864"/>
              <a:gd name="connsiteY1" fmla="*/ 11289 h 6883458"/>
              <a:gd name="connsiteX2" fmla="*/ 2185864 w 2185864"/>
              <a:gd name="connsiteY2" fmla="*/ 0 h 6883458"/>
              <a:gd name="connsiteX3" fmla="*/ 677334 w 2185864"/>
              <a:gd name="connsiteY3" fmla="*/ 6880578 h 6883458"/>
              <a:gd name="connsiteX4" fmla="*/ 0 w 2185864"/>
              <a:gd name="connsiteY4" fmla="*/ 6883458 h 6883458"/>
              <a:gd name="connsiteX0" fmla="*/ 0 w 2185864"/>
              <a:gd name="connsiteY0" fmla="*/ 6883458 h 6883458"/>
              <a:gd name="connsiteX1" fmla="*/ 1813931 w 2185864"/>
              <a:gd name="connsiteY1" fmla="*/ 11289 h 6883458"/>
              <a:gd name="connsiteX2" fmla="*/ 2185864 w 2185864"/>
              <a:gd name="connsiteY2" fmla="*/ 0 h 6883458"/>
              <a:gd name="connsiteX3" fmla="*/ 417689 w 2185864"/>
              <a:gd name="connsiteY3" fmla="*/ 6880578 h 6883458"/>
              <a:gd name="connsiteX4" fmla="*/ 0 w 2185864"/>
              <a:gd name="connsiteY4" fmla="*/ 6883458 h 6883458"/>
              <a:gd name="connsiteX0" fmla="*/ 0 w 2185864"/>
              <a:gd name="connsiteY0" fmla="*/ 6883458 h 6883458"/>
              <a:gd name="connsiteX1" fmla="*/ 1813931 w 2185864"/>
              <a:gd name="connsiteY1" fmla="*/ 11289 h 6883458"/>
              <a:gd name="connsiteX2" fmla="*/ 2185864 w 2185864"/>
              <a:gd name="connsiteY2" fmla="*/ 0 h 6883458"/>
              <a:gd name="connsiteX3" fmla="*/ 349956 w 2185864"/>
              <a:gd name="connsiteY3" fmla="*/ 6869289 h 6883458"/>
              <a:gd name="connsiteX4" fmla="*/ 0 w 2185864"/>
              <a:gd name="connsiteY4" fmla="*/ 6883458 h 6883458"/>
              <a:gd name="connsiteX0" fmla="*/ 0 w 2298753"/>
              <a:gd name="connsiteY0" fmla="*/ 6883458 h 6883458"/>
              <a:gd name="connsiteX1" fmla="*/ 1926820 w 2298753"/>
              <a:gd name="connsiteY1" fmla="*/ 11289 h 6883458"/>
              <a:gd name="connsiteX2" fmla="*/ 2298753 w 2298753"/>
              <a:gd name="connsiteY2" fmla="*/ 0 h 6883458"/>
              <a:gd name="connsiteX3" fmla="*/ 462845 w 2298753"/>
              <a:gd name="connsiteY3" fmla="*/ 6869289 h 6883458"/>
              <a:gd name="connsiteX4" fmla="*/ 0 w 2298753"/>
              <a:gd name="connsiteY4" fmla="*/ 6883458 h 6883458"/>
              <a:gd name="connsiteX0" fmla="*/ 0 w 2264886"/>
              <a:gd name="connsiteY0" fmla="*/ 6883458 h 6883458"/>
              <a:gd name="connsiteX1" fmla="*/ 1892953 w 2264886"/>
              <a:gd name="connsiteY1" fmla="*/ 11289 h 6883458"/>
              <a:gd name="connsiteX2" fmla="*/ 2264886 w 2264886"/>
              <a:gd name="connsiteY2" fmla="*/ 0 h 6883458"/>
              <a:gd name="connsiteX3" fmla="*/ 428978 w 2264886"/>
              <a:gd name="connsiteY3" fmla="*/ 6869289 h 6883458"/>
              <a:gd name="connsiteX4" fmla="*/ 0 w 2264886"/>
              <a:gd name="connsiteY4" fmla="*/ 6883458 h 68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886" h="6883458">
                <a:moveTo>
                  <a:pt x="0" y="6883458"/>
                </a:moveTo>
                <a:lnTo>
                  <a:pt x="1892953" y="11289"/>
                </a:lnTo>
                <a:lnTo>
                  <a:pt x="2264886" y="0"/>
                </a:lnTo>
                <a:lnTo>
                  <a:pt x="428978" y="6869289"/>
                </a:lnTo>
                <a:lnTo>
                  <a:pt x="0" y="6883458"/>
                </a:lnTo>
                <a:close/>
              </a:path>
            </a:pathLst>
          </a:custGeom>
          <a:gradFill>
            <a:gsLst>
              <a:gs pos="25000">
                <a:srgbClr val="6B294A"/>
              </a:gs>
              <a:gs pos="0">
                <a:srgbClr val="0A063C"/>
              </a:gs>
              <a:gs pos="55000">
                <a:srgbClr val="AF4C53"/>
              </a:gs>
              <a:gs pos="83000">
                <a:srgbClr val="C66B57"/>
              </a:gs>
              <a:gs pos="100000">
                <a:srgbClr val="E9995C"/>
              </a:gs>
            </a:gsLst>
            <a:lin ang="5400000" scaled="1"/>
          </a:gradFill>
          <a:ln>
            <a:gradFill>
              <a:gsLst>
                <a:gs pos="25000">
                  <a:srgbClr val="260F40"/>
                </a:gs>
                <a:gs pos="0">
                  <a:schemeClr val="bg1">
                    <a:lumMod val="75000"/>
                  </a:schemeClr>
                </a:gs>
                <a:gs pos="55000">
                  <a:srgbClr val="7F0F17"/>
                </a:gs>
                <a:gs pos="83000">
                  <a:srgbClr val="B20A22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905359-8E7F-4269-8C7A-9F8326DD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210"/>
            <a:ext cx="12192000" cy="672279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773A7B-BD03-4A59-904C-1DB81A282D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grayscl/>
          </a:blip>
          <a:srcRect/>
          <a:stretch/>
        </p:blipFill>
        <p:spPr>
          <a:xfrm>
            <a:off x="1545794" y="4257094"/>
            <a:ext cx="1666832" cy="1403456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2BCFDB-E551-4C1E-8155-F46E32CDE4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395265" y="2206854"/>
            <a:ext cx="2541629" cy="1993434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3620E8-30ED-42AA-837E-2DE607DF137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grayscl/>
          </a:blip>
          <a:srcRect/>
          <a:stretch/>
        </p:blipFill>
        <p:spPr>
          <a:xfrm>
            <a:off x="9061479" y="2716794"/>
            <a:ext cx="1541812" cy="1540299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BF3F06-A90A-451F-BFE0-D4B61A79334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153921" y="4257094"/>
            <a:ext cx="2555542" cy="2058688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6" name="Надпись 35">
            <a:extLst>
              <a:ext uri="{FF2B5EF4-FFF2-40B4-BE49-F238E27FC236}">
                <a16:creationId xmlns:a16="http://schemas.microsoft.com/office/drawing/2014/main" id="{0F9FEB99-DB88-4BC8-A011-6ADDE9FEE1CE}"/>
              </a:ext>
            </a:extLst>
          </p:cNvPr>
          <p:cNvSpPr txBox="1"/>
          <p:nvPr/>
        </p:nvSpPr>
        <p:spPr>
          <a:xfrm>
            <a:off x="88874" y="4265574"/>
            <a:ext cx="1234608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ru-RU" sz="1600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СОЦ ЗАЩИТА</a:t>
            </a:r>
          </a:p>
        </p:txBody>
      </p:sp>
      <p:sp>
        <p:nvSpPr>
          <p:cNvPr id="37" name="Надпись 36">
            <a:extLst>
              <a:ext uri="{FF2B5EF4-FFF2-40B4-BE49-F238E27FC236}">
                <a16:creationId xmlns:a16="http://schemas.microsoft.com/office/drawing/2014/main" id="{0680BC46-15BD-4F1C-BF82-8E0C7A78B30F}"/>
              </a:ext>
            </a:extLst>
          </p:cNvPr>
          <p:cNvSpPr txBox="1"/>
          <p:nvPr/>
        </p:nvSpPr>
        <p:spPr>
          <a:xfrm>
            <a:off x="174890" y="4535440"/>
            <a:ext cx="1161382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rtl="0"/>
            <a:r>
              <a:rPr lang="ru-RU" sz="1100" dirty="0">
                <a:latin typeface="Calibri Light" panose="020F0302020204030204" pitchFamily="34" charset="0"/>
              </a:rPr>
              <a:t>Пакет документов </a:t>
            </a:r>
          </a:p>
          <a:p>
            <a:pPr algn="r" rtl="0"/>
            <a:r>
              <a:rPr lang="ru-RU" sz="1100" dirty="0">
                <a:latin typeface="Calibri Light" panose="020F0302020204030204" pitchFamily="34" charset="0"/>
              </a:rPr>
              <a:t>Получение индивидуальной программы предоставления социальных услуг</a:t>
            </a:r>
          </a:p>
          <a:p>
            <a:pPr algn="r" rtl="0"/>
            <a:endParaRPr lang="ru-RU" sz="1100" dirty="0">
              <a:latin typeface="Calibri Light" panose="020F0302020204030204" pitchFamily="34" charset="0"/>
            </a:endParaRPr>
          </a:p>
        </p:txBody>
      </p:sp>
      <p:sp>
        <p:nvSpPr>
          <p:cNvPr id="47" name="Надпись 46">
            <a:extLst>
              <a:ext uri="{FF2B5EF4-FFF2-40B4-BE49-F238E27FC236}">
                <a16:creationId xmlns:a16="http://schemas.microsoft.com/office/drawing/2014/main" id="{A7B45A8F-9DA9-4F96-973A-332EBB2AC277}"/>
              </a:ext>
            </a:extLst>
          </p:cNvPr>
          <p:cNvSpPr txBox="1"/>
          <p:nvPr/>
        </p:nvSpPr>
        <p:spPr>
          <a:xfrm>
            <a:off x="1128889" y="2464856"/>
            <a:ext cx="2119937" cy="14465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rtl="0"/>
            <a:r>
              <a:rPr lang="ru-RU" sz="1100" dirty="0">
                <a:latin typeface="Calibri Light" panose="020F0302020204030204" pitchFamily="34" charset="0"/>
              </a:rPr>
              <a:t>Заявление о предоставлении услуг</a:t>
            </a:r>
          </a:p>
          <a:p>
            <a:pPr algn="r"/>
            <a:r>
              <a:rPr lang="ru-RU" sz="1100" dirty="0">
                <a:latin typeface="Calibri Light" panose="020F0302020204030204" pitchFamily="34" charset="0"/>
              </a:rPr>
              <a:t>Индивидуальная программа предоставления социальных услуг</a:t>
            </a:r>
          </a:p>
          <a:p>
            <a:pPr algn="r"/>
            <a:r>
              <a:rPr lang="ru-RU" sz="1100" dirty="0">
                <a:latin typeface="Calibri Light" panose="020F0302020204030204" pitchFamily="34" charset="0"/>
              </a:rPr>
              <a:t>Пакет документов</a:t>
            </a:r>
          </a:p>
          <a:p>
            <a:pPr algn="r"/>
            <a:r>
              <a:rPr lang="ru-RU" sz="1100" dirty="0">
                <a:latin typeface="Calibri Light" panose="020F0302020204030204" pitchFamily="34" charset="0"/>
              </a:rPr>
              <a:t>Договор на оказание социальных услуг</a:t>
            </a:r>
          </a:p>
          <a:p>
            <a:pPr algn="r" rtl="0"/>
            <a:endParaRPr lang="ru-RU" sz="1100" dirty="0">
              <a:latin typeface="Calibri Light" panose="020F0302020204030204" pitchFamily="34" charset="0"/>
            </a:endParaRPr>
          </a:p>
          <a:p>
            <a:pPr algn="r" rtl="0"/>
            <a:endParaRPr lang="ru-RU" sz="1100" dirty="0">
              <a:latin typeface="Calibri Light" panose="020F0302020204030204" pitchFamily="34" charset="0"/>
            </a:endParaRPr>
          </a:p>
        </p:txBody>
      </p:sp>
      <p:sp>
        <p:nvSpPr>
          <p:cNvPr id="51" name="Надпись 50">
            <a:extLst>
              <a:ext uri="{FF2B5EF4-FFF2-40B4-BE49-F238E27FC236}">
                <a16:creationId xmlns:a16="http://schemas.microsoft.com/office/drawing/2014/main" id="{3FB08114-DA9D-427F-8A18-36A61074D435}"/>
              </a:ext>
            </a:extLst>
          </p:cNvPr>
          <p:cNvSpPr txBox="1"/>
          <p:nvPr/>
        </p:nvSpPr>
        <p:spPr>
          <a:xfrm>
            <a:off x="3935003" y="4783961"/>
            <a:ext cx="2155049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rtl="0"/>
            <a:r>
              <a:rPr lang="ru-RU" sz="1100" dirty="0">
                <a:latin typeface="Calibri Light" panose="020F0302020204030204" pitchFamily="34" charset="0"/>
              </a:rPr>
              <a:t>Предоставление социальных услуг </a:t>
            </a:r>
            <a:br>
              <a:rPr lang="ru-RU" sz="1100" dirty="0">
                <a:latin typeface="Calibri Light" panose="020F0302020204030204" pitchFamily="34" charset="0"/>
              </a:rPr>
            </a:br>
            <a:r>
              <a:rPr lang="ru-RU" sz="1100" dirty="0">
                <a:latin typeface="Calibri Light" panose="020F0302020204030204" pitchFamily="34" charset="0"/>
              </a:rPr>
              <a:t>в соответствии </a:t>
            </a:r>
            <a:r>
              <a:rPr lang="ru-RU" sz="1100" dirty="0" smtClean="0">
                <a:latin typeface="Calibri Light" panose="020F0302020204030204" pitchFamily="34" charset="0"/>
              </a:rPr>
              <a:t>с Порядком предоставления </a:t>
            </a:r>
            <a:r>
              <a:rPr lang="ru-RU" sz="1100" dirty="0">
                <a:latin typeface="Calibri Light" panose="020F0302020204030204" pitchFamily="34" charset="0"/>
              </a:rPr>
              <a:t>социальных услуг поставщиками </a:t>
            </a:r>
            <a:r>
              <a:rPr lang="ru-RU" sz="1100" dirty="0" smtClean="0">
                <a:latin typeface="Calibri Light" panose="020F0302020204030204" pitchFamily="34" charset="0"/>
              </a:rPr>
              <a:t>Ульяновской </a:t>
            </a:r>
            <a:r>
              <a:rPr lang="ru-RU" sz="1100" dirty="0">
                <a:latin typeface="Calibri Light" panose="020F0302020204030204" pitchFamily="34" charset="0"/>
              </a:rPr>
              <a:t>области»</a:t>
            </a:r>
          </a:p>
          <a:p>
            <a:pPr algn="r" rtl="0"/>
            <a:endParaRPr lang="ru-RU" sz="1100" dirty="0">
              <a:latin typeface="Calibri Light" panose="020F0302020204030204" pitchFamily="34" charset="0"/>
            </a:endParaRPr>
          </a:p>
        </p:txBody>
      </p:sp>
      <p:sp>
        <p:nvSpPr>
          <p:cNvPr id="35" name="Надпись 34">
            <a:extLst>
              <a:ext uri="{FF2B5EF4-FFF2-40B4-BE49-F238E27FC236}">
                <a16:creationId xmlns:a16="http://schemas.microsoft.com/office/drawing/2014/main" id="{4D6F37F7-EFA9-4D27-9ED6-838F2880BECA}"/>
              </a:ext>
            </a:extLst>
          </p:cNvPr>
          <p:cNvSpPr txBox="1"/>
          <p:nvPr/>
        </p:nvSpPr>
        <p:spPr>
          <a:xfrm>
            <a:off x="7475103" y="3025235"/>
            <a:ext cx="1466081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rtl="0"/>
            <a:r>
              <a:rPr lang="ru-RU" sz="1100" dirty="0">
                <a:latin typeface="Calibri Light" panose="020F0302020204030204" pitchFamily="34" charset="0"/>
              </a:rPr>
              <a:t>Подтверждение факта оказания социальных услуг </a:t>
            </a:r>
            <a:r>
              <a:rPr lang="ru-RU" sz="1100" dirty="0" err="1">
                <a:latin typeface="Calibri Light" panose="020F0302020204030204" pitchFamily="34" charset="0"/>
              </a:rPr>
              <a:t>благополучателям</a:t>
            </a:r>
            <a:endParaRPr lang="ru-RU" sz="1100" dirty="0">
              <a:latin typeface="Calibri Light" panose="020F0302020204030204" pitchFamily="34" charset="0"/>
            </a:endParaRPr>
          </a:p>
          <a:p>
            <a:pPr algn="r" rtl="0"/>
            <a:r>
              <a:rPr lang="ru-RU" sz="1100" dirty="0">
                <a:latin typeface="Calibri Light" panose="020F0302020204030204" pitchFamily="34" charset="0"/>
              </a:rPr>
              <a:t>Формирование соответствующей отчетности</a:t>
            </a:r>
          </a:p>
          <a:p>
            <a:pPr rtl="0"/>
            <a:endParaRPr lang="ru-RU" sz="1100" dirty="0">
              <a:latin typeface="Calibri Light" panose="020F0302020204030204" pitchFamily="34" charset="0"/>
            </a:endParaRPr>
          </a:p>
        </p:txBody>
      </p:sp>
      <p:sp>
        <p:nvSpPr>
          <p:cNvPr id="95" name="Надпись 94">
            <a:extLst>
              <a:ext uri="{FF2B5EF4-FFF2-40B4-BE49-F238E27FC236}">
                <a16:creationId xmlns:a16="http://schemas.microsoft.com/office/drawing/2014/main" id="{4A98D156-ED95-4420-ACD0-7734C3E13635}"/>
              </a:ext>
            </a:extLst>
          </p:cNvPr>
          <p:cNvSpPr txBox="1"/>
          <p:nvPr/>
        </p:nvSpPr>
        <p:spPr>
          <a:xfrm>
            <a:off x="3367622" y="4489232"/>
            <a:ext cx="2658562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rtl="0"/>
            <a:r>
              <a:rPr lang="ru-RU" sz="1600" b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СОЦИАЛЬНЫЕ</a:t>
            </a:r>
            <a:r>
              <a:rPr lang="ru-RU" sz="1200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УСЛУГИ</a:t>
            </a:r>
          </a:p>
        </p:txBody>
      </p:sp>
      <p:sp>
        <p:nvSpPr>
          <p:cNvPr id="99" name="Надпись 98">
            <a:extLst>
              <a:ext uri="{FF2B5EF4-FFF2-40B4-BE49-F238E27FC236}">
                <a16:creationId xmlns:a16="http://schemas.microsoft.com/office/drawing/2014/main" id="{4280A2AC-5B40-4F7B-A771-D68A4984D09B}"/>
              </a:ext>
            </a:extLst>
          </p:cNvPr>
          <p:cNvSpPr txBox="1"/>
          <p:nvPr/>
        </p:nvSpPr>
        <p:spPr>
          <a:xfrm>
            <a:off x="594519" y="2078961"/>
            <a:ext cx="2618107" cy="33855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ru-RU" sz="1600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РЕГИОНАЛЬНОЕ ОТДЕЛЕНИЕ </a:t>
            </a:r>
          </a:p>
        </p:txBody>
      </p:sp>
      <p:sp>
        <p:nvSpPr>
          <p:cNvPr id="103" name="Надпись 102">
            <a:extLst>
              <a:ext uri="{FF2B5EF4-FFF2-40B4-BE49-F238E27FC236}">
                <a16:creationId xmlns:a16="http://schemas.microsoft.com/office/drawing/2014/main" id="{6EBB019D-C81F-4C4E-84EE-282BEB1D484B}"/>
              </a:ext>
            </a:extLst>
          </p:cNvPr>
          <p:cNvSpPr txBox="1"/>
          <p:nvPr/>
        </p:nvSpPr>
        <p:spPr>
          <a:xfrm>
            <a:off x="6773780" y="2463950"/>
            <a:ext cx="2168924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ru-RU" sz="1600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АКТ ВЫПОЛНЕННЫХ РАБОТ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CAD692B-57CF-4D4E-93D5-ED157B237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45795" y="4246759"/>
            <a:ext cx="690932" cy="502920"/>
            <a:chOff x="1545795" y="4493894"/>
            <a:chExt cx="690932" cy="502920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250E7E0A-0FC9-4981-8933-DEE760B95EE7}"/>
                </a:ext>
              </a:extLst>
            </p:cNvPr>
            <p:cNvSpPr/>
            <p:nvPr/>
          </p:nvSpPr>
          <p:spPr>
            <a:xfrm>
              <a:off x="1545795" y="4493894"/>
              <a:ext cx="502920" cy="502920"/>
            </a:xfrm>
            <a:prstGeom prst="rect">
              <a:avLst/>
            </a:prstGeom>
            <a:solidFill>
              <a:srgbClr val="DD8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0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8" name="Надпись 77">
              <a:extLst>
                <a:ext uri="{FF2B5EF4-FFF2-40B4-BE49-F238E27FC236}">
                  <a16:creationId xmlns:a16="http://schemas.microsoft.com/office/drawing/2014/main" id="{E1D20502-8A34-47D5-8B4F-4D2476F3B472}"/>
                </a:ext>
              </a:extLst>
            </p:cNvPr>
            <p:cNvSpPr txBox="1"/>
            <p:nvPr/>
          </p:nvSpPr>
          <p:spPr>
            <a:xfrm>
              <a:off x="1621542" y="4598839"/>
              <a:ext cx="615185" cy="36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3C6AD98-C694-471A-AD7D-2758E04C3A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95265" y="2190780"/>
            <a:ext cx="676685" cy="502920"/>
            <a:chOff x="1574882" y="4482032"/>
            <a:chExt cx="676685" cy="502920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8B43CC06-EB65-45E7-9F81-041497D35071}"/>
                </a:ext>
              </a:extLst>
            </p:cNvPr>
            <p:cNvSpPr/>
            <p:nvPr/>
          </p:nvSpPr>
          <p:spPr>
            <a:xfrm>
              <a:off x="1574882" y="4482032"/>
              <a:ext cx="502920" cy="502920"/>
            </a:xfrm>
            <a:prstGeom prst="rect">
              <a:avLst/>
            </a:prstGeom>
            <a:solidFill>
              <a:srgbClr val="B75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0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6" name="Надпись 45">
              <a:extLst>
                <a:ext uri="{FF2B5EF4-FFF2-40B4-BE49-F238E27FC236}">
                  <a16:creationId xmlns:a16="http://schemas.microsoft.com/office/drawing/2014/main" id="{C9071BC7-68A1-4A06-AD5F-01BF4AACBF84}"/>
                </a:ext>
              </a:extLst>
            </p:cNvPr>
            <p:cNvSpPr txBox="1"/>
            <p:nvPr/>
          </p:nvSpPr>
          <p:spPr>
            <a:xfrm>
              <a:off x="1636382" y="4600799"/>
              <a:ext cx="615185" cy="36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C538FAD-41F6-43BA-A526-86D04B5397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53920" y="4246759"/>
            <a:ext cx="706723" cy="502920"/>
            <a:chOff x="1545795" y="4493894"/>
            <a:chExt cx="706723" cy="502920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147EC2F0-9ADE-43A6-A516-72E5CDA8FC6F}"/>
                </a:ext>
              </a:extLst>
            </p:cNvPr>
            <p:cNvSpPr/>
            <p:nvPr/>
          </p:nvSpPr>
          <p:spPr>
            <a:xfrm>
              <a:off x="1545795" y="4493894"/>
              <a:ext cx="502920" cy="502920"/>
            </a:xfrm>
            <a:prstGeom prst="rect">
              <a:avLst/>
            </a:prstGeom>
            <a:solidFill>
              <a:srgbClr val="833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0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0" name="Надпись 49">
              <a:extLst>
                <a:ext uri="{FF2B5EF4-FFF2-40B4-BE49-F238E27FC236}">
                  <a16:creationId xmlns:a16="http://schemas.microsoft.com/office/drawing/2014/main" id="{4C18B355-F7CC-461D-B1F7-7F5B68AEA576}"/>
                </a:ext>
              </a:extLst>
            </p:cNvPr>
            <p:cNvSpPr txBox="1"/>
            <p:nvPr/>
          </p:nvSpPr>
          <p:spPr>
            <a:xfrm>
              <a:off x="1637333" y="4588323"/>
              <a:ext cx="615185" cy="36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5648960-1AC2-4B41-89F8-583BD4152A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9960" y="2736024"/>
            <a:ext cx="694078" cy="502920"/>
            <a:chOff x="1545795" y="4493894"/>
            <a:chExt cx="694078" cy="502920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85082A36-D53A-4EDF-BAA3-EE3B18B86EAC}"/>
                </a:ext>
              </a:extLst>
            </p:cNvPr>
            <p:cNvSpPr/>
            <p:nvPr/>
          </p:nvSpPr>
          <p:spPr>
            <a:xfrm>
              <a:off x="1545795" y="4493894"/>
              <a:ext cx="502920" cy="502920"/>
            </a:xfrm>
            <a:prstGeom prst="rect">
              <a:avLst/>
            </a:prstGeom>
            <a:solidFill>
              <a:srgbClr val="0B06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00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4" name="Надпись 53">
              <a:extLst>
                <a:ext uri="{FF2B5EF4-FFF2-40B4-BE49-F238E27FC236}">
                  <a16:creationId xmlns:a16="http://schemas.microsoft.com/office/drawing/2014/main" id="{537B2FA6-EB2E-4939-88A6-BD27DAC1F018}"/>
                </a:ext>
              </a:extLst>
            </p:cNvPr>
            <p:cNvSpPr txBox="1"/>
            <p:nvPr/>
          </p:nvSpPr>
          <p:spPr>
            <a:xfrm>
              <a:off x="1624688" y="4571238"/>
              <a:ext cx="615185" cy="36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70000"/>
                </a:lnSpc>
              </a:pPr>
              <a:r>
                <a:rPr lang="ru-RU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84B0C-1BF6-4648-BEE7-DD884C82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Взаимодействие с получателем услуг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 txBox="1">
            <a:spLocks/>
          </p:cNvSpPr>
          <p:nvPr/>
        </p:nvSpPr>
        <p:spPr>
          <a:xfrm>
            <a:off x="0" y="4164302"/>
            <a:ext cx="12192000" cy="9778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all" spc="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pc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452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algn="ctr" rtl="0"/>
            <a:r>
              <a:rPr lang="ru-RU" sz="4800" spc="300" dirty="0" smtClean="0"/>
              <a:t>ПОЛОЖИТЕЛЬНЫЕ ЭФФЕКТЫ </a:t>
            </a:r>
            <a:endParaRPr lang="ru-RU" sz="4800" spc="300" dirty="0"/>
          </a:p>
        </p:txBody>
      </p:sp>
      <p:pic>
        <p:nvPicPr>
          <p:cNvPr id="14" name="Рисунок 13" descr="человек смотрит на чертежи на стене">
            <a:extLst>
              <a:ext uri="{FF2B5EF4-FFF2-40B4-BE49-F238E27FC236}">
                <a16:creationId xmlns:a16="http://schemas.microsoft.com/office/drawing/2014/main" id="{0FFF32E4-AD91-40FC-9DF7-A33545782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pic>
        <p:nvPicPr>
          <p:cNvPr id="16" name="Рисунок 15" descr="записки на пустой маркерной доске">
            <a:extLst>
              <a:ext uri="{FF2B5EF4-FFF2-40B4-BE49-F238E27FC236}">
                <a16:creationId xmlns:a16="http://schemas.microsoft.com/office/drawing/2014/main" id="{50D4325D-C08E-44CB-8E25-A519866BD2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pic>
        <p:nvPicPr>
          <p:cNvPr id="19" name="Рисунок 18" descr="группа людей за столом для конференций">
            <a:extLst>
              <a:ext uri="{FF2B5EF4-FFF2-40B4-BE49-F238E27FC236}">
                <a16:creationId xmlns:a16="http://schemas.microsoft.com/office/drawing/2014/main" id="{FB89929D-9F1B-48CA-B694-B0344FFC9F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>
          <a:xfrm>
            <a:off x="8367077" y="1623219"/>
            <a:ext cx="3108325" cy="1892300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E4A248D7-680E-4181-9558-ED00D7CEA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dirty="0"/>
              <a:t>ВОЗМОЖНОСТИ СОТРУДНИКОВ 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spc="0" dirty="0"/>
              <a:t>Карьерный рост </a:t>
            </a:r>
          </a:p>
          <a:p>
            <a:pPr marL="228600" indent="-228600"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spc="0" dirty="0" smtClean="0"/>
              <a:t>Стабильная заработная </a:t>
            </a:r>
            <a:r>
              <a:rPr lang="ru-RU" sz="1400" spc="0" dirty="0"/>
              <a:t>плата </a:t>
            </a:r>
            <a:endParaRPr lang="ru-RU" sz="1400" spc="0" dirty="0" smtClean="0"/>
          </a:p>
          <a:p>
            <a:pPr marL="228600" indent="-228600"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spc="0" dirty="0" smtClean="0"/>
              <a:t>Возможность совмещения должностей</a:t>
            </a:r>
          </a:p>
          <a:p>
            <a:pPr marL="228600" indent="-228600"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spc="0" dirty="0" smtClean="0"/>
              <a:t>Повышение квалификации</a:t>
            </a:r>
            <a:endParaRPr lang="ru-RU" sz="1400" spc="0" dirty="0"/>
          </a:p>
          <a:p>
            <a:pPr rtl="0">
              <a:lnSpc>
                <a:spcPct val="100000"/>
              </a:lnSpc>
              <a:defRPr/>
            </a:pPr>
            <a:endParaRPr lang="ru-RU" sz="1400" spc="0" dirty="0"/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pc="300" dirty="0"/>
          </a:p>
          <a:p>
            <a:pPr rtl="0"/>
            <a:endParaRPr lang="ru-RU" dirty="0"/>
          </a:p>
        </p:txBody>
      </p:sp>
      <p:sp>
        <p:nvSpPr>
          <p:cNvPr id="12" name="Объект 24">
            <a:extLst>
              <a:ext uri="{FF2B5EF4-FFF2-40B4-BE49-F238E27FC236}">
                <a16:creationId xmlns:a16="http://schemas.microsoft.com/office/drawing/2014/main" id="{3DD3B9ED-231E-423D-B8D7-6DE1C249CA4E}"/>
              </a:ext>
            </a:extLst>
          </p:cNvPr>
          <p:cNvSpPr txBox="1">
            <a:spLocks/>
          </p:cNvSpPr>
          <p:nvPr/>
        </p:nvSpPr>
        <p:spPr>
          <a:xfrm>
            <a:off x="4541520" y="3670301"/>
            <a:ext cx="3327862" cy="275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spc="300" dirty="0" smtClean="0"/>
              <a:t>ПРЕИМУЩЕСТВА  </a:t>
            </a:r>
            <a:r>
              <a:rPr lang="ru-RU" sz="2200" spc="300" dirty="0"/>
              <a:t/>
            </a:r>
            <a:br>
              <a:rPr lang="ru-RU" sz="2200" spc="300" dirty="0"/>
            </a:br>
            <a:r>
              <a:rPr lang="ru-RU" sz="2200" spc="300" dirty="0" smtClean="0"/>
              <a:t>БЛАГОПОЛУЧАТЕЛЕЙ</a:t>
            </a:r>
            <a:endParaRPr lang="ru-RU" sz="2200" spc="300" dirty="0"/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Открытие новых отделений</a:t>
            </a:r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Современное оборудование </a:t>
            </a:r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Обеспечение квалифицированной помощью</a:t>
            </a:r>
            <a:endParaRPr lang="ru-RU" sz="1400" dirty="0"/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Безвозмездное оказание услуг </a:t>
            </a:r>
            <a:endParaRPr lang="ru-RU" sz="1400" dirty="0"/>
          </a:p>
          <a:p>
            <a:pPr rtl="0"/>
            <a:endParaRPr lang="ru-RU" dirty="0"/>
          </a:p>
        </p:txBody>
      </p:sp>
      <p:sp>
        <p:nvSpPr>
          <p:cNvPr id="13" name="Объект 25">
            <a:extLst>
              <a:ext uri="{FF2B5EF4-FFF2-40B4-BE49-F238E27FC236}">
                <a16:creationId xmlns:a16="http://schemas.microsoft.com/office/drawing/2014/main" id="{184497C2-C5BB-4C07-AF14-B5D10275FC68}"/>
              </a:ext>
            </a:extLst>
          </p:cNvPr>
          <p:cNvSpPr txBox="1">
            <a:spLocks/>
          </p:cNvSpPr>
          <p:nvPr/>
        </p:nvSpPr>
        <p:spPr>
          <a:xfrm>
            <a:off x="8342455" y="3669506"/>
            <a:ext cx="3108960" cy="27558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200" spc="300" dirty="0" smtClean="0"/>
              <a:t>ПРИОРИТЕТЫ 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200" spc="300" dirty="0" smtClean="0"/>
              <a:t>ОРГАНИЗАЦИИ</a:t>
            </a:r>
            <a:endParaRPr lang="ru-RU" sz="2200" spc="300" dirty="0"/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Социальная поддержка</a:t>
            </a:r>
            <a:endParaRPr lang="ru-RU" sz="1400" dirty="0"/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Стабильное финансирование </a:t>
            </a:r>
            <a:endParaRPr lang="ru-RU" sz="1400" dirty="0"/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Реализация инновационных программ социального обслуживания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Развитие государственно-частного </a:t>
            </a:r>
            <a:r>
              <a:rPr lang="ru-RU" sz="1400" dirty="0"/>
              <a:t>партнерства в социальной сфере</a:t>
            </a:r>
            <a:endParaRPr lang="ru-RU" sz="1400" dirty="0" smtClean="0"/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ru-RU" sz="1400" dirty="0"/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27B9B9E1-D2EC-4B8B-BC3C-67231FDDCC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7" descr="абстрактное изображение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23" name="Текст 6">
            <a:extLst>
              <a:ext uri="{FF2B5EF4-FFF2-40B4-BE49-F238E27FC236}">
                <a16:creationId xmlns:a16="http://schemas.microsoft.com/office/drawing/2014/main" id="{74393D17-A997-42BE-8A0C-7B19BE556C82}"/>
              </a:ext>
            </a:extLst>
          </p:cNvPr>
          <p:cNvSpPr txBox="1">
            <a:spLocks/>
          </p:cNvSpPr>
          <p:nvPr/>
        </p:nvSpPr>
        <p:spPr>
          <a:xfrm>
            <a:off x="3473116" y="2634917"/>
            <a:ext cx="5245768" cy="890336"/>
          </a:xfrm>
          <a:prstGeom prst="rect">
            <a:avLst/>
          </a:prstGeom>
          <a:gradFill>
            <a:gsLst>
              <a:gs pos="0">
                <a:srgbClr val="2A1212">
                  <a:alpha val="27843"/>
                </a:srgbClr>
              </a:gs>
              <a:gs pos="100000">
                <a:srgbClr val="FF4747"/>
              </a:gs>
              <a:gs pos="50000">
                <a:schemeClr val="accent1"/>
              </a:gs>
            </a:gsLst>
          </a:gradFill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тография человека за ноутбуком">
            <a:extLst>
              <a:ext uri="{FF2B5EF4-FFF2-40B4-BE49-F238E27FC236}">
                <a16:creationId xmlns:a16="http://schemas.microsoft.com/office/drawing/2014/main" id="{580459A6-74F1-49C9-B51B-9878E21EB1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87" y="3263"/>
            <a:ext cx="11961813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78608"/>
            <a:ext cx="4297680" cy="914400"/>
          </a:xfrm>
        </p:spPr>
        <p:txBody>
          <a:bodyPr rtlCol="0" anchor="b" anchorCtr="0"/>
          <a:lstStyle/>
          <a:p>
            <a:pPr rtl="0"/>
            <a:r>
              <a:rPr lang="ru-RU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 НАС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721608"/>
            <a:ext cx="4297680" cy="2286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dirty="0"/>
              <a:t>Ульяновское региональное отделение расширяет возможности некоммерческих организаций, развивая систему социального обслуживания населения, </a:t>
            </a:r>
            <a:br>
              <a:rPr lang="ru-RU" sz="1600" dirty="0"/>
            </a:br>
            <a:r>
              <a:rPr lang="ru-RU" sz="1600" dirty="0"/>
              <a:t>а также формы государственно-частного партнерства в социальной сфере.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057CCB72-3874-46DE-9CF8-8C39DE3D2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2976" y="-3263"/>
            <a:ext cx="1243423" cy="6858000"/>
          </a:xfrm>
          <a:noFill/>
        </p:spPr>
        <p:txBody>
          <a:bodyPr rtlCol="0"/>
          <a:lstStyle/>
          <a:p>
            <a:pPr rtl="0"/>
            <a:r>
              <a:rPr lang="ru-RU" sz="8000" spc="-30" dirty="0">
                <a:solidFill>
                  <a:srgbClr val="460500">
                    <a:alpha val="80000"/>
                  </a:srgbClr>
                </a:solidFill>
              </a:rPr>
              <a:t>Информация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857"/>
            <a:ext cx="274344" cy="6865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B4FD9B-2DFB-4729-8B25-A24A26BAAEF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23000"/>
          </a:blip>
          <a:stretch>
            <a:fillRect/>
          </a:stretch>
        </p:blipFill>
        <p:spPr>
          <a:xfrm>
            <a:off x="1941688" y="695007"/>
            <a:ext cx="2330553" cy="23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F552AB-D870-4B8B-93F6-67F8AD78D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t>3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AE6493-8762-40CC-A7C4-A5FB2D42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r="20397"/>
          <a:stretch>
            <a:fillRect/>
          </a:stretch>
        </p:blipFill>
        <p:spPr>
          <a:xfrm>
            <a:off x="0" y="0"/>
            <a:ext cx="6096000" cy="6858000"/>
          </a:xfrm>
          <a:prstGeom prst="parallelogram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68E4093-18E4-4E38-8F50-99B3A58B4F2D}"/>
              </a:ext>
            </a:extLst>
          </p:cNvPr>
          <p:cNvSpPr txBox="1">
            <a:spLocks/>
          </p:cNvSpPr>
          <p:nvPr/>
        </p:nvSpPr>
        <p:spPr>
          <a:xfrm>
            <a:off x="6242044" y="138546"/>
            <a:ext cx="5751254" cy="194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ЦЕЛЬ ПРОГРАММЫ</a:t>
            </a:r>
            <a:endParaRPr lang="ru-RU" sz="3600" dirty="0"/>
          </a:p>
        </p:txBody>
      </p:sp>
      <p:sp>
        <p:nvSpPr>
          <p:cNvPr id="13" name="Диагональная полоса 12">
            <a:extLst>
              <a:ext uri="{FF2B5EF4-FFF2-40B4-BE49-F238E27FC236}">
                <a16:creationId xmlns:a16="http://schemas.microsoft.com/office/drawing/2014/main" id="{FFB17B47-F434-44F5-A5F9-AABF566FFD08}"/>
              </a:ext>
            </a:extLst>
          </p:cNvPr>
          <p:cNvSpPr/>
          <p:nvPr/>
        </p:nvSpPr>
        <p:spPr>
          <a:xfrm>
            <a:off x="112" y="-25458"/>
            <a:ext cx="1170055" cy="5260625"/>
          </a:xfrm>
          <a:custGeom>
            <a:avLst/>
            <a:gdLst>
              <a:gd name="connsiteX0" fmla="*/ 0 w 1151468"/>
              <a:gd name="connsiteY0" fmla="*/ 3353365 h 4707468"/>
              <a:gd name="connsiteX1" fmla="*/ 820248 w 1151468"/>
              <a:gd name="connsiteY1" fmla="*/ 0 h 4707468"/>
              <a:gd name="connsiteX2" fmla="*/ 1151468 w 1151468"/>
              <a:gd name="connsiteY2" fmla="*/ 0 h 4707468"/>
              <a:gd name="connsiteX3" fmla="*/ 0 w 1151468"/>
              <a:gd name="connsiteY3" fmla="*/ 4707468 h 4707468"/>
              <a:gd name="connsiteX4" fmla="*/ 0 w 1151468"/>
              <a:gd name="connsiteY4" fmla="*/ 3353365 h 4707468"/>
              <a:gd name="connsiteX0" fmla="*/ 0 w 1151468"/>
              <a:gd name="connsiteY0" fmla="*/ 3375943 h 4730046"/>
              <a:gd name="connsiteX1" fmla="*/ 775092 w 1151468"/>
              <a:gd name="connsiteY1" fmla="*/ 0 h 4730046"/>
              <a:gd name="connsiteX2" fmla="*/ 1151468 w 1151468"/>
              <a:gd name="connsiteY2" fmla="*/ 22578 h 4730046"/>
              <a:gd name="connsiteX3" fmla="*/ 0 w 1151468"/>
              <a:gd name="connsiteY3" fmla="*/ 4730046 h 4730046"/>
              <a:gd name="connsiteX4" fmla="*/ 0 w 1151468"/>
              <a:gd name="connsiteY4" fmla="*/ 3375943 h 4730046"/>
              <a:gd name="connsiteX0" fmla="*/ 22578 w 1151468"/>
              <a:gd name="connsiteY0" fmla="*/ 3522699 h 4730046"/>
              <a:gd name="connsiteX1" fmla="*/ 775092 w 1151468"/>
              <a:gd name="connsiteY1" fmla="*/ 0 h 4730046"/>
              <a:gd name="connsiteX2" fmla="*/ 1151468 w 1151468"/>
              <a:gd name="connsiteY2" fmla="*/ 22578 h 4730046"/>
              <a:gd name="connsiteX3" fmla="*/ 0 w 1151468"/>
              <a:gd name="connsiteY3" fmla="*/ 4730046 h 4730046"/>
              <a:gd name="connsiteX4" fmla="*/ 22578 w 1151468"/>
              <a:gd name="connsiteY4" fmla="*/ 3522699 h 4730046"/>
              <a:gd name="connsiteX0" fmla="*/ 0 w 1151468"/>
              <a:gd name="connsiteY0" fmla="*/ 3556565 h 4730046"/>
              <a:gd name="connsiteX1" fmla="*/ 775092 w 1151468"/>
              <a:gd name="connsiteY1" fmla="*/ 0 h 4730046"/>
              <a:gd name="connsiteX2" fmla="*/ 1151468 w 1151468"/>
              <a:gd name="connsiteY2" fmla="*/ 22578 h 4730046"/>
              <a:gd name="connsiteX3" fmla="*/ 0 w 1151468"/>
              <a:gd name="connsiteY3" fmla="*/ 4730046 h 4730046"/>
              <a:gd name="connsiteX4" fmla="*/ 0 w 1151468"/>
              <a:gd name="connsiteY4" fmla="*/ 3556565 h 4730046"/>
              <a:gd name="connsiteX0" fmla="*/ 0 w 1151468"/>
              <a:gd name="connsiteY0" fmla="*/ 3556565 h 4730046"/>
              <a:gd name="connsiteX1" fmla="*/ 831537 w 1151468"/>
              <a:gd name="connsiteY1" fmla="*/ 0 h 4730046"/>
              <a:gd name="connsiteX2" fmla="*/ 1151468 w 1151468"/>
              <a:gd name="connsiteY2" fmla="*/ 22578 h 4730046"/>
              <a:gd name="connsiteX3" fmla="*/ 0 w 1151468"/>
              <a:gd name="connsiteY3" fmla="*/ 4730046 h 4730046"/>
              <a:gd name="connsiteX4" fmla="*/ 0 w 1151468"/>
              <a:gd name="connsiteY4" fmla="*/ 3556565 h 4730046"/>
              <a:gd name="connsiteX0" fmla="*/ 0 w 1248641"/>
              <a:gd name="connsiteY0" fmla="*/ 3567854 h 4741335"/>
              <a:gd name="connsiteX1" fmla="*/ 831537 w 1248641"/>
              <a:gd name="connsiteY1" fmla="*/ 11289 h 4741335"/>
              <a:gd name="connsiteX2" fmla="*/ 1248641 w 1248641"/>
              <a:gd name="connsiteY2" fmla="*/ 0 h 4741335"/>
              <a:gd name="connsiteX3" fmla="*/ 0 w 1248641"/>
              <a:gd name="connsiteY3" fmla="*/ 4741335 h 4741335"/>
              <a:gd name="connsiteX4" fmla="*/ 0 w 1248641"/>
              <a:gd name="connsiteY4" fmla="*/ 3567854 h 4741335"/>
              <a:gd name="connsiteX0" fmla="*/ 0 w 1205452"/>
              <a:gd name="connsiteY0" fmla="*/ 3567854 h 4741335"/>
              <a:gd name="connsiteX1" fmla="*/ 831537 w 1205452"/>
              <a:gd name="connsiteY1" fmla="*/ 11289 h 4741335"/>
              <a:gd name="connsiteX2" fmla="*/ 1205452 w 1205452"/>
              <a:gd name="connsiteY2" fmla="*/ 0 h 4741335"/>
              <a:gd name="connsiteX3" fmla="*/ 0 w 1205452"/>
              <a:gd name="connsiteY3" fmla="*/ 4741335 h 4741335"/>
              <a:gd name="connsiteX4" fmla="*/ 0 w 1205452"/>
              <a:gd name="connsiteY4" fmla="*/ 3567854 h 4741335"/>
              <a:gd name="connsiteX0" fmla="*/ 10797 w 1216249"/>
              <a:gd name="connsiteY0" fmla="*/ 3567854 h 5294491"/>
              <a:gd name="connsiteX1" fmla="*/ 842334 w 1216249"/>
              <a:gd name="connsiteY1" fmla="*/ 11289 h 5294491"/>
              <a:gd name="connsiteX2" fmla="*/ 1216249 w 1216249"/>
              <a:gd name="connsiteY2" fmla="*/ 0 h 5294491"/>
              <a:gd name="connsiteX3" fmla="*/ 0 w 1216249"/>
              <a:gd name="connsiteY3" fmla="*/ 5294491 h 5294491"/>
              <a:gd name="connsiteX4" fmla="*/ 10797 w 1216249"/>
              <a:gd name="connsiteY4" fmla="*/ 3567854 h 5294491"/>
              <a:gd name="connsiteX0" fmla="*/ 0 w 1227046"/>
              <a:gd name="connsiteY0" fmla="*/ 3985543 h 5294491"/>
              <a:gd name="connsiteX1" fmla="*/ 853131 w 1227046"/>
              <a:gd name="connsiteY1" fmla="*/ 11289 h 5294491"/>
              <a:gd name="connsiteX2" fmla="*/ 1227046 w 1227046"/>
              <a:gd name="connsiteY2" fmla="*/ 0 h 5294491"/>
              <a:gd name="connsiteX3" fmla="*/ 10797 w 1227046"/>
              <a:gd name="connsiteY3" fmla="*/ 5294491 h 5294491"/>
              <a:gd name="connsiteX4" fmla="*/ 0 w 1227046"/>
              <a:gd name="connsiteY4" fmla="*/ 3985543 h 5294491"/>
              <a:gd name="connsiteX0" fmla="*/ 107971 w 1216249"/>
              <a:gd name="connsiteY0" fmla="*/ 3748476 h 5294491"/>
              <a:gd name="connsiteX1" fmla="*/ 842334 w 1216249"/>
              <a:gd name="connsiteY1" fmla="*/ 11289 h 5294491"/>
              <a:gd name="connsiteX2" fmla="*/ 1216249 w 1216249"/>
              <a:gd name="connsiteY2" fmla="*/ 0 h 5294491"/>
              <a:gd name="connsiteX3" fmla="*/ 0 w 1216249"/>
              <a:gd name="connsiteY3" fmla="*/ 5294491 h 5294491"/>
              <a:gd name="connsiteX4" fmla="*/ 107971 w 1216249"/>
              <a:gd name="connsiteY4" fmla="*/ 3748476 h 5294491"/>
              <a:gd name="connsiteX0" fmla="*/ 10798 w 1119076"/>
              <a:gd name="connsiteY0" fmla="*/ 3748476 h 5260625"/>
              <a:gd name="connsiteX1" fmla="*/ 745161 w 1119076"/>
              <a:gd name="connsiteY1" fmla="*/ 11289 h 5260625"/>
              <a:gd name="connsiteX2" fmla="*/ 1119076 w 1119076"/>
              <a:gd name="connsiteY2" fmla="*/ 0 h 5260625"/>
              <a:gd name="connsiteX3" fmla="*/ 0 w 1119076"/>
              <a:gd name="connsiteY3" fmla="*/ 5260625 h 5260625"/>
              <a:gd name="connsiteX4" fmla="*/ 10798 w 1119076"/>
              <a:gd name="connsiteY4" fmla="*/ 3748476 h 5260625"/>
              <a:gd name="connsiteX0" fmla="*/ 478 w 1130350"/>
              <a:gd name="connsiteY0" fmla="*/ 3093721 h 5260625"/>
              <a:gd name="connsiteX1" fmla="*/ 756435 w 1130350"/>
              <a:gd name="connsiteY1" fmla="*/ 11289 h 5260625"/>
              <a:gd name="connsiteX2" fmla="*/ 1130350 w 1130350"/>
              <a:gd name="connsiteY2" fmla="*/ 0 h 5260625"/>
              <a:gd name="connsiteX3" fmla="*/ 11274 w 1130350"/>
              <a:gd name="connsiteY3" fmla="*/ 5260625 h 5260625"/>
              <a:gd name="connsiteX4" fmla="*/ 478 w 1130350"/>
              <a:gd name="connsiteY4" fmla="*/ 3093721 h 5260625"/>
              <a:gd name="connsiteX0" fmla="*/ 21596 w 1119076"/>
              <a:gd name="connsiteY0" fmla="*/ 3545276 h 5260625"/>
              <a:gd name="connsiteX1" fmla="*/ 745161 w 1119076"/>
              <a:gd name="connsiteY1" fmla="*/ 11289 h 5260625"/>
              <a:gd name="connsiteX2" fmla="*/ 1119076 w 1119076"/>
              <a:gd name="connsiteY2" fmla="*/ 0 h 5260625"/>
              <a:gd name="connsiteX3" fmla="*/ 0 w 1119076"/>
              <a:gd name="connsiteY3" fmla="*/ 5260625 h 5260625"/>
              <a:gd name="connsiteX4" fmla="*/ 21596 w 1119076"/>
              <a:gd name="connsiteY4" fmla="*/ 3545276 h 5260625"/>
              <a:gd name="connsiteX0" fmla="*/ 21596 w 1119076"/>
              <a:gd name="connsiteY0" fmla="*/ 3545276 h 5260625"/>
              <a:gd name="connsiteX1" fmla="*/ 745161 w 1119076"/>
              <a:gd name="connsiteY1" fmla="*/ 11289 h 5260625"/>
              <a:gd name="connsiteX2" fmla="*/ 1119076 w 1119076"/>
              <a:gd name="connsiteY2" fmla="*/ 0 h 5260625"/>
              <a:gd name="connsiteX3" fmla="*/ 0 w 1119076"/>
              <a:gd name="connsiteY3" fmla="*/ 5260625 h 5260625"/>
              <a:gd name="connsiteX4" fmla="*/ 21596 w 1119076"/>
              <a:gd name="connsiteY4" fmla="*/ 3545276 h 526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076" h="5260625">
                <a:moveTo>
                  <a:pt x="21596" y="3545276"/>
                </a:moveTo>
                <a:lnTo>
                  <a:pt x="745161" y="11289"/>
                </a:lnTo>
                <a:lnTo>
                  <a:pt x="1119076" y="0"/>
                </a:lnTo>
                <a:lnTo>
                  <a:pt x="0" y="5260625"/>
                </a:lnTo>
                <a:cubicBezTo>
                  <a:pt x="3599" y="4756575"/>
                  <a:pt x="17997" y="4049326"/>
                  <a:pt x="21596" y="3545276"/>
                </a:cubicBezTo>
                <a:close/>
              </a:path>
            </a:pathLst>
          </a:custGeom>
          <a:gradFill>
            <a:gsLst>
              <a:gs pos="25000">
                <a:srgbClr val="D07758"/>
              </a:gs>
              <a:gs pos="0">
                <a:srgbClr val="E5945B"/>
              </a:gs>
              <a:gs pos="55000">
                <a:srgbClr val="A94453"/>
              </a:gs>
              <a:gs pos="83000">
                <a:srgbClr val="662849"/>
              </a:gs>
              <a:gs pos="100000">
                <a:srgbClr val="1A0B3E"/>
              </a:gs>
            </a:gsLst>
            <a:lin ang="5400000" scaled="1"/>
          </a:gradFill>
          <a:ln>
            <a:gradFill>
              <a:gsLst>
                <a:gs pos="25000">
                  <a:srgbClr val="260F40"/>
                </a:gs>
                <a:gs pos="0">
                  <a:schemeClr val="bg1">
                    <a:lumMod val="75000"/>
                  </a:schemeClr>
                </a:gs>
                <a:gs pos="55000">
                  <a:srgbClr val="7F0F17"/>
                </a:gs>
                <a:gs pos="83000">
                  <a:srgbClr val="B20A22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>
            <a:extLst>
              <a:ext uri="{FF2B5EF4-FFF2-40B4-BE49-F238E27FC236}">
                <a16:creationId xmlns:a16="http://schemas.microsoft.com/office/drawing/2014/main" id="{3C8EC42E-D1A9-479C-B8CD-F6C59444BBC8}"/>
              </a:ext>
            </a:extLst>
          </p:cNvPr>
          <p:cNvSpPr/>
          <p:nvPr/>
        </p:nvSpPr>
        <p:spPr>
          <a:xfrm>
            <a:off x="4994084" y="0"/>
            <a:ext cx="1892353" cy="6883458"/>
          </a:xfrm>
          <a:custGeom>
            <a:avLst/>
            <a:gdLst>
              <a:gd name="connsiteX0" fmla="*/ 0 w 1621418"/>
              <a:gd name="connsiteY0" fmla="*/ 5619102 h 6858000"/>
              <a:gd name="connsiteX1" fmla="*/ 1328509 w 1621418"/>
              <a:gd name="connsiteY1" fmla="*/ 0 h 6858000"/>
              <a:gd name="connsiteX2" fmla="*/ 1621418 w 1621418"/>
              <a:gd name="connsiteY2" fmla="*/ 0 h 6858000"/>
              <a:gd name="connsiteX3" fmla="*/ 0 w 1621418"/>
              <a:gd name="connsiteY3" fmla="*/ 6858000 h 6858000"/>
              <a:gd name="connsiteX4" fmla="*/ 0 w 1621418"/>
              <a:gd name="connsiteY4" fmla="*/ 5619102 h 6858000"/>
              <a:gd name="connsiteX0" fmla="*/ 0 w 2005241"/>
              <a:gd name="connsiteY0" fmla="*/ 6860880 h 6860880"/>
              <a:gd name="connsiteX1" fmla="*/ 1712332 w 2005241"/>
              <a:gd name="connsiteY1" fmla="*/ 0 h 6860880"/>
              <a:gd name="connsiteX2" fmla="*/ 2005241 w 2005241"/>
              <a:gd name="connsiteY2" fmla="*/ 0 h 6860880"/>
              <a:gd name="connsiteX3" fmla="*/ 383823 w 2005241"/>
              <a:gd name="connsiteY3" fmla="*/ 6858000 h 6860880"/>
              <a:gd name="connsiteX4" fmla="*/ 0 w 2005241"/>
              <a:gd name="connsiteY4" fmla="*/ 6860880 h 6860880"/>
              <a:gd name="connsiteX0" fmla="*/ 0 w 2005241"/>
              <a:gd name="connsiteY0" fmla="*/ 6872169 h 6872169"/>
              <a:gd name="connsiteX1" fmla="*/ 1633309 w 2005241"/>
              <a:gd name="connsiteY1" fmla="*/ 0 h 6872169"/>
              <a:gd name="connsiteX2" fmla="*/ 2005241 w 2005241"/>
              <a:gd name="connsiteY2" fmla="*/ 11289 h 6872169"/>
              <a:gd name="connsiteX3" fmla="*/ 383823 w 2005241"/>
              <a:gd name="connsiteY3" fmla="*/ 6869289 h 6872169"/>
              <a:gd name="connsiteX4" fmla="*/ 0 w 2005241"/>
              <a:gd name="connsiteY4" fmla="*/ 6872169 h 6872169"/>
              <a:gd name="connsiteX0" fmla="*/ 0 w 1948797"/>
              <a:gd name="connsiteY0" fmla="*/ 6872169 h 6872169"/>
              <a:gd name="connsiteX1" fmla="*/ 1633309 w 1948797"/>
              <a:gd name="connsiteY1" fmla="*/ 0 h 6872169"/>
              <a:gd name="connsiteX2" fmla="*/ 1948797 w 1948797"/>
              <a:gd name="connsiteY2" fmla="*/ 0 h 6872169"/>
              <a:gd name="connsiteX3" fmla="*/ 383823 w 1948797"/>
              <a:gd name="connsiteY3" fmla="*/ 6869289 h 6872169"/>
              <a:gd name="connsiteX4" fmla="*/ 0 w 1948797"/>
              <a:gd name="connsiteY4" fmla="*/ 6872169 h 6872169"/>
              <a:gd name="connsiteX0" fmla="*/ 0 w 1948797"/>
              <a:gd name="connsiteY0" fmla="*/ 6872169 h 6872169"/>
              <a:gd name="connsiteX1" fmla="*/ 1520420 w 1948797"/>
              <a:gd name="connsiteY1" fmla="*/ 0 h 6872169"/>
              <a:gd name="connsiteX2" fmla="*/ 1948797 w 1948797"/>
              <a:gd name="connsiteY2" fmla="*/ 0 h 6872169"/>
              <a:gd name="connsiteX3" fmla="*/ 383823 w 1948797"/>
              <a:gd name="connsiteY3" fmla="*/ 6869289 h 6872169"/>
              <a:gd name="connsiteX4" fmla="*/ 0 w 1948797"/>
              <a:gd name="connsiteY4" fmla="*/ 6872169 h 6872169"/>
              <a:gd name="connsiteX0" fmla="*/ 0 w 1892353"/>
              <a:gd name="connsiteY0" fmla="*/ 6883458 h 6883458"/>
              <a:gd name="connsiteX1" fmla="*/ 1520420 w 1892353"/>
              <a:gd name="connsiteY1" fmla="*/ 11289 h 6883458"/>
              <a:gd name="connsiteX2" fmla="*/ 1892353 w 1892353"/>
              <a:gd name="connsiteY2" fmla="*/ 0 h 6883458"/>
              <a:gd name="connsiteX3" fmla="*/ 383823 w 1892353"/>
              <a:gd name="connsiteY3" fmla="*/ 6880578 h 6883458"/>
              <a:gd name="connsiteX4" fmla="*/ 0 w 1892353"/>
              <a:gd name="connsiteY4" fmla="*/ 6883458 h 68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53" h="6883458">
                <a:moveTo>
                  <a:pt x="0" y="6883458"/>
                </a:moveTo>
                <a:lnTo>
                  <a:pt x="1520420" y="11289"/>
                </a:lnTo>
                <a:lnTo>
                  <a:pt x="1892353" y="0"/>
                </a:lnTo>
                <a:lnTo>
                  <a:pt x="383823" y="6880578"/>
                </a:lnTo>
                <a:lnTo>
                  <a:pt x="0" y="6883458"/>
                </a:lnTo>
                <a:close/>
              </a:path>
            </a:pathLst>
          </a:custGeom>
          <a:gradFill>
            <a:gsLst>
              <a:gs pos="25000">
                <a:srgbClr val="CE7558"/>
              </a:gs>
              <a:gs pos="0">
                <a:srgbClr val="E9995C"/>
              </a:gs>
              <a:gs pos="55000">
                <a:srgbClr val="A94453"/>
              </a:gs>
              <a:gs pos="83000">
                <a:srgbClr val="612648"/>
              </a:gs>
              <a:gs pos="100000">
                <a:srgbClr val="08043C"/>
              </a:gs>
            </a:gsLst>
            <a:lin ang="5400000" scaled="1"/>
          </a:gradFill>
          <a:ln>
            <a:gradFill>
              <a:gsLst>
                <a:gs pos="25000">
                  <a:srgbClr val="260F40"/>
                </a:gs>
                <a:gs pos="0">
                  <a:schemeClr val="bg1">
                    <a:lumMod val="75000"/>
                  </a:schemeClr>
                </a:gs>
                <a:gs pos="55000">
                  <a:srgbClr val="7F0F17"/>
                </a:gs>
                <a:gs pos="83000">
                  <a:srgbClr val="B20A22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64729" y="2164456"/>
            <a:ext cx="43058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Программа «Здоровое старение», реализуемая на базе «Пунктов здоровья» Ульяновской области, направлена на улучшение качества жизни граждан старшего поколения и инвалидов путем предоставления ежедневного профессионального контроля за состоянием здоровья.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Grp="1" noChangeAspect="1"/>
          </p:cNvPicPr>
          <p:nvPr>
            <p:ph type="pic" sz="quarter" idx="34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9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3048" y="0"/>
            <a:ext cx="12188952" cy="6858000"/>
          </a:xfrm>
          <a:solidFill>
            <a:schemeClr val="accent6">
              <a:lumMod val="20000"/>
              <a:lumOff val="80000"/>
              <a:alpha val="0"/>
            </a:schemeClr>
          </a:solidFill>
        </p:spPr>
      </p:pic>
      <p:sp>
        <p:nvSpPr>
          <p:cNvPr id="3" name="Текст 2"/>
          <p:cNvSpPr>
            <a:spLocks noGrp="1"/>
          </p:cNvSpPr>
          <p:nvPr>
            <p:ph type="body" sz="quarter" idx="39"/>
          </p:nvPr>
        </p:nvSpPr>
        <p:spPr>
          <a:solidFill>
            <a:schemeClr val="bg1">
              <a:alpha val="59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3"/>
          </p:nvPr>
        </p:nvSpPr>
        <p:spPr>
          <a:xfrm>
            <a:off x="7867194" y="1304905"/>
            <a:ext cx="2560320" cy="603504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</a:rPr>
              <a:t>74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5"/>
          </p:nvPr>
        </p:nvSpPr>
        <p:spPr>
          <a:xfrm>
            <a:off x="408631" y="2843262"/>
            <a:ext cx="2578222" cy="1371600"/>
          </a:xfrm>
        </p:spPr>
        <p:txBody>
          <a:bodyPr/>
          <a:lstStyle/>
          <a:p>
            <a:pPr marL="12700" marR="5080" lvl="0">
              <a:lnSpc>
                <a:spcPct val="100000"/>
              </a:lnSpc>
              <a:spcBef>
                <a:spcPts val="100"/>
              </a:spcBef>
            </a:pPr>
            <a:r>
              <a:rPr lang="ru-RU" sz="1500" spc="65" dirty="0">
                <a:solidFill>
                  <a:prstClr val="black"/>
                </a:solidFill>
                <a:latin typeface="Trebuchet MS"/>
                <a:cs typeface="Trebuchet MS"/>
              </a:rPr>
              <a:t>«Здоровое</a:t>
            </a:r>
            <a:r>
              <a:rPr lang="ru-RU" sz="1500" spc="-1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25" dirty="0">
                <a:solidFill>
                  <a:prstClr val="black"/>
                </a:solidFill>
                <a:latin typeface="Trebuchet MS"/>
                <a:cs typeface="Trebuchet MS"/>
              </a:rPr>
              <a:t>старение»</a:t>
            </a:r>
            <a:r>
              <a:rPr lang="ru-RU" sz="1500" spc="-10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175" dirty="0">
                <a:solidFill>
                  <a:prstClr val="black"/>
                </a:solidFill>
                <a:latin typeface="Trebuchet MS"/>
                <a:cs typeface="Trebuchet MS"/>
              </a:rPr>
              <a:t>-</a:t>
            </a:r>
            <a:r>
              <a:rPr lang="ru-RU" sz="1500" spc="-8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30" dirty="0">
                <a:solidFill>
                  <a:prstClr val="black"/>
                </a:solidFill>
                <a:latin typeface="Trebuchet MS"/>
                <a:cs typeface="Trebuchet MS"/>
              </a:rPr>
              <a:t>это</a:t>
            </a:r>
            <a:r>
              <a:rPr lang="ru-RU" sz="1500" spc="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45" dirty="0">
                <a:solidFill>
                  <a:prstClr val="black"/>
                </a:solidFill>
                <a:latin typeface="Trebuchet MS"/>
                <a:cs typeface="Trebuchet MS"/>
              </a:rPr>
              <a:t>программа </a:t>
            </a:r>
            <a:r>
              <a:rPr lang="ru-RU" sz="1500" spc="-4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50" dirty="0">
                <a:solidFill>
                  <a:prstClr val="black"/>
                </a:solidFill>
                <a:latin typeface="Trebuchet MS"/>
                <a:cs typeface="Trebuchet MS"/>
              </a:rPr>
              <a:t>которая</a:t>
            </a:r>
            <a:r>
              <a:rPr lang="ru-RU" sz="1500" spc="5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25" dirty="0">
                <a:solidFill>
                  <a:prstClr val="black"/>
                </a:solidFill>
                <a:latin typeface="Trebuchet MS"/>
                <a:cs typeface="Trebuchet MS"/>
              </a:rPr>
              <a:t>объединяет </a:t>
            </a:r>
            <a:r>
              <a:rPr lang="ru-RU" sz="1500" spc="15" dirty="0">
                <a:solidFill>
                  <a:prstClr val="black"/>
                </a:solidFill>
                <a:latin typeface="Trebuchet MS"/>
                <a:cs typeface="Trebuchet MS"/>
              </a:rPr>
              <a:t>людей, </a:t>
            </a:r>
            <a:r>
              <a:rPr lang="ru-RU" sz="1500" spc="40" dirty="0">
                <a:solidFill>
                  <a:prstClr val="black"/>
                </a:solidFill>
                <a:latin typeface="Trebuchet MS"/>
                <a:cs typeface="Trebuchet MS"/>
              </a:rPr>
              <a:t>даёт </a:t>
            </a:r>
            <a:r>
              <a:rPr lang="ru-RU" sz="1500" spc="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35" dirty="0">
                <a:solidFill>
                  <a:prstClr val="black"/>
                </a:solidFill>
                <a:latin typeface="Trebuchet MS"/>
                <a:cs typeface="Trebuchet MS"/>
              </a:rPr>
              <a:t>возможность повысить свой </a:t>
            </a:r>
            <a:r>
              <a:rPr lang="ru-RU" sz="1500" spc="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5" dirty="0">
                <a:solidFill>
                  <a:prstClr val="black"/>
                </a:solidFill>
                <a:latin typeface="Trebuchet MS"/>
                <a:cs typeface="Trebuchet MS"/>
              </a:rPr>
              <a:t>физический</a:t>
            </a:r>
            <a:r>
              <a:rPr lang="ru-RU" sz="1500" spc="-8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25" dirty="0">
                <a:solidFill>
                  <a:prstClr val="black"/>
                </a:solidFill>
                <a:latin typeface="Trebuchet MS"/>
                <a:cs typeface="Trebuchet MS"/>
              </a:rPr>
              <a:t>и</a:t>
            </a:r>
            <a:r>
              <a:rPr lang="ru-RU" sz="1500" spc="-8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45" dirty="0">
                <a:solidFill>
                  <a:prstClr val="black"/>
                </a:solidFill>
                <a:latin typeface="Trebuchet MS"/>
                <a:cs typeface="Trebuchet MS"/>
              </a:rPr>
              <a:t>духовный</a:t>
            </a:r>
            <a:r>
              <a:rPr lang="ru-RU" sz="1500" spc="-8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ru-RU" sz="1500" spc="15" dirty="0">
                <a:solidFill>
                  <a:prstClr val="black"/>
                </a:solidFill>
                <a:latin typeface="Trebuchet MS"/>
                <a:cs typeface="Trebuchet MS"/>
              </a:rPr>
              <a:t>уровень</a:t>
            </a:r>
            <a:r>
              <a:rPr lang="ru-RU" sz="1500" spc="15" dirty="0" smtClean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lang="ru-RU" sz="15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/>
          </p:nvPr>
        </p:nvSpPr>
        <p:spPr>
          <a:xfrm>
            <a:off x="3102802" y="2948934"/>
            <a:ext cx="2560320" cy="1371600"/>
          </a:xfrm>
        </p:spPr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500" spc="65" dirty="0">
                <a:solidFill>
                  <a:prstClr val="black"/>
                </a:solidFill>
                <a:latin typeface="Trebuchet MS"/>
                <a:cs typeface="Trebuchet MS"/>
              </a:rPr>
              <a:t>Пенсия – это не старость, это вторая  молодость, только с большим запасом  опыта, мудрости и любви!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7"/>
          </p:nvPr>
        </p:nvSpPr>
        <p:spPr>
          <a:xfrm>
            <a:off x="9630156" y="2842156"/>
            <a:ext cx="256032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500" spc="65" dirty="0" smtClean="0">
                <a:solidFill>
                  <a:prstClr val="black"/>
                </a:solidFill>
                <a:latin typeface="Trebuchet MS"/>
                <a:cs typeface="Trebuchet MS"/>
              </a:rPr>
              <a:t>Идеология системы активного долголетия –  жить не только долго, но и быть бодрым,  востребованным в обществе, вести активный  образ жизни. </a:t>
            </a:r>
            <a:endParaRPr lang="ru-RU" sz="1500" spc="65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768281" y="109901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46491" y="1718775"/>
            <a:ext cx="274344" cy="685859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3" name="Текст 12"/>
          <p:cNvSpPr>
            <a:spLocks noGrp="1"/>
          </p:cNvSpPr>
          <p:nvPr>
            <p:ph type="body" sz="quarter" idx="36"/>
          </p:nvPr>
        </p:nvSpPr>
        <p:spPr>
          <a:xfrm>
            <a:off x="6019216" y="2844901"/>
            <a:ext cx="2983805" cy="13688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500" spc="65" dirty="0">
                <a:solidFill>
                  <a:prstClr val="black"/>
                </a:solidFill>
                <a:latin typeface="Trebuchet MS"/>
                <a:cs typeface="Trebuchet MS"/>
              </a:rPr>
              <a:t>Государство должно помочь людям  до 65 лет сохранить здоровье и </a:t>
            </a:r>
            <a:r>
              <a:rPr lang="ru-RU" sz="1500" spc="65" dirty="0" smtClean="0">
                <a:solidFill>
                  <a:prstClr val="black"/>
                </a:solidFill>
                <a:latin typeface="Trebuchet MS"/>
                <a:cs typeface="Trebuchet MS"/>
              </a:rPr>
              <a:t>энергию, до </a:t>
            </a:r>
            <a:r>
              <a:rPr lang="ru-RU" sz="1500" spc="65" dirty="0">
                <a:solidFill>
                  <a:prstClr val="black"/>
                </a:solidFill>
                <a:latin typeface="Trebuchet MS"/>
                <a:cs typeface="Trebuchet MS"/>
              </a:rPr>
              <a:t>80 лет – участвовать в общественной жизни,  после 80 лет – обеспечить систему медицинской  и социальной помощи.</a:t>
            </a:r>
          </a:p>
          <a:p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D0B6389-2374-4677-B8BB-59410CCC32FD}"/>
              </a:ext>
            </a:extLst>
          </p:cNvPr>
          <p:cNvSpPr txBox="1">
            <a:spLocks/>
          </p:cNvSpPr>
          <p:nvPr/>
        </p:nvSpPr>
        <p:spPr>
          <a:xfrm>
            <a:off x="501476" y="-161411"/>
            <a:ext cx="11307944" cy="135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B6389-2374-4677-B8BB-59410CCC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82" y="489060"/>
            <a:ext cx="11307944" cy="135660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3" descr="Заполнитель временной шкалы ">
            <a:extLst>
              <a:ext uri="{FF2B5EF4-FFF2-40B4-BE49-F238E27FC236}">
                <a16:creationId xmlns:a16="http://schemas.microsoft.com/office/drawing/2014/main" id="{55B7DA05-BBA9-403A-A4F8-54AB693AD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837945"/>
              </p:ext>
            </p:extLst>
          </p:nvPr>
        </p:nvGraphicFramePr>
        <p:xfrm>
          <a:off x="376238" y="1884363"/>
          <a:ext cx="11380787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Надпись 13">
            <a:extLst>
              <a:ext uri="{FF2B5EF4-FFF2-40B4-BE49-F238E27FC236}">
                <a16:creationId xmlns:a16="http://schemas.microsoft.com/office/drawing/2014/main" id="{AEC0B33A-D534-FB45-853C-AF1432B8D93B}"/>
              </a:ext>
            </a:extLst>
          </p:cNvPr>
          <p:cNvSpPr txBox="1"/>
          <p:nvPr/>
        </p:nvSpPr>
        <p:spPr>
          <a:xfrm>
            <a:off x="449081" y="2210791"/>
            <a:ext cx="5969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Надпись 14">
            <a:extLst>
              <a:ext uri="{FF2B5EF4-FFF2-40B4-BE49-F238E27FC236}">
                <a16:creationId xmlns:a16="http://schemas.microsoft.com/office/drawing/2014/main" id="{1FAE4DA8-B75A-4049-9257-CD1F16CE2C46}"/>
              </a:ext>
            </a:extLst>
          </p:cNvPr>
          <p:cNvSpPr txBox="1"/>
          <p:nvPr/>
        </p:nvSpPr>
        <p:spPr>
          <a:xfrm>
            <a:off x="2789575" y="2210791"/>
            <a:ext cx="5969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7A3DFC3-AC65-444F-8AC3-179CA0BB4E2B}"/>
              </a:ext>
            </a:extLst>
          </p:cNvPr>
          <p:cNvSpPr txBox="1"/>
          <p:nvPr/>
        </p:nvSpPr>
        <p:spPr>
          <a:xfrm>
            <a:off x="5128950" y="2210791"/>
            <a:ext cx="5969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8E61885E-DB83-D941-A7EE-93BC595C6D20}"/>
              </a:ext>
            </a:extLst>
          </p:cNvPr>
          <p:cNvSpPr txBox="1"/>
          <p:nvPr/>
        </p:nvSpPr>
        <p:spPr>
          <a:xfrm>
            <a:off x="7456750" y="2210791"/>
            <a:ext cx="59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A704F061-70E1-6D4F-9B9A-A0A759A9D5FB}"/>
              </a:ext>
            </a:extLst>
          </p:cNvPr>
          <p:cNvSpPr txBox="1"/>
          <p:nvPr/>
        </p:nvSpPr>
        <p:spPr>
          <a:xfrm>
            <a:off x="9785675" y="2210791"/>
            <a:ext cx="59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FC2900-6AFB-48ED-9756-C297D5C5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t>5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370893" y="3261147"/>
            <a:ext cx="274344" cy="552106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8830562" y="-1012266"/>
            <a:ext cx="274344" cy="53982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7853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949" y="501868"/>
            <a:ext cx="4801320" cy="884238"/>
          </a:xfrm>
        </p:spPr>
        <p:txBody>
          <a:bodyPr rtlCol="0"/>
          <a:lstStyle/>
          <a:p>
            <a:pPr rtl="0"/>
            <a:r>
              <a:rPr lang="ru-RU" dirty="0"/>
              <a:t>Начало Деятельности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949" y="2165137"/>
            <a:ext cx="4646246" cy="2218585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cs typeface="Biome Light" panose="020B0303030204020804" pitchFamily="34" charset="0"/>
              </a:rPr>
              <a:t>Имея лицензию на медицинскую деятельность в 2015 году входим в Реестр поставщиков социальных услуг Ульяновской области в рамках </a:t>
            </a:r>
            <a:r>
              <a:rPr lang="ru-RU" dirty="0"/>
              <a:t>442-ФЗ «Об основах социального обслуживания граждан в Российской Федерации</a:t>
            </a:r>
            <a:r>
              <a:rPr lang="ru-RU" dirty="0" smtClean="0"/>
              <a:t>»</a:t>
            </a:r>
            <a:r>
              <a:rPr lang="ru-RU" dirty="0"/>
              <a:t>.</a:t>
            </a:r>
            <a:endParaRPr lang="ru-RU" sz="1600" dirty="0">
              <a:cs typeface="Biome Light" panose="020B0303030204020804" pitchFamily="34" charset="0"/>
            </a:endParaRP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1600" dirty="0">
                <a:cs typeface="Biome Light" panose="020B0303030204020804" pitchFamily="34" charset="0"/>
              </a:rPr>
              <a:t>Успешно реализуем комплекс услуг в форме  социального обслуживания на дому. </a:t>
            </a:r>
          </a:p>
          <a:p>
            <a:pPr marL="0" indent="0" algn="just" rtl="0">
              <a:lnSpc>
                <a:spcPct val="100000"/>
              </a:lnSpc>
              <a:buNone/>
            </a:pPr>
            <a:endParaRPr lang="ru-RU" sz="1600" dirty="0">
              <a:cs typeface="Biome Light" panose="020B03030302040208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6</a:t>
            </a:fld>
            <a:endParaRPr lang="ru-RU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r="12759"/>
          <a:stretch>
            <a:fillRect/>
          </a:stretch>
        </p:blipFill>
        <p:spPr/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605" y="-25166"/>
            <a:ext cx="27434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/>
              <a:t>Что дальше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7263" y="3924168"/>
            <a:ext cx="2377440" cy="365125"/>
          </a:xfrm>
          <a:gradFill>
            <a:gsLst>
              <a:gs pos="0">
                <a:srgbClr val="3C0100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</a:gradFill>
        </p:spPr>
        <p:txBody>
          <a:bodyPr rtlCol="0"/>
          <a:lstStyle/>
          <a:p>
            <a:pPr rtl="0"/>
            <a:r>
              <a:rPr lang="ru-RU" spc="300" dirty="0"/>
              <a:t>ПЕРСПЕКТИВА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r="20406"/>
          <a:stretch>
            <a:fillRect/>
          </a:stretch>
        </p:blipFill>
        <p:spPr>
          <a:xfrm>
            <a:off x="0" y="-9922"/>
            <a:ext cx="6096000" cy="6867922"/>
          </a:xfrm>
        </p:spPr>
      </p:pic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68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1" b="2171"/>
          <a:stretch>
            <a:fillRect/>
          </a:stretch>
        </p:blipFill>
        <p:spPr>
          <a:xfrm>
            <a:off x="3576218" y="925416"/>
            <a:ext cx="8621878" cy="5932583"/>
          </a:xfrm>
          <a:solidFill>
            <a:schemeClr val="bg2">
              <a:lumMod val="75000"/>
              <a:alpha val="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381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687" y="-171577"/>
            <a:ext cx="7549896" cy="1325563"/>
          </a:xfrm>
        </p:spPr>
        <p:txBody>
          <a:bodyPr rtlCol="0"/>
          <a:lstStyle/>
          <a:p>
            <a:pPr rtl="0"/>
            <a:r>
              <a:rPr lang="ru-RU" dirty="0"/>
              <a:t>Программа </a:t>
            </a:r>
            <a:r>
              <a:rPr lang="ru-RU" dirty="0" smtClean="0"/>
              <a:t>«Здоровое старение» в «Пунктах </a:t>
            </a:r>
            <a:r>
              <a:rPr lang="ru-RU" dirty="0"/>
              <a:t>ЗДОРОВЬЯ»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00292"/>
            <a:ext cx="3955054" cy="449966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rtl="0"/>
            <a:r>
              <a:rPr lang="ru-RU" sz="2900" dirty="0"/>
              <a:t>Сохранение здоровья пожилого населения</a:t>
            </a:r>
          </a:p>
          <a:p>
            <a:pPr rtl="0"/>
            <a:endParaRPr lang="ru-RU" sz="2900" dirty="0"/>
          </a:p>
          <a:p>
            <a:pPr rtl="0"/>
            <a:r>
              <a:rPr lang="ru-RU" sz="2900" noProof="1"/>
              <a:t>Привлечение медицинской, социальной и психологической помощи</a:t>
            </a:r>
          </a:p>
          <a:p>
            <a:pPr rtl="0"/>
            <a:endParaRPr lang="ru-RU" sz="2900" noProof="1"/>
          </a:p>
          <a:p>
            <a:pPr rtl="0"/>
            <a:r>
              <a:rPr lang="ru-RU" sz="2900" noProof="1"/>
              <a:t>Бесплатная социальнное обслуживание </a:t>
            </a:r>
          </a:p>
          <a:p>
            <a:pPr rtl="0"/>
            <a:endParaRPr lang="ru-RU" sz="2900" noProof="1"/>
          </a:p>
          <a:p>
            <a:pPr rtl="0"/>
            <a:r>
              <a:rPr lang="ru-RU" sz="2900" noProof="1" smtClean="0"/>
              <a:t>Стимулирование </a:t>
            </a:r>
            <a:r>
              <a:rPr lang="ru-RU" sz="2900" noProof="1"/>
              <a:t>благополучателей – карта «Пятерочка»</a:t>
            </a:r>
          </a:p>
          <a:p>
            <a:pPr rtl="0"/>
            <a:endParaRPr lang="ru-RU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D83DE42-6E97-4DE6-8CAE-71A0C95E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445" y="1043825"/>
            <a:ext cx="4114800" cy="365125"/>
          </a:xfrm>
        </p:spPr>
        <p:txBody>
          <a:bodyPr rtlCol="0"/>
          <a:lstStyle/>
          <a:p>
            <a:pPr rtl="0"/>
            <a:r>
              <a:rPr lang="ru-RU" dirty="0"/>
              <a:t>Полустационарная форма социального обслуживания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E00243C5-63A8-41FD-AC5F-B82F3BE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292748" y="3292748"/>
            <a:ext cx="6858000" cy="2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2" cy="6858000"/>
            <a:chOff x="1413149" y="918064"/>
            <a:chExt cx="11631428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1413150" y="918064"/>
              <a:ext cx="11631427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3149" y="4826674"/>
              <a:ext cx="11631427" cy="2949389"/>
            </a:xfrm>
            <a:custGeom>
              <a:avLst/>
              <a:gdLst/>
              <a:ahLst/>
              <a:cxnLst/>
              <a:rect l="l" t="t" r="r" b="b"/>
              <a:pathLst>
                <a:path w="12192000" h="3522345">
                  <a:moveTo>
                    <a:pt x="0" y="0"/>
                  </a:moveTo>
                  <a:lnTo>
                    <a:pt x="12192000" y="0"/>
                  </a:lnTo>
                  <a:lnTo>
                    <a:pt x="12192000" y="3522065"/>
                  </a:lnTo>
                  <a:lnTo>
                    <a:pt x="0" y="3522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431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92303" y="4062847"/>
            <a:ext cx="35951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Программа  направлена  на максимально широкий  охват граждан старшего  поколения, сохранивших  потребность в общении,  потребность в реализации  творческих планов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и в непрерывном  образовании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39672" y="4062847"/>
            <a:ext cx="3112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+mj-lt"/>
              </a:rPr>
              <a:t>Программа  направлена  на максимально широкий  охват граждан старшего  поколения, сохранивших  потребность в общении,  потребность в реализации  творческих планов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+mj-lt"/>
              </a:rPr>
              <a:t>и в непрерывном  образовании</a:t>
            </a:r>
            <a:endParaRPr lang="ru-RU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27144" y="4090642"/>
            <a:ext cx="3425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  <a:latin typeface="+mj-lt"/>
              </a:rPr>
              <a:t>Возможность более активно участвовать  </a:t>
            </a:r>
            <a:r>
              <a:rPr lang="ru-RU" dirty="0" smtClean="0">
                <a:solidFill>
                  <a:prstClr val="white"/>
                </a:solidFill>
                <a:latin typeface="+mj-lt"/>
              </a:rPr>
              <a:t>в </a:t>
            </a:r>
            <a:r>
              <a:rPr lang="ru-RU" dirty="0">
                <a:solidFill>
                  <a:prstClr val="white"/>
                </a:solidFill>
                <a:latin typeface="+mj-lt"/>
              </a:rPr>
              <a:t>культурных,  образовательных,  физкультурных,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+mj-lt"/>
              </a:rPr>
              <a:t>оздоровительных и других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+mj-lt"/>
              </a:rPr>
              <a:t>мероприятиях. Активный  образ жизни должен стать  трендом для старшего  поколения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19100" y="3292747"/>
            <a:ext cx="6858000" cy="2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ьзовательские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661986_LW_V2" id="{B6927C32-F217-4A97-8FE2-D3A934AFA979}" vid="{8AAB886A-F653-1948-BBB7-F7B1A419C211}"/>
    </a:ext>
  </a:extLst>
</a:theme>
</file>

<file path=ppt/theme/theme2.xml><?xml version="1.0" encoding="utf-8"?>
<a:theme xmlns:a="http://schemas.openxmlformats.org/drawingml/2006/main" name="2_Тема Office">
  <a:themeElements>
    <a:clrScheme name="Custom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873"/>
      </a:accent1>
      <a:accent2>
        <a:srgbClr val="03658C"/>
      </a:accent2>
      <a:accent3>
        <a:srgbClr val="0388A6"/>
      </a:accent3>
      <a:accent4>
        <a:srgbClr val="04ADBF"/>
      </a:accent4>
      <a:accent5>
        <a:srgbClr val="5B9BD5"/>
      </a:accent5>
      <a:accent6>
        <a:srgbClr val="04D9D9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 pitch deck_Win32_JB_v2" id="{0A08F99B-73B1-4377-A04A-CCDBBDCD25D8}" vid="{5CED1285-8ECB-4128-A72E-4C5B72C5D497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E4EAC9-33DC-4CF0-BA31-C98F61CE4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2A8ED-1331-4C1D-8649-743D7BE164D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A06775-4FD5-4278-BDCC-E6FF131E9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675</Words>
  <Application>Microsoft Office PowerPoint</Application>
  <PresentationFormat>Широкоэкранный</PresentationFormat>
  <Paragraphs>166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Biome Light</vt:lpstr>
      <vt:lpstr>Calibri</vt:lpstr>
      <vt:lpstr>Calibri Light</vt:lpstr>
      <vt:lpstr>Source Sans Pro</vt:lpstr>
      <vt:lpstr>Source Sans Pro ExtraLight</vt:lpstr>
      <vt:lpstr>Times New Roman</vt:lpstr>
      <vt:lpstr>Trebuchet MS</vt:lpstr>
      <vt:lpstr>Wingdings</vt:lpstr>
      <vt:lpstr>Пользовательские</vt:lpstr>
      <vt:lpstr>2_Тема Office</vt:lpstr>
      <vt:lpstr>«Здоровое старение»</vt:lpstr>
      <vt:lpstr>О НАС</vt:lpstr>
      <vt:lpstr>Презентация PowerPoint</vt:lpstr>
      <vt:lpstr>Презентация PowerPoint</vt:lpstr>
      <vt:lpstr>Нормативная правовая база</vt:lpstr>
      <vt:lpstr>Начало Деятельности </vt:lpstr>
      <vt:lpstr>Что дальше</vt:lpstr>
      <vt:lpstr>Программа «Здоровое старение» в «Пунктах ЗДОРОВЬЯ»</vt:lpstr>
      <vt:lpstr>Презентация PowerPoint</vt:lpstr>
      <vt:lpstr>Структура отделений  социального обслуживания </vt:lpstr>
      <vt:lpstr>Рост полустационарное социальное обслуживание</vt:lpstr>
      <vt:lpstr>Презентация PowerPoint</vt:lpstr>
      <vt:lpstr>Презентация PowerPoint</vt:lpstr>
      <vt:lpstr>Руководство к действию </vt:lpstr>
      <vt:lpstr>Взаимодействие с получателем услуг</vt:lpstr>
      <vt:lpstr>ПОЛОЖИТЕЛЬНЫЕ ЭФФЕКТЫ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2020-08-19T22:58:34Z</dcterms:created>
  <dcterms:modified xsi:type="dcterms:W3CDTF">2024-07-17T11:25:33Z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