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8288000" cy="10287000"/>
  <p:notesSz cx="6858000" cy="9144000"/>
  <p:embeddedFontLst>
    <p:embeddedFont>
      <p:font typeface="Kavivanar" charset="1" panose="02000503000000000000"/>
      <p:regular r:id="rId20"/>
    </p:embeddedFont>
    <p:embeddedFont>
      <p:font typeface="Open Sans Bold" charset="1" panose="020B0806030504020204"/>
      <p:regular r:id="rId21"/>
    </p:embeddedFont>
    <p:embeddedFont>
      <p:font typeface="Open Sans" charset="1" panose="020B0606030504020204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16.png" Type="http://schemas.openxmlformats.org/officeDocument/2006/relationships/image"/><Relationship Id="rId18" Target="../media/image17.svg" Type="http://schemas.openxmlformats.org/officeDocument/2006/relationships/image"/><Relationship Id="rId19" Target="../media/image18.png" Type="http://schemas.openxmlformats.org/officeDocument/2006/relationships/image"/><Relationship Id="rId2" Target="../media/image1.png" Type="http://schemas.openxmlformats.org/officeDocument/2006/relationships/image"/><Relationship Id="rId20" Target="../media/image19.sv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2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53.jpeg" Type="http://schemas.openxmlformats.org/officeDocument/2006/relationships/image"/><Relationship Id="rId14" Target="../media/image54.jpeg" Type="http://schemas.openxmlformats.org/officeDocument/2006/relationships/image"/><Relationship Id="rId15" Target="../media/image55.png" Type="http://schemas.openxmlformats.org/officeDocument/2006/relationships/image"/><Relationship Id="rId16" Target="../media/image56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20.png" Type="http://schemas.openxmlformats.org/officeDocument/2006/relationships/image"/><Relationship Id="rId8" Target="../media/image21.svg" Type="http://schemas.openxmlformats.org/officeDocument/2006/relationships/image"/><Relationship Id="rId9" Target="../media/image51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Relationship Id="rId3" Target="../media/image23.svg" Type="http://schemas.openxmlformats.org/officeDocument/2006/relationships/image"/><Relationship Id="rId4" Target="../media/image57.jpeg" Type="http://schemas.openxmlformats.org/officeDocument/2006/relationships/image"/><Relationship Id="rId5" Target="../media/image58.jpeg" Type="http://schemas.openxmlformats.org/officeDocument/2006/relationships/image"/><Relationship Id="rId6" Target="../media/image59.jpeg" Type="http://schemas.openxmlformats.org/officeDocument/2006/relationships/image"/><Relationship Id="rId7" Target="../media/image60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1.png" Type="http://schemas.openxmlformats.org/officeDocument/2006/relationships/image"/><Relationship Id="rId3" Target="../media/image62.svg" Type="http://schemas.openxmlformats.org/officeDocument/2006/relationships/image"/><Relationship Id="rId4" Target="../media/image63.png" Type="http://schemas.openxmlformats.org/officeDocument/2006/relationships/image"/><Relationship Id="rId5" Target="../media/image64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5.png" Type="http://schemas.openxmlformats.org/officeDocument/2006/relationships/image"/><Relationship Id="rId3" Target="../media/image66.jpeg" Type="http://schemas.openxmlformats.org/officeDocument/2006/relationships/image"/><Relationship Id="rId4" Target="../media/image67.jpeg" Type="http://schemas.openxmlformats.org/officeDocument/2006/relationships/image"/><Relationship Id="rId5" Target="../media/image68.jpeg" Type="http://schemas.openxmlformats.org/officeDocument/2006/relationships/image"/><Relationship Id="rId6" Target="https://vk.com/wall-19185881_24697" TargetMode="External" Type="http://schemas.openxmlformats.org/officeDocument/2006/relationships/hyperlink"/><Relationship Id="rId7" Target="https://t.me/runningclubmanzherok" TargetMode="External" Type="http://schemas.openxmlformats.org/officeDocument/2006/relationships/hyperlink"/><Relationship Id="rId8" Target="https://t.me/+e7IZA_viCd4yZWNi" TargetMode="External" Type="http://schemas.openxmlformats.org/officeDocument/2006/relationships/hyperlink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45.png" Type="http://schemas.openxmlformats.org/officeDocument/2006/relationships/image"/><Relationship Id="rId12" Target="../media/image46.svg" Type="http://schemas.openxmlformats.org/officeDocument/2006/relationships/image"/><Relationship Id="rId13" Target="../media/image31.png" Type="http://schemas.openxmlformats.org/officeDocument/2006/relationships/image"/><Relationship Id="rId14" Target="../media/image32.svg" Type="http://schemas.openxmlformats.org/officeDocument/2006/relationships/image"/><Relationship Id="rId15" Target="../media/image69.png" Type="http://schemas.openxmlformats.org/officeDocument/2006/relationships/image"/><Relationship Id="rId16" Target="../media/image70.svg" Type="http://schemas.openxmlformats.org/officeDocument/2006/relationships/image"/><Relationship Id="rId17" Target="../media/image22.png" Type="http://schemas.openxmlformats.org/officeDocument/2006/relationships/image"/><Relationship Id="rId18" Target="../media/image23.svg" Type="http://schemas.openxmlformats.org/officeDocument/2006/relationships/image"/><Relationship Id="rId19" Target="../media/image71.jpe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5.svg" Type="http://schemas.openxmlformats.org/officeDocument/2006/relationships/image"/><Relationship Id="rId11" Target="../media/image4.png" Type="http://schemas.openxmlformats.org/officeDocument/2006/relationships/image"/><Relationship Id="rId12" Target="../media/image5.svg" Type="http://schemas.openxmlformats.org/officeDocument/2006/relationships/image"/><Relationship Id="rId13" Target="../media/image26.png" Type="http://schemas.openxmlformats.org/officeDocument/2006/relationships/image"/><Relationship Id="rId2" Target="../media/image1.png" Type="http://schemas.openxmlformats.org/officeDocument/2006/relationships/image"/><Relationship Id="rId3" Target="../media/image20.png" Type="http://schemas.openxmlformats.org/officeDocument/2006/relationships/image"/><Relationship Id="rId4" Target="../media/image21.sv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Relationship Id="rId7" Target="../media/image22.png" Type="http://schemas.openxmlformats.org/officeDocument/2006/relationships/image"/><Relationship Id="rId8" Target="../media/image23.svg" Type="http://schemas.openxmlformats.org/officeDocument/2006/relationships/image"/><Relationship Id="rId9" Target="../media/image2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6.png" Type="http://schemas.openxmlformats.org/officeDocument/2006/relationships/image"/><Relationship Id="rId12" Target="../media/image17.svg" Type="http://schemas.openxmlformats.org/officeDocument/2006/relationships/image"/><Relationship Id="rId13" Target="../media/image27.png" Type="http://schemas.openxmlformats.org/officeDocument/2006/relationships/image"/><Relationship Id="rId14" Target="../media/image28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.svg" Type="http://schemas.openxmlformats.org/officeDocument/2006/relationships/image"/><Relationship Id="rId11" Target="../media/image4.png" Type="http://schemas.openxmlformats.org/officeDocument/2006/relationships/image"/><Relationship Id="rId12" Target="../media/image5.svg" Type="http://schemas.openxmlformats.org/officeDocument/2006/relationships/image"/><Relationship Id="rId13" Target="../media/image20.png" Type="http://schemas.openxmlformats.org/officeDocument/2006/relationships/image"/><Relationship Id="rId14" Target="../media/image21.svg" Type="http://schemas.openxmlformats.org/officeDocument/2006/relationships/image"/><Relationship Id="rId2" Target="../media/image1.png" Type="http://schemas.openxmlformats.org/officeDocument/2006/relationships/image"/><Relationship Id="rId3" Target="../media/image29.png" Type="http://schemas.openxmlformats.org/officeDocument/2006/relationships/image"/><Relationship Id="rId4" Target="../media/image30.svg" Type="http://schemas.openxmlformats.org/officeDocument/2006/relationships/image"/><Relationship Id="rId5" Target="../media/image31.png" Type="http://schemas.openxmlformats.org/officeDocument/2006/relationships/image"/><Relationship Id="rId6" Target="../media/image32.svg" Type="http://schemas.openxmlformats.org/officeDocument/2006/relationships/image"/><Relationship Id="rId7" Target="../media/image33.png" Type="http://schemas.openxmlformats.org/officeDocument/2006/relationships/image"/><Relationship Id="rId8" Target="../media/image34.svg" Type="http://schemas.openxmlformats.org/officeDocument/2006/relationships/image"/><Relationship Id="rId9" Target="../media/image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svg" Type="http://schemas.openxmlformats.org/officeDocument/2006/relationships/image"/><Relationship Id="rId11" Target="../media/image35.jpeg" Type="http://schemas.openxmlformats.org/officeDocument/2006/relationships/image"/><Relationship Id="rId12" Target="../media/image36.png" Type="http://schemas.openxmlformats.org/officeDocument/2006/relationships/image"/><Relationship Id="rId13" Target="../media/image37.svg" Type="http://schemas.openxmlformats.org/officeDocument/2006/relationships/image"/><Relationship Id="rId14" Target="../media/image38.jpeg" Type="http://schemas.openxmlformats.org/officeDocument/2006/relationships/image"/><Relationship Id="rId15" Target="../media/image39.jpe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20.png" Type="http://schemas.openxmlformats.org/officeDocument/2006/relationships/image"/><Relationship Id="rId8" Target="../media/image21.svg" Type="http://schemas.openxmlformats.org/officeDocument/2006/relationships/image"/><Relationship Id="rId9" Target="../media/image6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1.svg" Type="http://schemas.openxmlformats.org/officeDocument/2006/relationships/image"/><Relationship Id="rId11" Target="../media/image42.png" Type="http://schemas.openxmlformats.org/officeDocument/2006/relationships/image"/><Relationship Id="rId12" Target="../media/image43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20.png" Type="http://schemas.openxmlformats.org/officeDocument/2006/relationships/image"/><Relationship Id="rId8" Target="../media/image21.svg" Type="http://schemas.openxmlformats.org/officeDocument/2006/relationships/image"/><Relationship Id="rId9" Target="../media/image40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.png" Type="http://schemas.openxmlformats.org/officeDocument/2006/relationships/image"/><Relationship Id="rId11" Target="../media/image9.svg" Type="http://schemas.openxmlformats.org/officeDocument/2006/relationships/image"/><Relationship Id="rId12" Target="../media/image45.png" Type="http://schemas.openxmlformats.org/officeDocument/2006/relationships/image"/><Relationship Id="rId13" Target="../media/image46.svg" Type="http://schemas.openxmlformats.org/officeDocument/2006/relationships/image"/><Relationship Id="rId2" Target="../media/image1.png" Type="http://schemas.openxmlformats.org/officeDocument/2006/relationships/image"/><Relationship Id="rId3" Target="../media/image44.jpeg" Type="http://schemas.openxmlformats.org/officeDocument/2006/relationships/image"/><Relationship Id="rId4" Target="../media/image2.png" Type="http://schemas.openxmlformats.org/officeDocument/2006/relationships/image"/><Relationship Id="rId5" Target="../media/image3.svg" Type="http://schemas.openxmlformats.org/officeDocument/2006/relationships/image"/><Relationship Id="rId6" Target="../media/image4.png" Type="http://schemas.openxmlformats.org/officeDocument/2006/relationships/image"/><Relationship Id="rId7" Target="../media/image5.svg" Type="http://schemas.openxmlformats.org/officeDocument/2006/relationships/image"/><Relationship Id="rId8" Target="../media/image6.png" Type="http://schemas.openxmlformats.org/officeDocument/2006/relationships/image"/><Relationship Id="rId9" Target="../media/image7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svg" Type="http://schemas.openxmlformats.org/officeDocument/2006/relationships/image"/><Relationship Id="rId11" Target="../media/image22.png" Type="http://schemas.openxmlformats.org/officeDocument/2006/relationships/image"/><Relationship Id="rId12" Target="../media/image23.svg" Type="http://schemas.openxmlformats.org/officeDocument/2006/relationships/image"/><Relationship Id="rId2" Target="../media/image1.png" Type="http://schemas.openxmlformats.org/officeDocument/2006/relationships/image"/><Relationship Id="rId3" Target="../media/image47.png" Type="http://schemas.openxmlformats.org/officeDocument/2006/relationships/image"/><Relationship Id="rId4" Target="../media/image48.sv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Relationship Id="rId7" Target="../media/image4.png" Type="http://schemas.openxmlformats.org/officeDocument/2006/relationships/image"/><Relationship Id="rId8" Target="../media/image5.svg" Type="http://schemas.openxmlformats.org/officeDocument/2006/relationships/image"/><Relationship Id="rId9" Target="../media/image20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svg" Type="http://schemas.openxmlformats.org/officeDocument/2006/relationships/image"/><Relationship Id="rId11" Target="../media/image8.png" Type="http://schemas.openxmlformats.org/officeDocument/2006/relationships/image"/><Relationship Id="rId12" Target="../media/image9.svg" Type="http://schemas.openxmlformats.org/officeDocument/2006/relationships/image"/><Relationship Id="rId13" Target="../media/image20.png" Type="http://schemas.openxmlformats.org/officeDocument/2006/relationships/image"/><Relationship Id="rId14" Target="../media/image21.svg" Type="http://schemas.openxmlformats.org/officeDocument/2006/relationships/image"/><Relationship Id="rId2" Target="../media/image1.png" Type="http://schemas.openxmlformats.org/officeDocument/2006/relationships/image"/><Relationship Id="rId3" Target="../media/image49.png" Type="http://schemas.openxmlformats.org/officeDocument/2006/relationships/image"/><Relationship Id="rId4" Target="../media/image50.sv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Relationship Id="rId7" Target="../media/image4.png" Type="http://schemas.openxmlformats.org/officeDocument/2006/relationships/image"/><Relationship Id="rId8" Target="../media/image5.svg" Type="http://schemas.openxmlformats.org/officeDocument/2006/relationships/image"/><Relationship Id="rId9" Target="../media/image6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89912" y="2302731"/>
            <a:ext cx="10870609" cy="1981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661"/>
              </a:lnSpc>
            </a:pPr>
            <a:r>
              <a:rPr lang="en-US" sz="13051">
                <a:solidFill>
                  <a:srgbClr val="F39F9D"/>
                </a:solidFill>
                <a:latin typeface="Kavivanar"/>
                <a:ea typeface="Kavivanar"/>
                <a:cs typeface="Kavivanar"/>
                <a:sym typeface="Kavivanar"/>
              </a:rPr>
              <a:t>Zumba - mama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7185677" y="7409371"/>
            <a:ext cx="2071893" cy="2877629"/>
          </a:xfrm>
          <a:custGeom>
            <a:avLst/>
            <a:gdLst/>
            <a:ahLst/>
            <a:cxnLst/>
            <a:rect r="r" b="b" t="t" l="l"/>
            <a:pathLst>
              <a:path h="2877629" w="2071893">
                <a:moveTo>
                  <a:pt x="0" y="0"/>
                </a:moveTo>
                <a:lnTo>
                  <a:pt x="2071893" y="0"/>
                </a:lnTo>
                <a:lnTo>
                  <a:pt x="2071893" y="2877629"/>
                </a:lnTo>
                <a:lnTo>
                  <a:pt x="0" y="28776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343223">
            <a:off x="2095872" y="8326762"/>
            <a:ext cx="1868532" cy="2494399"/>
          </a:xfrm>
          <a:custGeom>
            <a:avLst/>
            <a:gdLst/>
            <a:ahLst/>
            <a:cxnLst/>
            <a:rect r="r" b="b" t="t" l="l"/>
            <a:pathLst>
              <a:path h="2494399" w="1868532">
                <a:moveTo>
                  <a:pt x="0" y="0"/>
                </a:moveTo>
                <a:lnTo>
                  <a:pt x="1868531" y="0"/>
                </a:lnTo>
                <a:lnTo>
                  <a:pt x="1868531" y="2494399"/>
                </a:lnTo>
                <a:lnTo>
                  <a:pt x="0" y="24943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343223">
            <a:off x="-526332" y="8326762"/>
            <a:ext cx="1868532" cy="2494399"/>
          </a:xfrm>
          <a:custGeom>
            <a:avLst/>
            <a:gdLst/>
            <a:ahLst/>
            <a:cxnLst/>
            <a:rect r="r" b="b" t="t" l="l"/>
            <a:pathLst>
              <a:path h="2494399" w="1868532">
                <a:moveTo>
                  <a:pt x="0" y="0"/>
                </a:moveTo>
                <a:lnTo>
                  <a:pt x="1868532" y="0"/>
                </a:lnTo>
                <a:lnTo>
                  <a:pt x="1868532" y="2494399"/>
                </a:lnTo>
                <a:lnTo>
                  <a:pt x="0" y="24943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343223">
            <a:off x="7615293" y="8326762"/>
            <a:ext cx="1868532" cy="2494399"/>
          </a:xfrm>
          <a:custGeom>
            <a:avLst/>
            <a:gdLst/>
            <a:ahLst/>
            <a:cxnLst/>
            <a:rect r="r" b="b" t="t" l="l"/>
            <a:pathLst>
              <a:path h="2494399" w="1868532">
                <a:moveTo>
                  <a:pt x="0" y="0"/>
                </a:moveTo>
                <a:lnTo>
                  <a:pt x="1868532" y="0"/>
                </a:lnTo>
                <a:lnTo>
                  <a:pt x="1868532" y="2494399"/>
                </a:lnTo>
                <a:lnTo>
                  <a:pt x="0" y="24943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343223">
            <a:off x="12982315" y="8326762"/>
            <a:ext cx="1868532" cy="2494399"/>
          </a:xfrm>
          <a:custGeom>
            <a:avLst/>
            <a:gdLst/>
            <a:ahLst/>
            <a:cxnLst/>
            <a:rect r="r" b="b" t="t" l="l"/>
            <a:pathLst>
              <a:path h="2494399" w="1868532">
                <a:moveTo>
                  <a:pt x="0" y="0"/>
                </a:moveTo>
                <a:lnTo>
                  <a:pt x="1868532" y="0"/>
                </a:lnTo>
                <a:lnTo>
                  <a:pt x="1868532" y="2494399"/>
                </a:lnTo>
                <a:lnTo>
                  <a:pt x="0" y="24943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1783618">
            <a:off x="3525632" y="8730773"/>
            <a:ext cx="1868532" cy="2494399"/>
          </a:xfrm>
          <a:custGeom>
            <a:avLst/>
            <a:gdLst/>
            <a:ahLst/>
            <a:cxnLst/>
            <a:rect r="r" b="b" t="t" l="l"/>
            <a:pathLst>
              <a:path h="2494399" w="1868532">
                <a:moveTo>
                  <a:pt x="1868532" y="0"/>
                </a:moveTo>
                <a:lnTo>
                  <a:pt x="0" y="0"/>
                </a:lnTo>
                <a:lnTo>
                  <a:pt x="0" y="2494399"/>
                </a:lnTo>
                <a:lnTo>
                  <a:pt x="1868532" y="2494399"/>
                </a:lnTo>
                <a:lnTo>
                  <a:pt x="186853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1783618">
            <a:off x="766880" y="8730773"/>
            <a:ext cx="1868532" cy="2494399"/>
          </a:xfrm>
          <a:custGeom>
            <a:avLst/>
            <a:gdLst/>
            <a:ahLst/>
            <a:cxnLst/>
            <a:rect r="r" b="b" t="t" l="l"/>
            <a:pathLst>
              <a:path h="2494399" w="1868532">
                <a:moveTo>
                  <a:pt x="1868531" y="0"/>
                </a:moveTo>
                <a:lnTo>
                  <a:pt x="0" y="0"/>
                </a:lnTo>
                <a:lnTo>
                  <a:pt x="0" y="2494399"/>
                </a:lnTo>
                <a:lnTo>
                  <a:pt x="1868531" y="2494399"/>
                </a:lnTo>
                <a:lnTo>
                  <a:pt x="186853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1783618">
            <a:off x="9045054" y="9039800"/>
            <a:ext cx="1868532" cy="2494399"/>
          </a:xfrm>
          <a:custGeom>
            <a:avLst/>
            <a:gdLst/>
            <a:ahLst/>
            <a:cxnLst/>
            <a:rect r="r" b="b" t="t" l="l"/>
            <a:pathLst>
              <a:path h="2494399" w="1868532">
                <a:moveTo>
                  <a:pt x="1868532" y="0"/>
                </a:moveTo>
                <a:lnTo>
                  <a:pt x="0" y="0"/>
                </a:lnTo>
                <a:lnTo>
                  <a:pt x="0" y="2494400"/>
                </a:lnTo>
                <a:lnTo>
                  <a:pt x="1868532" y="2494400"/>
                </a:lnTo>
                <a:lnTo>
                  <a:pt x="186853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false" rot="1783618">
            <a:off x="14412076" y="9039800"/>
            <a:ext cx="1868532" cy="2494399"/>
          </a:xfrm>
          <a:custGeom>
            <a:avLst/>
            <a:gdLst/>
            <a:ahLst/>
            <a:cxnLst/>
            <a:rect r="r" b="b" t="t" l="l"/>
            <a:pathLst>
              <a:path h="2494399" w="1868532">
                <a:moveTo>
                  <a:pt x="1868532" y="0"/>
                </a:moveTo>
                <a:lnTo>
                  <a:pt x="0" y="0"/>
                </a:lnTo>
                <a:lnTo>
                  <a:pt x="0" y="2494400"/>
                </a:lnTo>
                <a:lnTo>
                  <a:pt x="1868532" y="2494400"/>
                </a:lnTo>
                <a:lnTo>
                  <a:pt x="186853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false" rot="1783618">
            <a:off x="6285014" y="8538989"/>
            <a:ext cx="1868532" cy="2494399"/>
          </a:xfrm>
          <a:custGeom>
            <a:avLst/>
            <a:gdLst/>
            <a:ahLst/>
            <a:cxnLst/>
            <a:rect r="r" b="b" t="t" l="l"/>
            <a:pathLst>
              <a:path h="2494399" w="1868532">
                <a:moveTo>
                  <a:pt x="1868532" y="0"/>
                </a:moveTo>
                <a:lnTo>
                  <a:pt x="0" y="0"/>
                </a:lnTo>
                <a:lnTo>
                  <a:pt x="0" y="2494399"/>
                </a:lnTo>
                <a:lnTo>
                  <a:pt x="1868532" y="2494399"/>
                </a:lnTo>
                <a:lnTo>
                  <a:pt x="186853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true" flipV="false" rot="1783618">
            <a:off x="11804436" y="8538989"/>
            <a:ext cx="1868532" cy="2494399"/>
          </a:xfrm>
          <a:custGeom>
            <a:avLst/>
            <a:gdLst/>
            <a:ahLst/>
            <a:cxnLst/>
            <a:rect r="r" b="b" t="t" l="l"/>
            <a:pathLst>
              <a:path h="2494399" w="1868532">
                <a:moveTo>
                  <a:pt x="1868532" y="0"/>
                </a:moveTo>
                <a:lnTo>
                  <a:pt x="0" y="0"/>
                </a:lnTo>
                <a:lnTo>
                  <a:pt x="0" y="2494399"/>
                </a:lnTo>
                <a:lnTo>
                  <a:pt x="1868532" y="2494399"/>
                </a:lnTo>
                <a:lnTo>
                  <a:pt x="186853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true" flipV="false" rot="1783618">
            <a:off x="17171458" y="8538989"/>
            <a:ext cx="1868532" cy="2494399"/>
          </a:xfrm>
          <a:custGeom>
            <a:avLst/>
            <a:gdLst/>
            <a:ahLst/>
            <a:cxnLst/>
            <a:rect r="r" b="b" t="t" l="l"/>
            <a:pathLst>
              <a:path h="2494399" w="1868532">
                <a:moveTo>
                  <a:pt x="1868532" y="0"/>
                </a:moveTo>
                <a:lnTo>
                  <a:pt x="0" y="0"/>
                </a:lnTo>
                <a:lnTo>
                  <a:pt x="0" y="2494399"/>
                </a:lnTo>
                <a:lnTo>
                  <a:pt x="1868532" y="2494399"/>
                </a:lnTo>
                <a:lnTo>
                  <a:pt x="186853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299857">
            <a:off x="4855254" y="8316497"/>
            <a:ext cx="1868532" cy="2494399"/>
          </a:xfrm>
          <a:custGeom>
            <a:avLst/>
            <a:gdLst/>
            <a:ahLst/>
            <a:cxnLst/>
            <a:rect r="r" b="b" t="t" l="l"/>
            <a:pathLst>
              <a:path h="2494399" w="1868532">
                <a:moveTo>
                  <a:pt x="0" y="0"/>
                </a:moveTo>
                <a:lnTo>
                  <a:pt x="1868531" y="0"/>
                </a:lnTo>
                <a:lnTo>
                  <a:pt x="1868531" y="2494399"/>
                </a:lnTo>
                <a:lnTo>
                  <a:pt x="0" y="24943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6120618" y="7864485"/>
            <a:ext cx="1416528" cy="1967401"/>
          </a:xfrm>
          <a:custGeom>
            <a:avLst/>
            <a:gdLst/>
            <a:ahLst/>
            <a:cxnLst/>
            <a:rect r="r" b="b" t="t" l="l"/>
            <a:pathLst>
              <a:path h="1967401" w="1416528">
                <a:moveTo>
                  <a:pt x="0" y="0"/>
                </a:moveTo>
                <a:lnTo>
                  <a:pt x="1416529" y="0"/>
                </a:lnTo>
                <a:lnTo>
                  <a:pt x="1416529" y="1967401"/>
                </a:lnTo>
                <a:lnTo>
                  <a:pt x="0" y="19674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299857">
            <a:off x="10374675" y="8316497"/>
            <a:ext cx="1868532" cy="2494399"/>
          </a:xfrm>
          <a:custGeom>
            <a:avLst/>
            <a:gdLst/>
            <a:ahLst/>
            <a:cxnLst/>
            <a:rect r="r" b="b" t="t" l="l"/>
            <a:pathLst>
              <a:path h="2494399" w="1868532">
                <a:moveTo>
                  <a:pt x="0" y="0"/>
                </a:moveTo>
                <a:lnTo>
                  <a:pt x="1868532" y="0"/>
                </a:lnTo>
                <a:lnTo>
                  <a:pt x="1868532" y="2494399"/>
                </a:lnTo>
                <a:lnTo>
                  <a:pt x="0" y="24943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-299857">
            <a:off x="15741697" y="8316497"/>
            <a:ext cx="1868532" cy="2494399"/>
          </a:xfrm>
          <a:custGeom>
            <a:avLst/>
            <a:gdLst/>
            <a:ahLst/>
            <a:cxnLst/>
            <a:rect r="r" b="b" t="t" l="l"/>
            <a:pathLst>
              <a:path h="2494399" w="1868532">
                <a:moveTo>
                  <a:pt x="0" y="0"/>
                </a:moveTo>
                <a:lnTo>
                  <a:pt x="1868532" y="0"/>
                </a:lnTo>
                <a:lnTo>
                  <a:pt x="1868532" y="2494399"/>
                </a:lnTo>
                <a:lnTo>
                  <a:pt x="0" y="24943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8735222" y="8194412"/>
            <a:ext cx="1448176" cy="2544718"/>
          </a:xfrm>
          <a:custGeom>
            <a:avLst/>
            <a:gdLst/>
            <a:ahLst/>
            <a:cxnLst/>
            <a:rect r="r" b="b" t="t" l="l"/>
            <a:pathLst>
              <a:path h="2544718" w="1448176">
                <a:moveTo>
                  <a:pt x="0" y="0"/>
                </a:moveTo>
                <a:lnTo>
                  <a:pt x="1448175" y="0"/>
                </a:lnTo>
                <a:lnTo>
                  <a:pt x="1448175" y="2544718"/>
                </a:lnTo>
                <a:lnTo>
                  <a:pt x="0" y="25447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true" flipV="false" rot="1376262">
            <a:off x="3130906" y="7985941"/>
            <a:ext cx="1448176" cy="2544718"/>
          </a:xfrm>
          <a:custGeom>
            <a:avLst/>
            <a:gdLst/>
            <a:ahLst/>
            <a:cxnLst/>
            <a:rect r="r" b="b" t="t" l="l"/>
            <a:pathLst>
              <a:path h="2544718" w="1448176">
                <a:moveTo>
                  <a:pt x="1448176" y="0"/>
                </a:moveTo>
                <a:lnTo>
                  <a:pt x="0" y="0"/>
                </a:lnTo>
                <a:lnTo>
                  <a:pt x="0" y="2544718"/>
                </a:lnTo>
                <a:lnTo>
                  <a:pt x="1448176" y="2544718"/>
                </a:lnTo>
                <a:lnTo>
                  <a:pt x="1448176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819840" y="8110989"/>
            <a:ext cx="746795" cy="2294623"/>
          </a:xfrm>
          <a:custGeom>
            <a:avLst/>
            <a:gdLst/>
            <a:ahLst/>
            <a:cxnLst/>
            <a:rect r="r" b="b" t="t" l="l"/>
            <a:pathLst>
              <a:path h="2294623" w="746795">
                <a:moveTo>
                  <a:pt x="0" y="0"/>
                </a:moveTo>
                <a:lnTo>
                  <a:pt x="746796" y="0"/>
                </a:lnTo>
                <a:lnTo>
                  <a:pt x="746796" y="2294622"/>
                </a:lnTo>
                <a:lnTo>
                  <a:pt x="0" y="229462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true" flipV="false" rot="0">
            <a:off x="11899309" y="8319459"/>
            <a:ext cx="746795" cy="2294623"/>
          </a:xfrm>
          <a:custGeom>
            <a:avLst/>
            <a:gdLst/>
            <a:ahLst/>
            <a:cxnLst/>
            <a:rect r="r" b="b" t="t" l="l"/>
            <a:pathLst>
              <a:path h="2294623" w="746795">
                <a:moveTo>
                  <a:pt x="746795" y="0"/>
                </a:moveTo>
                <a:lnTo>
                  <a:pt x="0" y="0"/>
                </a:lnTo>
                <a:lnTo>
                  <a:pt x="0" y="2294623"/>
                </a:lnTo>
                <a:lnTo>
                  <a:pt x="746795" y="2294623"/>
                </a:lnTo>
                <a:lnTo>
                  <a:pt x="746795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4759309">
            <a:off x="15843157" y="-1644102"/>
            <a:ext cx="3744338" cy="5226867"/>
          </a:xfrm>
          <a:custGeom>
            <a:avLst/>
            <a:gdLst/>
            <a:ahLst/>
            <a:cxnLst/>
            <a:rect r="r" b="b" t="t" l="l"/>
            <a:pathLst>
              <a:path h="5226867" w="3744338">
                <a:moveTo>
                  <a:pt x="0" y="0"/>
                </a:moveTo>
                <a:lnTo>
                  <a:pt x="3744338" y="0"/>
                </a:lnTo>
                <a:lnTo>
                  <a:pt x="3744338" y="5226868"/>
                </a:lnTo>
                <a:lnTo>
                  <a:pt x="0" y="522686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25" id="25"/>
          <p:cNvSpPr txBox="true"/>
          <p:nvPr/>
        </p:nvSpPr>
        <p:spPr>
          <a:xfrm rot="0">
            <a:off x="1028700" y="419548"/>
            <a:ext cx="8574786" cy="23707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776"/>
              </a:lnSpc>
              <a:spcBef>
                <a:spcPct val="0"/>
              </a:spcBef>
            </a:pPr>
            <a:r>
              <a:rPr lang="en-US" sz="3411">
                <a:solidFill>
                  <a:srgbClr val="516568"/>
                </a:solidFill>
                <a:latin typeface="Kavivanar"/>
                <a:ea typeface="Kavivanar"/>
                <a:cs typeface="Kavivanar"/>
                <a:sym typeface="Kavivanar"/>
              </a:rPr>
              <a:t>Всероссийский</a:t>
            </a:r>
            <a:r>
              <a:rPr lang="en-US" sz="3411" strike="noStrike" u="none">
                <a:solidFill>
                  <a:srgbClr val="516568"/>
                </a:solidFill>
                <a:latin typeface="Kavivanar"/>
                <a:ea typeface="Kavivanar"/>
                <a:cs typeface="Kavivanar"/>
                <a:sym typeface="Kavivanar"/>
              </a:rPr>
              <a:t> конкурсный </a:t>
            </a:r>
          </a:p>
          <a:p>
            <a:pPr algn="l" marL="0" indent="0" lvl="0">
              <a:lnSpc>
                <a:spcPts val="4776"/>
              </a:lnSpc>
              <a:spcBef>
                <a:spcPct val="0"/>
              </a:spcBef>
            </a:pPr>
            <a:r>
              <a:rPr lang="en-US" sz="3411" strike="noStrike" u="none">
                <a:solidFill>
                  <a:srgbClr val="516568"/>
                </a:solidFill>
                <a:latin typeface="Kavivanar"/>
                <a:ea typeface="Kavivanar"/>
                <a:cs typeface="Kavivanar"/>
                <a:sym typeface="Kavivanar"/>
              </a:rPr>
              <a:t>отбор проектов</a:t>
            </a:r>
          </a:p>
          <a:p>
            <a:pPr algn="l" marL="0" indent="0" lvl="0">
              <a:lnSpc>
                <a:spcPts val="4776"/>
              </a:lnSpc>
              <a:spcBef>
                <a:spcPct val="0"/>
              </a:spcBef>
            </a:pPr>
            <a:r>
              <a:rPr lang="en-US" sz="3411" strike="noStrike" u="none">
                <a:solidFill>
                  <a:srgbClr val="516568"/>
                </a:solidFill>
                <a:latin typeface="Kavivanar"/>
                <a:ea typeface="Kavivanar"/>
                <a:cs typeface="Kavivanar"/>
                <a:sym typeface="Kavivanar"/>
              </a:rPr>
              <a:t>«Женщины за здоровое общество»</a:t>
            </a:r>
          </a:p>
          <a:p>
            <a:pPr algn="l" marL="0" indent="0" lvl="0">
              <a:lnSpc>
                <a:spcPts val="4776"/>
              </a:lnSpc>
              <a:spcBef>
                <a:spcPct val="0"/>
              </a:spcBef>
            </a:pPr>
          </a:p>
        </p:txBody>
      </p:sp>
      <p:sp>
        <p:nvSpPr>
          <p:cNvPr name="Freeform 26" id="26"/>
          <p:cNvSpPr/>
          <p:nvPr/>
        </p:nvSpPr>
        <p:spPr>
          <a:xfrm flipH="false" flipV="true" rot="-6047376">
            <a:off x="9010357" y="5357376"/>
            <a:ext cx="1749342" cy="2565702"/>
          </a:xfrm>
          <a:custGeom>
            <a:avLst/>
            <a:gdLst/>
            <a:ahLst/>
            <a:cxnLst/>
            <a:rect r="r" b="b" t="t" l="l"/>
            <a:pathLst>
              <a:path h="2565702" w="1749342">
                <a:moveTo>
                  <a:pt x="0" y="2565702"/>
                </a:moveTo>
                <a:lnTo>
                  <a:pt x="1749342" y="2565702"/>
                </a:lnTo>
                <a:lnTo>
                  <a:pt x="1749342" y="0"/>
                </a:lnTo>
                <a:lnTo>
                  <a:pt x="0" y="0"/>
                </a:lnTo>
                <a:lnTo>
                  <a:pt x="0" y="2565702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403491">
            <a:off x="11099241" y="1141968"/>
            <a:ext cx="2024715" cy="1535102"/>
          </a:xfrm>
          <a:custGeom>
            <a:avLst/>
            <a:gdLst/>
            <a:ahLst/>
            <a:cxnLst/>
            <a:rect r="r" b="b" t="t" l="l"/>
            <a:pathLst>
              <a:path h="1535102" w="2024715">
                <a:moveTo>
                  <a:pt x="0" y="0"/>
                </a:moveTo>
                <a:lnTo>
                  <a:pt x="2024715" y="0"/>
                </a:lnTo>
                <a:lnTo>
                  <a:pt x="2024715" y="1535102"/>
                </a:lnTo>
                <a:lnTo>
                  <a:pt x="0" y="153510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8" id="28"/>
          <p:cNvSpPr/>
          <p:nvPr/>
        </p:nvSpPr>
        <p:spPr>
          <a:xfrm flipH="false" flipV="false" rot="-1185926">
            <a:off x="9554600" y="506917"/>
            <a:ext cx="1257594" cy="953485"/>
          </a:xfrm>
          <a:custGeom>
            <a:avLst/>
            <a:gdLst/>
            <a:ahLst/>
            <a:cxnLst/>
            <a:rect r="r" b="b" t="t" l="l"/>
            <a:pathLst>
              <a:path h="953485" w="1257594">
                <a:moveTo>
                  <a:pt x="0" y="0"/>
                </a:moveTo>
                <a:lnTo>
                  <a:pt x="1257594" y="0"/>
                </a:lnTo>
                <a:lnTo>
                  <a:pt x="1257594" y="953484"/>
                </a:lnTo>
                <a:lnTo>
                  <a:pt x="0" y="95348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9" id="29"/>
          <p:cNvSpPr/>
          <p:nvPr/>
        </p:nvSpPr>
        <p:spPr>
          <a:xfrm flipH="true" flipV="false" rot="0">
            <a:off x="-1216792" y="7769852"/>
            <a:ext cx="4623923" cy="849120"/>
          </a:xfrm>
          <a:custGeom>
            <a:avLst/>
            <a:gdLst/>
            <a:ahLst/>
            <a:cxnLst/>
            <a:rect r="r" b="b" t="t" l="l"/>
            <a:pathLst>
              <a:path h="849120" w="4623923">
                <a:moveTo>
                  <a:pt x="4623923" y="0"/>
                </a:moveTo>
                <a:lnTo>
                  <a:pt x="0" y="0"/>
                </a:lnTo>
                <a:lnTo>
                  <a:pt x="0" y="849120"/>
                </a:lnTo>
                <a:lnTo>
                  <a:pt x="4623923" y="849120"/>
                </a:lnTo>
                <a:lnTo>
                  <a:pt x="4623923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0" id="30"/>
          <p:cNvSpPr/>
          <p:nvPr/>
        </p:nvSpPr>
        <p:spPr>
          <a:xfrm flipH="true" flipV="false" rot="0">
            <a:off x="10592972" y="1647285"/>
            <a:ext cx="7396764" cy="7200900"/>
          </a:xfrm>
          <a:custGeom>
            <a:avLst/>
            <a:gdLst/>
            <a:ahLst/>
            <a:cxnLst/>
            <a:rect r="r" b="b" t="t" l="l"/>
            <a:pathLst>
              <a:path h="7200900" w="7396764">
                <a:moveTo>
                  <a:pt x="7396765" y="0"/>
                </a:moveTo>
                <a:lnTo>
                  <a:pt x="0" y="0"/>
                </a:lnTo>
                <a:lnTo>
                  <a:pt x="0" y="7200900"/>
                </a:lnTo>
                <a:lnTo>
                  <a:pt x="7396765" y="7200900"/>
                </a:lnTo>
                <a:lnTo>
                  <a:pt x="7396765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1" id="31"/>
          <p:cNvSpPr txBox="true"/>
          <p:nvPr/>
        </p:nvSpPr>
        <p:spPr>
          <a:xfrm rot="0">
            <a:off x="1028700" y="4515478"/>
            <a:ext cx="8574786" cy="5705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776"/>
              </a:lnSpc>
              <a:spcBef>
                <a:spcPct val="0"/>
              </a:spcBef>
            </a:pPr>
            <a:r>
              <a:rPr lang="en-US" sz="3411">
                <a:solidFill>
                  <a:srgbClr val="516568"/>
                </a:solidFill>
                <a:latin typeface="Kavivanar"/>
                <a:ea typeface="Kavivanar"/>
                <a:cs typeface="Kavivanar"/>
                <a:sym typeface="Kavivanar"/>
              </a:rPr>
              <a:t>Номинация: здоровый образ жизни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028700" y="5595630"/>
            <a:ext cx="8574786" cy="1770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76"/>
              </a:lnSpc>
            </a:pPr>
            <a:r>
              <a:rPr lang="en-US" sz="3411">
                <a:solidFill>
                  <a:srgbClr val="516568"/>
                </a:solidFill>
                <a:latin typeface="Kavivanar"/>
                <a:ea typeface="Kavivanar"/>
                <a:cs typeface="Kavivanar"/>
                <a:sym typeface="Kavivanar"/>
              </a:rPr>
              <a:t>Руководитель проекта: </a:t>
            </a:r>
          </a:p>
          <a:p>
            <a:pPr algn="l" marL="0" indent="0" lvl="0">
              <a:lnSpc>
                <a:spcPts val="4776"/>
              </a:lnSpc>
              <a:spcBef>
                <a:spcPct val="0"/>
              </a:spcBef>
            </a:pPr>
            <a:r>
              <a:rPr lang="en-US" sz="3411">
                <a:solidFill>
                  <a:srgbClr val="516568"/>
                </a:solidFill>
                <a:latin typeface="Kavivanar"/>
                <a:ea typeface="Kavivanar"/>
                <a:cs typeface="Kavivanar"/>
                <a:sym typeface="Kavivanar"/>
              </a:rPr>
              <a:t>Орлова Анастасия Вячеславовна, Республика Алтай, село Манжерок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063542" y="8731782"/>
            <a:ext cx="1042561" cy="1448001"/>
          </a:xfrm>
          <a:custGeom>
            <a:avLst/>
            <a:gdLst/>
            <a:ahLst/>
            <a:cxnLst/>
            <a:rect r="r" b="b" t="t" l="l"/>
            <a:pathLst>
              <a:path h="1448001" w="1042561">
                <a:moveTo>
                  <a:pt x="0" y="0"/>
                </a:moveTo>
                <a:lnTo>
                  <a:pt x="1042560" y="0"/>
                </a:lnTo>
                <a:lnTo>
                  <a:pt x="1042560" y="1448001"/>
                </a:lnTo>
                <a:lnTo>
                  <a:pt x="0" y="14480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11646471" y="8607684"/>
            <a:ext cx="1295021" cy="1798641"/>
          </a:xfrm>
          <a:custGeom>
            <a:avLst/>
            <a:gdLst/>
            <a:ahLst/>
            <a:cxnLst/>
            <a:rect r="r" b="b" t="t" l="l"/>
            <a:pathLst>
              <a:path h="1798641" w="1295021">
                <a:moveTo>
                  <a:pt x="1295022" y="0"/>
                </a:moveTo>
                <a:lnTo>
                  <a:pt x="0" y="0"/>
                </a:lnTo>
                <a:lnTo>
                  <a:pt x="0" y="1798641"/>
                </a:lnTo>
                <a:lnTo>
                  <a:pt x="1295022" y="1798641"/>
                </a:lnTo>
                <a:lnTo>
                  <a:pt x="129502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343223">
            <a:off x="946274" y="9446102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0" y="0"/>
                </a:moveTo>
                <a:lnTo>
                  <a:pt x="1085101" y="0"/>
                </a:lnTo>
                <a:lnTo>
                  <a:pt x="1085101" y="1448557"/>
                </a:lnTo>
                <a:lnTo>
                  <a:pt x="0" y="14485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343223">
            <a:off x="11835843" y="9446102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0" y="0"/>
                </a:moveTo>
                <a:lnTo>
                  <a:pt x="1085101" y="0"/>
                </a:lnTo>
                <a:lnTo>
                  <a:pt x="1085101" y="1448557"/>
                </a:lnTo>
                <a:lnTo>
                  <a:pt x="0" y="14485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343223">
            <a:off x="-576502" y="9446102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0" y="0"/>
                </a:moveTo>
                <a:lnTo>
                  <a:pt x="1085101" y="0"/>
                </a:lnTo>
                <a:lnTo>
                  <a:pt x="1085101" y="1448557"/>
                </a:lnTo>
                <a:lnTo>
                  <a:pt x="0" y="14485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343223">
            <a:off x="10313067" y="9446102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0" y="0"/>
                </a:moveTo>
                <a:lnTo>
                  <a:pt x="1085101" y="0"/>
                </a:lnTo>
                <a:lnTo>
                  <a:pt x="1085101" y="1448557"/>
                </a:lnTo>
                <a:lnTo>
                  <a:pt x="0" y="14485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343223">
            <a:off x="4151534" y="9446102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0" y="0"/>
                </a:moveTo>
                <a:lnTo>
                  <a:pt x="1085101" y="0"/>
                </a:lnTo>
                <a:lnTo>
                  <a:pt x="1085101" y="1448557"/>
                </a:lnTo>
                <a:lnTo>
                  <a:pt x="0" y="14485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343223">
            <a:off x="15041103" y="9446102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0" y="0"/>
                </a:moveTo>
                <a:lnTo>
                  <a:pt x="1085101" y="0"/>
                </a:lnTo>
                <a:lnTo>
                  <a:pt x="1085101" y="1448557"/>
                </a:lnTo>
                <a:lnTo>
                  <a:pt x="0" y="14485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343223">
            <a:off x="7268292" y="9446102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0" y="0"/>
                </a:moveTo>
                <a:lnTo>
                  <a:pt x="1085101" y="0"/>
                </a:lnTo>
                <a:lnTo>
                  <a:pt x="1085101" y="1448557"/>
                </a:lnTo>
                <a:lnTo>
                  <a:pt x="0" y="14485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343223">
            <a:off x="18157861" y="9446102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0" y="0"/>
                </a:moveTo>
                <a:lnTo>
                  <a:pt x="1085101" y="0"/>
                </a:lnTo>
                <a:lnTo>
                  <a:pt x="1085101" y="1448557"/>
                </a:lnTo>
                <a:lnTo>
                  <a:pt x="0" y="14485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false" rot="1783618">
            <a:off x="1776570" y="9680721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1085101" y="0"/>
                </a:moveTo>
                <a:lnTo>
                  <a:pt x="0" y="0"/>
                </a:lnTo>
                <a:lnTo>
                  <a:pt x="0" y="1448557"/>
                </a:lnTo>
                <a:lnTo>
                  <a:pt x="1085101" y="1448557"/>
                </a:lnTo>
                <a:lnTo>
                  <a:pt x="108510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true" flipV="false" rot="1783618">
            <a:off x="12666139" y="9680721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1085101" y="0"/>
                </a:moveTo>
                <a:lnTo>
                  <a:pt x="0" y="0"/>
                </a:lnTo>
                <a:lnTo>
                  <a:pt x="0" y="1448557"/>
                </a:lnTo>
                <a:lnTo>
                  <a:pt x="1085101" y="1448557"/>
                </a:lnTo>
                <a:lnTo>
                  <a:pt x="108510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true" flipV="false" rot="1783618">
            <a:off x="174496" y="9680721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1085101" y="0"/>
                </a:moveTo>
                <a:lnTo>
                  <a:pt x="0" y="0"/>
                </a:lnTo>
                <a:lnTo>
                  <a:pt x="0" y="1448557"/>
                </a:lnTo>
                <a:lnTo>
                  <a:pt x="1085101" y="1448557"/>
                </a:lnTo>
                <a:lnTo>
                  <a:pt x="108510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true" flipV="false" rot="1783618">
            <a:off x="11064066" y="9680721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1085101" y="0"/>
                </a:moveTo>
                <a:lnTo>
                  <a:pt x="0" y="0"/>
                </a:lnTo>
                <a:lnTo>
                  <a:pt x="0" y="1448557"/>
                </a:lnTo>
                <a:lnTo>
                  <a:pt x="1085101" y="1448557"/>
                </a:lnTo>
                <a:lnTo>
                  <a:pt x="108510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true" flipV="false" rot="1783618">
            <a:off x="4981830" y="9680721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1085101" y="0"/>
                </a:moveTo>
                <a:lnTo>
                  <a:pt x="0" y="0"/>
                </a:lnTo>
                <a:lnTo>
                  <a:pt x="0" y="1448557"/>
                </a:lnTo>
                <a:lnTo>
                  <a:pt x="1085101" y="1448557"/>
                </a:lnTo>
                <a:lnTo>
                  <a:pt x="108510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true" flipV="false" rot="1783618">
            <a:off x="15871399" y="9680721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1085102" y="0"/>
                </a:moveTo>
                <a:lnTo>
                  <a:pt x="0" y="0"/>
                </a:lnTo>
                <a:lnTo>
                  <a:pt x="0" y="1448557"/>
                </a:lnTo>
                <a:lnTo>
                  <a:pt x="1085102" y="1448557"/>
                </a:lnTo>
                <a:lnTo>
                  <a:pt x="108510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true" flipV="false" rot="1783618">
            <a:off x="8098588" y="9680721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1085101" y="0"/>
                </a:moveTo>
                <a:lnTo>
                  <a:pt x="0" y="0"/>
                </a:lnTo>
                <a:lnTo>
                  <a:pt x="0" y="1448557"/>
                </a:lnTo>
                <a:lnTo>
                  <a:pt x="1085101" y="1448557"/>
                </a:lnTo>
                <a:lnTo>
                  <a:pt x="108510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true" flipV="false" rot="1783618">
            <a:off x="3379009" y="9569347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1085101" y="0"/>
                </a:moveTo>
                <a:lnTo>
                  <a:pt x="0" y="0"/>
                </a:lnTo>
                <a:lnTo>
                  <a:pt x="0" y="1448558"/>
                </a:lnTo>
                <a:lnTo>
                  <a:pt x="1085101" y="1448558"/>
                </a:lnTo>
                <a:lnTo>
                  <a:pt x="108510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true" flipV="false" rot="1783618">
            <a:off x="14268578" y="9569347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1085101" y="0"/>
                </a:moveTo>
                <a:lnTo>
                  <a:pt x="0" y="0"/>
                </a:lnTo>
                <a:lnTo>
                  <a:pt x="0" y="1448558"/>
                </a:lnTo>
                <a:lnTo>
                  <a:pt x="1085101" y="1448558"/>
                </a:lnTo>
                <a:lnTo>
                  <a:pt x="108510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true" flipV="false" rot="1783618">
            <a:off x="6584269" y="9569347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1085101" y="0"/>
                </a:moveTo>
                <a:lnTo>
                  <a:pt x="0" y="0"/>
                </a:lnTo>
                <a:lnTo>
                  <a:pt x="0" y="1448558"/>
                </a:lnTo>
                <a:lnTo>
                  <a:pt x="1085101" y="1448558"/>
                </a:lnTo>
                <a:lnTo>
                  <a:pt x="108510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true" flipV="false" rot="1783618">
            <a:off x="17473839" y="9569347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1085101" y="0"/>
                </a:moveTo>
                <a:lnTo>
                  <a:pt x="0" y="0"/>
                </a:lnTo>
                <a:lnTo>
                  <a:pt x="0" y="1448558"/>
                </a:lnTo>
                <a:lnTo>
                  <a:pt x="1085101" y="1448558"/>
                </a:lnTo>
                <a:lnTo>
                  <a:pt x="108510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true" flipV="false" rot="1783618">
            <a:off x="9701027" y="9569347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1085101" y="0"/>
                </a:moveTo>
                <a:lnTo>
                  <a:pt x="0" y="0"/>
                </a:lnTo>
                <a:lnTo>
                  <a:pt x="0" y="1448558"/>
                </a:lnTo>
                <a:lnTo>
                  <a:pt x="1085101" y="1448558"/>
                </a:lnTo>
                <a:lnTo>
                  <a:pt x="108510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-299857">
            <a:off x="2548713" y="9440141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0" y="0"/>
                </a:moveTo>
                <a:lnTo>
                  <a:pt x="1085101" y="0"/>
                </a:lnTo>
                <a:lnTo>
                  <a:pt x="1085101" y="1448557"/>
                </a:lnTo>
                <a:lnTo>
                  <a:pt x="0" y="14485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-299857">
            <a:off x="13438282" y="9440141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0" y="0"/>
                </a:moveTo>
                <a:lnTo>
                  <a:pt x="1085101" y="0"/>
                </a:lnTo>
                <a:lnTo>
                  <a:pt x="1085101" y="1448557"/>
                </a:lnTo>
                <a:lnTo>
                  <a:pt x="0" y="14485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-299857">
            <a:off x="5753973" y="9440141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0" y="0"/>
                </a:moveTo>
                <a:lnTo>
                  <a:pt x="1085101" y="0"/>
                </a:lnTo>
                <a:lnTo>
                  <a:pt x="1085101" y="1448557"/>
                </a:lnTo>
                <a:lnTo>
                  <a:pt x="0" y="14485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-299857">
            <a:off x="16643542" y="9440141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0" y="0"/>
                </a:moveTo>
                <a:lnTo>
                  <a:pt x="1085101" y="0"/>
                </a:lnTo>
                <a:lnTo>
                  <a:pt x="1085101" y="1448557"/>
                </a:lnTo>
                <a:lnTo>
                  <a:pt x="0" y="14485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-299857">
            <a:off x="8870731" y="9440141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0" y="0"/>
                </a:moveTo>
                <a:lnTo>
                  <a:pt x="1085101" y="0"/>
                </a:lnTo>
                <a:lnTo>
                  <a:pt x="1085101" y="1448557"/>
                </a:lnTo>
                <a:lnTo>
                  <a:pt x="0" y="14485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-158996" y="8678741"/>
            <a:ext cx="807180" cy="1656527"/>
          </a:xfrm>
          <a:custGeom>
            <a:avLst/>
            <a:gdLst/>
            <a:ahLst/>
            <a:cxnLst/>
            <a:rect r="r" b="b" t="t" l="l"/>
            <a:pathLst>
              <a:path h="1656527" w="807180">
                <a:moveTo>
                  <a:pt x="0" y="0"/>
                </a:moveTo>
                <a:lnTo>
                  <a:pt x="807180" y="0"/>
                </a:lnTo>
                <a:lnTo>
                  <a:pt x="807180" y="1656526"/>
                </a:lnTo>
                <a:lnTo>
                  <a:pt x="0" y="165652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true" flipV="false" rot="0">
            <a:off x="16582510" y="8565279"/>
            <a:ext cx="809215" cy="1660703"/>
          </a:xfrm>
          <a:custGeom>
            <a:avLst/>
            <a:gdLst/>
            <a:ahLst/>
            <a:cxnLst/>
            <a:rect r="r" b="b" t="t" l="l"/>
            <a:pathLst>
              <a:path h="1660703" w="809215">
                <a:moveTo>
                  <a:pt x="809215" y="0"/>
                </a:moveTo>
                <a:lnTo>
                  <a:pt x="0" y="0"/>
                </a:lnTo>
                <a:lnTo>
                  <a:pt x="0" y="1660703"/>
                </a:lnTo>
                <a:lnTo>
                  <a:pt x="809215" y="1660703"/>
                </a:lnTo>
                <a:lnTo>
                  <a:pt x="809215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true" flipV="false" rot="0">
            <a:off x="13686148" y="8745622"/>
            <a:ext cx="809215" cy="1660703"/>
          </a:xfrm>
          <a:custGeom>
            <a:avLst/>
            <a:gdLst/>
            <a:ahLst/>
            <a:cxnLst/>
            <a:rect r="r" b="b" t="t" l="l"/>
            <a:pathLst>
              <a:path h="1660703" w="809215">
                <a:moveTo>
                  <a:pt x="809215" y="0"/>
                </a:moveTo>
                <a:lnTo>
                  <a:pt x="0" y="0"/>
                </a:lnTo>
                <a:lnTo>
                  <a:pt x="0" y="1660703"/>
                </a:lnTo>
                <a:lnTo>
                  <a:pt x="809215" y="1660703"/>
                </a:lnTo>
                <a:lnTo>
                  <a:pt x="809215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-1575843">
            <a:off x="11336664" y="6175476"/>
            <a:ext cx="2208275" cy="1292845"/>
          </a:xfrm>
          <a:custGeom>
            <a:avLst/>
            <a:gdLst/>
            <a:ahLst/>
            <a:cxnLst/>
            <a:rect r="r" b="b" t="t" l="l"/>
            <a:pathLst>
              <a:path h="1292845" w="2208275">
                <a:moveTo>
                  <a:pt x="0" y="0"/>
                </a:moveTo>
                <a:lnTo>
                  <a:pt x="2208275" y="0"/>
                </a:lnTo>
                <a:lnTo>
                  <a:pt x="2208275" y="1292845"/>
                </a:lnTo>
                <a:lnTo>
                  <a:pt x="0" y="129284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4" id="34"/>
          <p:cNvSpPr/>
          <p:nvPr/>
        </p:nvSpPr>
        <p:spPr>
          <a:xfrm flipH="false" flipV="false" rot="4839120">
            <a:off x="16594309" y="-1912791"/>
            <a:ext cx="3744338" cy="5226867"/>
          </a:xfrm>
          <a:custGeom>
            <a:avLst/>
            <a:gdLst/>
            <a:ahLst/>
            <a:cxnLst/>
            <a:rect r="r" b="b" t="t" l="l"/>
            <a:pathLst>
              <a:path h="5226867" w="3744338">
                <a:moveTo>
                  <a:pt x="0" y="0"/>
                </a:moveTo>
                <a:lnTo>
                  <a:pt x="3744338" y="0"/>
                </a:lnTo>
                <a:lnTo>
                  <a:pt x="3744338" y="5226868"/>
                </a:lnTo>
                <a:lnTo>
                  <a:pt x="0" y="522686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35" id="35"/>
          <p:cNvGrpSpPr/>
          <p:nvPr/>
        </p:nvGrpSpPr>
        <p:grpSpPr>
          <a:xfrm rot="0">
            <a:off x="954903" y="4924010"/>
            <a:ext cx="5246370" cy="5246370"/>
            <a:chOff x="0" y="0"/>
            <a:chExt cx="812800" cy="812800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3"/>
              <a:stretch>
                <a:fillRect l="-8565" t="0" r="-8565" b="0"/>
              </a:stretch>
            </a:blipFill>
          </p:spPr>
        </p:sp>
      </p:grpSp>
      <p:sp>
        <p:nvSpPr>
          <p:cNvPr name="Freeform 37" id="37"/>
          <p:cNvSpPr/>
          <p:nvPr/>
        </p:nvSpPr>
        <p:spPr>
          <a:xfrm flipH="false" flipV="false" rot="0">
            <a:off x="8185716" y="5190596"/>
            <a:ext cx="8666202" cy="4713198"/>
          </a:xfrm>
          <a:custGeom>
            <a:avLst/>
            <a:gdLst/>
            <a:ahLst/>
            <a:cxnLst/>
            <a:rect r="r" b="b" t="t" l="l"/>
            <a:pathLst>
              <a:path h="4713198" w="8666202">
                <a:moveTo>
                  <a:pt x="0" y="0"/>
                </a:moveTo>
                <a:lnTo>
                  <a:pt x="8666202" y="0"/>
                </a:lnTo>
                <a:lnTo>
                  <a:pt x="8666202" y="4713198"/>
                </a:lnTo>
                <a:lnTo>
                  <a:pt x="0" y="471319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85000"/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1227441">
            <a:off x="13283598" y="1152639"/>
            <a:ext cx="2996389" cy="2271808"/>
          </a:xfrm>
          <a:custGeom>
            <a:avLst/>
            <a:gdLst/>
            <a:ahLst/>
            <a:cxnLst/>
            <a:rect r="r" b="b" t="t" l="l"/>
            <a:pathLst>
              <a:path h="2271808" w="2996389">
                <a:moveTo>
                  <a:pt x="0" y="0"/>
                </a:moveTo>
                <a:lnTo>
                  <a:pt x="2996389" y="0"/>
                </a:lnTo>
                <a:lnTo>
                  <a:pt x="2996389" y="2271807"/>
                </a:lnTo>
                <a:lnTo>
                  <a:pt x="0" y="227180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9" id="39"/>
          <p:cNvSpPr txBox="true"/>
          <p:nvPr/>
        </p:nvSpPr>
        <p:spPr>
          <a:xfrm rot="0">
            <a:off x="546939" y="404510"/>
            <a:ext cx="11499170" cy="25679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780"/>
              </a:lnSpc>
              <a:spcBef>
                <a:spcPct val="0"/>
              </a:spcBef>
            </a:pPr>
            <a:r>
              <a:rPr lang="en-US" sz="5650">
                <a:solidFill>
                  <a:srgbClr val="F39F9D"/>
                </a:solidFill>
                <a:latin typeface="Kavivanar"/>
                <a:ea typeface="Kavivanar"/>
                <a:cs typeface="Kavivanar"/>
                <a:sym typeface="Kavivanar"/>
              </a:rPr>
              <a:t>Информация</a:t>
            </a:r>
            <a:r>
              <a:rPr lang="en-US" sz="5650" strike="noStrike" u="none">
                <a:solidFill>
                  <a:srgbClr val="F39F9D"/>
                </a:solidFill>
                <a:latin typeface="Kavivanar"/>
                <a:ea typeface="Kavivanar"/>
                <a:cs typeface="Kavivanar"/>
                <a:sym typeface="Kavivanar"/>
              </a:rPr>
              <a:t> о текущем статусе реализации проекта:</a:t>
            </a:r>
          </a:p>
          <a:p>
            <a:pPr algn="l" marL="0" indent="0" lvl="0">
              <a:lnSpc>
                <a:spcPts val="6780"/>
              </a:lnSpc>
              <a:spcBef>
                <a:spcPct val="0"/>
              </a:spcBef>
            </a:pPr>
          </a:p>
        </p:txBody>
      </p:sp>
      <p:sp>
        <p:nvSpPr>
          <p:cNvPr name="TextBox 40" id="40"/>
          <p:cNvSpPr txBox="true"/>
          <p:nvPr/>
        </p:nvSpPr>
        <p:spPr>
          <a:xfrm rot="0">
            <a:off x="546939" y="2434432"/>
            <a:ext cx="14277108" cy="2131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663"/>
              </a:lnSpc>
              <a:spcBef>
                <a:spcPct val="0"/>
              </a:spcBef>
            </a:pPr>
            <a:r>
              <a:rPr lang="en-US" sz="4045">
                <a:solidFill>
                  <a:srgbClr val="516568"/>
                </a:solidFill>
                <a:latin typeface="Kavivanar"/>
                <a:ea typeface="Kavivanar"/>
                <a:cs typeface="Kavivanar"/>
                <a:sym typeface="Kavivanar"/>
              </a:rPr>
              <a:t>На данный момент проект находится в статусе “инициатива” . Есть идея, механика проекта, инструменты для его реализации. </a:t>
            </a:r>
          </a:p>
        </p:txBody>
      </p:sp>
      <p:sp>
        <p:nvSpPr>
          <p:cNvPr name="Freeform 41" id="41"/>
          <p:cNvSpPr/>
          <p:nvPr/>
        </p:nvSpPr>
        <p:spPr>
          <a:xfrm flipH="false" flipV="false" rot="1227441">
            <a:off x="14999625" y="3297911"/>
            <a:ext cx="2157556" cy="1635820"/>
          </a:xfrm>
          <a:custGeom>
            <a:avLst/>
            <a:gdLst/>
            <a:ahLst/>
            <a:cxnLst/>
            <a:rect r="r" b="b" t="t" l="l"/>
            <a:pathLst>
              <a:path h="1635820" w="2157556">
                <a:moveTo>
                  <a:pt x="0" y="0"/>
                </a:moveTo>
                <a:lnTo>
                  <a:pt x="2157555" y="0"/>
                </a:lnTo>
                <a:lnTo>
                  <a:pt x="2157555" y="1635819"/>
                </a:lnTo>
                <a:lnTo>
                  <a:pt x="0" y="163581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394415" y="603178"/>
            <a:ext cx="11499170" cy="1708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780"/>
              </a:lnSpc>
              <a:spcBef>
                <a:spcPct val="0"/>
              </a:spcBef>
            </a:pPr>
            <a:r>
              <a:rPr lang="en-US" sz="5650">
                <a:solidFill>
                  <a:srgbClr val="F39F9D"/>
                </a:solidFill>
                <a:latin typeface="Kavivanar"/>
                <a:ea typeface="Kavivanar"/>
                <a:cs typeface="Kavivanar"/>
                <a:sym typeface="Kavivanar"/>
              </a:rPr>
              <a:t>Кан</a:t>
            </a:r>
            <a:r>
              <a:rPr lang="en-US" sz="5650" strike="noStrike" u="none">
                <a:solidFill>
                  <a:srgbClr val="F39F9D"/>
                </a:solidFill>
                <a:latin typeface="Kavivanar"/>
                <a:ea typeface="Kavivanar"/>
                <a:cs typeface="Kavivanar"/>
                <a:sym typeface="Kavivanar"/>
              </a:rPr>
              <a:t>алы продвижения проекта:</a:t>
            </a:r>
          </a:p>
          <a:p>
            <a:pPr algn="l" marL="0" indent="0" lvl="0">
              <a:lnSpc>
                <a:spcPts val="6780"/>
              </a:lnSpc>
              <a:spcBef>
                <a:spcPct val="0"/>
              </a:spcBef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9458148">
            <a:off x="15027830" y="207351"/>
            <a:ext cx="3375299" cy="2405668"/>
          </a:xfrm>
          <a:custGeom>
            <a:avLst/>
            <a:gdLst/>
            <a:ahLst/>
            <a:cxnLst/>
            <a:rect r="r" b="b" t="t" l="l"/>
            <a:pathLst>
              <a:path h="2405668" w="3375299">
                <a:moveTo>
                  <a:pt x="0" y="0"/>
                </a:moveTo>
                <a:lnTo>
                  <a:pt x="3375299" y="0"/>
                </a:lnTo>
                <a:lnTo>
                  <a:pt x="3375299" y="2405668"/>
                </a:lnTo>
                <a:lnTo>
                  <a:pt x="0" y="24056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028700" y="1918839"/>
            <a:ext cx="4679823" cy="4898619"/>
          </a:xfrm>
          <a:custGeom>
            <a:avLst/>
            <a:gdLst/>
            <a:ahLst/>
            <a:cxnLst/>
            <a:rect r="r" b="b" t="t" l="l"/>
            <a:pathLst>
              <a:path h="4898619" w="4679823">
                <a:moveTo>
                  <a:pt x="0" y="0"/>
                </a:moveTo>
                <a:lnTo>
                  <a:pt x="4679823" y="0"/>
                </a:lnTo>
                <a:lnTo>
                  <a:pt x="4679823" y="4898619"/>
                </a:lnTo>
                <a:lnTo>
                  <a:pt x="0" y="48986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-6261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737223" y="1918839"/>
            <a:ext cx="4346466" cy="3224661"/>
          </a:xfrm>
          <a:custGeom>
            <a:avLst/>
            <a:gdLst/>
            <a:ahLst/>
            <a:cxnLst/>
            <a:rect r="r" b="b" t="t" l="l"/>
            <a:pathLst>
              <a:path h="3224661" w="4346466">
                <a:moveTo>
                  <a:pt x="0" y="0"/>
                </a:moveTo>
                <a:lnTo>
                  <a:pt x="4346466" y="0"/>
                </a:lnTo>
                <a:lnTo>
                  <a:pt x="4346466" y="3224661"/>
                </a:lnTo>
                <a:lnTo>
                  <a:pt x="0" y="32246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-11146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737223" y="4847574"/>
            <a:ext cx="4346466" cy="2624179"/>
          </a:xfrm>
          <a:custGeom>
            <a:avLst/>
            <a:gdLst/>
            <a:ahLst/>
            <a:cxnLst/>
            <a:rect r="r" b="b" t="t" l="l"/>
            <a:pathLst>
              <a:path h="2624179" w="4346466">
                <a:moveTo>
                  <a:pt x="0" y="0"/>
                </a:moveTo>
                <a:lnTo>
                  <a:pt x="4346466" y="0"/>
                </a:lnTo>
                <a:lnTo>
                  <a:pt x="4346466" y="2624179"/>
                </a:lnTo>
                <a:lnTo>
                  <a:pt x="0" y="262417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216152" y="2044933"/>
            <a:ext cx="5354867" cy="4772525"/>
          </a:xfrm>
          <a:custGeom>
            <a:avLst/>
            <a:gdLst/>
            <a:ahLst/>
            <a:cxnLst/>
            <a:rect r="r" b="b" t="t" l="l"/>
            <a:pathLst>
              <a:path h="4772525" w="5354867">
                <a:moveTo>
                  <a:pt x="0" y="0"/>
                </a:moveTo>
                <a:lnTo>
                  <a:pt x="5354866" y="0"/>
                </a:lnTo>
                <a:lnTo>
                  <a:pt x="5354866" y="4772525"/>
                </a:lnTo>
                <a:lnTo>
                  <a:pt x="0" y="477252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0" y="7330614"/>
            <a:ext cx="6737223" cy="16022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61"/>
              </a:lnSpc>
            </a:pPr>
            <a:r>
              <a:rPr lang="en-US" sz="3043" b="true">
                <a:solidFill>
                  <a:srgbClr val="4C5A5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Местное телевидение</a:t>
            </a:r>
          </a:p>
          <a:p>
            <a:pPr algn="ctr">
              <a:lnSpc>
                <a:spcPts val="4261"/>
              </a:lnSpc>
            </a:pPr>
            <a:r>
              <a:rPr lang="en-US" sz="3043" b="true">
                <a:solidFill>
                  <a:srgbClr val="4C5A5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“Горно-Алтайск.info”:  </a:t>
            </a:r>
          </a:p>
          <a:p>
            <a:pPr algn="ctr">
              <a:lnSpc>
                <a:spcPts val="4261"/>
              </a:lnSpc>
            </a:pPr>
            <a:r>
              <a:rPr lang="en-US" sz="3043" b="true">
                <a:solidFill>
                  <a:srgbClr val="4C5A5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новостной ролик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708523" y="7632049"/>
            <a:ext cx="6379766" cy="25445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35"/>
              </a:lnSpc>
            </a:pPr>
            <a:r>
              <a:rPr lang="en-US" sz="2882" b="true">
                <a:solidFill>
                  <a:srgbClr val="4C5A5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Муниципальные общеобразовательные учреждения Манжерока: </a:t>
            </a:r>
          </a:p>
          <a:p>
            <a:pPr algn="ctr">
              <a:lnSpc>
                <a:spcPts val="4035"/>
              </a:lnSpc>
            </a:pPr>
            <a:r>
              <a:rPr lang="en-US" sz="2882" b="true">
                <a:solidFill>
                  <a:srgbClr val="4C5A5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сделать презентацию проекта для родителей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703702" y="7632049"/>
            <a:ext cx="6379766" cy="15202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35"/>
              </a:lnSpc>
            </a:pPr>
            <a:r>
              <a:rPr lang="en-US" sz="2882" b="true">
                <a:solidFill>
                  <a:srgbClr val="4C5A5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Сообщества, группы </a:t>
            </a:r>
          </a:p>
          <a:p>
            <a:pPr algn="ctr">
              <a:lnSpc>
                <a:spcPts val="4035"/>
              </a:lnSpc>
            </a:pPr>
            <a:r>
              <a:rPr lang="en-US" sz="2882" b="true">
                <a:solidFill>
                  <a:srgbClr val="4C5A5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в социальных сетях </a:t>
            </a:r>
          </a:p>
          <a:p>
            <a:pPr algn="ctr">
              <a:lnSpc>
                <a:spcPts val="4035"/>
              </a:lnSpc>
            </a:pPr>
            <a:r>
              <a:rPr lang="en-US" sz="2882" b="true">
                <a:solidFill>
                  <a:srgbClr val="4C5A5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села Манжерок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856510">
            <a:off x="12531622" y="0"/>
            <a:ext cx="1092747" cy="2242578"/>
          </a:xfrm>
          <a:custGeom>
            <a:avLst/>
            <a:gdLst/>
            <a:ahLst/>
            <a:cxnLst/>
            <a:rect r="r" b="b" t="t" l="l"/>
            <a:pathLst>
              <a:path h="2242578" w="1092747">
                <a:moveTo>
                  <a:pt x="0" y="0"/>
                </a:moveTo>
                <a:lnTo>
                  <a:pt x="1092747" y="0"/>
                </a:lnTo>
                <a:lnTo>
                  <a:pt x="1092747" y="2242578"/>
                </a:lnTo>
                <a:lnTo>
                  <a:pt x="0" y="22425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-910535">
            <a:off x="4245467" y="114849"/>
            <a:ext cx="1207589" cy="2478262"/>
          </a:xfrm>
          <a:custGeom>
            <a:avLst/>
            <a:gdLst/>
            <a:ahLst/>
            <a:cxnLst/>
            <a:rect r="r" b="b" t="t" l="l"/>
            <a:pathLst>
              <a:path h="2478262" w="1207589">
                <a:moveTo>
                  <a:pt x="1207589" y="0"/>
                </a:moveTo>
                <a:lnTo>
                  <a:pt x="0" y="0"/>
                </a:lnTo>
                <a:lnTo>
                  <a:pt x="0" y="2478262"/>
                </a:lnTo>
                <a:lnTo>
                  <a:pt x="1207589" y="2478262"/>
                </a:lnTo>
                <a:lnTo>
                  <a:pt x="120758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658030" y="2342680"/>
            <a:ext cx="1259129" cy="1323570"/>
            <a:chOff x="0" y="0"/>
            <a:chExt cx="386970" cy="40677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86970" cy="406775"/>
            </a:xfrm>
            <a:custGeom>
              <a:avLst/>
              <a:gdLst/>
              <a:ahLst/>
              <a:cxnLst/>
              <a:rect r="r" b="b" t="t" l="l"/>
              <a:pathLst>
                <a:path h="406775" w="386970">
                  <a:moveTo>
                    <a:pt x="266042" y="0"/>
                  </a:moveTo>
                  <a:lnTo>
                    <a:pt x="120928" y="0"/>
                  </a:lnTo>
                  <a:lnTo>
                    <a:pt x="120928" y="127117"/>
                  </a:lnTo>
                  <a:lnTo>
                    <a:pt x="0" y="127117"/>
                  </a:lnTo>
                  <a:lnTo>
                    <a:pt x="0" y="279658"/>
                  </a:lnTo>
                  <a:lnTo>
                    <a:pt x="120928" y="279658"/>
                  </a:lnTo>
                  <a:lnTo>
                    <a:pt x="120928" y="406775"/>
                  </a:lnTo>
                  <a:lnTo>
                    <a:pt x="266042" y="406775"/>
                  </a:lnTo>
                  <a:lnTo>
                    <a:pt x="266042" y="279658"/>
                  </a:lnTo>
                  <a:lnTo>
                    <a:pt x="386970" y="279658"/>
                  </a:lnTo>
                  <a:lnTo>
                    <a:pt x="386970" y="127117"/>
                  </a:lnTo>
                  <a:lnTo>
                    <a:pt x="266042" y="127117"/>
                  </a:lnTo>
                  <a:lnTo>
                    <a:pt x="266042" y="0"/>
                  </a:lnTo>
                  <a:close/>
                </a:path>
              </a:pathLst>
            </a:custGeom>
            <a:solidFill>
              <a:srgbClr val="4C5A57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90696" y="57238"/>
              <a:ext cx="205578" cy="2541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658030" y="5697682"/>
            <a:ext cx="1906373" cy="476593"/>
            <a:chOff x="0" y="0"/>
            <a:chExt cx="812800" cy="2032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203200"/>
            </a:xfrm>
            <a:custGeom>
              <a:avLst/>
              <a:gdLst/>
              <a:ahLst/>
              <a:cxnLst/>
              <a:rect r="r" b="b" t="t" l="l"/>
              <a:pathLst>
                <a:path h="203200" w="812800">
                  <a:moveTo>
                    <a:pt x="609600" y="0"/>
                  </a:moveTo>
                  <a:cubicBezTo>
                    <a:pt x="721824" y="0"/>
                    <a:pt x="812800" y="45488"/>
                    <a:pt x="812800" y="101600"/>
                  </a:cubicBezTo>
                  <a:cubicBezTo>
                    <a:pt x="812800" y="157712"/>
                    <a:pt x="721824" y="203200"/>
                    <a:pt x="609600" y="203200"/>
                  </a:cubicBezTo>
                  <a:lnTo>
                    <a:pt x="203200" y="203200"/>
                  </a:lnTo>
                  <a:cubicBezTo>
                    <a:pt x="90976" y="203200"/>
                    <a:pt x="0" y="157712"/>
                    <a:pt x="0" y="101600"/>
                  </a:cubicBezTo>
                  <a:cubicBezTo>
                    <a:pt x="0" y="4548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D87C5B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812800" cy="241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-4816328">
            <a:off x="13204843" y="1456948"/>
            <a:ext cx="8108914" cy="9369543"/>
          </a:xfrm>
          <a:custGeom>
            <a:avLst/>
            <a:gdLst/>
            <a:ahLst/>
            <a:cxnLst/>
            <a:rect r="r" b="b" t="t" l="l"/>
            <a:pathLst>
              <a:path h="9369543" w="8108914">
                <a:moveTo>
                  <a:pt x="0" y="0"/>
                </a:moveTo>
                <a:lnTo>
                  <a:pt x="8108914" y="0"/>
                </a:lnTo>
                <a:lnTo>
                  <a:pt x="8108914" y="9369543"/>
                </a:lnTo>
                <a:lnTo>
                  <a:pt x="0" y="93695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9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5756378" y="1038225"/>
            <a:ext cx="6775244" cy="849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780"/>
              </a:lnSpc>
              <a:spcBef>
                <a:spcPct val="0"/>
              </a:spcBef>
            </a:pPr>
            <a:r>
              <a:rPr lang="en-US" sz="5650">
                <a:solidFill>
                  <a:srgbClr val="F39F9D"/>
                </a:solidFill>
                <a:latin typeface="Kavivanar"/>
                <a:ea typeface="Kavivanar"/>
                <a:cs typeface="Kavivanar"/>
                <a:sym typeface="Kavivanar"/>
              </a:rPr>
              <a:t>РЕСУРСЫ ПРОЕКТА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658030" y="3937824"/>
            <a:ext cx="14277108" cy="14120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73462" indent="-436731" lvl="1">
              <a:lnSpc>
                <a:spcPts val="5663"/>
              </a:lnSpc>
              <a:buAutoNum type="arabicPeriod" startAt="1"/>
            </a:pPr>
            <a:r>
              <a:rPr lang="en-US" sz="4045">
                <a:solidFill>
                  <a:srgbClr val="516568"/>
                </a:solidFill>
                <a:latin typeface="Kavivanar"/>
                <a:ea typeface="Kavivanar"/>
                <a:cs typeface="Kavivanar"/>
                <a:sym typeface="Kavivanar"/>
              </a:rPr>
              <a:t>Человеческий ресурс: тренер-организатор занятий</a:t>
            </a:r>
          </a:p>
          <a:p>
            <a:pPr algn="l" marL="873462" indent="-436731" lvl="1">
              <a:lnSpc>
                <a:spcPts val="5663"/>
              </a:lnSpc>
              <a:spcBef>
                <a:spcPct val="0"/>
              </a:spcBef>
              <a:buAutoNum type="arabicPeriod" startAt="1"/>
            </a:pPr>
            <a:r>
              <a:rPr lang="en-US" sz="4045">
                <a:solidFill>
                  <a:srgbClr val="516568"/>
                </a:solidFill>
                <a:latin typeface="Kavivanar"/>
                <a:ea typeface="Kavivanar"/>
                <a:cs typeface="Kavivanar"/>
                <a:sym typeface="Kavivanar"/>
              </a:rPr>
              <a:t>На летний период - уличные площадки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658030" y="6450500"/>
            <a:ext cx="14277108" cy="35700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73462" indent="-436731" lvl="1">
              <a:lnSpc>
                <a:spcPts val="5663"/>
              </a:lnSpc>
              <a:buAutoNum type="arabicPeriod" startAt="1"/>
            </a:pPr>
            <a:r>
              <a:rPr lang="en-US" sz="4045">
                <a:solidFill>
                  <a:srgbClr val="516568"/>
                </a:solidFill>
                <a:latin typeface="Kavivanar"/>
                <a:ea typeface="Kavivanar"/>
                <a:cs typeface="Kavivanar"/>
                <a:sym typeface="Kavivanar"/>
              </a:rPr>
              <a:t>Финансовый ресурс для медийного освещения проекта</a:t>
            </a:r>
          </a:p>
          <a:p>
            <a:pPr algn="l" marL="873462" indent="-436731" lvl="1">
              <a:lnSpc>
                <a:spcPts val="5663"/>
              </a:lnSpc>
              <a:buAutoNum type="arabicPeriod" startAt="1"/>
            </a:pPr>
            <a:r>
              <a:rPr lang="en-US" sz="4045">
                <a:solidFill>
                  <a:srgbClr val="516568"/>
                </a:solidFill>
                <a:latin typeface="Kavivanar"/>
                <a:ea typeface="Kavivanar"/>
                <a:cs typeface="Kavivanar"/>
                <a:sym typeface="Kavivanar"/>
              </a:rPr>
              <a:t>Оборудование для проведения занятий: гарнитура, колонка</a:t>
            </a:r>
          </a:p>
          <a:p>
            <a:pPr algn="l" marL="873462" indent="-436731" lvl="1">
              <a:lnSpc>
                <a:spcPts val="5663"/>
              </a:lnSpc>
              <a:spcBef>
                <a:spcPct val="0"/>
              </a:spcBef>
              <a:buAutoNum type="arabicPeriod" startAt="1"/>
            </a:pPr>
            <a:r>
              <a:rPr lang="en-US" sz="4045">
                <a:solidFill>
                  <a:srgbClr val="516568"/>
                </a:solidFill>
                <a:latin typeface="Kavivanar"/>
                <a:ea typeface="Kavivanar"/>
                <a:cs typeface="Kavivanar"/>
                <a:sym typeface="Kavivanar"/>
              </a:rPr>
              <a:t>Инвентарь: степы (20 штук), коврики (20 штук) 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61407" y="-1774450"/>
            <a:ext cx="19410814" cy="15188962"/>
          </a:xfrm>
          <a:custGeom>
            <a:avLst/>
            <a:gdLst/>
            <a:ahLst/>
            <a:cxnLst/>
            <a:rect r="r" b="b" t="t" l="l"/>
            <a:pathLst>
              <a:path h="15188962" w="19410814">
                <a:moveTo>
                  <a:pt x="0" y="0"/>
                </a:moveTo>
                <a:lnTo>
                  <a:pt x="19410814" y="0"/>
                </a:lnTo>
                <a:lnTo>
                  <a:pt x="19410814" y="15188963"/>
                </a:lnTo>
                <a:lnTo>
                  <a:pt x="0" y="151889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8000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684141" y="1609111"/>
            <a:ext cx="5181521" cy="5181521"/>
          </a:xfrm>
          <a:custGeom>
            <a:avLst/>
            <a:gdLst/>
            <a:ahLst/>
            <a:cxnLst/>
            <a:rect r="r" b="b" t="t" l="l"/>
            <a:pathLst>
              <a:path h="5181521" w="5181521">
                <a:moveTo>
                  <a:pt x="0" y="0"/>
                </a:moveTo>
                <a:lnTo>
                  <a:pt x="5181521" y="0"/>
                </a:lnTo>
                <a:lnTo>
                  <a:pt x="5181521" y="5181521"/>
                </a:lnTo>
                <a:lnTo>
                  <a:pt x="0" y="51815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25046" r="0" b="-25046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43368" y="1609111"/>
            <a:ext cx="2955652" cy="2955652"/>
          </a:xfrm>
          <a:custGeom>
            <a:avLst/>
            <a:gdLst/>
            <a:ahLst/>
            <a:cxnLst/>
            <a:rect r="r" b="b" t="t" l="l"/>
            <a:pathLst>
              <a:path h="2955652" w="2955652">
                <a:moveTo>
                  <a:pt x="0" y="0"/>
                </a:moveTo>
                <a:lnTo>
                  <a:pt x="2955652" y="0"/>
                </a:lnTo>
                <a:lnTo>
                  <a:pt x="2955652" y="2955651"/>
                </a:lnTo>
                <a:lnTo>
                  <a:pt x="0" y="29556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20684" y="5820031"/>
            <a:ext cx="3386682" cy="3438269"/>
          </a:xfrm>
          <a:custGeom>
            <a:avLst/>
            <a:gdLst/>
            <a:ahLst/>
            <a:cxnLst/>
            <a:rect r="r" b="b" t="t" l="l"/>
            <a:pathLst>
              <a:path h="3438269" w="3386682">
                <a:moveTo>
                  <a:pt x="0" y="0"/>
                </a:moveTo>
                <a:lnTo>
                  <a:pt x="3386683" y="0"/>
                </a:lnTo>
                <a:lnTo>
                  <a:pt x="3386683" y="3438269"/>
                </a:lnTo>
                <a:lnTo>
                  <a:pt x="0" y="34382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-1523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220316" y="285384"/>
            <a:ext cx="9847367" cy="1160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161"/>
              </a:lnSpc>
              <a:spcBef>
                <a:spcPct val="0"/>
              </a:spcBef>
            </a:pPr>
            <a:r>
              <a:rPr lang="en-US" sz="7634">
                <a:solidFill>
                  <a:srgbClr val="4C5A57"/>
                </a:solidFill>
                <a:latin typeface="Kavivanar"/>
                <a:ea typeface="Kavivanar"/>
                <a:cs typeface="Kavivanar"/>
                <a:sym typeface="Kavivanar"/>
              </a:rPr>
              <a:t>КОМАНДА ПРОЕКТА 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933251" y="6812859"/>
            <a:ext cx="10932411" cy="3209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3000">
                <a:solidFill>
                  <a:srgbClr val="4C5A57"/>
                </a:solidFill>
                <a:latin typeface="Kavivanar"/>
                <a:ea typeface="Kavivanar"/>
                <a:cs typeface="Kavivanar"/>
                <a:sym typeface="Kavivanar"/>
              </a:rPr>
              <a:t>Руководитель проекта, </a:t>
            </a:r>
          </a:p>
          <a:p>
            <a:pPr algn="r">
              <a:lnSpc>
                <a:spcPts val="3600"/>
              </a:lnSpc>
            </a:pPr>
            <a:r>
              <a:rPr lang="en-US" sz="3000">
                <a:solidFill>
                  <a:srgbClr val="4C5A57"/>
                </a:solidFill>
                <a:latin typeface="Kavivanar"/>
                <a:ea typeface="Kavivanar"/>
                <a:cs typeface="Kavivanar"/>
                <a:sym typeface="Kavivanar"/>
              </a:rPr>
              <a:t>тренер-организатор: </a:t>
            </a:r>
          </a:p>
          <a:p>
            <a:pPr algn="r">
              <a:lnSpc>
                <a:spcPts val="3600"/>
              </a:lnSpc>
            </a:pPr>
            <a:r>
              <a:rPr lang="en-US" sz="3000">
                <a:solidFill>
                  <a:srgbClr val="4C5A57"/>
                </a:solidFill>
                <a:latin typeface="Kavivanar"/>
                <a:ea typeface="Kavivanar"/>
                <a:cs typeface="Kavivanar"/>
                <a:sym typeface="Kavivanar"/>
              </a:rPr>
              <a:t>Орлова Анастасия Вячеславовна,</a:t>
            </a:r>
          </a:p>
          <a:p>
            <a:pPr algn="r">
              <a:lnSpc>
                <a:spcPts val="3600"/>
              </a:lnSpc>
            </a:pPr>
            <a:r>
              <a:rPr lang="en-US" sz="3000">
                <a:solidFill>
                  <a:srgbClr val="4C5A57"/>
                </a:solidFill>
                <a:latin typeface="Kavivanar"/>
                <a:ea typeface="Kavivanar"/>
                <a:cs typeface="Kavivanar"/>
                <a:sym typeface="Kavivanar"/>
              </a:rPr>
              <a:t> 21.03.1995 год рождения. </a:t>
            </a:r>
          </a:p>
          <a:p>
            <a:pPr algn="r">
              <a:lnSpc>
                <a:spcPts val="3600"/>
              </a:lnSpc>
            </a:pPr>
            <a:r>
              <a:rPr lang="en-US" sz="3000">
                <a:solidFill>
                  <a:srgbClr val="4C5A57"/>
                </a:solidFill>
                <a:latin typeface="Kavivanar"/>
                <a:ea typeface="Kavivanar"/>
                <a:cs typeface="Kavivanar"/>
                <a:sym typeface="Kavivanar"/>
              </a:rPr>
              <a:t>Самозанятая, мама в декрете. </a:t>
            </a:r>
          </a:p>
          <a:p>
            <a:pPr algn="r">
              <a:lnSpc>
                <a:spcPts val="3600"/>
              </a:lnSpc>
            </a:pPr>
            <a:r>
              <a:rPr lang="en-US" sz="3000">
                <a:solidFill>
                  <a:srgbClr val="4C5A57"/>
                </a:solidFill>
                <a:latin typeface="Kavivanar"/>
                <a:ea typeface="Kavivanar"/>
                <a:cs typeface="Kavivanar"/>
                <a:sym typeface="Kavivanar"/>
              </a:rPr>
              <a:t>Россия, Республика Алтай,</a:t>
            </a:r>
          </a:p>
          <a:p>
            <a:pPr algn="r" marL="0" indent="0" lvl="0">
              <a:lnSpc>
                <a:spcPts val="3600"/>
              </a:lnSpc>
              <a:spcBef>
                <a:spcPct val="0"/>
              </a:spcBef>
            </a:pPr>
            <a:r>
              <a:rPr lang="en-US" sz="3000">
                <a:solidFill>
                  <a:srgbClr val="4C5A57"/>
                </a:solidFill>
                <a:latin typeface="Kavivanar"/>
                <a:ea typeface="Kavivanar"/>
                <a:cs typeface="Kavivanar"/>
                <a:sym typeface="Kavivanar"/>
              </a:rPr>
              <a:t> Майминский район, село Манжерок.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620188" y="4660012"/>
            <a:ext cx="7450634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u="sng">
                <a:solidFill>
                  <a:srgbClr val="4C5A57"/>
                </a:solidFill>
                <a:latin typeface="Open Sans"/>
                <a:ea typeface="Open Sans"/>
                <a:cs typeface="Open Sans"/>
                <a:sym typeface="Open Sans"/>
                <a:hlinkClick r:id="rId6" tooltip="https://vk.com/wall-19185881_24697"/>
              </a:rPr>
              <a:t> https://vk.com/wall-19185881_24697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620188" y="1551961"/>
            <a:ext cx="6227118" cy="3012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40"/>
              </a:lnSpc>
            </a:pPr>
            <a:r>
              <a:rPr lang="en-US" sz="2885" b="true">
                <a:solidFill>
                  <a:srgbClr val="70322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Инициировала создание</a:t>
            </a:r>
          </a:p>
          <a:p>
            <a:pPr algn="ctr">
              <a:lnSpc>
                <a:spcPts val="4040"/>
              </a:lnSpc>
            </a:pPr>
            <a:r>
              <a:rPr lang="en-US" sz="2885" b="true">
                <a:solidFill>
                  <a:srgbClr val="70322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корпоративного бегового клуба,</a:t>
            </a:r>
          </a:p>
          <a:p>
            <a:pPr algn="ctr">
              <a:lnSpc>
                <a:spcPts val="4040"/>
              </a:lnSpc>
            </a:pPr>
            <a:r>
              <a:rPr lang="en-US" sz="2885" b="true">
                <a:solidFill>
                  <a:srgbClr val="70322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создали систему мотивацию </a:t>
            </a:r>
          </a:p>
          <a:p>
            <a:pPr algn="ctr">
              <a:lnSpc>
                <a:spcPts val="4040"/>
              </a:lnSpc>
            </a:pPr>
            <a:r>
              <a:rPr lang="en-US" sz="2885" b="true">
                <a:solidFill>
                  <a:srgbClr val="70322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для участников бегового клуба, </a:t>
            </a:r>
          </a:p>
          <a:p>
            <a:pPr algn="ctr">
              <a:lnSpc>
                <a:spcPts val="4040"/>
              </a:lnSpc>
            </a:pPr>
            <a:r>
              <a:rPr lang="en-US" sz="2885" b="true">
                <a:solidFill>
                  <a:srgbClr val="70322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отправились командой </a:t>
            </a:r>
          </a:p>
          <a:p>
            <a:pPr algn="ctr">
              <a:lnSpc>
                <a:spcPts val="4040"/>
              </a:lnSpc>
            </a:pPr>
            <a:r>
              <a:rPr lang="en-US" sz="2885" b="true">
                <a:solidFill>
                  <a:srgbClr val="70322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на Зеленый марафон в Москву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29031" y="4660012"/>
            <a:ext cx="2769989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7" tooltip="https://t.me/runningclubmanzherok"/>
              </a:rPr>
              <a:t>Беговойклуб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220316" y="5762881"/>
            <a:ext cx="6917978" cy="9935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40"/>
              </a:lnSpc>
            </a:pPr>
            <a:r>
              <a:rPr lang="en-US" sz="2885" b="true">
                <a:solidFill>
                  <a:srgbClr val="70322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Организатор проекта </a:t>
            </a:r>
          </a:p>
          <a:p>
            <a:pPr algn="ctr">
              <a:lnSpc>
                <a:spcPts val="4040"/>
              </a:lnSpc>
            </a:pPr>
            <a:r>
              <a:rPr lang="en-US" sz="2885" b="true">
                <a:solidFill>
                  <a:srgbClr val="70322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«Корпоративный фитнес-марафон”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431450" y="7215633"/>
            <a:ext cx="5828109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8" tooltip="https://t.me/+e7IZA_viCd4yZWNi"/>
              </a:rPr>
              <a:t>Фитнес-МарафонМанжерок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317492" y="140011"/>
            <a:ext cx="11653015" cy="28269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83"/>
              </a:lnSpc>
            </a:pPr>
            <a:r>
              <a:rPr lang="en-US" sz="10883">
                <a:solidFill>
                  <a:srgbClr val="A1B391"/>
                </a:solidFill>
                <a:latin typeface="Kavivanar"/>
                <a:ea typeface="Kavivanar"/>
                <a:cs typeface="Kavivanar"/>
                <a:sym typeface="Kavivanar"/>
              </a:rPr>
              <a:t>Спасибо за внимание!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3934561" y="7409371"/>
            <a:ext cx="2071893" cy="2877629"/>
          </a:xfrm>
          <a:custGeom>
            <a:avLst/>
            <a:gdLst/>
            <a:ahLst/>
            <a:cxnLst/>
            <a:rect r="r" b="b" t="t" l="l"/>
            <a:pathLst>
              <a:path h="2877629" w="2071893">
                <a:moveTo>
                  <a:pt x="0" y="0"/>
                </a:moveTo>
                <a:lnTo>
                  <a:pt x="2071893" y="0"/>
                </a:lnTo>
                <a:lnTo>
                  <a:pt x="2071893" y="2877629"/>
                </a:lnTo>
                <a:lnTo>
                  <a:pt x="0" y="28776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343223">
            <a:off x="2095872" y="8326762"/>
            <a:ext cx="1868532" cy="2494399"/>
          </a:xfrm>
          <a:custGeom>
            <a:avLst/>
            <a:gdLst/>
            <a:ahLst/>
            <a:cxnLst/>
            <a:rect r="r" b="b" t="t" l="l"/>
            <a:pathLst>
              <a:path h="2494399" w="1868532">
                <a:moveTo>
                  <a:pt x="0" y="0"/>
                </a:moveTo>
                <a:lnTo>
                  <a:pt x="1868531" y="0"/>
                </a:lnTo>
                <a:lnTo>
                  <a:pt x="1868531" y="2494399"/>
                </a:lnTo>
                <a:lnTo>
                  <a:pt x="0" y="24943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343223">
            <a:off x="-526332" y="8326762"/>
            <a:ext cx="1868532" cy="2494399"/>
          </a:xfrm>
          <a:custGeom>
            <a:avLst/>
            <a:gdLst/>
            <a:ahLst/>
            <a:cxnLst/>
            <a:rect r="r" b="b" t="t" l="l"/>
            <a:pathLst>
              <a:path h="2494399" w="1868532">
                <a:moveTo>
                  <a:pt x="0" y="0"/>
                </a:moveTo>
                <a:lnTo>
                  <a:pt x="1868532" y="0"/>
                </a:lnTo>
                <a:lnTo>
                  <a:pt x="1868532" y="2494399"/>
                </a:lnTo>
                <a:lnTo>
                  <a:pt x="0" y="24943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343223">
            <a:off x="7615293" y="8326762"/>
            <a:ext cx="1868532" cy="2494399"/>
          </a:xfrm>
          <a:custGeom>
            <a:avLst/>
            <a:gdLst/>
            <a:ahLst/>
            <a:cxnLst/>
            <a:rect r="r" b="b" t="t" l="l"/>
            <a:pathLst>
              <a:path h="2494399" w="1868532">
                <a:moveTo>
                  <a:pt x="0" y="0"/>
                </a:moveTo>
                <a:lnTo>
                  <a:pt x="1868532" y="0"/>
                </a:lnTo>
                <a:lnTo>
                  <a:pt x="1868532" y="2494399"/>
                </a:lnTo>
                <a:lnTo>
                  <a:pt x="0" y="24943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343223">
            <a:off x="12982315" y="8326762"/>
            <a:ext cx="1868532" cy="2494399"/>
          </a:xfrm>
          <a:custGeom>
            <a:avLst/>
            <a:gdLst/>
            <a:ahLst/>
            <a:cxnLst/>
            <a:rect r="r" b="b" t="t" l="l"/>
            <a:pathLst>
              <a:path h="2494399" w="1868532">
                <a:moveTo>
                  <a:pt x="0" y="0"/>
                </a:moveTo>
                <a:lnTo>
                  <a:pt x="1868532" y="0"/>
                </a:lnTo>
                <a:lnTo>
                  <a:pt x="1868532" y="2494399"/>
                </a:lnTo>
                <a:lnTo>
                  <a:pt x="0" y="24943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1783618">
            <a:off x="3525632" y="8730773"/>
            <a:ext cx="1868532" cy="2494399"/>
          </a:xfrm>
          <a:custGeom>
            <a:avLst/>
            <a:gdLst/>
            <a:ahLst/>
            <a:cxnLst/>
            <a:rect r="r" b="b" t="t" l="l"/>
            <a:pathLst>
              <a:path h="2494399" w="1868532">
                <a:moveTo>
                  <a:pt x="1868532" y="0"/>
                </a:moveTo>
                <a:lnTo>
                  <a:pt x="0" y="0"/>
                </a:lnTo>
                <a:lnTo>
                  <a:pt x="0" y="2494399"/>
                </a:lnTo>
                <a:lnTo>
                  <a:pt x="1868532" y="2494399"/>
                </a:lnTo>
                <a:lnTo>
                  <a:pt x="186853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1783618">
            <a:off x="766880" y="8730773"/>
            <a:ext cx="1868532" cy="2494399"/>
          </a:xfrm>
          <a:custGeom>
            <a:avLst/>
            <a:gdLst/>
            <a:ahLst/>
            <a:cxnLst/>
            <a:rect r="r" b="b" t="t" l="l"/>
            <a:pathLst>
              <a:path h="2494399" w="1868532">
                <a:moveTo>
                  <a:pt x="1868531" y="0"/>
                </a:moveTo>
                <a:lnTo>
                  <a:pt x="0" y="0"/>
                </a:lnTo>
                <a:lnTo>
                  <a:pt x="0" y="2494399"/>
                </a:lnTo>
                <a:lnTo>
                  <a:pt x="1868531" y="2494399"/>
                </a:lnTo>
                <a:lnTo>
                  <a:pt x="186853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1783618">
            <a:off x="9045054" y="9039800"/>
            <a:ext cx="1868532" cy="2494399"/>
          </a:xfrm>
          <a:custGeom>
            <a:avLst/>
            <a:gdLst/>
            <a:ahLst/>
            <a:cxnLst/>
            <a:rect r="r" b="b" t="t" l="l"/>
            <a:pathLst>
              <a:path h="2494399" w="1868532">
                <a:moveTo>
                  <a:pt x="1868532" y="0"/>
                </a:moveTo>
                <a:lnTo>
                  <a:pt x="0" y="0"/>
                </a:lnTo>
                <a:lnTo>
                  <a:pt x="0" y="2494400"/>
                </a:lnTo>
                <a:lnTo>
                  <a:pt x="1868532" y="2494400"/>
                </a:lnTo>
                <a:lnTo>
                  <a:pt x="186853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false" rot="1783618">
            <a:off x="14412076" y="9039800"/>
            <a:ext cx="1868532" cy="2494399"/>
          </a:xfrm>
          <a:custGeom>
            <a:avLst/>
            <a:gdLst/>
            <a:ahLst/>
            <a:cxnLst/>
            <a:rect r="r" b="b" t="t" l="l"/>
            <a:pathLst>
              <a:path h="2494399" w="1868532">
                <a:moveTo>
                  <a:pt x="1868532" y="0"/>
                </a:moveTo>
                <a:lnTo>
                  <a:pt x="0" y="0"/>
                </a:lnTo>
                <a:lnTo>
                  <a:pt x="0" y="2494400"/>
                </a:lnTo>
                <a:lnTo>
                  <a:pt x="1868532" y="2494400"/>
                </a:lnTo>
                <a:lnTo>
                  <a:pt x="186853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false" rot="1783618">
            <a:off x="6285014" y="8538989"/>
            <a:ext cx="1868532" cy="2494399"/>
          </a:xfrm>
          <a:custGeom>
            <a:avLst/>
            <a:gdLst/>
            <a:ahLst/>
            <a:cxnLst/>
            <a:rect r="r" b="b" t="t" l="l"/>
            <a:pathLst>
              <a:path h="2494399" w="1868532">
                <a:moveTo>
                  <a:pt x="1868532" y="0"/>
                </a:moveTo>
                <a:lnTo>
                  <a:pt x="0" y="0"/>
                </a:lnTo>
                <a:lnTo>
                  <a:pt x="0" y="2494399"/>
                </a:lnTo>
                <a:lnTo>
                  <a:pt x="1868532" y="2494399"/>
                </a:lnTo>
                <a:lnTo>
                  <a:pt x="186853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true" flipV="false" rot="1783618">
            <a:off x="11804436" y="8538989"/>
            <a:ext cx="1868532" cy="2494399"/>
          </a:xfrm>
          <a:custGeom>
            <a:avLst/>
            <a:gdLst/>
            <a:ahLst/>
            <a:cxnLst/>
            <a:rect r="r" b="b" t="t" l="l"/>
            <a:pathLst>
              <a:path h="2494399" w="1868532">
                <a:moveTo>
                  <a:pt x="1868532" y="0"/>
                </a:moveTo>
                <a:lnTo>
                  <a:pt x="0" y="0"/>
                </a:lnTo>
                <a:lnTo>
                  <a:pt x="0" y="2494399"/>
                </a:lnTo>
                <a:lnTo>
                  <a:pt x="1868532" y="2494399"/>
                </a:lnTo>
                <a:lnTo>
                  <a:pt x="186853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true" flipV="false" rot="1783618">
            <a:off x="17171458" y="8538989"/>
            <a:ext cx="1868532" cy="2494399"/>
          </a:xfrm>
          <a:custGeom>
            <a:avLst/>
            <a:gdLst/>
            <a:ahLst/>
            <a:cxnLst/>
            <a:rect r="r" b="b" t="t" l="l"/>
            <a:pathLst>
              <a:path h="2494399" w="1868532">
                <a:moveTo>
                  <a:pt x="1868532" y="0"/>
                </a:moveTo>
                <a:lnTo>
                  <a:pt x="0" y="0"/>
                </a:lnTo>
                <a:lnTo>
                  <a:pt x="0" y="2494399"/>
                </a:lnTo>
                <a:lnTo>
                  <a:pt x="1868532" y="2494399"/>
                </a:lnTo>
                <a:lnTo>
                  <a:pt x="186853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299857">
            <a:off x="4855254" y="8316497"/>
            <a:ext cx="1868532" cy="2494399"/>
          </a:xfrm>
          <a:custGeom>
            <a:avLst/>
            <a:gdLst/>
            <a:ahLst/>
            <a:cxnLst/>
            <a:rect r="r" b="b" t="t" l="l"/>
            <a:pathLst>
              <a:path h="2494399" w="1868532">
                <a:moveTo>
                  <a:pt x="0" y="0"/>
                </a:moveTo>
                <a:lnTo>
                  <a:pt x="1868531" y="0"/>
                </a:lnTo>
                <a:lnTo>
                  <a:pt x="1868531" y="2494399"/>
                </a:lnTo>
                <a:lnTo>
                  <a:pt x="0" y="24943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6120618" y="7864485"/>
            <a:ext cx="1416528" cy="1967401"/>
          </a:xfrm>
          <a:custGeom>
            <a:avLst/>
            <a:gdLst/>
            <a:ahLst/>
            <a:cxnLst/>
            <a:rect r="r" b="b" t="t" l="l"/>
            <a:pathLst>
              <a:path h="1967401" w="1416528">
                <a:moveTo>
                  <a:pt x="0" y="0"/>
                </a:moveTo>
                <a:lnTo>
                  <a:pt x="1416529" y="0"/>
                </a:lnTo>
                <a:lnTo>
                  <a:pt x="1416529" y="1967401"/>
                </a:lnTo>
                <a:lnTo>
                  <a:pt x="0" y="19674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299857">
            <a:off x="10374675" y="8316497"/>
            <a:ext cx="1868532" cy="2494399"/>
          </a:xfrm>
          <a:custGeom>
            <a:avLst/>
            <a:gdLst/>
            <a:ahLst/>
            <a:cxnLst/>
            <a:rect r="r" b="b" t="t" l="l"/>
            <a:pathLst>
              <a:path h="2494399" w="1868532">
                <a:moveTo>
                  <a:pt x="0" y="0"/>
                </a:moveTo>
                <a:lnTo>
                  <a:pt x="1868532" y="0"/>
                </a:lnTo>
                <a:lnTo>
                  <a:pt x="1868532" y="2494399"/>
                </a:lnTo>
                <a:lnTo>
                  <a:pt x="0" y="24943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-299857">
            <a:off x="15741697" y="8316497"/>
            <a:ext cx="1868532" cy="2494399"/>
          </a:xfrm>
          <a:custGeom>
            <a:avLst/>
            <a:gdLst/>
            <a:ahLst/>
            <a:cxnLst/>
            <a:rect r="r" b="b" t="t" l="l"/>
            <a:pathLst>
              <a:path h="2494399" w="1868532">
                <a:moveTo>
                  <a:pt x="0" y="0"/>
                </a:moveTo>
                <a:lnTo>
                  <a:pt x="1868532" y="0"/>
                </a:lnTo>
                <a:lnTo>
                  <a:pt x="1868532" y="2494399"/>
                </a:lnTo>
                <a:lnTo>
                  <a:pt x="0" y="24943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8735222" y="8194412"/>
            <a:ext cx="1448176" cy="2544718"/>
          </a:xfrm>
          <a:custGeom>
            <a:avLst/>
            <a:gdLst/>
            <a:ahLst/>
            <a:cxnLst/>
            <a:rect r="r" b="b" t="t" l="l"/>
            <a:pathLst>
              <a:path h="2544718" w="1448176">
                <a:moveTo>
                  <a:pt x="0" y="0"/>
                </a:moveTo>
                <a:lnTo>
                  <a:pt x="1448175" y="0"/>
                </a:lnTo>
                <a:lnTo>
                  <a:pt x="1448175" y="2544718"/>
                </a:lnTo>
                <a:lnTo>
                  <a:pt x="0" y="25447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true" flipV="false" rot="1376262">
            <a:off x="3130906" y="7985941"/>
            <a:ext cx="1448176" cy="2544718"/>
          </a:xfrm>
          <a:custGeom>
            <a:avLst/>
            <a:gdLst/>
            <a:ahLst/>
            <a:cxnLst/>
            <a:rect r="r" b="b" t="t" l="l"/>
            <a:pathLst>
              <a:path h="2544718" w="1448176">
                <a:moveTo>
                  <a:pt x="1448176" y="0"/>
                </a:moveTo>
                <a:lnTo>
                  <a:pt x="0" y="0"/>
                </a:lnTo>
                <a:lnTo>
                  <a:pt x="0" y="2544718"/>
                </a:lnTo>
                <a:lnTo>
                  <a:pt x="1448176" y="2544718"/>
                </a:lnTo>
                <a:lnTo>
                  <a:pt x="1448176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true" flipV="false" rot="0">
            <a:off x="11899309" y="8319459"/>
            <a:ext cx="746795" cy="2294623"/>
          </a:xfrm>
          <a:custGeom>
            <a:avLst/>
            <a:gdLst/>
            <a:ahLst/>
            <a:cxnLst/>
            <a:rect r="r" b="b" t="t" l="l"/>
            <a:pathLst>
              <a:path h="2294623" w="746795">
                <a:moveTo>
                  <a:pt x="746795" y="0"/>
                </a:moveTo>
                <a:lnTo>
                  <a:pt x="0" y="0"/>
                </a:lnTo>
                <a:lnTo>
                  <a:pt x="0" y="2294623"/>
                </a:lnTo>
                <a:lnTo>
                  <a:pt x="746795" y="2294623"/>
                </a:lnTo>
                <a:lnTo>
                  <a:pt x="746795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true" flipV="false" rot="0">
            <a:off x="3473504" y="4699991"/>
            <a:ext cx="1353809" cy="1129815"/>
          </a:xfrm>
          <a:custGeom>
            <a:avLst/>
            <a:gdLst/>
            <a:ahLst/>
            <a:cxnLst/>
            <a:rect r="r" b="b" t="t" l="l"/>
            <a:pathLst>
              <a:path h="1129815" w="1353809">
                <a:moveTo>
                  <a:pt x="1353809" y="0"/>
                </a:moveTo>
                <a:lnTo>
                  <a:pt x="0" y="0"/>
                </a:lnTo>
                <a:lnTo>
                  <a:pt x="0" y="1129815"/>
                </a:lnTo>
                <a:lnTo>
                  <a:pt x="1353809" y="1129815"/>
                </a:lnTo>
                <a:lnTo>
                  <a:pt x="135380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-404569">
            <a:off x="13525014" y="6175566"/>
            <a:ext cx="2890988" cy="588710"/>
          </a:xfrm>
          <a:custGeom>
            <a:avLst/>
            <a:gdLst/>
            <a:ahLst/>
            <a:cxnLst/>
            <a:rect r="r" b="b" t="t" l="l"/>
            <a:pathLst>
              <a:path h="588710" w="2890988">
                <a:moveTo>
                  <a:pt x="0" y="0"/>
                </a:moveTo>
                <a:lnTo>
                  <a:pt x="2890988" y="0"/>
                </a:lnTo>
                <a:lnTo>
                  <a:pt x="2890988" y="588710"/>
                </a:lnTo>
                <a:lnTo>
                  <a:pt x="0" y="58871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5" id="25"/>
          <p:cNvSpPr/>
          <p:nvPr/>
        </p:nvSpPr>
        <p:spPr>
          <a:xfrm flipH="false" flipV="false" rot="-4548543">
            <a:off x="14437685" y="-782790"/>
            <a:ext cx="4676835" cy="5165179"/>
          </a:xfrm>
          <a:custGeom>
            <a:avLst/>
            <a:gdLst/>
            <a:ahLst/>
            <a:cxnLst/>
            <a:rect r="r" b="b" t="t" l="l"/>
            <a:pathLst>
              <a:path h="5165179" w="4676835">
                <a:moveTo>
                  <a:pt x="0" y="0"/>
                </a:moveTo>
                <a:lnTo>
                  <a:pt x="4676835" y="0"/>
                </a:lnTo>
                <a:lnTo>
                  <a:pt x="4676835" y="5165179"/>
                </a:lnTo>
                <a:lnTo>
                  <a:pt x="0" y="516517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-9945482">
            <a:off x="-729467" y="928744"/>
            <a:ext cx="5110138" cy="3642135"/>
          </a:xfrm>
          <a:custGeom>
            <a:avLst/>
            <a:gdLst/>
            <a:ahLst/>
            <a:cxnLst/>
            <a:rect r="r" b="b" t="t" l="l"/>
            <a:pathLst>
              <a:path h="3642135" w="5110138">
                <a:moveTo>
                  <a:pt x="0" y="0"/>
                </a:moveTo>
                <a:lnTo>
                  <a:pt x="5110138" y="0"/>
                </a:lnTo>
                <a:lnTo>
                  <a:pt x="5110138" y="3642134"/>
                </a:lnTo>
                <a:lnTo>
                  <a:pt x="0" y="364213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7" id="27"/>
          <p:cNvSpPr/>
          <p:nvPr/>
        </p:nvSpPr>
        <p:spPr>
          <a:xfrm flipH="false" flipV="false" rot="0">
            <a:off x="6646930" y="2890997"/>
            <a:ext cx="4994140" cy="6682965"/>
          </a:xfrm>
          <a:custGeom>
            <a:avLst/>
            <a:gdLst/>
            <a:ahLst/>
            <a:cxnLst/>
            <a:rect r="r" b="b" t="t" l="l"/>
            <a:pathLst>
              <a:path h="6682965" w="4994140">
                <a:moveTo>
                  <a:pt x="0" y="0"/>
                </a:moveTo>
                <a:lnTo>
                  <a:pt x="4994140" y="0"/>
                </a:lnTo>
                <a:lnTo>
                  <a:pt x="4994140" y="6682964"/>
                </a:lnTo>
                <a:lnTo>
                  <a:pt x="0" y="6682964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-12523" t="-41960" r="-12177" b="-59527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083061" y="8680829"/>
            <a:ext cx="805145" cy="1652350"/>
          </a:xfrm>
          <a:custGeom>
            <a:avLst/>
            <a:gdLst/>
            <a:ahLst/>
            <a:cxnLst/>
            <a:rect r="r" b="b" t="t" l="l"/>
            <a:pathLst>
              <a:path h="1652350" w="805145">
                <a:moveTo>
                  <a:pt x="0" y="0"/>
                </a:moveTo>
                <a:lnTo>
                  <a:pt x="805145" y="0"/>
                </a:lnTo>
                <a:lnTo>
                  <a:pt x="805145" y="1652350"/>
                </a:lnTo>
                <a:lnTo>
                  <a:pt x="0" y="16523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15273737" y="8680829"/>
            <a:ext cx="805145" cy="1652350"/>
          </a:xfrm>
          <a:custGeom>
            <a:avLst/>
            <a:gdLst/>
            <a:ahLst/>
            <a:cxnLst/>
            <a:rect r="r" b="b" t="t" l="l"/>
            <a:pathLst>
              <a:path h="1652350" w="805145">
                <a:moveTo>
                  <a:pt x="805146" y="0"/>
                </a:moveTo>
                <a:lnTo>
                  <a:pt x="0" y="0"/>
                </a:lnTo>
                <a:lnTo>
                  <a:pt x="0" y="1652350"/>
                </a:lnTo>
                <a:lnTo>
                  <a:pt x="805146" y="1652350"/>
                </a:lnTo>
                <a:lnTo>
                  <a:pt x="80514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761959" y="8365779"/>
            <a:ext cx="1416528" cy="1967401"/>
          </a:xfrm>
          <a:custGeom>
            <a:avLst/>
            <a:gdLst/>
            <a:ahLst/>
            <a:cxnLst/>
            <a:rect r="r" b="b" t="t" l="l"/>
            <a:pathLst>
              <a:path h="1967401" w="1416528">
                <a:moveTo>
                  <a:pt x="0" y="0"/>
                </a:moveTo>
                <a:lnTo>
                  <a:pt x="1416528" y="0"/>
                </a:lnTo>
                <a:lnTo>
                  <a:pt x="1416528" y="1967400"/>
                </a:lnTo>
                <a:lnTo>
                  <a:pt x="0" y="19674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907324" y="601944"/>
            <a:ext cx="2333099" cy="1662864"/>
          </a:xfrm>
          <a:custGeom>
            <a:avLst/>
            <a:gdLst/>
            <a:ahLst/>
            <a:cxnLst/>
            <a:rect r="r" b="b" t="t" l="l"/>
            <a:pathLst>
              <a:path h="1662864" w="2333099">
                <a:moveTo>
                  <a:pt x="0" y="0"/>
                </a:moveTo>
                <a:lnTo>
                  <a:pt x="2333099" y="0"/>
                </a:lnTo>
                <a:lnTo>
                  <a:pt x="2333099" y="1662863"/>
                </a:lnTo>
                <a:lnTo>
                  <a:pt x="0" y="16628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false" flipV="false" rot="-10684569">
            <a:off x="13307728" y="-1082805"/>
            <a:ext cx="7315200" cy="2394065"/>
          </a:xfrm>
          <a:custGeom>
            <a:avLst/>
            <a:gdLst/>
            <a:ahLst/>
            <a:cxnLst/>
            <a:rect r="r" b="b" t="t" l="l"/>
            <a:pathLst>
              <a:path h="2394065" w="7315200">
                <a:moveTo>
                  <a:pt x="0" y="0"/>
                </a:moveTo>
                <a:lnTo>
                  <a:pt x="7315200" y="0"/>
                </a:lnTo>
                <a:lnTo>
                  <a:pt x="7315200" y="2394066"/>
                </a:lnTo>
                <a:lnTo>
                  <a:pt x="0" y="239406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false" flipV="false" rot="-343223">
            <a:off x="946274" y="9446102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0" y="0"/>
                </a:moveTo>
                <a:lnTo>
                  <a:pt x="1085101" y="0"/>
                </a:lnTo>
                <a:lnTo>
                  <a:pt x="1085101" y="1448557"/>
                </a:lnTo>
                <a:lnTo>
                  <a:pt x="0" y="144855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343223">
            <a:off x="11835843" y="9446102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0" y="0"/>
                </a:moveTo>
                <a:lnTo>
                  <a:pt x="1085101" y="0"/>
                </a:lnTo>
                <a:lnTo>
                  <a:pt x="1085101" y="1448557"/>
                </a:lnTo>
                <a:lnTo>
                  <a:pt x="0" y="144855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343223">
            <a:off x="-576502" y="9446102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0" y="0"/>
                </a:moveTo>
                <a:lnTo>
                  <a:pt x="1085101" y="0"/>
                </a:lnTo>
                <a:lnTo>
                  <a:pt x="1085101" y="1448557"/>
                </a:lnTo>
                <a:lnTo>
                  <a:pt x="0" y="144855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343223">
            <a:off x="10313067" y="9446102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0" y="0"/>
                </a:moveTo>
                <a:lnTo>
                  <a:pt x="1085101" y="0"/>
                </a:lnTo>
                <a:lnTo>
                  <a:pt x="1085101" y="1448557"/>
                </a:lnTo>
                <a:lnTo>
                  <a:pt x="0" y="144855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343223">
            <a:off x="4151534" y="9446102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0" y="0"/>
                </a:moveTo>
                <a:lnTo>
                  <a:pt x="1085101" y="0"/>
                </a:lnTo>
                <a:lnTo>
                  <a:pt x="1085101" y="1448557"/>
                </a:lnTo>
                <a:lnTo>
                  <a:pt x="0" y="144855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343223">
            <a:off x="15041103" y="9446102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0" y="0"/>
                </a:moveTo>
                <a:lnTo>
                  <a:pt x="1085101" y="0"/>
                </a:lnTo>
                <a:lnTo>
                  <a:pt x="1085101" y="1448557"/>
                </a:lnTo>
                <a:lnTo>
                  <a:pt x="0" y="144855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343223">
            <a:off x="7268292" y="9446102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0" y="0"/>
                </a:moveTo>
                <a:lnTo>
                  <a:pt x="1085101" y="0"/>
                </a:lnTo>
                <a:lnTo>
                  <a:pt x="1085101" y="1448557"/>
                </a:lnTo>
                <a:lnTo>
                  <a:pt x="0" y="144855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343223">
            <a:off x="18157861" y="9446102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0" y="0"/>
                </a:moveTo>
                <a:lnTo>
                  <a:pt x="1085101" y="0"/>
                </a:lnTo>
                <a:lnTo>
                  <a:pt x="1085101" y="1448557"/>
                </a:lnTo>
                <a:lnTo>
                  <a:pt x="0" y="144855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true" flipV="false" rot="1783618">
            <a:off x="1776570" y="9680721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1085101" y="0"/>
                </a:moveTo>
                <a:lnTo>
                  <a:pt x="0" y="0"/>
                </a:lnTo>
                <a:lnTo>
                  <a:pt x="0" y="1448557"/>
                </a:lnTo>
                <a:lnTo>
                  <a:pt x="1085101" y="1448557"/>
                </a:lnTo>
                <a:lnTo>
                  <a:pt x="1085101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true" flipV="false" rot="1783618">
            <a:off x="12666139" y="9680721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1085101" y="0"/>
                </a:moveTo>
                <a:lnTo>
                  <a:pt x="0" y="0"/>
                </a:lnTo>
                <a:lnTo>
                  <a:pt x="0" y="1448557"/>
                </a:lnTo>
                <a:lnTo>
                  <a:pt x="1085101" y="1448557"/>
                </a:lnTo>
                <a:lnTo>
                  <a:pt x="1085101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true" flipV="false" rot="1783618">
            <a:off x="174496" y="9680721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1085101" y="0"/>
                </a:moveTo>
                <a:lnTo>
                  <a:pt x="0" y="0"/>
                </a:lnTo>
                <a:lnTo>
                  <a:pt x="0" y="1448557"/>
                </a:lnTo>
                <a:lnTo>
                  <a:pt x="1085101" y="1448557"/>
                </a:lnTo>
                <a:lnTo>
                  <a:pt x="1085101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true" flipV="false" rot="1783618">
            <a:off x="11064066" y="9680721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1085101" y="0"/>
                </a:moveTo>
                <a:lnTo>
                  <a:pt x="0" y="0"/>
                </a:lnTo>
                <a:lnTo>
                  <a:pt x="0" y="1448557"/>
                </a:lnTo>
                <a:lnTo>
                  <a:pt x="1085101" y="1448557"/>
                </a:lnTo>
                <a:lnTo>
                  <a:pt x="1085101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true" flipV="false" rot="1783618">
            <a:off x="4981830" y="9680721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1085101" y="0"/>
                </a:moveTo>
                <a:lnTo>
                  <a:pt x="0" y="0"/>
                </a:lnTo>
                <a:lnTo>
                  <a:pt x="0" y="1448557"/>
                </a:lnTo>
                <a:lnTo>
                  <a:pt x="1085101" y="1448557"/>
                </a:lnTo>
                <a:lnTo>
                  <a:pt x="1085101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true" flipV="false" rot="1783618">
            <a:off x="15871399" y="9680721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1085102" y="0"/>
                </a:moveTo>
                <a:lnTo>
                  <a:pt x="0" y="0"/>
                </a:lnTo>
                <a:lnTo>
                  <a:pt x="0" y="1448557"/>
                </a:lnTo>
                <a:lnTo>
                  <a:pt x="1085102" y="1448557"/>
                </a:lnTo>
                <a:lnTo>
                  <a:pt x="1085102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true" flipV="false" rot="1783618">
            <a:off x="8098588" y="9680721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1085101" y="0"/>
                </a:moveTo>
                <a:lnTo>
                  <a:pt x="0" y="0"/>
                </a:lnTo>
                <a:lnTo>
                  <a:pt x="0" y="1448557"/>
                </a:lnTo>
                <a:lnTo>
                  <a:pt x="1085101" y="1448557"/>
                </a:lnTo>
                <a:lnTo>
                  <a:pt x="1085101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true" flipV="false" rot="1783618">
            <a:off x="3379009" y="9569347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1085101" y="0"/>
                </a:moveTo>
                <a:lnTo>
                  <a:pt x="0" y="0"/>
                </a:lnTo>
                <a:lnTo>
                  <a:pt x="0" y="1448558"/>
                </a:lnTo>
                <a:lnTo>
                  <a:pt x="1085101" y="1448558"/>
                </a:lnTo>
                <a:lnTo>
                  <a:pt x="1085101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true" flipV="false" rot="1783618">
            <a:off x="14268578" y="9569347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1085101" y="0"/>
                </a:moveTo>
                <a:lnTo>
                  <a:pt x="0" y="0"/>
                </a:lnTo>
                <a:lnTo>
                  <a:pt x="0" y="1448558"/>
                </a:lnTo>
                <a:lnTo>
                  <a:pt x="1085101" y="1448558"/>
                </a:lnTo>
                <a:lnTo>
                  <a:pt x="1085101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true" flipV="false" rot="1783618">
            <a:off x="6584269" y="9569347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1085101" y="0"/>
                </a:moveTo>
                <a:lnTo>
                  <a:pt x="0" y="0"/>
                </a:lnTo>
                <a:lnTo>
                  <a:pt x="0" y="1448558"/>
                </a:lnTo>
                <a:lnTo>
                  <a:pt x="1085101" y="1448558"/>
                </a:lnTo>
                <a:lnTo>
                  <a:pt x="1085101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true" flipV="false" rot="1783618">
            <a:off x="17473839" y="9569347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1085101" y="0"/>
                </a:moveTo>
                <a:lnTo>
                  <a:pt x="0" y="0"/>
                </a:lnTo>
                <a:lnTo>
                  <a:pt x="0" y="1448558"/>
                </a:lnTo>
                <a:lnTo>
                  <a:pt x="1085101" y="1448558"/>
                </a:lnTo>
                <a:lnTo>
                  <a:pt x="1085101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true" flipV="false" rot="1783618">
            <a:off x="9701027" y="9569347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1085101" y="0"/>
                </a:moveTo>
                <a:lnTo>
                  <a:pt x="0" y="0"/>
                </a:lnTo>
                <a:lnTo>
                  <a:pt x="0" y="1448558"/>
                </a:lnTo>
                <a:lnTo>
                  <a:pt x="1085101" y="1448558"/>
                </a:lnTo>
                <a:lnTo>
                  <a:pt x="1085101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-299857">
            <a:off x="2548713" y="9440141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0" y="0"/>
                </a:moveTo>
                <a:lnTo>
                  <a:pt x="1085101" y="0"/>
                </a:lnTo>
                <a:lnTo>
                  <a:pt x="1085101" y="1448557"/>
                </a:lnTo>
                <a:lnTo>
                  <a:pt x="0" y="144855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-299857">
            <a:off x="13438282" y="9440141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0" y="0"/>
                </a:moveTo>
                <a:lnTo>
                  <a:pt x="1085101" y="0"/>
                </a:lnTo>
                <a:lnTo>
                  <a:pt x="1085101" y="1448557"/>
                </a:lnTo>
                <a:lnTo>
                  <a:pt x="0" y="144855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-299857">
            <a:off x="5753973" y="9440141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0" y="0"/>
                </a:moveTo>
                <a:lnTo>
                  <a:pt x="1085101" y="0"/>
                </a:lnTo>
                <a:lnTo>
                  <a:pt x="1085101" y="1448557"/>
                </a:lnTo>
                <a:lnTo>
                  <a:pt x="0" y="144855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-299857">
            <a:off x="16643542" y="9440141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0" y="0"/>
                </a:moveTo>
                <a:lnTo>
                  <a:pt x="1085101" y="0"/>
                </a:lnTo>
                <a:lnTo>
                  <a:pt x="1085101" y="1448557"/>
                </a:lnTo>
                <a:lnTo>
                  <a:pt x="0" y="144855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-299857">
            <a:off x="8870731" y="9440141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0" y="0"/>
                </a:moveTo>
                <a:lnTo>
                  <a:pt x="1085101" y="0"/>
                </a:lnTo>
                <a:lnTo>
                  <a:pt x="1085101" y="1448557"/>
                </a:lnTo>
                <a:lnTo>
                  <a:pt x="0" y="144855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14367286" y="2238741"/>
            <a:ext cx="2432735" cy="5809517"/>
          </a:xfrm>
          <a:custGeom>
            <a:avLst/>
            <a:gdLst/>
            <a:ahLst/>
            <a:cxnLst/>
            <a:rect r="r" b="b" t="t" l="l"/>
            <a:pathLst>
              <a:path h="5809517" w="2432735">
                <a:moveTo>
                  <a:pt x="0" y="0"/>
                </a:moveTo>
                <a:lnTo>
                  <a:pt x="2432735" y="0"/>
                </a:lnTo>
                <a:lnTo>
                  <a:pt x="2432735" y="5809518"/>
                </a:lnTo>
                <a:lnTo>
                  <a:pt x="0" y="580951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TextBox 34" id="34"/>
          <p:cNvSpPr txBox="true"/>
          <p:nvPr/>
        </p:nvSpPr>
        <p:spPr>
          <a:xfrm rot="0">
            <a:off x="1100682" y="493201"/>
            <a:ext cx="8806642" cy="22738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991"/>
              </a:lnSpc>
              <a:spcBef>
                <a:spcPct val="0"/>
              </a:spcBef>
            </a:pPr>
            <a:r>
              <a:rPr lang="en-US" sz="4993">
                <a:solidFill>
                  <a:srgbClr val="F39F9D"/>
                </a:solidFill>
                <a:latin typeface="Kavivanar"/>
                <a:ea typeface="Kavivanar"/>
                <a:cs typeface="Kavivanar"/>
                <a:sym typeface="Kavivanar"/>
              </a:rPr>
              <a:t>Проблематизация.</a:t>
            </a:r>
            <a:r>
              <a:rPr lang="en-US" sz="4993" strike="noStrike" u="none">
                <a:solidFill>
                  <a:srgbClr val="F39F9D"/>
                </a:solidFill>
                <a:latin typeface="Kavivanar"/>
                <a:ea typeface="Kavivanar"/>
                <a:cs typeface="Kavivanar"/>
                <a:sym typeface="Kavivanar"/>
              </a:rPr>
              <a:t> Актуальность проекта</a:t>
            </a:r>
          </a:p>
          <a:p>
            <a:pPr algn="l" marL="0" indent="0" lvl="0">
              <a:lnSpc>
                <a:spcPts val="5991"/>
              </a:lnSpc>
              <a:spcBef>
                <a:spcPct val="0"/>
              </a:spcBef>
            </a:pPr>
          </a:p>
        </p:txBody>
      </p:sp>
      <p:sp>
        <p:nvSpPr>
          <p:cNvPr name="TextBox 35" id="35"/>
          <p:cNvSpPr txBox="true"/>
          <p:nvPr/>
        </p:nvSpPr>
        <p:spPr>
          <a:xfrm rot="0">
            <a:off x="276260" y="2511351"/>
            <a:ext cx="12040526" cy="58433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91967" indent="-395983" lvl="1">
              <a:lnSpc>
                <a:spcPts val="5135"/>
              </a:lnSpc>
              <a:buAutoNum type="arabicPeriod" startAt="1"/>
            </a:pPr>
            <a:r>
              <a:rPr lang="en-US" sz="3668" u="sng">
                <a:solidFill>
                  <a:srgbClr val="516568"/>
                </a:solidFill>
                <a:latin typeface="Kavivanar"/>
                <a:ea typeface="Kavivanar"/>
                <a:cs typeface="Kavivanar"/>
                <a:sym typeface="Kavivanar"/>
              </a:rPr>
              <a:t>ТРУДНОДОСТУПНОСТЬ СПОРТИВНЫХ ОБЪЕКТОВ</a:t>
            </a:r>
            <a:r>
              <a:rPr lang="en-US" sz="3668">
                <a:solidFill>
                  <a:srgbClr val="516568"/>
                </a:solidFill>
                <a:latin typeface="Kavivanar"/>
                <a:ea typeface="Kavivanar"/>
                <a:cs typeface="Kavivanar"/>
                <a:sym typeface="Kavivanar"/>
              </a:rPr>
              <a:t>. Население села Манжерок и села Озерное составляет 1611 человек на 01.01.2023 год. </a:t>
            </a:r>
          </a:p>
          <a:p>
            <a:pPr algn="l">
              <a:lnSpc>
                <a:spcPts val="5135"/>
              </a:lnSpc>
              <a:spcBef>
                <a:spcPct val="0"/>
              </a:spcBef>
            </a:pPr>
            <a:r>
              <a:rPr lang="en-US" sz="3668">
                <a:solidFill>
                  <a:srgbClr val="516568"/>
                </a:solidFill>
                <a:latin typeface="Kavivanar"/>
                <a:ea typeface="Kavivanar"/>
                <a:cs typeface="Kavivanar"/>
                <a:sym typeface="Kavivanar"/>
              </a:rPr>
              <a:t>Я - молодая мама и столкнулась с тем, что мне негде заниматься спортом. Ближайший объект - поселок Соузга в 14 км от Манжерока. Или это отдельные мини-залы на базах отдыха, однако стоимость в них не позволяет ходить туда постоянно. Маме с 1-2 детьми тяжело добираться до этих объектов. 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100682" y="8528985"/>
            <a:ext cx="12040526" cy="625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35"/>
              </a:lnSpc>
              <a:spcBef>
                <a:spcPct val="0"/>
              </a:spcBef>
            </a:pPr>
            <a:r>
              <a:rPr lang="en-US" sz="3668">
                <a:solidFill>
                  <a:srgbClr val="703223"/>
                </a:solidFill>
                <a:latin typeface="Kavivanar"/>
                <a:ea typeface="Kavivanar"/>
                <a:cs typeface="Kavivanar"/>
                <a:sym typeface="Kavivanar"/>
              </a:rPr>
              <a:t>Территория реализации проекта: село Манжерок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133903" y="1785789"/>
            <a:ext cx="8469583" cy="2529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679"/>
              </a:lnSpc>
            </a:pPr>
            <a:r>
              <a:rPr lang="en-US" sz="5566">
                <a:solidFill>
                  <a:srgbClr val="F39F9D"/>
                </a:solidFill>
                <a:latin typeface="Kavivanar"/>
                <a:ea typeface="Kavivanar"/>
                <a:cs typeface="Kavivanar"/>
                <a:sym typeface="Kavivanar"/>
              </a:rPr>
              <a:t>Проблематизация.</a:t>
            </a:r>
          </a:p>
          <a:p>
            <a:pPr algn="l" marL="0" indent="0" lvl="0">
              <a:lnSpc>
                <a:spcPts val="6679"/>
              </a:lnSpc>
              <a:spcBef>
                <a:spcPct val="0"/>
              </a:spcBef>
            </a:pPr>
            <a:r>
              <a:rPr lang="en-US" sz="5566">
                <a:solidFill>
                  <a:srgbClr val="F39F9D"/>
                </a:solidFill>
                <a:latin typeface="Kavivanar"/>
                <a:ea typeface="Kavivanar"/>
                <a:cs typeface="Kavivanar"/>
                <a:sym typeface="Kavivanar"/>
              </a:rPr>
              <a:t>Актуальностьпроекта</a:t>
            </a:r>
          </a:p>
          <a:p>
            <a:pPr algn="l" marL="0" indent="0" lvl="0">
              <a:lnSpc>
                <a:spcPts val="6679"/>
              </a:lnSpc>
              <a:spcBef>
                <a:spcPct val="0"/>
              </a:spcBef>
            </a:pP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7185677" y="7599871"/>
            <a:ext cx="2071893" cy="2877629"/>
          </a:xfrm>
          <a:custGeom>
            <a:avLst/>
            <a:gdLst/>
            <a:ahLst/>
            <a:cxnLst/>
            <a:rect r="r" b="b" t="t" l="l"/>
            <a:pathLst>
              <a:path h="2877629" w="2071893">
                <a:moveTo>
                  <a:pt x="0" y="0"/>
                </a:moveTo>
                <a:lnTo>
                  <a:pt x="2071893" y="0"/>
                </a:lnTo>
                <a:lnTo>
                  <a:pt x="2071893" y="2877629"/>
                </a:lnTo>
                <a:lnTo>
                  <a:pt x="0" y="28776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0800000">
            <a:off x="-368078" y="-191277"/>
            <a:ext cx="1744211" cy="2422515"/>
          </a:xfrm>
          <a:custGeom>
            <a:avLst/>
            <a:gdLst/>
            <a:ahLst/>
            <a:cxnLst/>
            <a:rect r="r" b="b" t="t" l="l"/>
            <a:pathLst>
              <a:path h="2422515" w="1744211">
                <a:moveTo>
                  <a:pt x="0" y="0"/>
                </a:moveTo>
                <a:lnTo>
                  <a:pt x="1744210" y="0"/>
                </a:lnTo>
                <a:lnTo>
                  <a:pt x="1744210" y="2422515"/>
                </a:lnTo>
                <a:lnTo>
                  <a:pt x="0" y="24225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343223">
            <a:off x="2095872" y="8517262"/>
            <a:ext cx="1868532" cy="2494399"/>
          </a:xfrm>
          <a:custGeom>
            <a:avLst/>
            <a:gdLst/>
            <a:ahLst/>
            <a:cxnLst/>
            <a:rect r="r" b="b" t="t" l="l"/>
            <a:pathLst>
              <a:path h="2494399" w="1868532">
                <a:moveTo>
                  <a:pt x="0" y="0"/>
                </a:moveTo>
                <a:lnTo>
                  <a:pt x="1868531" y="0"/>
                </a:lnTo>
                <a:lnTo>
                  <a:pt x="1868531" y="2494399"/>
                </a:lnTo>
                <a:lnTo>
                  <a:pt x="0" y="24943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0456776">
            <a:off x="14925089" y="-725438"/>
            <a:ext cx="1868532" cy="2494399"/>
          </a:xfrm>
          <a:custGeom>
            <a:avLst/>
            <a:gdLst/>
            <a:ahLst/>
            <a:cxnLst/>
            <a:rect r="r" b="b" t="t" l="l"/>
            <a:pathLst>
              <a:path h="2494399" w="1868532">
                <a:moveTo>
                  <a:pt x="0" y="0"/>
                </a:moveTo>
                <a:lnTo>
                  <a:pt x="1868531" y="0"/>
                </a:lnTo>
                <a:lnTo>
                  <a:pt x="1868531" y="2494399"/>
                </a:lnTo>
                <a:lnTo>
                  <a:pt x="0" y="24943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343223">
            <a:off x="-526332" y="8517262"/>
            <a:ext cx="1868532" cy="2494399"/>
          </a:xfrm>
          <a:custGeom>
            <a:avLst/>
            <a:gdLst/>
            <a:ahLst/>
            <a:cxnLst/>
            <a:rect r="r" b="b" t="t" l="l"/>
            <a:pathLst>
              <a:path h="2494399" w="1868532">
                <a:moveTo>
                  <a:pt x="0" y="0"/>
                </a:moveTo>
                <a:lnTo>
                  <a:pt x="1868532" y="0"/>
                </a:lnTo>
                <a:lnTo>
                  <a:pt x="1868532" y="2494399"/>
                </a:lnTo>
                <a:lnTo>
                  <a:pt x="0" y="24943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10456776">
            <a:off x="17547292" y="-725438"/>
            <a:ext cx="1868532" cy="2494399"/>
          </a:xfrm>
          <a:custGeom>
            <a:avLst/>
            <a:gdLst/>
            <a:ahLst/>
            <a:cxnLst/>
            <a:rect r="r" b="b" t="t" l="l"/>
            <a:pathLst>
              <a:path h="2494399" w="1868532">
                <a:moveTo>
                  <a:pt x="0" y="0"/>
                </a:moveTo>
                <a:lnTo>
                  <a:pt x="1868532" y="0"/>
                </a:lnTo>
                <a:lnTo>
                  <a:pt x="1868532" y="2494399"/>
                </a:lnTo>
                <a:lnTo>
                  <a:pt x="0" y="24943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343223">
            <a:off x="7615293" y="8517262"/>
            <a:ext cx="1868532" cy="2494399"/>
          </a:xfrm>
          <a:custGeom>
            <a:avLst/>
            <a:gdLst/>
            <a:ahLst/>
            <a:cxnLst/>
            <a:rect r="r" b="b" t="t" l="l"/>
            <a:pathLst>
              <a:path h="2494399" w="1868532">
                <a:moveTo>
                  <a:pt x="0" y="0"/>
                </a:moveTo>
                <a:lnTo>
                  <a:pt x="1868532" y="0"/>
                </a:lnTo>
                <a:lnTo>
                  <a:pt x="1868532" y="2494399"/>
                </a:lnTo>
                <a:lnTo>
                  <a:pt x="0" y="24943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10456776">
            <a:off x="9405667" y="-725438"/>
            <a:ext cx="1868532" cy="2494399"/>
          </a:xfrm>
          <a:custGeom>
            <a:avLst/>
            <a:gdLst/>
            <a:ahLst/>
            <a:cxnLst/>
            <a:rect r="r" b="b" t="t" l="l"/>
            <a:pathLst>
              <a:path h="2494399" w="1868532">
                <a:moveTo>
                  <a:pt x="0" y="0"/>
                </a:moveTo>
                <a:lnTo>
                  <a:pt x="1868532" y="0"/>
                </a:lnTo>
                <a:lnTo>
                  <a:pt x="1868532" y="2494399"/>
                </a:lnTo>
                <a:lnTo>
                  <a:pt x="0" y="24943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343223">
            <a:off x="12982315" y="8517262"/>
            <a:ext cx="1868532" cy="2494399"/>
          </a:xfrm>
          <a:custGeom>
            <a:avLst/>
            <a:gdLst/>
            <a:ahLst/>
            <a:cxnLst/>
            <a:rect r="r" b="b" t="t" l="l"/>
            <a:pathLst>
              <a:path h="2494399" w="1868532">
                <a:moveTo>
                  <a:pt x="0" y="0"/>
                </a:moveTo>
                <a:lnTo>
                  <a:pt x="1868532" y="0"/>
                </a:lnTo>
                <a:lnTo>
                  <a:pt x="1868532" y="2494399"/>
                </a:lnTo>
                <a:lnTo>
                  <a:pt x="0" y="24943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10456776">
            <a:off x="4038645" y="-725438"/>
            <a:ext cx="1868532" cy="2494399"/>
          </a:xfrm>
          <a:custGeom>
            <a:avLst/>
            <a:gdLst/>
            <a:ahLst/>
            <a:cxnLst/>
            <a:rect r="r" b="b" t="t" l="l"/>
            <a:pathLst>
              <a:path h="2494399" w="1868532">
                <a:moveTo>
                  <a:pt x="0" y="0"/>
                </a:moveTo>
                <a:lnTo>
                  <a:pt x="1868532" y="0"/>
                </a:lnTo>
                <a:lnTo>
                  <a:pt x="1868532" y="2494399"/>
                </a:lnTo>
                <a:lnTo>
                  <a:pt x="0" y="24943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true" flipV="false" rot="1783618">
            <a:off x="3525632" y="8921273"/>
            <a:ext cx="1868532" cy="2494399"/>
          </a:xfrm>
          <a:custGeom>
            <a:avLst/>
            <a:gdLst/>
            <a:ahLst/>
            <a:cxnLst/>
            <a:rect r="r" b="b" t="t" l="l"/>
            <a:pathLst>
              <a:path h="2494399" w="1868532">
                <a:moveTo>
                  <a:pt x="1868532" y="0"/>
                </a:moveTo>
                <a:lnTo>
                  <a:pt x="0" y="0"/>
                </a:lnTo>
                <a:lnTo>
                  <a:pt x="0" y="2494399"/>
                </a:lnTo>
                <a:lnTo>
                  <a:pt x="1868532" y="2494399"/>
                </a:lnTo>
                <a:lnTo>
                  <a:pt x="186853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true" flipV="false" rot="-9016381">
            <a:off x="13495328" y="-1129450"/>
            <a:ext cx="1868532" cy="2494399"/>
          </a:xfrm>
          <a:custGeom>
            <a:avLst/>
            <a:gdLst/>
            <a:ahLst/>
            <a:cxnLst/>
            <a:rect r="r" b="b" t="t" l="l"/>
            <a:pathLst>
              <a:path h="2494399" w="1868532">
                <a:moveTo>
                  <a:pt x="1868532" y="0"/>
                </a:moveTo>
                <a:lnTo>
                  <a:pt x="0" y="0"/>
                </a:lnTo>
                <a:lnTo>
                  <a:pt x="0" y="2494400"/>
                </a:lnTo>
                <a:lnTo>
                  <a:pt x="1868532" y="2494400"/>
                </a:lnTo>
                <a:lnTo>
                  <a:pt x="186853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true" flipV="false" rot="1783618">
            <a:off x="766880" y="8921273"/>
            <a:ext cx="1868532" cy="2494399"/>
          </a:xfrm>
          <a:custGeom>
            <a:avLst/>
            <a:gdLst/>
            <a:ahLst/>
            <a:cxnLst/>
            <a:rect r="r" b="b" t="t" l="l"/>
            <a:pathLst>
              <a:path h="2494399" w="1868532">
                <a:moveTo>
                  <a:pt x="1868531" y="0"/>
                </a:moveTo>
                <a:lnTo>
                  <a:pt x="0" y="0"/>
                </a:lnTo>
                <a:lnTo>
                  <a:pt x="0" y="2494399"/>
                </a:lnTo>
                <a:lnTo>
                  <a:pt x="1868531" y="2494399"/>
                </a:lnTo>
                <a:lnTo>
                  <a:pt x="186853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true" flipV="false" rot="-9016381">
            <a:off x="16254081" y="-1129450"/>
            <a:ext cx="1868532" cy="2494399"/>
          </a:xfrm>
          <a:custGeom>
            <a:avLst/>
            <a:gdLst/>
            <a:ahLst/>
            <a:cxnLst/>
            <a:rect r="r" b="b" t="t" l="l"/>
            <a:pathLst>
              <a:path h="2494399" w="1868532">
                <a:moveTo>
                  <a:pt x="1868531" y="0"/>
                </a:moveTo>
                <a:lnTo>
                  <a:pt x="0" y="0"/>
                </a:lnTo>
                <a:lnTo>
                  <a:pt x="0" y="2494400"/>
                </a:lnTo>
                <a:lnTo>
                  <a:pt x="1868531" y="2494400"/>
                </a:lnTo>
                <a:lnTo>
                  <a:pt x="186853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true" flipV="false" rot="1783618">
            <a:off x="9045054" y="9230300"/>
            <a:ext cx="1868532" cy="2494399"/>
          </a:xfrm>
          <a:custGeom>
            <a:avLst/>
            <a:gdLst/>
            <a:ahLst/>
            <a:cxnLst/>
            <a:rect r="r" b="b" t="t" l="l"/>
            <a:pathLst>
              <a:path h="2494399" w="1868532">
                <a:moveTo>
                  <a:pt x="1868532" y="0"/>
                </a:moveTo>
                <a:lnTo>
                  <a:pt x="0" y="0"/>
                </a:lnTo>
                <a:lnTo>
                  <a:pt x="0" y="2494400"/>
                </a:lnTo>
                <a:lnTo>
                  <a:pt x="1868532" y="2494400"/>
                </a:lnTo>
                <a:lnTo>
                  <a:pt x="186853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true" flipV="false" rot="-9016381">
            <a:off x="7975906" y="-1438477"/>
            <a:ext cx="1868532" cy="2494399"/>
          </a:xfrm>
          <a:custGeom>
            <a:avLst/>
            <a:gdLst/>
            <a:ahLst/>
            <a:cxnLst/>
            <a:rect r="r" b="b" t="t" l="l"/>
            <a:pathLst>
              <a:path h="2494399" w="1868532">
                <a:moveTo>
                  <a:pt x="1868532" y="0"/>
                </a:moveTo>
                <a:lnTo>
                  <a:pt x="0" y="0"/>
                </a:lnTo>
                <a:lnTo>
                  <a:pt x="0" y="2494400"/>
                </a:lnTo>
                <a:lnTo>
                  <a:pt x="1868532" y="2494400"/>
                </a:lnTo>
                <a:lnTo>
                  <a:pt x="186853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true" flipV="false" rot="1783618">
            <a:off x="14412076" y="9230300"/>
            <a:ext cx="1868532" cy="2494399"/>
          </a:xfrm>
          <a:custGeom>
            <a:avLst/>
            <a:gdLst/>
            <a:ahLst/>
            <a:cxnLst/>
            <a:rect r="r" b="b" t="t" l="l"/>
            <a:pathLst>
              <a:path h="2494399" w="1868532">
                <a:moveTo>
                  <a:pt x="1868532" y="0"/>
                </a:moveTo>
                <a:lnTo>
                  <a:pt x="0" y="0"/>
                </a:lnTo>
                <a:lnTo>
                  <a:pt x="0" y="2494400"/>
                </a:lnTo>
                <a:lnTo>
                  <a:pt x="1868532" y="2494400"/>
                </a:lnTo>
                <a:lnTo>
                  <a:pt x="186853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true" flipV="false" rot="-9016381">
            <a:off x="2608884" y="-1438477"/>
            <a:ext cx="1868532" cy="2494399"/>
          </a:xfrm>
          <a:custGeom>
            <a:avLst/>
            <a:gdLst/>
            <a:ahLst/>
            <a:cxnLst/>
            <a:rect r="r" b="b" t="t" l="l"/>
            <a:pathLst>
              <a:path h="2494399" w="1868532">
                <a:moveTo>
                  <a:pt x="1868532" y="0"/>
                </a:moveTo>
                <a:lnTo>
                  <a:pt x="0" y="0"/>
                </a:lnTo>
                <a:lnTo>
                  <a:pt x="0" y="2494400"/>
                </a:lnTo>
                <a:lnTo>
                  <a:pt x="1868532" y="2494400"/>
                </a:lnTo>
                <a:lnTo>
                  <a:pt x="186853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true" flipV="false" rot="1783618">
            <a:off x="6285014" y="8729489"/>
            <a:ext cx="1868532" cy="2494399"/>
          </a:xfrm>
          <a:custGeom>
            <a:avLst/>
            <a:gdLst/>
            <a:ahLst/>
            <a:cxnLst/>
            <a:rect r="r" b="b" t="t" l="l"/>
            <a:pathLst>
              <a:path h="2494399" w="1868532">
                <a:moveTo>
                  <a:pt x="1868532" y="0"/>
                </a:moveTo>
                <a:lnTo>
                  <a:pt x="0" y="0"/>
                </a:lnTo>
                <a:lnTo>
                  <a:pt x="0" y="2494399"/>
                </a:lnTo>
                <a:lnTo>
                  <a:pt x="1868532" y="2494399"/>
                </a:lnTo>
                <a:lnTo>
                  <a:pt x="186853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true" flipV="false" rot="-9016381">
            <a:off x="10735946" y="-937665"/>
            <a:ext cx="1868532" cy="2494399"/>
          </a:xfrm>
          <a:custGeom>
            <a:avLst/>
            <a:gdLst/>
            <a:ahLst/>
            <a:cxnLst/>
            <a:rect r="r" b="b" t="t" l="l"/>
            <a:pathLst>
              <a:path h="2494399" w="1868532">
                <a:moveTo>
                  <a:pt x="1868532" y="0"/>
                </a:moveTo>
                <a:lnTo>
                  <a:pt x="0" y="0"/>
                </a:lnTo>
                <a:lnTo>
                  <a:pt x="0" y="2494399"/>
                </a:lnTo>
                <a:lnTo>
                  <a:pt x="1868532" y="2494399"/>
                </a:lnTo>
                <a:lnTo>
                  <a:pt x="186853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true" flipV="false" rot="1783618">
            <a:off x="11804436" y="8729489"/>
            <a:ext cx="1868532" cy="2494399"/>
          </a:xfrm>
          <a:custGeom>
            <a:avLst/>
            <a:gdLst/>
            <a:ahLst/>
            <a:cxnLst/>
            <a:rect r="r" b="b" t="t" l="l"/>
            <a:pathLst>
              <a:path h="2494399" w="1868532">
                <a:moveTo>
                  <a:pt x="1868532" y="0"/>
                </a:moveTo>
                <a:lnTo>
                  <a:pt x="0" y="0"/>
                </a:lnTo>
                <a:lnTo>
                  <a:pt x="0" y="2494399"/>
                </a:lnTo>
                <a:lnTo>
                  <a:pt x="1868532" y="2494399"/>
                </a:lnTo>
                <a:lnTo>
                  <a:pt x="186853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true" flipV="false" rot="-9016381">
            <a:off x="5216524" y="-937665"/>
            <a:ext cx="1868532" cy="2494399"/>
          </a:xfrm>
          <a:custGeom>
            <a:avLst/>
            <a:gdLst/>
            <a:ahLst/>
            <a:cxnLst/>
            <a:rect r="r" b="b" t="t" l="l"/>
            <a:pathLst>
              <a:path h="2494399" w="1868532">
                <a:moveTo>
                  <a:pt x="1868532" y="0"/>
                </a:moveTo>
                <a:lnTo>
                  <a:pt x="0" y="0"/>
                </a:lnTo>
                <a:lnTo>
                  <a:pt x="0" y="2494399"/>
                </a:lnTo>
                <a:lnTo>
                  <a:pt x="1868532" y="2494399"/>
                </a:lnTo>
                <a:lnTo>
                  <a:pt x="186853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true" flipV="false" rot="1783618">
            <a:off x="17171458" y="8729489"/>
            <a:ext cx="1868532" cy="2494399"/>
          </a:xfrm>
          <a:custGeom>
            <a:avLst/>
            <a:gdLst/>
            <a:ahLst/>
            <a:cxnLst/>
            <a:rect r="r" b="b" t="t" l="l"/>
            <a:pathLst>
              <a:path h="2494399" w="1868532">
                <a:moveTo>
                  <a:pt x="1868532" y="0"/>
                </a:moveTo>
                <a:lnTo>
                  <a:pt x="0" y="0"/>
                </a:lnTo>
                <a:lnTo>
                  <a:pt x="0" y="2494399"/>
                </a:lnTo>
                <a:lnTo>
                  <a:pt x="1868532" y="2494399"/>
                </a:lnTo>
                <a:lnTo>
                  <a:pt x="186853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true" flipV="false" rot="-9016381">
            <a:off x="-150497" y="-937665"/>
            <a:ext cx="1868532" cy="2494399"/>
          </a:xfrm>
          <a:custGeom>
            <a:avLst/>
            <a:gdLst/>
            <a:ahLst/>
            <a:cxnLst/>
            <a:rect r="r" b="b" t="t" l="l"/>
            <a:pathLst>
              <a:path h="2494399" w="1868532">
                <a:moveTo>
                  <a:pt x="1868531" y="0"/>
                </a:moveTo>
                <a:lnTo>
                  <a:pt x="0" y="0"/>
                </a:lnTo>
                <a:lnTo>
                  <a:pt x="0" y="2494399"/>
                </a:lnTo>
                <a:lnTo>
                  <a:pt x="1868531" y="2494399"/>
                </a:lnTo>
                <a:lnTo>
                  <a:pt x="186853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-299857">
            <a:off x="4855254" y="8506997"/>
            <a:ext cx="1868532" cy="2494399"/>
          </a:xfrm>
          <a:custGeom>
            <a:avLst/>
            <a:gdLst/>
            <a:ahLst/>
            <a:cxnLst/>
            <a:rect r="r" b="b" t="t" l="l"/>
            <a:pathLst>
              <a:path h="2494399" w="1868532">
                <a:moveTo>
                  <a:pt x="0" y="0"/>
                </a:moveTo>
                <a:lnTo>
                  <a:pt x="1868531" y="0"/>
                </a:lnTo>
                <a:lnTo>
                  <a:pt x="1868531" y="2494399"/>
                </a:lnTo>
                <a:lnTo>
                  <a:pt x="0" y="24943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10500142">
            <a:off x="12165707" y="-715173"/>
            <a:ext cx="1868532" cy="2494399"/>
          </a:xfrm>
          <a:custGeom>
            <a:avLst/>
            <a:gdLst/>
            <a:ahLst/>
            <a:cxnLst/>
            <a:rect r="r" b="b" t="t" l="l"/>
            <a:pathLst>
              <a:path h="2494399" w="1868532">
                <a:moveTo>
                  <a:pt x="0" y="0"/>
                </a:moveTo>
                <a:lnTo>
                  <a:pt x="1868531" y="0"/>
                </a:lnTo>
                <a:lnTo>
                  <a:pt x="1868531" y="2494399"/>
                </a:lnTo>
                <a:lnTo>
                  <a:pt x="0" y="24943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6120618" y="8054985"/>
            <a:ext cx="1416528" cy="1967401"/>
          </a:xfrm>
          <a:custGeom>
            <a:avLst/>
            <a:gdLst/>
            <a:ahLst/>
            <a:cxnLst/>
            <a:rect r="r" b="b" t="t" l="l"/>
            <a:pathLst>
              <a:path h="1967401" w="1416528">
                <a:moveTo>
                  <a:pt x="0" y="0"/>
                </a:moveTo>
                <a:lnTo>
                  <a:pt x="1416529" y="0"/>
                </a:lnTo>
                <a:lnTo>
                  <a:pt x="1416529" y="1967401"/>
                </a:lnTo>
                <a:lnTo>
                  <a:pt x="0" y="19674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-10800000">
            <a:off x="11352345" y="263837"/>
            <a:ext cx="1416528" cy="1967401"/>
          </a:xfrm>
          <a:custGeom>
            <a:avLst/>
            <a:gdLst/>
            <a:ahLst/>
            <a:cxnLst/>
            <a:rect r="r" b="b" t="t" l="l"/>
            <a:pathLst>
              <a:path h="1967401" w="1416528">
                <a:moveTo>
                  <a:pt x="0" y="0"/>
                </a:moveTo>
                <a:lnTo>
                  <a:pt x="1416529" y="0"/>
                </a:lnTo>
                <a:lnTo>
                  <a:pt x="1416529" y="1967401"/>
                </a:lnTo>
                <a:lnTo>
                  <a:pt x="0" y="19674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-299857">
            <a:off x="10374675" y="8506997"/>
            <a:ext cx="1868532" cy="2494399"/>
          </a:xfrm>
          <a:custGeom>
            <a:avLst/>
            <a:gdLst/>
            <a:ahLst/>
            <a:cxnLst/>
            <a:rect r="r" b="b" t="t" l="l"/>
            <a:pathLst>
              <a:path h="2494399" w="1868532">
                <a:moveTo>
                  <a:pt x="0" y="0"/>
                </a:moveTo>
                <a:lnTo>
                  <a:pt x="1868532" y="0"/>
                </a:lnTo>
                <a:lnTo>
                  <a:pt x="1868532" y="2494399"/>
                </a:lnTo>
                <a:lnTo>
                  <a:pt x="0" y="24943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10500142">
            <a:off x="6646285" y="-715173"/>
            <a:ext cx="1868532" cy="2494399"/>
          </a:xfrm>
          <a:custGeom>
            <a:avLst/>
            <a:gdLst/>
            <a:ahLst/>
            <a:cxnLst/>
            <a:rect r="r" b="b" t="t" l="l"/>
            <a:pathLst>
              <a:path h="2494399" w="1868532">
                <a:moveTo>
                  <a:pt x="0" y="0"/>
                </a:moveTo>
                <a:lnTo>
                  <a:pt x="1868532" y="0"/>
                </a:lnTo>
                <a:lnTo>
                  <a:pt x="1868532" y="2494399"/>
                </a:lnTo>
                <a:lnTo>
                  <a:pt x="0" y="24943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-299857">
            <a:off x="15741697" y="8506997"/>
            <a:ext cx="1868532" cy="2494399"/>
          </a:xfrm>
          <a:custGeom>
            <a:avLst/>
            <a:gdLst/>
            <a:ahLst/>
            <a:cxnLst/>
            <a:rect r="r" b="b" t="t" l="l"/>
            <a:pathLst>
              <a:path h="2494399" w="1868532">
                <a:moveTo>
                  <a:pt x="0" y="0"/>
                </a:moveTo>
                <a:lnTo>
                  <a:pt x="1868532" y="0"/>
                </a:lnTo>
                <a:lnTo>
                  <a:pt x="1868532" y="2494399"/>
                </a:lnTo>
                <a:lnTo>
                  <a:pt x="0" y="24943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10500142">
            <a:off x="1279263" y="-715173"/>
            <a:ext cx="1868532" cy="2494399"/>
          </a:xfrm>
          <a:custGeom>
            <a:avLst/>
            <a:gdLst/>
            <a:ahLst/>
            <a:cxnLst/>
            <a:rect r="r" b="b" t="t" l="l"/>
            <a:pathLst>
              <a:path h="2494399" w="1868532">
                <a:moveTo>
                  <a:pt x="0" y="0"/>
                </a:moveTo>
                <a:lnTo>
                  <a:pt x="1868532" y="0"/>
                </a:lnTo>
                <a:lnTo>
                  <a:pt x="1868532" y="2494399"/>
                </a:lnTo>
                <a:lnTo>
                  <a:pt x="0" y="24943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8735222" y="8384912"/>
            <a:ext cx="1448176" cy="2544718"/>
          </a:xfrm>
          <a:custGeom>
            <a:avLst/>
            <a:gdLst/>
            <a:ahLst/>
            <a:cxnLst/>
            <a:rect r="r" b="b" t="t" l="l"/>
            <a:pathLst>
              <a:path h="2544718" w="1448176">
                <a:moveTo>
                  <a:pt x="0" y="0"/>
                </a:moveTo>
                <a:lnTo>
                  <a:pt x="1448175" y="0"/>
                </a:lnTo>
                <a:lnTo>
                  <a:pt x="1448175" y="2544718"/>
                </a:lnTo>
                <a:lnTo>
                  <a:pt x="0" y="25447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true" flipV="false" rot="615044">
            <a:off x="14429594" y="8162838"/>
            <a:ext cx="1448176" cy="2544718"/>
          </a:xfrm>
          <a:custGeom>
            <a:avLst/>
            <a:gdLst/>
            <a:ahLst/>
            <a:cxnLst/>
            <a:rect r="r" b="b" t="t" l="l"/>
            <a:pathLst>
              <a:path h="2544718" w="1448176">
                <a:moveTo>
                  <a:pt x="1448176" y="0"/>
                </a:moveTo>
                <a:lnTo>
                  <a:pt x="0" y="0"/>
                </a:lnTo>
                <a:lnTo>
                  <a:pt x="0" y="2544718"/>
                </a:lnTo>
                <a:lnTo>
                  <a:pt x="1448176" y="2544718"/>
                </a:lnTo>
                <a:lnTo>
                  <a:pt x="1448176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-10800000">
            <a:off x="8706095" y="-643407"/>
            <a:ext cx="1448176" cy="2544718"/>
          </a:xfrm>
          <a:custGeom>
            <a:avLst/>
            <a:gdLst/>
            <a:ahLst/>
            <a:cxnLst/>
            <a:rect r="r" b="b" t="t" l="l"/>
            <a:pathLst>
              <a:path h="2544718" w="1448176">
                <a:moveTo>
                  <a:pt x="0" y="0"/>
                </a:moveTo>
                <a:lnTo>
                  <a:pt x="1448175" y="0"/>
                </a:lnTo>
                <a:lnTo>
                  <a:pt x="1448175" y="2544718"/>
                </a:lnTo>
                <a:lnTo>
                  <a:pt x="0" y="25447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true" flipV="false" rot="1376262">
            <a:off x="3130906" y="8176441"/>
            <a:ext cx="1448176" cy="2544718"/>
          </a:xfrm>
          <a:custGeom>
            <a:avLst/>
            <a:gdLst/>
            <a:ahLst/>
            <a:cxnLst/>
            <a:rect r="r" b="b" t="t" l="l"/>
            <a:pathLst>
              <a:path h="2544718" w="1448176">
                <a:moveTo>
                  <a:pt x="1448176" y="0"/>
                </a:moveTo>
                <a:lnTo>
                  <a:pt x="0" y="0"/>
                </a:lnTo>
                <a:lnTo>
                  <a:pt x="0" y="2544718"/>
                </a:lnTo>
                <a:lnTo>
                  <a:pt x="1448176" y="2544718"/>
                </a:lnTo>
                <a:lnTo>
                  <a:pt x="1448176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true" flipV="false" rot="-9423737">
            <a:off x="14310410" y="-434936"/>
            <a:ext cx="1448176" cy="2544718"/>
          </a:xfrm>
          <a:custGeom>
            <a:avLst/>
            <a:gdLst/>
            <a:ahLst/>
            <a:cxnLst/>
            <a:rect r="r" b="b" t="t" l="l"/>
            <a:pathLst>
              <a:path h="2544718" w="1448176">
                <a:moveTo>
                  <a:pt x="1448176" y="0"/>
                </a:moveTo>
                <a:lnTo>
                  <a:pt x="0" y="0"/>
                </a:lnTo>
                <a:lnTo>
                  <a:pt x="0" y="2544718"/>
                </a:lnTo>
                <a:lnTo>
                  <a:pt x="1448176" y="2544718"/>
                </a:lnTo>
                <a:lnTo>
                  <a:pt x="1448176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819840" y="8301489"/>
            <a:ext cx="746795" cy="2294623"/>
          </a:xfrm>
          <a:custGeom>
            <a:avLst/>
            <a:gdLst/>
            <a:ahLst/>
            <a:cxnLst/>
            <a:rect r="r" b="b" t="t" l="l"/>
            <a:pathLst>
              <a:path h="2294623" w="746795">
                <a:moveTo>
                  <a:pt x="0" y="0"/>
                </a:moveTo>
                <a:lnTo>
                  <a:pt x="746796" y="0"/>
                </a:lnTo>
                <a:lnTo>
                  <a:pt x="746796" y="2294622"/>
                </a:lnTo>
                <a:lnTo>
                  <a:pt x="0" y="229462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-10800000">
            <a:off x="17322856" y="-309889"/>
            <a:ext cx="746795" cy="2294623"/>
          </a:xfrm>
          <a:custGeom>
            <a:avLst/>
            <a:gdLst/>
            <a:ahLst/>
            <a:cxnLst/>
            <a:rect r="r" b="b" t="t" l="l"/>
            <a:pathLst>
              <a:path h="2294623" w="746795">
                <a:moveTo>
                  <a:pt x="0" y="0"/>
                </a:moveTo>
                <a:lnTo>
                  <a:pt x="746796" y="0"/>
                </a:lnTo>
                <a:lnTo>
                  <a:pt x="746796" y="2294623"/>
                </a:lnTo>
                <a:lnTo>
                  <a:pt x="0" y="229462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3" id="43"/>
          <p:cNvSpPr/>
          <p:nvPr/>
        </p:nvSpPr>
        <p:spPr>
          <a:xfrm flipH="true" flipV="false" rot="0">
            <a:off x="11899309" y="8509959"/>
            <a:ext cx="746795" cy="2294623"/>
          </a:xfrm>
          <a:custGeom>
            <a:avLst/>
            <a:gdLst/>
            <a:ahLst/>
            <a:cxnLst/>
            <a:rect r="r" b="b" t="t" l="l"/>
            <a:pathLst>
              <a:path h="2294623" w="746795">
                <a:moveTo>
                  <a:pt x="746795" y="0"/>
                </a:moveTo>
                <a:lnTo>
                  <a:pt x="0" y="0"/>
                </a:lnTo>
                <a:lnTo>
                  <a:pt x="0" y="2294623"/>
                </a:lnTo>
                <a:lnTo>
                  <a:pt x="746795" y="2294623"/>
                </a:lnTo>
                <a:lnTo>
                  <a:pt x="746795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4" id="44"/>
          <p:cNvSpPr/>
          <p:nvPr/>
        </p:nvSpPr>
        <p:spPr>
          <a:xfrm flipH="true" flipV="false" rot="-10800000">
            <a:off x="6243388" y="-518359"/>
            <a:ext cx="746795" cy="2294623"/>
          </a:xfrm>
          <a:custGeom>
            <a:avLst/>
            <a:gdLst/>
            <a:ahLst/>
            <a:cxnLst/>
            <a:rect r="r" b="b" t="t" l="l"/>
            <a:pathLst>
              <a:path h="2294623" w="746795">
                <a:moveTo>
                  <a:pt x="746795" y="0"/>
                </a:moveTo>
                <a:lnTo>
                  <a:pt x="0" y="0"/>
                </a:lnTo>
                <a:lnTo>
                  <a:pt x="0" y="2294623"/>
                </a:lnTo>
                <a:lnTo>
                  <a:pt x="746795" y="2294623"/>
                </a:lnTo>
                <a:lnTo>
                  <a:pt x="746795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5" id="45"/>
          <p:cNvSpPr/>
          <p:nvPr/>
        </p:nvSpPr>
        <p:spPr>
          <a:xfrm flipH="false" flipV="false" rot="-10800000">
            <a:off x="3459884" y="-812349"/>
            <a:ext cx="746795" cy="2294623"/>
          </a:xfrm>
          <a:custGeom>
            <a:avLst/>
            <a:gdLst/>
            <a:ahLst/>
            <a:cxnLst/>
            <a:rect r="r" b="b" t="t" l="l"/>
            <a:pathLst>
              <a:path h="2294623" w="746795">
                <a:moveTo>
                  <a:pt x="0" y="0"/>
                </a:moveTo>
                <a:lnTo>
                  <a:pt x="746795" y="0"/>
                </a:lnTo>
                <a:lnTo>
                  <a:pt x="746795" y="2294623"/>
                </a:lnTo>
                <a:lnTo>
                  <a:pt x="0" y="229462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6" id="46"/>
          <p:cNvSpPr/>
          <p:nvPr/>
        </p:nvSpPr>
        <p:spPr>
          <a:xfrm flipH="false" flipV="false" rot="5400000">
            <a:off x="6198348" y="4979774"/>
            <a:ext cx="5753690" cy="1056587"/>
          </a:xfrm>
          <a:custGeom>
            <a:avLst/>
            <a:gdLst/>
            <a:ahLst/>
            <a:cxnLst/>
            <a:rect r="r" b="b" t="t" l="l"/>
            <a:pathLst>
              <a:path h="1056587" w="5753690">
                <a:moveTo>
                  <a:pt x="0" y="0"/>
                </a:moveTo>
                <a:lnTo>
                  <a:pt x="5753689" y="0"/>
                </a:lnTo>
                <a:lnTo>
                  <a:pt x="5753689" y="1056586"/>
                </a:lnTo>
                <a:lnTo>
                  <a:pt x="0" y="105658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51000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7" id="47"/>
          <p:cNvSpPr/>
          <p:nvPr/>
        </p:nvSpPr>
        <p:spPr>
          <a:xfrm flipH="false" flipV="false" rot="482687">
            <a:off x="15153682" y="2231238"/>
            <a:ext cx="1173912" cy="983952"/>
          </a:xfrm>
          <a:custGeom>
            <a:avLst/>
            <a:gdLst/>
            <a:ahLst/>
            <a:cxnLst/>
            <a:rect r="r" b="b" t="t" l="l"/>
            <a:pathLst>
              <a:path h="983952" w="1173912">
                <a:moveTo>
                  <a:pt x="0" y="0"/>
                </a:moveTo>
                <a:lnTo>
                  <a:pt x="1173912" y="0"/>
                </a:lnTo>
                <a:lnTo>
                  <a:pt x="1173912" y="983952"/>
                </a:lnTo>
                <a:lnTo>
                  <a:pt x="0" y="98395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48" id="48"/>
          <p:cNvSpPr txBox="true"/>
          <p:nvPr/>
        </p:nvSpPr>
        <p:spPr>
          <a:xfrm rot="0">
            <a:off x="102944" y="3510414"/>
            <a:ext cx="9183062" cy="4791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516568"/>
                </a:solidFill>
                <a:latin typeface="Kavivanar"/>
                <a:ea typeface="Kavivanar"/>
                <a:cs typeface="Kavivanar"/>
                <a:sym typeface="Kavivanar"/>
              </a:rPr>
              <a:t>2. </a:t>
            </a:r>
            <a:r>
              <a:rPr lang="en-US" sz="3000" u="sng">
                <a:solidFill>
                  <a:srgbClr val="516568"/>
                </a:solidFill>
                <a:latin typeface="Kavivanar"/>
                <a:ea typeface="Kavivanar"/>
                <a:cs typeface="Kavivanar"/>
                <a:sym typeface="Kavivanar"/>
              </a:rPr>
              <a:t>Ухудшение физического здоровья. </a:t>
            </a: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516568"/>
                </a:solidFill>
                <a:latin typeface="Kavivanar"/>
                <a:ea typeface="Kavivanar"/>
                <a:cs typeface="Kavivanar"/>
                <a:sym typeface="Kavivanar"/>
              </a:rPr>
              <a:t>Во время декрета и после выхода из него, мамы испытывают большие нагрузки: ухаживают за детьми, занимаются хозяйством по дому, некоторые мамы успевают работать. Такой ежедневный график вызывает сильный стресс, вплоть до эмоционального выгорания </a:t>
            </a: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516568"/>
                </a:solidFill>
                <a:latin typeface="Kavivanar"/>
                <a:ea typeface="Kavivanar"/>
                <a:cs typeface="Kavivanar"/>
                <a:sym typeface="Kavivanar"/>
              </a:rPr>
              <a:t>и ухудшения физического здоровья. </a:t>
            </a:r>
          </a:p>
          <a:p>
            <a:pPr algn="l" marL="0" indent="0" lvl="0">
              <a:lnSpc>
                <a:spcPts val="4200"/>
              </a:lnSpc>
              <a:spcBef>
                <a:spcPct val="0"/>
              </a:spcBef>
            </a:pPr>
          </a:p>
        </p:txBody>
      </p:sp>
      <p:sp>
        <p:nvSpPr>
          <p:cNvPr name="TextBox 49" id="49"/>
          <p:cNvSpPr txBox="true"/>
          <p:nvPr/>
        </p:nvSpPr>
        <p:spPr>
          <a:xfrm rot="0">
            <a:off x="9623196" y="2979116"/>
            <a:ext cx="9183062" cy="4791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516568"/>
                </a:solidFill>
                <a:latin typeface="Kavivanar"/>
                <a:ea typeface="Kavivanar"/>
                <a:cs typeface="Kavivanar"/>
                <a:sym typeface="Kavivanar"/>
              </a:rPr>
              <a:t>3. </a:t>
            </a:r>
            <a:r>
              <a:rPr lang="en-US" sz="3000" u="sng">
                <a:solidFill>
                  <a:srgbClr val="516568"/>
                </a:solidFill>
                <a:latin typeface="Kavivanar"/>
                <a:ea typeface="Kavivanar"/>
                <a:cs typeface="Kavivanar"/>
                <a:sym typeface="Kavivanar"/>
              </a:rPr>
              <a:t>Социальная изоляция. </a:t>
            </a: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516568"/>
                </a:solidFill>
                <a:latin typeface="Kavivanar"/>
                <a:ea typeface="Kavivanar"/>
                <a:cs typeface="Kavivanar"/>
                <a:sym typeface="Kavivanar"/>
              </a:rPr>
              <a:t>Мамы,  которые находятся в декрете или </a:t>
            </a: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516568"/>
                </a:solidFill>
                <a:latin typeface="Kavivanar"/>
                <a:ea typeface="Kavivanar"/>
                <a:cs typeface="Kavivanar"/>
                <a:sym typeface="Kavivanar"/>
              </a:rPr>
              <a:t>только вышли из него сталкиваются </a:t>
            </a: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516568"/>
                </a:solidFill>
                <a:latin typeface="Kavivanar"/>
                <a:ea typeface="Kavivanar"/>
                <a:cs typeface="Kavivanar"/>
                <a:sym typeface="Kavivanar"/>
              </a:rPr>
              <a:t>с нехваткой общения, что приводит к апатии </a:t>
            </a:r>
          </a:p>
          <a:p>
            <a:pPr algn="l" marL="0" indent="0" lvl="0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516568"/>
                </a:solidFill>
                <a:latin typeface="Kavivanar"/>
                <a:ea typeface="Kavivanar"/>
                <a:cs typeface="Kavivanar"/>
                <a:sym typeface="Kavivanar"/>
              </a:rPr>
              <a:t>и эмоциональному выгоранию, в некоторых случаях - к алкоголизму. Поэтому я предлагаю создать непросто пространство, а сообщество для молодых мам, которые могут прийти на танцевальный фитнес сами или с детьми.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331137" y="0"/>
            <a:ext cx="8280596" cy="3357405"/>
          </a:xfrm>
          <a:custGeom>
            <a:avLst/>
            <a:gdLst/>
            <a:ahLst/>
            <a:cxnLst/>
            <a:rect r="r" b="b" t="t" l="l"/>
            <a:pathLst>
              <a:path h="3357405" w="8280596">
                <a:moveTo>
                  <a:pt x="0" y="0"/>
                </a:moveTo>
                <a:lnTo>
                  <a:pt x="8280595" y="0"/>
                </a:lnTo>
                <a:lnTo>
                  <a:pt x="8280595" y="3357405"/>
                </a:lnTo>
                <a:lnTo>
                  <a:pt x="0" y="33574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252089">
            <a:off x="4231862" y="2737010"/>
            <a:ext cx="2585037" cy="526408"/>
          </a:xfrm>
          <a:custGeom>
            <a:avLst/>
            <a:gdLst/>
            <a:ahLst/>
            <a:cxnLst/>
            <a:rect r="r" b="b" t="t" l="l"/>
            <a:pathLst>
              <a:path h="526408" w="2585037">
                <a:moveTo>
                  <a:pt x="0" y="0"/>
                </a:moveTo>
                <a:lnTo>
                  <a:pt x="2585037" y="0"/>
                </a:lnTo>
                <a:lnTo>
                  <a:pt x="2585037" y="526407"/>
                </a:lnTo>
                <a:lnTo>
                  <a:pt x="0" y="5264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true" flipV="false" rot="-252000">
            <a:off x="12123148" y="2736977"/>
            <a:ext cx="2585037" cy="526408"/>
          </a:xfrm>
          <a:custGeom>
            <a:avLst/>
            <a:gdLst/>
            <a:ahLst/>
            <a:cxnLst/>
            <a:rect r="r" b="b" t="t" l="l"/>
            <a:pathLst>
              <a:path h="526408" w="2585037">
                <a:moveTo>
                  <a:pt x="2585037" y="0"/>
                </a:moveTo>
                <a:lnTo>
                  <a:pt x="0" y="0"/>
                </a:lnTo>
                <a:lnTo>
                  <a:pt x="0" y="526407"/>
                </a:lnTo>
                <a:lnTo>
                  <a:pt x="2585037" y="526407"/>
                </a:lnTo>
                <a:lnTo>
                  <a:pt x="258503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15534976" y="651002"/>
            <a:ext cx="5431199" cy="9635998"/>
          </a:xfrm>
          <a:custGeom>
            <a:avLst/>
            <a:gdLst/>
            <a:ahLst/>
            <a:cxnLst/>
            <a:rect r="r" b="b" t="t" l="l"/>
            <a:pathLst>
              <a:path h="9635998" w="5431199">
                <a:moveTo>
                  <a:pt x="0" y="0"/>
                </a:moveTo>
                <a:lnTo>
                  <a:pt x="5431199" y="0"/>
                </a:lnTo>
                <a:lnTo>
                  <a:pt x="5431199" y="9635998"/>
                </a:lnTo>
                <a:lnTo>
                  <a:pt x="0" y="963599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true" flipV="false" rot="0">
            <a:off x="-2682656" y="651002"/>
            <a:ext cx="5431199" cy="9635998"/>
          </a:xfrm>
          <a:custGeom>
            <a:avLst/>
            <a:gdLst/>
            <a:ahLst/>
            <a:cxnLst/>
            <a:rect r="r" b="b" t="t" l="l"/>
            <a:pathLst>
              <a:path h="9635998" w="5431199">
                <a:moveTo>
                  <a:pt x="5431199" y="0"/>
                </a:moveTo>
                <a:lnTo>
                  <a:pt x="0" y="0"/>
                </a:lnTo>
                <a:lnTo>
                  <a:pt x="0" y="9635998"/>
                </a:lnTo>
                <a:lnTo>
                  <a:pt x="5431199" y="9635998"/>
                </a:lnTo>
                <a:lnTo>
                  <a:pt x="5431199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8" id="8"/>
          <p:cNvSpPr txBox="true"/>
          <p:nvPr/>
        </p:nvSpPr>
        <p:spPr>
          <a:xfrm rot="0">
            <a:off x="1765712" y="3466172"/>
            <a:ext cx="15295138" cy="5724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0"/>
              </a:lnSpc>
            </a:pPr>
            <a:r>
              <a:rPr lang="en-US" sz="4042">
                <a:solidFill>
                  <a:srgbClr val="516568"/>
                </a:solidFill>
                <a:latin typeface="Kavivanar"/>
                <a:ea typeface="Kavivanar"/>
                <a:cs typeface="Kavivanar"/>
                <a:sym typeface="Kavivanar"/>
              </a:rPr>
              <a:t>Мамы, которые находятся в декрете </a:t>
            </a:r>
          </a:p>
          <a:p>
            <a:pPr algn="ctr">
              <a:lnSpc>
                <a:spcPts val="5660"/>
              </a:lnSpc>
            </a:pPr>
            <a:r>
              <a:rPr lang="en-US" sz="4042">
                <a:solidFill>
                  <a:srgbClr val="516568"/>
                </a:solidFill>
                <a:latin typeface="Kavivanar"/>
                <a:ea typeface="Kavivanar"/>
                <a:cs typeface="Kavivanar"/>
                <a:sym typeface="Kavivanar"/>
              </a:rPr>
              <a:t>или уже вышли из него. </a:t>
            </a:r>
          </a:p>
          <a:p>
            <a:pPr algn="ctr">
              <a:lnSpc>
                <a:spcPts val="5660"/>
              </a:lnSpc>
            </a:pPr>
            <a:r>
              <a:rPr lang="en-US" sz="4042">
                <a:solidFill>
                  <a:srgbClr val="516568"/>
                </a:solidFill>
                <a:latin typeface="Kavivanar"/>
                <a:ea typeface="Kavivanar"/>
                <a:cs typeface="Kavivanar"/>
                <a:sym typeface="Kavivanar"/>
              </a:rPr>
              <a:t>Возраст: от 20 до 45</a:t>
            </a:r>
          </a:p>
          <a:p>
            <a:pPr algn="ctr">
              <a:lnSpc>
                <a:spcPts val="5660"/>
              </a:lnSpc>
            </a:pPr>
            <a:r>
              <a:rPr lang="en-US" sz="4042">
                <a:solidFill>
                  <a:srgbClr val="516568"/>
                </a:solidFill>
                <a:latin typeface="Kavivanar"/>
                <a:ea typeface="Kavivanar"/>
                <a:cs typeface="Kavivanar"/>
                <a:sym typeface="Kavivanar"/>
              </a:rPr>
              <a:t>А также их дети: от 5 лет </a:t>
            </a:r>
          </a:p>
          <a:p>
            <a:pPr algn="ctr">
              <a:lnSpc>
                <a:spcPts val="5660"/>
              </a:lnSpc>
            </a:pPr>
            <a:r>
              <a:rPr lang="en-US" sz="4042">
                <a:solidFill>
                  <a:srgbClr val="516568"/>
                </a:solidFill>
                <a:latin typeface="Kavivanar"/>
                <a:ea typeface="Kavivanar"/>
                <a:cs typeface="Kavivanar"/>
                <a:sym typeface="Kavivanar"/>
              </a:rPr>
              <a:t>Манжерок - это туристическая зона, </a:t>
            </a:r>
          </a:p>
          <a:p>
            <a:pPr algn="ctr">
              <a:lnSpc>
                <a:spcPts val="5660"/>
              </a:lnSpc>
            </a:pPr>
            <a:r>
              <a:rPr lang="en-US" sz="4042">
                <a:solidFill>
                  <a:srgbClr val="516568"/>
                </a:solidFill>
                <a:latin typeface="Kavivanar"/>
                <a:ea typeface="Kavivanar"/>
                <a:cs typeface="Kavivanar"/>
                <a:sym typeface="Kavivanar"/>
              </a:rPr>
              <a:t>куда чаще всего приезжают отдыхать семьями. </a:t>
            </a:r>
          </a:p>
          <a:p>
            <a:pPr algn="ctr">
              <a:lnSpc>
                <a:spcPts val="5660"/>
              </a:lnSpc>
            </a:pPr>
            <a:r>
              <a:rPr lang="en-US" sz="4042">
                <a:solidFill>
                  <a:srgbClr val="516568"/>
                </a:solidFill>
                <a:latin typeface="Kavivanar"/>
                <a:ea typeface="Kavivanar"/>
                <a:cs typeface="Kavivanar"/>
                <a:sym typeface="Kavivanar"/>
              </a:rPr>
              <a:t>Поэтому мамам-гостям с детьми </a:t>
            </a:r>
          </a:p>
          <a:p>
            <a:pPr algn="ctr" marL="0" indent="0" lvl="0">
              <a:lnSpc>
                <a:spcPts val="5660"/>
              </a:lnSpc>
              <a:spcBef>
                <a:spcPct val="0"/>
              </a:spcBef>
            </a:pPr>
            <a:r>
              <a:rPr lang="en-US" sz="4042">
                <a:solidFill>
                  <a:srgbClr val="516568"/>
                </a:solidFill>
                <a:latin typeface="Kavivanar"/>
                <a:ea typeface="Kavivanar"/>
                <a:cs typeface="Kavivanar"/>
                <a:sym typeface="Kavivanar"/>
              </a:rPr>
              <a:t>мы также будем рады!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4723991" y="8365779"/>
            <a:ext cx="1295021" cy="1798641"/>
          </a:xfrm>
          <a:custGeom>
            <a:avLst/>
            <a:gdLst/>
            <a:ahLst/>
            <a:cxnLst/>
            <a:rect r="r" b="b" t="t" l="l"/>
            <a:pathLst>
              <a:path h="1798641" w="1295021">
                <a:moveTo>
                  <a:pt x="0" y="0"/>
                </a:moveTo>
                <a:lnTo>
                  <a:pt x="1295021" y="0"/>
                </a:lnTo>
                <a:lnTo>
                  <a:pt x="1295021" y="1798641"/>
                </a:lnTo>
                <a:lnTo>
                  <a:pt x="0" y="179864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0">
            <a:off x="2263148" y="8365779"/>
            <a:ext cx="1295021" cy="1798641"/>
          </a:xfrm>
          <a:custGeom>
            <a:avLst/>
            <a:gdLst/>
            <a:ahLst/>
            <a:cxnLst/>
            <a:rect r="r" b="b" t="t" l="l"/>
            <a:pathLst>
              <a:path h="1798641" w="1295021">
                <a:moveTo>
                  <a:pt x="1295021" y="0"/>
                </a:moveTo>
                <a:lnTo>
                  <a:pt x="0" y="0"/>
                </a:lnTo>
                <a:lnTo>
                  <a:pt x="0" y="1798641"/>
                </a:lnTo>
                <a:lnTo>
                  <a:pt x="1295021" y="1798641"/>
                </a:lnTo>
                <a:lnTo>
                  <a:pt x="1295021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343223">
            <a:off x="946274" y="9446102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0" y="0"/>
                </a:moveTo>
                <a:lnTo>
                  <a:pt x="1085101" y="0"/>
                </a:lnTo>
                <a:lnTo>
                  <a:pt x="1085101" y="1448557"/>
                </a:lnTo>
                <a:lnTo>
                  <a:pt x="0" y="144855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343223">
            <a:off x="11835843" y="9446102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0" y="0"/>
                </a:moveTo>
                <a:lnTo>
                  <a:pt x="1085101" y="0"/>
                </a:lnTo>
                <a:lnTo>
                  <a:pt x="1085101" y="1448557"/>
                </a:lnTo>
                <a:lnTo>
                  <a:pt x="0" y="144855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343223">
            <a:off x="-576502" y="9446102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0" y="0"/>
                </a:moveTo>
                <a:lnTo>
                  <a:pt x="1085101" y="0"/>
                </a:lnTo>
                <a:lnTo>
                  <a:pt x="1085101" y="1448557"/>
                </a:lnTo>
                <a:lnTo>
                  <a:pt x="0" y="144855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343223">
            <a:off x="10313067" y="9446102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0" y="0"/>
                </a:moveTo>
                <a:lnTo>
                  <a:pt x="1085101" y="0"/>
                </a:lnTo>
                <a:lnTo>
                  <a:pt x="1085101" y="1448557"/>
                </a:lnTo>
                <a:lnTo>
                  <a:pt x="0" y="144855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343223">
            <a:off x="4151534" y="9446102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0" y="0"/>
                </a:moveTo>
                <a:lnTo>
                  <a:pt x="1085101" y="0"/>
                </a:lnTo>
                <a:lnTo>
                  <a:pt x="1085101" y="1448557"/>
                </a:lnTo>
                <a:lnTo>
                  <a:pt x="0" y="144855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343223">
            <a:off x="15041103" y="9446102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0" y="0"/>
                </a:moveTo>
                <a:lnTo>
                  <a:pt x="1085101" y="0"/>
                </a:lnTo>
                <a:lnTo>
                  <a:pt x="1085101" y="1448557"/>
                </a:lnTo>
                <a:lnTo>
                  <a:pt x="0" y="144855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343223">
            <a:off x="7268292" y="9446102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0" y="0"/>
                </a:moveTo>
                <a:lnTo>
                  <a:pt x="1085101" y="0"/>
                </a:lnTo>
                <a:lnTo>
                  <a:pt x="1085101" y="1448557"/>
                </a:lnTo>
                <a:lnTo>
                  <a:pt x="0" y="144855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343223">
            <a:off x="18157861" y="9446102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0" y="0"/>
                </a:moveTo>
                <a:lnTo>
                  <a:pt x="1085101" y="0"/>
                </a:lnTo>
                <a:lnTo>
                  <a:pt x="1085101" y="1448557"/>
                </a:lnTo>
                <a:lnTo>
                  <a:pt x="0" y="144855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true" flipV="false" rot="1783618">
            <a:off x="1776570" y="9680721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1085101" y="0"/>
                </a:moveTo>
                <a:lnTo>
                  <a:pt x="0" y="0"/>
                </a:lnTo>
                <a:lnTo>
                  <a:pt x="0" y="1448557"/>
                </a:lnTo>
                <a:lnTo>
                  <a:pt x="1085101" y="1448557"/>
                </a:lnTo>
                <a:lnTo>
                  <a:pt x="1085101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true" flipV="false" rot="1783618">
            <a:off x="12666139" y="9680721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1085101" y="0"/>
                </a:moveTo>
                <a:lnTo>
                  <a:pt x="0" y="0"/>
                </a:lnTo>
                <a:lnTo>
                  <a:pt x="0" y="1448557"/>
                </a:lnTo>
                <a:lnTo>
                  <a:pt x="1085101" y="1448557"/>
                </a:lnTo>
                <a:lnTo>
                  <a:pt x="1085101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true" flipV="false" rot="1783618">
            <a:off x="174496" y="9680721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1085101" y="0"/>
                </a:moveTo>
                <a:lnTo>
                  <a:pt x="0" y="0"/>
                </a:lnTo>
                <a:lnTo>
                  <a:pt x="0" y="1448557"/>
                </a:lnTo>
                <a:lnTo>
                  <a:pt x="1085101" y="1448557"/>
                </a:lnTo>
                <a:lnTo>
                  <a:pt x="1085101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true" flipV="false" rot="1783618">
            <a:off x="11064066" y="9680721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1085101" y="0"/>
                </a:moveTo>
                <a:lnTo>
                  <a:pt x="0" y="0"/>
                </a:lnTo>
                <a:lnTo>
                  <a:pt x="0" y="1448557"/>
                </a:lnTo>
                <a:lnTo>
                  <a:pt x="1085101" y="1448557"/>
                </a:lnTo>
                <a:lnTo>
                  <a:pt x="1085101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true" flipV="false" rot="1783618">
            <a:off x="4981830" y="9680721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1085101" y="0"/>
                </a:moveTo>
                <a:lnTo>
                  <a:pt x="0" y="0"/>
                </a:lnTo>
                <a:lnTo>
                  <a:pt x="0" y="1448557"/>
                </a:lnTo>
                <a:lnTo>
                  <a:pt x="1085101" y="1448557"/>
                </a:lnTo>
                <a:lnTo>
                  <a:pt x="1085101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true" flipV="false" rot="1783618">
            <a:off x="15871399" y="9680721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1085102" y="0"/>
                </a:moveTo>
                <a:lnTo>
                  <a:pt x="0" y="0"/>
                </a:lnTo>
                <a:lnTo>
                  <a:pt x="0" y="1448557"/>
                </a:lnTo>
                <a:lnTo>
                  <a:pt x="1085102" y="1448557"/>
                </a:lnTo>
                <a:lnTo>
                  <a:pt x="1085102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true" flipV="false" rot="1783618">
            <a:off x="8098588" y="9680721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1085101" y="0"/>
                </a:moveTo>
                <a:lnTo>
                  <a:pt x="0" y="0"/>
                </a:lnTo>
                <a:lnTo>
                  <a:pt x="0" y="1448557"/>
                </a:lnTo>
                <a:lnTo>
                  <a:pt x="1085101" y="1448557"/>
                </a:lnTo>
                <a:lnTo>
                  <a:pt x="1085101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true" flipV="false" rot="1783618">
            <a:off x="3379009" y="9569347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1085101" y="0"/>
                </a:moveTo>
                <a:lnTo>
                  <a:pt x="0" y="0"/>
                </a:lnTo>
                <a:lnTo>
                  <a:pt x="0" y="1448558"/>
                </a:lnTo>
                <a:lnTo>
                  <a:pt x="1085101" y="1448558"/>
                </a:lnTo>
                <a:lnTo>
                  <a:pt x="1085101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true" flipV="false" rot="1783618">
            <a:off x="14268578" y="9569347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1085101" y="0"/>
                </a:moveTo>
                <a:lnTo>
                  <a:pt x="0" y="0"/>
                </a:lnTo>
                <a:lnTo>
                  <a:pt x="0" y="1448558"/>
                </a:lnTo>
                <a:lnTo>
                  <a:pt x="1085101" y="1448558"/>
                </a:lnTo>
                <a:lnTo>
                  <a:pt x="1085101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true" flipV="false" rot="1783618">
            <a:off x="6584269" y="9569347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1085101" y="0"/>
                </a:moveTo>
                <a:lnTo>
                  <a:pt x="0" y="0"/>
                </a:lnTo>
                <a:lnTo>
                  <a:pt x="0" y="1448558"/>
                </a:lnTo>
                <a:lnTo>
                  <a:pt x="1085101" y="1448558"/>
                </a:lnTo>
                <a:lnTo>
                  <a:pt x="1085101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true" flipV="false" rot="1783618">
            <a:off x="17473839" y="9569347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1085101" y="0"/>
                </a:moveTo>
                <a:lnTo>
                  <a:pt x="0" y="0"/>
                </a:lnTo>
                <a:lnTo>
                  <a:pt x="0" y="1448558"/>
                </a:lnTo>
                <a:lnTo>
                  <a:pt x="1085101" y="1448558"/>
                </a:lnTo>
                <a:lnTo>
                  <a:pt x="1085101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true" flipV="false" rot="1783618">
            <a:off x="9701027" y="9569347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1085101" y="0"/>
                </a:moveTo>
                <a:lnTo>
                  <a:pt x="0" y="0"/>
                </a:lnTo>
                <a:lnTo>
                  <a:pt x="0" y="1448558"/>
                </a:lnTo>
                <a:lnTo>
                  <a:pt x="1085101" y="1448558"/>
                </a:lnTo>
                <a:lnTo>
                  <a:pt x="1085101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-299857">
            <a:off x="2548713" y="9440141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0" y="0"/>
                </a:moveTo>
                <a:lnTo>
                  <a:pt x="1085101" y="0"/>
                </a:lnTo>
                <a:lnTo>
                  <a:pt x="1085101" y="1448557"/>
                </a:lnTo>
                <a:lnTo>
                  <a:pt x="0" y="144855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-299857">
            <a:off x="13438282" y="9440141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0" y="0"/>
                </a:moveTo>
                <a:lnTo>
                  <a:pt x="1085101" y="0"/>
                </a:lnTo>
                <a:lnTo>
                  <a:pt x="1085101" y="1448557"/>
                </a:lnTo>
                <a:lnTo>
                  <a:pt x="0" y="144855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-299857">
            <a:off x="5753973" y="9440141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0" y="0"/>
                </a:moveTo>
                <a:lnTo>
                  <a:pt x="1085101" y="0"/>
                </a:lnTo>
                <a:lnTo>
                  <a:pt x="1085101" y="1448557"/>
                </a:lnTo>
                <a:lnTo>
                  <a:pt x="0" y="144855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-299857">
            <a:off x="16643542" y="9440141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0" y="0"/>
                </a:moveTo>
                <a:lnTo>
                  <a:pt x="1085101" y="0"/>
                </a:lnTo>
                <a:lnTo>
                  <a:pt x="1085101" y="1448557"/>
                </a:lnTo>
                <a:lnTo>
                  <a:pt x="0" y="144855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-299857">
            <a:off x="8870731" y="9440141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0" y="0"/>
                </a:moveTo>
                <a:lnTo>
                  <a:pt x="1085101" y="0"/>
                </a:lnTo>
                <a:lnTo>
                  <a:pt x="1085101" y="1448557"/>
                </a:lnTo>
                <a:lnTo>
                  <a:pt x="0" y="144855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159804" y="8158956"/>
            <a:ext cx="1005170" cy="2062849"/>
          </a:xfrm>
          <a:custGeom>
            <a:avLst/>
            <a:gdLst/>
            <a:ahLst/>
            <a:cxnLst/>
            <a:rect r="r" b="b" t="t" l="l"/>
            <a:pathLst>
              <a:path h="2062849" w="1005170">
                <a:moveTo>
                  <a:pt x="0" y="0"/>
                </a:moveTo>
                <a:lnTo>
                  <a:pt x="1005170" y="0"/>
                </a:lnTo>
                <a:lnTo>
                  <a:pt x="1005170" y="2062850"/>
                </a:lnTo>
                <a:lnTo>
                  <a:pt x="0" y="206285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true" flipV="false" rot="0">
            <a:off x="17119619" y="8158956"/>
            <a:ext cx="1005170" cy="2062849"/>
          </a:xfrm>
          <a:custGeom>
            <a:avLst/>
            <a:gdLst/>
            <a:ahLst/>
            <a:cxnLst/>
            <a:rect r="r" b="b" t="t" l="l"/>
            <a:pathLst>
              <a:path h="2062849" w="1005170">
                <a:moveTo>
                  <a:pt x="1005170" y="0"/>
                </a:moveTo>
                <a:lnTo>
                  <a:pt x="0" y="0"/>
                </a:lnTo>
                <a:lnTo>
                  <a:pt x="0" y="2062850"/>
                </a:lnTo>
                <a:lnTo>
                  <a:pt x="1005170" y="2062850"/>
                </a:lnTo>
                <a:lnTo>
                  <a:pt x="100517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8" id="38"/>
          <p:cNvSpPr txBox="true"/>
          <p:nvPr/>
        </p:nvSpPr>
        <p:spPr>
          <a:xfrm rot="0">
            <a:off x="5145233" y="361137"/>
            <a:ext cx="8466499" cy="3629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547"/>
              </a:lnSpc>
              <a:spcBef>
                <a:spcPct val="0"/>
              </a:spcBef>
            </a:pPr>
            <a:r>
              <a:rPr lang="en-US" sz="7956">
                <a:solidFill>
                  <a:srgbClr val="F39F9D"/>
                </a:solidFill>
                <a:latin typeface="Kavivanar"/>
                <a:ea typeface="Kavivanar"/>
                <a:cs typeface="Kavivanar"/>
                <a:sym typeface="Kavivanar"/>
              </a:rPr>
              <a:t>Целевая</a:t>
            </a:r>
            <a:r>
              <a:rPr lang="en-US" sz="7956" strike="noStrike" u="none">
                <a:solidFill>
                  <a:srgbClr val="F39F9D"/>
                </a:solidFill>
                <a:latin typeface="Kavivanar"/>
                <a:ea typeface="Kavivanar"/>
                <a:cs typeface="Kavivanar"/>
                <a:sym typeface="Kavivanar"/>
              </a:rPr>
              <a:t> аудитория</a:t>
            </a:r>
          </a:p>
          <a:p>
            <a:pPr algn="ctr" marL="0" indent="0" lvl="0">
              <a:lnSpc>
                <a:spcPts val="9547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951350" y="-13194"/>
            <a:ext cx="10257340" cy="2186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752"/>
              </a:lnSpc>
              <a:spcBef>
                <a:spcPct val="0"/>
              </a:spcBef>
            </a:pPr>
            <a:r>
              <a:rPr lang="en-US" sz="4794">
                <a:solidFill>
                  <a:srgbClr val="F39F9D"/>
                </a:solidFill>
                <a:latin typeface="Kavivanar"/>
                <a:ea typeface="Kavivanar"/>
                <a:cs typeface="Kavivanar"/>
                <a:sym typeface="Kavivanar"/>
              </a:rPr>
              <a:t>Стадия</a:t>
            </a:r>
            <a:r>
              <a:rPr lang="en-US" sz="4794" strike="noStrike" u="none">
                <a:solidFill>
                  <a:srgbClr val="F39F9D"/>
                </a:solidFill>
                <a:latin typeface="Kavivanar"/>
                <a:ea typeface="Kavivanar"/>
                <a:cs typeface="Kavivanar"/>
                <a:sym typeface="Kavivanar"/>
              </a:rPr>
              <a:t> проекта. </a:t>
            </a:r>
          </a:p>
          <a:p>
            <a:pPr algn="l" marL="0" indent="0" lvl="0">
              <a:lnSpc>
                <a:spcPts val="5752"/>
              </a:lnSpc>
              <a:spcBef>
                <a:spcPct val="0"/>
              </a:spcBef>
            </a:pPr>
            <a:r>
              <a:rPr lang="en-US" sz="4794" strike="noStrike" u="none">
                <a:solidFill>
                  <a:srgbClr val="F39F9D"/>
                </a:solidFill>
                <a:latin typeface="Kavivanar"/>
                <a:ea typeface="Kavivanar"/>
                <a:cs typeface="Kavivanar"/>
                <a:sym typeface="Kavivanar"/>
              </a:rPr>
              <a:t>Зрелость проекта - Инициатива </a:t>
            </a:r>
          </a:p>
          <a:p>
            <a:pPr algn="l" marL="0" indent="0" lvl="0">
              <a:lnSpc>
                <a:spcPts val="5752"/>
              </a:lnSpc>
              <a:spcBef>
                <a:spcPct val="0"/>
              </a:spcBef>
            </a:pP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5708100" y="8365779"/>
            <a:ext cx="1295021" cy="1798641"/>
          </a:xfrm>
          <a:custGeom>
            <a:avLst/>
            <a:gdLst/>
            <a:ahLst/>
            <a:cxnLst/>
            <a:rect r="r" b="b" t="t" l="l"/>
            <a:pathLst>
              <a:path h="1798641" w="1295021">
                <a:moveTo>
                  <a:pt x="0" y="0"/>
                </a:moveTo>
                <a:lnTo>
                  <a:pt x="1295022" y="0"/>
                </a:lnTo>
                <a:lnTo>
                  <a:pt x="1295022" y="1798641"/>
                </a:lnTo>
                <a:lnTo>
                  <a:pt x="0" y="17986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1278829" y="8365779"/>
            <a:ext cx="1295021" cy="1798641"/>
          </a:xfrm>
          <a:custGeom>
            <a:avLst/>
            <a:gdLst/>
            <a:ahLst/>
            <a:cxnLst/>
            <a:rect r="r" b="b" t="t" l="l"/>
            <a:pathLst>
              <a:path h="1798641" w="1295021">
                <a:moveTo>
                  <a:pt x="1295021" y="0"/>
                </a:moveTo>
                <a:lnTo>
                  <a:pt x="0" y="0"/>
                </a:lnTo>
                <a:lnTo>
                  <a:pt x="0" y="1798641"/>
                </a:lnTo>
                <a:lnTo>
                  <a:pt x="1295021" y="1798641"/>
                </a:lnTo>
                <a:lnTo>
                  <a:pt x="12950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343223">
            <a:off x="946274" y="9446102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0" y="0"/>
                </a:moveTo>
                <a:lnTo>
                  <a:pt x="1085101" y="0"/>
                </a:lnTo>
                <a:lnTo>
                  <a:pt x="1085101" y="1448557"/>
                </a:lnTo>
                <a:lnTo>
                  <a:pt x="0" y="14485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343223">
            <a:off x="11835843" y="9446102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0" y="0"/>
                </a:moveTo>
                <a:lnTo>
                  <a:pt x="1085101" y="0"/>
                </a:lnTo>
                <a:lnTo>
                  <a:pt x="1085101" y="1448557"/>
                </a:lnTo>
                <a:lnTo>
                  <a:pt x="0" y="14485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343223">
            <a:off x="-576502" y="9446102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0" y="0"/>
                </a:moveTo>
                <a:lnTo>
                  <a:pt x="1085101" y="0"/>
                </a:lnTo>
                <a:lnTo>
                  <a:pt x="1085101" y="1448557"/>
                </a:lnTo>
                <a:lnTo>
                  <a:pt x="0" y="14485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343223">
            <a:off x="10313067" y="9446102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0" y="0"/>
                </a:moveTo>
                <a:lnTo>
                  <a:pt x="1085101" y="0"/>
                </a:lnTo>
                <a:lnTo>
                  <a:pt x="1085101" y="1448557"/>
                </a:lnTo>
                <a:lnTo>
                  <a:pt x="0" y="14485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343223">
            <a:off x="4151534" y="9446102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0" y="0"/>
                </a:moveTo>
                <a:lnTo>
                  <a:pt x="1085101" y="0"/>
                </a:lnTo>
                <a:lnTo>
                  <a:pt x="1085101" y="1448557"/>
                </a:lnTo>
                <a:lnTo>
                  <a:pt x="0" y="14485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343223">
            <a:off x="15041103" y="9446102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0" y="0"/>
                </a:moveTo>
                <a:lnTo>
                  <a:pt x="1085101" y="0"/>
                </a:lnTo>
                <a:lnTo>
                  <a:pt x="1085101" y="1448557"/>
                </a:lnTo>
                <a:lnTo>
                  <a:pt x="0" y="14485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343223">
            <a:off x="7268292" y="9446102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0" y="0"/>
                </a:moveTo>
                <a:lnTo>
                  <a:pt x="1085101" y="0"/>
                </a:lnTo>
                <a:lnTo>
                  <a:pt x="1085101" y="1448557"/>
                </a:lnTo>
                <a:lnTo>
                  <a:pt x="0" y="14485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343223">
            <a:off x="18157861" y="9446102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0" y="0"/>
                </a:moveTo>
                <a:lnTo>
                  <a:pt x="1085101" y="0"/>
                </a:lnTo>
                <a:lnTo>
                  <a:pt x="1085101" y="1448557"/>
                </a:lnTo>
                <a:lnTo>
                  <a:pt x="0" y="14485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true" flipV="false" rot="1783618">
            <a:off x="1776570" y="9680721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1085101" y="0"/>
                </a:moveTo>
                <a:lnTo>
                  <a:pt x="0" y="0"/>
                </a:lnTo>
                <a:lnTo>
                  <a:pt x="0" y="1448557"/>
                </a:lnTo>
                <a:lnTo>
                  <a:pt x="1085101" y="1448557"/>
                </a:lnTo>
                <a:lnTo>
                  <a:pt x="108510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true" flipV="false" rot="1783618">
            <a:off x="12666139" y="9680721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1085101" y="0"/>
                </a:moveTo>
                <a:lnTo>
                  <a:pt x="0" y="0"/>
                </a:lnTo>
                <a:lnTo>
                  <a:pt x="0" y="1448557"/>
                </a:lnTo>
                <a:lnTo>
                  <a:pt x="1085101" y="1448557"/>
                </a:lnTo>
                <a:lnTo>
                  <a:pt x="108510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true" flipV="false" rot="1783618">
            <a:off x="174496" y="9680721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1085101" y="0"/>
                </a:moveTo>
                <a:lnTo>
                  <a:pt x="0" y="0"/>
                </a:lnTo>
                <a:lnTo>
                  <a:pt x="0" y="1448557"/>
                </a:lnTo>
                <a:lnTo>
                  <a:pt x="1085101" y="1448557"/>
                </a:lnTo>
                <a:lnTo>
                  <a:pt x="108510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true" flipV="false" rot="1783618">
            <a:off x="11064066" y="9680721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1085101" y="0"/>
                </a:moveTo>
                <a:lnTo>
                  <a:pt x="0" y="0"/>
                </a:lnTo>
                <a:lnTo>
                  <a:pt x="0" y="1448557"/>
                </a:lnTo>
                <a:lnTo>
                  <a:pt x="1085101" y="1448557"/>
                </a:lnTo>
                <a:lnTo>
                  <a:pt x="108510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6815197" y="8420292"/>
            <a:ext cx="852770" cy="1750088"/>
          </a:xfrm>
          <a:custGeom>
            <a:avLst/>
            <a:gdLst/>
            <a:ahLst/>
            <a:cxnLst/>
            <a:rect r="r" b="b" t="t" l="l"/>
            <a:pathLst>
              <a:path h="1750088" w="852770">
                <a:moveTo>
                  <a:pt x="0" y="0"/>
                </a:moveTo>
                <a:lnTo>
                  <a:pt x="852770" y="0"/>
                </a:lnTo>
                <a:lnTo>
                  <a:pt x="852770" y="1750088"/>
                </a:lnTo>
                <a:lnTo>
                  <a:pt x="0" y="17500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true" flipV="false" rot="0">
            <a:off x="5778665" y="8771635"/>
            <a:ext cx="852770" cy="1750088"/>
          </a:xfrm>
          <a:custGeom>
            <a:avLst/>
            <a:gdLst/>
            <a:ahLst/>
            <a:cxnLst/>
            <a:rect r="r" b="b" t="t" l="l"/>
            <a:pathLst>
              <a:path h="1750088" w="852770">
                <a:moveTo>
                  <a:pt x="852771" y="0"/>
                </a:moveTo>
                <a:lnTo>
                  <a:pt x="0" y="0"/>
                </a:lnTo>
                <a:lnTo>
                  <a:pt x="0" y="1750088"/>
                </a:lnTo>
                <a:lnTo>
                  <a:pt x="852771" y="1750088"/>
                </a:lnTo>
                <a:lnTo>
                  <a:pt x="852771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true" flipV="false" rot="1783618">
            <a:off x="4981830" y="9680721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1085101" y="0"/>
                </a:moveTo>
                <a:lnTo>
                  <a:pt x="0" y="0"/>
                </a:lnTo>
                <a:lnTo>
                  <a:pt x="0" y="1448557"/>
                </a:lnTo>
                <a:lnTo>
                  <a:pt x="1085101" y="1448557"/>
                </a:lnTo>
                <a:lnTo>
                  <a:pt x="108510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true" flipV="false" rot="1783618">
            <a:off x="15871399" y="9680721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1085102" y="0"/>
                </a:moveTo>
                <a:lnTo>
                  <a:pt x="0" y="0"/>
                </a:lnTo>
                <a:lnTo>
                  <a:pt x="0" y="1448557"/>
                </a:lnTo>
                <a:lnTo>
                  <a:pt x="1085102" y="1448557"/>
                </a:lnTo>
                <a:lnTo>
                  <a:pt x="108510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true" flipV="false" rot="1783618">
            <a:off x="8098588" y="9680721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1085101" y="0"/>
                </a:moveTo>
                <a:lnTo>
                  <a:pt x="0" y="0"/>
                </a:lnTo>
                <a:lnTo>
                  <a:pt x="0" y="1448557"/>
                </a:lnTo>
                <a:lnTo>
                  <a:pt x="1085101" y="1448557"/>
                </a:lnTo>
                <a:lnTo>
                  <a:pt x="108510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true" flipV="false" rot="1783618">
            <a:off x="3379009" y="9569347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1085101" y="0"/>
                </a:moveTo>
                <a:lnTo>
                  <a:pt x="0" y="0"/>
                </a:lnTo>
                <a:lnTo>
                  <a:pt x="0" y="1448558"/>
                </a:lnTo>
                <a:lnTo>
                  <a:pt x="1085101" y="1448558"/>
                </a:lnTo>
                <a:lnTo>
                  <a:pt x="108510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true" flipV="false" rot="1783618">
            <a:off x="14268578" y="9569347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1085101" y="0"/>
                </a:moveTo>
                <a:lnTo>
                  <a:pt x="0" y="0"/>
                </a:lnTo>
                <a:lnTo>
                  <a:pt x="0" y="1448558"/>
                </a:lnTo>
                <a:lnTo>
                  <a:pt x="1085101" y="1448558"/>
                </a:lnTo>
                <a:lnTo>
                  <a:pt x="108510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true" flipV="false" rot="1783618">
            <a:off x="6584269" y="9569347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1085101" y="0"/>
                </a:moveTo>
                <a:lnTo>
                  <a:pt x="0" y="0"/>
                </a:lnTo>
                <a:lnTo>
                  <a:pt x="0" y="1448558"/>
                </a:lnTo>
                <a:lnTo>
                  <a:pt x="1085101" y="1448558"/>
                </a:lnTo>
                <a:lnTo>
                  <a:pt x="108510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true" flipV="false" rot="1783618">
            <a:off x="17473839" y="9569347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1085101" y="0"/>
                </a:moveTo>
                <a:lnTo>
                  <a:pt x="0" y="0"/>
                </a:lnTo>
                <a:lnTo>
                  <a:pt x="0" y="1448558"/>
                </a:lnTo>
                <a:lnTo>
                  <a:pt x="1085101" y="1448558"/>
                </a:lnTo>
                <a:lnTo>
                  <a:pt x="108510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true" flipV="false" rot="1783618">
            <a:off x="9701027" y="9569347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1085101" y="0"/>
                </a:moveTo>
                <a:lnTo>
                  <a:pt x="0" y="0"/>
                </a:lnTo>
                <a:lnTo>
                  <a:pt x="0" y="1448558"/>
                </a:lnTo>
                <a:lnTo>
                  <a:pt x="1085101" y="1448558"/>
                </a:lnTo>
                <a:lnTo>
                  <a:pt x="108510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-299857">
            <a:off x="2548713" y="9440141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0" y="0"/>
                </a:moveTo>
                <a:lnTo>
                  <a:pt x="1085101" y="0"/>
                </a:lnTo>
                <a:lnTo>
                  <a:pt x="1085101" y="1448557"/>
                </a:lnTo>
                <a:lnTo>
                  <a:pt x="0" y="14485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-299857">
            <a:off x="13438282" y="9440141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0" y="0"/>
                </a:moveTo>
                <a:lnTo>
                  <a:pt x="1085101" y="0"/>
                </a:lnTo>
                <a:lnTo>
                  <a:pt x="1085101" y="1448557"/>
                </a:lnTo>
                <a:lnTo>
                  <a:pt x="0" y="14485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-299857">
            <a:off x="5753973" y="9440141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0" y="0"/>
                </a:moveTo>
                <a:lnTo>
                  <a:pt x="1085101" y="0"/>
                </a:lnTo>
                <a:lnTo>
                  <a:pt x="1085101" y="1448557"/>
                </a:lnTo>
                <a:lnTo>
                  <a:pt x="0" y="14485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-299857">
            <a:off x="16643542" y="9440141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0" y="0"/>
                </a:moveTo>
                <a:lnTo>
                  <a:pt x="1085101" y="0"/>
                </a:lnTo>
                <a:lnTo>
                  <a:pt x="1085101" y="1448557"/>
                </a:lnTo>
                <a:lnTo>
                  <a:pt x="0" y="14485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-299857">
            <a:off x="8870731" y="9440141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0" y="0"/>
                </a:moveTo>
                <a:lnTo>
                  <a:pt x="1085101" y="0"/>
                </a:lnTo>
                <a:lnTo>
                  <a:pt x="1085101" y="1448557"/>
                </a:lnTo>
                <a:lnTo>
                  <a:pt x="0" y="14485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93129" y="8158956"/>
            <a:ext cx="1005170" cy="2062849"/>
          </a:xfrm>
          <a:custGeom>
            <a:avLst/>
            <a:gdLst/>
            <a:ahLst/>
            <a:cxnLst/>
            <a:rect r="r" b="b" t="t" l="l"/>
            <a:pathLst>
              <a:path h="2062849" w="1005170">
                <a:moveTo>
                  <a:pt x="0" y="0"/>
                </a:moveTo>
                <a:lnTo>
                  <a:pt x="1005170" y="0"/>
                </a:lnTo>
                <a:lnTo>
                  <a:pt x="1005170" y="2062850"/>
                </a:lnTo>
                <a:lnTo>
                  <a:pt x="0" y="206285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true" flipV="false" rot="0">
            <a:off x="17187580" y="8158956"/>
            <a:ext cx="1005170" cy="2062849"/>
          </a:xfrm>
          <a:custGeom>
            <a:avLst/>
            <a:gdLst/>
            <a:ahLst/>
            <a:cxnLst/>
            <a:rect r="r" b="b" t="t" l="l"/>
            <a:pathLst>
              <a:path h="2062849" w="1005170">
                <a:moveTo>
                  <a:pt x="1005170" y="0"/>
                </a:moveTo>
                <a:lnTo>
                  <a:pt x="0" y="0"/>
                </a:lnTo>
                <a:lnTo>
                  <a:pt x="0" y="2062850"/>
                </a:lnTo>
                <a:lnTo>
                  <a:pt x="1005170" y="2062850"/>
                </a:lnTo>
                <a:lnTo>
                  <a:pt x="100517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13504784" y="8578991"/>
            <a:ext cx="904391" cy="1856027"/>
          </a:xfrm>
          <a:custGeom>
            <a:avLst/>
            <a:gdLst/>
            <a:ahLst/>
            <a:cxnLst/>
            <a:rect r="r" b="b" t="t" l="l"/>
            <a:pathLst>
              <a:path h="1856027" w="904391">
                <a:moveTo>
                  <a:pt x="0" y="0"/>
                </a:moveTo>
                <a:lnTo>
                  <a:pt x="904391" y="0"/>
                </a:lnTo>
                <a:lnTo>
                  <a:pt x="904391" y="1856027"/>
                </a:lnTo>
                <a:lnTo>
                  <a:pt x="0" y="185602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true" flipV="false" rot="615044">
            <a:off x="14429594" y="8162838"/>
            <a:ext cx="1448176" cy="2544718"/>
          </a:xfrm>
          <a:custGeom>
            <a:avLst/>
            <a:gdLst/>
            <a:ahLst/>
            <a:cxnLst/>
            <a:rect r="r" b="b" t="t" l="l"/>
            <a:pathLst>
              <a:path h="2544718" w="1448176">
                <a:moveTo>
                  <a:pt x="1448176" y="0"/>
                </a:moveTo>
                <a:lnTo>
                  <a:pt x="0" y="0"/>
                </a:lnTo>
                <a:lnTo>
                  <a:pt x="0" y="2544718"/>
                </a:lnTo>
                <a:lnTo>
                  <a:pt x="1448176" y="2544718"/>
                </a:lnTo>
                <a:lnTo>
                  <a:pt x="1448176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-1217660">
            <a:off x="12037123" y="8537940"/>
            <a:ext cx="1448176" cy="2544718"/>
          </a:xfrm>
          <a:custGeom>
            <a:avLst/>
            <a:gdLst/>
            <a:ahLst/>
            <a:cxnLst/>
            <a:rect r="r" b="b" t="t" l="l"/>
            <a:pathLst>
              <a:path h="2544718" w="1448176">
                <a:moveTo>
                  <a:pt x="0" y="0"/>
                </a:moveTo>
                <a:lnTo>
                  <a:pt x="1448175" y="0"/>
                </a:lnTo>
                <a:lnTo>
                  <a:pt x="1448175" y="2544717"/>
                </a:lnTo>
                <a:lnTo>
                  <a:pt x="0" y="254471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8" id="38"/>
          <p:cNvGrpSpPr/>
          <p:nvPr/>
        </p:nvGrpSpPr>
        <p:grpSpPr>
          <a:xfrm rot="0">
            <a:off x="12101442" y="4553398"/>
            <a:ext cx="5419374" cy="6262705"/>
            <a:chOff x="0" y="0"/>
            <a:chExt cx="6350000" cy="7338149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6350000" cy="7338149"/>
            </a:xfrm>
            <a:custGeom>
              <a:avLst/>
              <a:gdLst/>
              <a:ahLst/>
              <a:cxnLst/>
              <a:rect r="r" b="b" t="t" l="l"/>
              <a:pathLst>
                <a:path h="7338149" w="6350000">
                  <a:moveTo>
                    <a:pt x="6237986" y="4852413"/>
                  </a:moveTo>
                  <a:cubicBezTo>
                    <a:pt x="6237986" y="5801716"/>
                    <a:pt x="5634228" y="6571294"/>
                    <a:pt x="4889373" y="6571294"/>
                  </a:cubicBezTo>
                  <a:cubicBezTo>
                    <a:pt x="4595622" y="6571294"/>
                    <a:pt x="4323842" y="6451478"/>
                    <a:pt x="4102354" y="6248304"/>
                  </a:cubicBezTo>
                  <a:cubicBezTo>
                    <a:pt x="3838448" y="6895797"/>
                    <a:pt x="3307461" y="7338149"/>
                    <a:pt x="2695321" y="7338149"/>
                  </a:cubicBezTo>
                  <a:cubicBezTo>
                    <a:pt x="1820164" y="7338149"/>
                    <a:pt x="1110742" y="6433929"/>
                    <a:pt x="1110742" y="5318517"/>
                  </a:cubicBezTo>
                  <a:cubicBezTo>
                    <a:pt x="1110742" y="5255432"/>
                    <a:pt x="1113155" y="5192952"/>
                    <a:pt x="1117600" y="5131379"/>
                  </a:cubicBezTo>
                  <a:cubicBezTo>
                    <a:pt x="482854" y="4991745"/>
                    <a:pt x="0" y="4286613"/>
                    <a:pt x="0" y="3437763"/>
                  </a:cubicBezTo>
                  <a:cubicBezTo>
                    <a:pt x="0" y="2488460"/>
                    <a:pt x="603758" y="1718881"/>
                    <a:pt x="1348613" y="1718881"/>
                  </a:cubicBezTo>
                  <a:cubicBezTo>
                    <a:pt x="1348613" y="769578"/>
                    <a:pt x="1952371" y="0"/>
                    <a:pt x="2697226" y="0"/>
                  </a:cubicBezTo>
                  <a:cubicBezTo>
                    <a:pt x="3086100" y="0"/>
                    <a:pt x="3436366" y="209830"/>
                    <a:pt x="3682492" y="545376"/>
                  </a:cubicBezTo>
                  <a:cubicBezTo>
                    <a:pt x="3965829" y="207107"/>
                    <a:pt x="4346575" y="0"/>
                    <a:pt x="4765421" y="0"/>
                  </a:cubicBezTo>
                  <a:cubicBezTo>
                    <a:pt x="5640578" y="0"/>
                    <a:pt x="6350000" y="904220"/>
                    <a:pt x="6350000" y="2019633"/>
                  </a:cubicBezTo>
                  <a:cubicBezTo>
                    <a:pt x="6350000" y="2640651"/>
                    <a:pt x="6130036" y="3196012"/>
                    <a:pt x="5784088" y="3566504"/>
                  </a:cubicBezTo>
                  <a:cubicBezTo>
                    <a:pt x="6062472" y="3881325"/>
                    <a:pt x="6237986" y="4340773"/>
                    <a:pt x="6237986" y="4852413"/>
                  </a:cubicBezTo>
                  <a:close/>
                </a:path>
              </a:pathLst>
            </a:custGeom>
            <a:blipFill>
              <a:blip r:embed="rId11"/>
              <a:stretch>
                <a:fillRect l="-27040" t="0" r="-27040" b="0"/>
              </a:stretch>
            </a:blipFill>
            <a:ln w="95250" cap="sq">
              <a:solidFill>
                <a:srgbClr val="F39F9D"/>
              </a:solidFill>
              <a:prstDash val="solid"/>
              <a:miter/>
            </a:ln>
          </p:spPr>
        </p:sp>
      </p:grpSp>
      <p:sp>
        <p:nvSpPr>
          <p:cNvPr name="Freeform 40" id="40"/>
          <p:cNvSpPr/>
          <p:nvPr/>
        </p:nvSpPr>
        <p:spPr>
          <a:xfrm flipH="false" flipV="false" rot="-5036915">
            <a:off x="434827" y="514667"/>
            <a:ext cx="2119486" cy="1772661"/>
          </a:xfrm>
          <a:custGeom>
            <a:avLst/>
            <a:gdLst/>
            <a:ahLst/>
            <a:cxnLst/>
            <a:rect r="r" b="b" t="t" l="l"/>
            <a:pathLst>
              <a:path h="1772661" w="2119486">
                <a:moveTo>
                  <a:pt x="0" y="0"/>
                </a:moveTo>
                <a:lnTo>
                  <a:pt x="2119486" y="0"/>
                </a:lnTo>
                <a:lnTo>
                  <a:pt x="2119486" y="1772661"/>
                </a:lnTo>
                <a:lnTo>
                  <a:pt x="0" y="177266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1" id="41"/>
          <p:cNvSpPr txBox="true"/>
          <p:nvPr/>
        </p:nvSpPr>
        <p:spPr>
          <a:xfrm rot="0">
            <a:off x="2951350" y="187048"/>
            <a:ext cx="14515887" cy="3129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65"/>
              </a:lnSpc>
            </a:pPr>
          </a:p>
          <a:p>
            <a:pPr algn="l">
              <a:lnSpc>
                <a:spcPts val="4965"/>
              </a:lnSpc>
            </a:pPr>
          </a:p>
          <a:p>
            <a:pPr algn="l">
              <a:lnSpc>
                <a:spcPts val="4965"/>
              </a:lnSpc>
            </a:pPr>
            <a:r>
              <a:rPr lang="en-US" sz="3546">
                <a:solidFill>
                  <a:srgbClr val="516568"/>
                </a:solidFill>
                <a:latin typeface="Kavivanar"/>
                <a:ea typeface="Kavivanar"/>
                <a:cs typeface="Kavivanar"/>
                <a:sym typeface="Kavivanar"/>
              </a:rPr>
              <a:t>Был опыт в организации и успешной реализации следующих похожих проектов в сфере здорового образа жизни: </a:t>
            </a:r>
          </a:p>
          <a:p>
            <a:pPr algn="l">
              <a:lnSpc>
                <a:spcPts val="4965"/>
              </a:lnSpc>
              <a:spcBef>
                <a:spcPct val="0"/>
              </a:spcBef>
            </a:pPr>
          </a:p>
        </p:txBody>
      </p:sp>
      <p:grpSp>
        <p:nvGrpSpPr>
          <p:cNvPr name="Group 42" id="42"/>
          <p:cNvGrpSpPr/>
          <p:nvPr/>
        </p:nvGrpSpPr>
        <p:grpSpPr>
          <a:xfrm rot="0">
            <a:off x="-113249" y="4363992"/>
            <a:ext cx="6318300" cy="7301516"/>
            <a:chOff x="0" y="0"/>
            <a:chExt cx="6350000" cy="7338149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6350000" cy="7338149"/>
            </a:xfrm>
            <a:custGeom>
              <a:avLst/>
              <a:gdLst/>
              <a:ahLst/>
              <a:cxnLst/>
              <a:rect r="r" b="b" t="t" l="l"/>
              <a:pathLst>
                <a:path h="7338149" w="6350000">
                  <a:moveTo>
                    <a:pt x="6237986" y="4852413"/>
                  </a:moveTo>
                  <a:cubicBezTo>
                    <a:pt x="6237986" y="5801716"/>
                    <a:pt x="5634228" y="6571294"/>
                    <a:pt x="4889373" y="6571294"/>
                  </a:cubicBezTo>
                  <a:cubicBezTo>
                    <a:pt x="4595622" y="6571294"/>
                    <a:pt x="4323842" y="6451478"/>
                    <a:pt x="4102354" y="6248304"/>
                  </a:cubicBezTo>
                  <a:cubicBezTo>
                    <a:pt x="3838448" y="6895797"/>
                    <a:pt x="3307461" y="7338149"/>
                    <a:pt x="2695321" y="7338149"/>
                  </a:cubicBezTo>
                  <a:cubicBezTo>
                    <a:pt x="1820164" y="7338149"/>
                    <a:pt x="1110742" y="6433929"/>
                    <a:pt x="1110742" y="5318517"/>
                  </a:cubicBezTo>
                  <a:cubicBezTo>
                    <a:pt x="1110742" y="5255432"/>
                    <a:pt x="1113155" y="5192952"/>
                    <a:pt x="1117600" y="5131379"/>
                  </a:cubicBezTo>
                  <a:cubicBezTo>
                    <a:pt x="482854" y="4991745"/>
                    <a:pt x="0" y="4286613"/>
                    <a:pt x="0" y="3437763"/>
                  </a:cubicBezTo>
                  <a:cubicBezTo>
                    <a:pt x="0" y="2488460"/>
                    <a:pt x="603758" y="1718881"/>
                    <a:pt x="1348613" y="1718881"/>
                  </a:cubicBezTo>
                  <a:cubicBezTo>
                    <a:pt x="1348613" y="769578"/>
                    <a:pt x="1952371" y="0"/>
                    <a:pt x="2697226" y="0"/>
                  </a:cubicBezTo>
                  <a:cubicBezTo>
                    <a:pt x="3086100" y="0"/>
                    <a:pt x="3436366" y="209830"/>
                    <a:pt x="3682492" y="545376"/>
                  </a:cubicBezTo>
                  <a:cubicBezTo>
                    <a:pt x="3965829" y="207107"/>
                    <a:pt x="4346575" y="0"/>
                    <a:pt x="4765421" y="0"/>
                  </a:cubicBezTo>
                  <a:cubicBezTo>
                    <a:pt x="5640578" y="0"/>
                    <a:pt x="6350000" y="904220"/>
                    <a:pt x="6350000" y="2019633"/>
                  </a:cubicBezTo>
                  <a:cubicBezTo>
                    <a:pt x="6350000" y="2640651"/>
                    <a:pt x="6130036" y="3196012"/>
                    <a:pt x="5784088" y="3566504"/>
                  </a:cubicBezTo>
                  <a:cubicBezTo>
                    <a:pt x="6062472" y="3881325"/>
                    <a:pt x="6237986" y="4340773"/>
                    <a:pt x="6237986" y="4852413"/>
                  </a:cubicBezTo>
                  <a:close/>
                </a:path>
              </a:pathLst>
            </a:custGeom>
            <a:blipFill>
              <a:blip r:embed="rId14"/>
              <a:stretch>
                <a:fillRect l="-26404" t="0" r="-26404" b="0"/>
              </a:stretch>
            </a:blipFill>
            <a:ln w="95250" cap="sq">
              <a:solidFill>
                <a:srgbClr val="F39F9D"/>
              </a:solidFill>
              <a:prstDash val="solid"/>
              <a:miter/>
            </a:ln>
          </p:spPr>
        </p:sp>
      </p:grpSp>
      <p:sp>
        <p:nvSpPr>
          <p:cNvPr name="TextBox 44" id="44"/>
          <p:cNvSpPr txBox="true"/>
          <p:nvPr/>
        </p:nvSpPr>
        <p:spPr>
          <a:xfrm rot="0">
            <a:off x="410024" y="3126176"/>
            <a:ext cx="14515887" cy="1237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65"/>
              </a:lnSpc>
            </a:pPr>
            <a:r>
              <a:rPr lang="en-US" sz="3546">
                <a:solidFill>
                  <a:srgbClr val="703223"/>
                </a:solidFill>
                <a:latin typeface="Kavivanar"/>
                <a:ea typeface="Kavivanar"/>
                <a:cs typeface="Kavivanar"/>
                <a:sym typeface="Kavivanar"/>
              </a:rPr>
              <a:t>Фитнес-завтраки </a:t>
            </a:r>
          </a:p>
          <a:p>
            <a:pPr algn="l">
              <a:lnSpc>
                <a:spcPts val="4965"/>
              </a:lnSpc>
              <a:spcBef>
                <a:spcPct val="0"/>
              </a:spcBef>
            </a:pPr>
            <a:r>
              <a:rPr lang="en-US" sz="3546">
                <a:solidFill>
                  <a:srgbClr val="703223"/>
                </a:solidFill>
                <a:latin typeface="Kavivanar"/>
                <a:ea typeface="Kavivanar"/>
                <a:cs typeface="Kavivanar"/>
                <a:sym typeface="Kavivanar"/>
              </a:rPr>
              <a:t>для мам в декрете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6354677" y="3126176"/>
            <a:ext cx="14515887" cy="1237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65"/>
              </a:lnSpc>
            </a:pPr>
            <a:r>
              <a:rPr lang="en-US" sz="3546">
                <a:solidFill>
                  <a:srgbClr val="703223"/>
                </a:solidFill>
                <a:latin typeface="Kavivanar"/>
                <a:ea typeface="Kavivanar"/>
                <a:cs typeface="Kavivanar"/>
                <a:sym typeface="Kavivanar"/>
              </a:rPr>
              <a:t>Корпоративный </a:t>
            </a:r>
          </a:p>
          <a:p>
            <a:pPr algn="l">
              <a:lnSpc>
                <a:spcPts val="4965"/>
              </a:lnSpc>
              <a:spcBef>
                <a:spcPct val="0"/>
              </a:spcBef>
            </a:pPr>
            <a:r>
              <a:rPr lang="en-US" sz="3546">
                <a:solidFill>
                  <a:srgbClr val="703223"/>
                </a:solidFill>
                <a:latin typeface="Kavivanar"/>
                <a:ea typeface="Kavivanar"/>
                <a:cs typeface="Kavivanar"/>
                <a:sym typeface="Kavivanar"/>
              </a:rPr>
              <a:t>беговой клуб</a:t>
            </a:r>
          </a:p>
        </p:txBody>
      </p:sp>
      <p:grpSp>
        <p:nvGrpSpPr>
          <p:cNvPr name="Group 46" id="46"/>
          <p:cNvGrpSpPr/>
          <p:nvPr/>
        </p:nvGrpSpPr>
        <p:grpSpPr>
          <a:xfrm rot="0">
            <a:off x="6535652" y="4553398"/>
            <a:ext cx="5419374" cy="6262705"/>
            <a:chOff x="0" y="0"/>
            <a:chExt cx="6350000" cy="7338149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6350000" cy="7338149"/>
            </a:xfrm>
            <a:custGeom>
              <a:avLst/>
              <a:gdLst/>
              <a:ahLst/>
              <a:cxnLst/>
              <a:rect r="r" b="b" t="t" l="l"/>
              <a:pathLst>
                <a:path h="7338149" w="6350000">
                  <a:moveTo>
                    <a:pt x="6237986" y="4852413"/>
                  </a:moveTo>
                  <a:cubicBezTo>
                    <a:pt x="6237986" y="5801716"/>
                    <a:pt x="5634228" y="6571294"/>
                    <a:pt x="4889373" y="6571294"/>
                  </a:cubicBezTo>
                  <a:cubicBezTo>
                    <a:pt x="4595622" y="6571294"/>
                    <a:pt x="4323842" y="6451478"/>
                    <a:pt x="4102354" y="6248304"/>
                  </a:cubicBezTo>
                  <a:cubicBezTo>
                    <a:pt x="3838448" y="6895797"/>
                    <a:pt x="3307461" y="7338149"/>
                    <a:pt x="2695321" y="7338149"/>
                  </a:cubicBezTo>
                  <a:cubicBezTo>
                    <a:pt x="1820164" y="7338149"/>
                    <a:pt x="1110742" y="6433929"/>
                    <a:pt x="1110742" y="5318517"/>
                  </a:cubicBezTo>
                  <a:cubicBezTo>
                    <a:pt x="1110742" y="5255432"/>
                    <a:pt x="1113155" y="5192952"/>
                    <a:pt x="1117600" y="5131379"/>
                  </a:cubicBezTo>
                  <a:cubicBezTo>
                    <a:pt x="482854" y="4991745"/>
                    <a:pt x="0" y="4286613"/>
                    <a:pt x="0" y="3437763"/>
                  </a:cubicBezTo>
                  <a:cubicBezTo>
                    <a:pt x="0" y="2488460"/>
                    <a:pt x="603758" y="1718881"/>
                    <a:pt x="1348613" y="1718881"/>
                  </a:cubicBezTo>
                  <a:cubicBezTo>
                    <a:pt x="1348613" y="769578"/>
                    <a:pt x="1952371" y="0"/>
                    <a:pt x="2697226" y="0"/>
                  </a:cubicBezTo>
                  <a:cubicBezTo>
                    <a:pt x="3086100" y="0"/>
                    <a:pt x="3436366" y="209830"/>
                    <a:pt x="3682492" y="545376"/>
                  </a:cubicBezTo>
                  <a:cubicBezTo>
                    <a:pt x="3965829" y="207107"/>
                    <a:pt x="4346575" y="0"/>
                    <a:pt x="4765421" y="0"/>
                  </a:cubicBezTo>
                  <a:cubicBezTo>
                    <a:pt x="5640578" y="0"/>
                    <a:pt x="6350000" y="904220"/>
                    <a:pt x="6350000" y="2019633"/>
                  </a:cubicBezTo>
                  <a:cubicBezTo>
                    <a:pt x="6350000" y="2640651"/>
                    <a:pt x="6130036" y="3196012"/>
                    <a:pt x="5784088" y="3566504"/>
                  </a:cubicBezTo>
                  <a:cubicBezTo>
                    <a:pt x="6062472" y="3881325"/>
                    <a:pt x="6237986" y="4340773"/>
                    <a:pt x="6237986" y="4852413"/>
                  </a:cubicBezTo>
                  <a:close/>
                </a:path>
              </a:pathLst>
            </a:custGeom>
            <a:blipFill>
              <a:blip r:embed="rId15"/>
              <a:stretch>
                <a:fillRect l="0" t="-7689" r="0" b="-7689"/>
              </a:stretch>
            </a:blipFill>
            <a:ln w="95250" cap="sq">
              <a:solidFill>
                <a:srgbClr val="F39F9D"/>
              </a:solidFill>
              <a:prstDash val="solid"/>
              <a:miter/>
            </a:ln>
          </p:spPr>
        </p:sp>
      </p:grpSp>
      <p:sp>
        <p:nvSpPr>
          <p:cNvPr name="TextBox 48" id="48"/>
          <p:cNvSpPr txBox="true"/>
          <p:nvPr/>
        </p:nvSpPr>
        <p:spPr>
          <a:xfrm rot="0">
            <a:off x="11955026" y="3126176"/>
            <a:ext cx="14515887" cy="1237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65"/>
              </a:lnSpc>
            </a:pPr>
            <a:r>
              <a:rPr lang="en-US" sz="3546">
                <a:solidFill>
                  <a:srgbClr val="703223"/>
                </a:solidFill>
                <a:latin typeface="Kavivanar"/>
                <a:ea typeface="Kavivanar"/>
                <a:cs typeface="Kavivanar"/>
                <a:sym typeface="Kavivanar"/>
              </a:rPr>
              <a:t>Корпоративный </a:t>
            </a:r>
          </a:p>
          <a:p>
            <a:pPr algn="l">
              <a:lnSpc>
                <a:spcPts val="4965"/>
              </a:lnSpc>
              <a:spcBef>
                <a:spcPct val="0"/>
              </a:spcBef>
            </a:pPr>
            <a:r>
              <a:rPr lang="en-US" sz="3546">
                <a:solidFill>
                  <a:srgbClr val="703223"/>
                </a:solidFill>
                <a:latin typeface="Kavivanar"/>
                <a:ea typeface="Kavivanar"/>
                <a:cs typeface="Kavivanar"/>
                <a:sym typeface="Kavivanar"/>
              </a:rPr>
              <a:t>фитнес-марафон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522689" y="7817272"/>
            <a:ext cx="12639139" cy="24045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325"/>
              </a:lnSpc>
              <a:spcBef>
                <a:spcPct val="0"/>
              </a:spcBef>
            </a:pPr>
            <a:r>
              <a:rPr lang="en-US" sz="5271">
                <a:solidFill>
                  <a:srgbClr val="F39F9D"/>
                </a:solidFill>
                <a:latin typeface="Kavivanar"/>
                <a:ea typeface="Kavivanar"/>
                <a:cs typeface="Kavivanar"/>
                <a:sym typeface="Kavivanar"/>
              </a:rPr>
              <a:t>Миссия</a:t>
            </a:r>
            <a:r>
              <a:rPr lang="en-US" sz="5271" strike="noStrike" u="none">
                <a:solidFill>
                  <a:srgbClr val="F39F9D"/>
                </a:solidFill>
                <a:latin typeface="Kavivanar"/>
                <a:ea typeface="Kavivanar"/>
                <a:cs typeface="Kavivanar"/>
                <a:sym typeface="Kavivanar"/>
              </a:rPr>
              <a:t> проекта.</a:t>
            </a:r>
          </a:p>
          <a:p>
            <a:pPr algn="ctr" marL="0" indent="0" lvl="0">
              <a:lnSpc>
                <a:spcPts val="6325"/>
              </a:lnSpc>
              <a:spcBef>
                <a:spcPct val="0"/>
              </a:spcBef>
            </a:pPr>
            <a:r>
              <a:rPr lang="en-US" sz="5271" strike="noStrike" u="none">
                <a:solidFill>
                  <a:srgbClr val="F39F9D"/>
                </a:solidFill>
                <a:latin typeface="Kavivanar"/>
                <a:ea typeface="Kavivanar"/>
                <a:cs typeface="Kavivanar"/>
                <a:sym typeface="Kavivanar"/>
              </a:rPr>
              <a:t> Цели и задачи проекта</a:t>
            </a:r>
          </a:p>
          <a:p>
            <a:pPr algn="ctr" marL="0" indent="0" lvl="0">
              <a:lnSpc>
                <a:spcPts val="6325"/>
              </a:lnSpc>
              <a:spcBef>
                <a:spcPct val="0"/>
              </a:spcBef>
            </a:pP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5708100" y="8365779"/>
            <a:ext cx="1295021" cy="1798641"/>
          </a:xfrm>
          <a:custGeom>
            <a:avLst/>
            <a:gdLst/>
            <a:ahLst/>
            <a:cxnLst/>
            <a:rect r="r" b="b" t="t" l="l"/>
            <a:pathLst>
              <a:path h="1798641" w="1295021">
                <a:moveTo>
                  <a:pt x="0" y="0"/>
                </a:moveTo>
                <a:lnTo>
                  <a:pt x="1295022" y="0"/>
                </a:lnTo>
                <a:lnTo>
                  <a:pt x="1295022" y="1798641"/>
                </a:lnTo>
                <a:lnTo>
                  <a:pt x="0" y="17986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1278829" y="8365779"/>
            <a:ext cx="1295021" cy="1798641"/>
          </a:xfrm>
          <a:custGeom>
            <a:avLst/>
            <a:gdLst/>
            <a:ahLst/>
            <a:cxnLst/>
            <a:rect r="r" b="b" t="t" l="l"/>
            <a:pathLst>
              <a:path h="1798641" w="1295021">
                <a:moveTo>
                  <a:pt x="1295021" y="0"/>
                </a:moveTo>
                <a:lnTo>
                  <a:pt x="0" y="0"/>
                </a:lnTo>
                <a:lnTo>
                  <a:pt x="0" y="1798641"/>
                </a:lnTo>
                <a:lnTo>
                  <a:pt x="1295021" y="1798641"/>
                </a:lnTo>
                <a:lnTo>
                  <a:pt x="12950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343223">
            <a:off x="946274" y="9446102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0" y="0"/>
                </a:moveTo>
                <a:lnTo>
                  <a:pt x="1085101" y="0"/>
                </a:lnTo>
                <a:lnTo>
                  <a:pt x="1085101" y="1448557"/>
                </a:lnTo>
                <a:lnTo>
                  <a:pt x="0" y="14485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343223">
            <a:off x="11835843" y="9446102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0" y="0"/>
                </a:moveTo>
                <a:lnTo>
                  <a:pt x="1085101" y="0"/>
                </a:lnTo>
                <a:lnTo>
                  <a:pt x="1085101" y="1448557"/>
                </a:lnTo>
                <a:lnTo>
                  <a:pt x="0" y="14485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343223">
            <a:off x="-576502" y="9446102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0" y="0"/>
                </a:moveTo>
                <a:lnTo>
                  <a:pt x="1085101" y="0"/>
                </a:lnTo>
                <a:lnTo>
                  <a:pt x="1085101" y="1448557"/>
                </a:lnTo>
                <a:lnTo>
                  <a:pt x="0" y="14485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343223">
            <a:off x="10313067" y="9446102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0" y="0"/>
                </a:moveTo>
                <a:lnTo>
                  <a:pt x="1085101" y="0"/>
                </a:lnTo>
                <a:lnTo>
                  <a:pt x="1085101" y="1448557"/>
                </a:lnTo>
                <a:lnTo>
                  <a:pt x="0" y="14485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343223">
            <a:off x="4151534" y="9446102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0" y="0"/>
                </a:moveTo>
                <a:lnTo>
                  <a:pt x="1085101" y="0"/>
                </a:lnTo>
                <a:lnTo>
                  <a:pt x="1085101" y="1448557"/>
                </a:lnTo>
                <a:lnTo>
                  <a:pt x="0" y="14485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343223">
            <a:off x="15041103" y="9446102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0" y="0"/>
                </a:moveTo>
                <a:lnTo>
                  <a:pt x="1085101" y="0"/>
                </a:lnTo>
                <a:lnTo>
                  <a:pt x="1085101" y="1448557"/>
                </a:lnTo>
                <a:lnTo>
                  <a:pt x="0" y="14485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343223">
            <a:off x="7268292" y="9446102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0" y="0"/>
                </a:moveTo>
                <a:lnTo>
                  <a:pt x="1085101" y="0"/>
                </a:lnTo>
                <a:lnTo>
                  <a:pt x="1085101" y="1448557"/>
                </a:lnTo>
                <a:lnTo>
                  <a:pt x="0" y="14485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343223">
            <a:off x="18157861" y="9446102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0" y="0"/>
                </a:moveTo>
                <a:lnTo>
                  <a:pt x="1085101" y="0"/>
                </a:lnTo>
                <a:lnTo>
                  <a:pt x="1085101" y="1448557"/>
                </a:lnTo>
                <a:lnTo>
                  <a:pt x="0" y="14485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true" flipV="false" rot="1783618">
            <a:off x="1776570" y="9680721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1085101" y="0"/>
                </a:moveTo>
                <a:lnTo>
                  <a:pt x="0" y="0"/>
                </a:lnTo>
                <a:lnTo>
                  <a:pt x="0" y="1448557"/>
                </a:lnTo>
                <a:lnTo>
                  <a:pt x="1085101" y="1448557"/>
                </a:lnTo>
                <a:lnTo>
                  <a:pt x="108510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true" flipV="false" rot="1783618">
            <a:off x="12666139" y="9680721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1085101" y="0"/>
                </a:moveTo>
                <a:lnTo>
                  <a:pt x="0" y="0"/>
                </a:lnTo>
                <a:lnTo>
                  <a:pt x="0" y="1448557"/>
                </a:lnTo>
                <a:lnTo>
                  <a:pt x="1085101" y="1448557"/>
                </a:lnTo>
                <a:lnTo>
                  <a:pt x="108510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true" flipV="false" rot="1783618">
            <a:off x="174496" y="9680721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1085101" y="0"/>
                </a:moveTo>
                <a:lnTo>
                  <a:pt x="0" y="0"/>
                </a:lnTo>
                <a:lnTo>
                  <a:pt x="0" y="1448557"/>
                </a:lnTo>
                <a:lnTo>
                  <a:pt x="1085101" y="1448557"/>
                </a:lnTo>
                <a:lnTo>
                  <a:pt x="108510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true" flipV="false" rot="1783618">
            <a:off x="11064066" y="9680721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1085101" y="0"/>
                </a:moveTo>
                <a:lnTo>
                  <a:pt x="0" y="0"/>
                </a:lnTo>
                <a:lnTo>
                  <a:pt x="0" y="1448557"/>
                </a:lnTo>
                <a:lnTo>
                  <a:pt x="1085101" y="1448557"/>
                </a:lnTo>
                <a:lnTo>
                  <a:pt x="108510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true" flipV="false" rot="1783618">
            <a:off x="4981830" y="9680721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1085101" y="0"/>
                </a:moveTo>
                <a:lnTo>
                  <a:pt x="0" y="0"/>
                </a:lnTo>
                <a:lnTo>
                  <a:pt x="0" y="1448557"/>
                </a:lnTo>
                <a:lnTo>
                  <a:pt x="1085101" y="1448557"/>
                </a:lnTo>
                <a:lnTo>
                  <a:pt x="108510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true" flipV="false" rot="1783618">
            <a:off x="15871399" y="9680721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1085102" y="0"/>
                </a:moveTo>
                <a:lnTo>
                  <a:pt x="0" y="0"/>
                </a:lnTo>
                <a:lnTo>
                  <a:pt x="0" y="1448557"/>
                </a:lnTo>
                <a:lnTo>
                  <a:pt x="1085102" y="1448557"/>
                </a:lnTo>
                <a:lnTo>
                  <a:pt x="108510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true" flipV="false" rot="1783618">
            <a:off x="8098588" y="9680721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1085101" y="0"/>
                </a:moveTo>
                <a:lnTo>
                  <a:pt x="0" y="0"/>
                </a:lnTo>
                <a:lnTo>
                  <a:pt x="0" y="1448557"/>
                </a:lnTo>
                <a:lnTo>
                  <a:pt x="1085101" y="1448557"/>
                </a:lnTo>
                <a:lnTo>
                  <a:pt x="108510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true" flipV="false" rot="1783618">
            <a:off x="3379009" y="9569347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1085101" y="0"/>
                </a:moveTo>
                <a:lnTo>
                  <a:pt x="0" y="0"/>
                </a:lnTo>
                <a:lnTo>
                  <a:pt x="0" y="1448558"/>
                </a:lnTo>
                <a:lnTo>
                  <a:pt x="1085101" y="1448558"/>
                </a:lnTo>
                <a:lnTo>
                  <a:pt x="108510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true" flipV="false" rot="1783618">
            <a:off x="14268578" y="9569347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1085101" y="0"/>
                </a:moveTo>
                <a:lnTo>
                  <a:pt x="0" y="0"/>
                </a:lnTo>
                <a:lnTo>
                  <a:pt x="0" y="1448558"/>
                </a:lnTo>
                <a:lnTo>
                  <a:pt x="1085101" y="1448558"/>
                </a:lnTo>
                <a:lnTo>
                  <a:pt x="108510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true" flipV="false" rot="1783618">
            <a:off x="6584269" y="9569347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1085101" y="0"/>
                </a:moveTo>
                <a:lnTo>
                  <a:pt x="0" y="0"/>
                </a:lnTo>
                <a:lnTo>
                  <a:pt x="0" y="1448558"/>
                </a:lnTo>
                <a:lnTo>
                  <a:pt x="1085101" y="1448558"/>
                </a:lnTo>
                <a:lnTo>
                  <a:pt x="108510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true" flipV="false" rot="1783618">
            <a:off x="17473839" y="9569347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1085101" y="0"/>
                </a:moveTo>
                <a:lnTo>
                  <a:pt x="0" y="0"/>
                </a:lnTo>
                <a:lnTo>
                  <a:pt x="0" y="1448558"/>
                </a:lnTo>
                <a:lnTo>
                  <a:pt x="1085101" y="1448558"/>
                </a:lnTo>
                <a:lnTo>
                  <a:pt x="108510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true" flipV="false" rot="1783618">
            <a:off x="9701027" y="9569347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1085101" y="0"/>
                </a:moveTo>
                <a:lnTo>
                  <a:pt x="0" y="0"/>
                </a:lnTo>
                <a:lnTo>
                  <a:pt x="0" y="1448558"/>
                </a:lnTo>
                <a:lnTo>
                  <a:pt x="1085101" y="1448558"/>
                </a:lnTo>
                <a:lnTo>
                  <a:pt x="108510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-299857">
            <a:off x="2548713" y="9440141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0" y="0"/>
                </a:moveTo>
                <a:lnTo>
                  <a:pt x="1085101" y="0"/>
                </a:lnTo>
                <a:lnTo>
                  <a:pt x="1085101" y="1448557"/>
                </a:lnTo>
                <a:lnTo>
                  <a:pt x="0" y="14485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-299857">
            <a:off x="13438282" y="9440141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0" y="0"/>
                </a:moveTo>
                <a:lnTo>
                  <a:pt x="1085101" y="0"/>
                </a:lnTo>
                <a:lnTo>
                  <a:pt x="1085101" y="1448557"/>
                </a:lnTo>
                <a:lnTo>
                  <a:pt x="0" y="14485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-299857">
            <a:off x="5753973" y="9440141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0" y="0"/>
                </a:moveTo>
                <a:lnTo>
                  <a:pt x="1085101" y="0"/>
                </a:lnTo>
                <a:lnTo>
                  <a:pt x="1085101" y="1448557"/>
                </a:lnTo>
                <a:lnTo>
                  <a:pt x="0" y="14485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-299857">
            <a:off x="16643542" y="9440141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0" y="0"/>
                </a:moveTo>
                <a:lnTo>
                  <a:pt x="1085101" y="0"/>
                </a:lnTo>
                <a:lnTo>
                  <a:pt x="1085101" y="1448557"/>
                </a:lnTo>
                <a:lnTo>
                  <a:pt x="0" y="14485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-299857">
            <a:off x="8870731" y="9440141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0" y="0"/>
                </a:moveTo>
                <a:lnTo>
                  <a:pt x="1085101" y="0"/>
                </a:lnTo>
                <a:lnTo>
                  <a:pt x="1085101" y="1448557"/>
                </a:lnTo>
                <a:lnTo>
                  <a:pt x="0" y="14485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93129" y="8158956"/>
            <a:ext cx="1005170" cy="2062849"/>
          </a:xfrm>
          <a:custGeom>
            <a:avLst/>
            <a:gdLst/>
            <a:ahLst/>
            <a:cxnLst/>
            <a:rect r="r" b="b" t="t" l="l"/>
            <a:pathLst>
              <a:path h="2062849" w="1005170">
                <a:moveTo>
                  <a:pt x="0" y="0"/>
                </a:moveTo>
                <a:lnTo>
                  <a:pt x="1005170" y="0"/>
                </a:lnTo>
                <a:lnTo>
                  <a:pt x="1005170" y="2062850"/>
                </a:lnTo>
                <a:lnTo>
                  <a:pt x="0" y="206285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true" flipV="false" rot="0">
            <a:off x="17187580" y="8158956"/>
            <a:ext cx="1005170" cy="2062849"/>
          </a:xfrm>
          <a:custGeom>
            <a:avLst/>
            <a:gdLst/>
            <a:ahLst/>
            <a:cxnLst/>
            <a:rect r="r" b="b" t="t" l="l"/>
            <a:pathLst>
              <a:path h="2062849" w="1005170">
                <a:moveTo>
                  <a:pt x="1005170" y="0"/>
                </a:moveTo>
                <a:lnTo>
                  <a:pt x="0" y="0"/>
                </a:lnTo>
                <a:lnTo>
                  <a:pt x="0" y="2062850"/>
                </a:lnTo>
                <a:lnTo>
                  <a:pt x="1005170" y="2062850"/>
                </a:lnTo>
                <a:lnTo>
                  <a:pt x="100517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-113249" y="1325907"/>
            <a:ext cx="8329042" cy="6833049"/>
          </a:xfrm>
          <a:custGeom>
            <a:avLst/>
            <a:gdLst/>
            <a:ahLst/>
            <a:cxnLst/>
            <a:rect r="r" b="b" t="t" l="l"/>
            <a:pathLst>
              <a:path h="6833049" w="8329042">
                <a:moveTo>
                  <a:pt x="0" y="0"/>
                </a:moveTo>
                <a:lnTo>
                  <a:pt x="8329042" y="0"/>
                </a:lnTo>
                <a:lnTo>
                  <a:pt x="8329042" y="6833049"/>
                </a:lnTo>
                <a:lnTo>
                  <a:pt x="0" y="68330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10243577" y="1325907"/>
            <a:ext cx="7772812" cy="6376724"/>
          </a:xfrm>
          <a:custGeom>
            <a:avLst/>
            <a:gdLst/>
            <a:ahLst/>
            <a:cxnLst/>
            <a:rect r="r" b="b" t="t" l="l"/>
            <a:pathLst>
              <a:path h="6376724" w="7772812">
                <a:moveTo>
                  <a:pt x="0" y="0"/>
                </a:moveTo>
                <a:lnTo>
                  <a:pt x="7772812" y="0"/>
                </a:lnTo>
                <a:lnTo>
                  <a:pt x="7772812" y="6376724"/>
                </a:lnTo>
                <a:lnTo>
                  <a:pt x="0" y="637672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5" id="35"/>
          <p:cNvSpPr/>
          <p:nvPr/>
        </p:nvSpPr>
        <p:spPr>
          <a:xfrm flipH="false" flipV="false" rot="0">
            <a:off x="6080892" y="1156099"/>
            <a:ext cx="6126216" cy="5025876"/>
          </a:xfrm>
          <a:custGeom>
            <a:avLst/>
            <a:gdLst/>
            <a:ahLst/>
            <a:cxnLst/>
            <a:rect r="r" b="b" t="t" l="l"/>
            <a:pathLst>
              <a:path h="5025876" w="6126216">
                <a:moveTo>
                  <a:pt x="0" y="0"/>
                </a:moveTo>
                <a:lnTo>
                  <a:pt x="6126216" y="0"/>
                </a:lnTo>
                <a:lnTo>
                  <a:pt x="6126216" y="5025877"/>
                </a:lnTo>
                <a:lnTo>
                  <a:pt x="0" y="502587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36" id="36"/>
          <p:cNvSpPr txBox="true"/>
          <p:nvPr/>
        </p:nvSpPr>
        <p:spPr>
          <a:xfrm rot="0">
            <a:off x="1328356" y="260978"/>
            <a:ext cx="3423500" cy="10649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14"/>
              </a:lnSpc>
            </a:pPr>
            <a:r>
              <a:rPr lang="en-US" sz="8014">
                <a:solidFill>
                  <a:srgbClr val="FFF8F3"/>
                </a:solidFill>
                <a:latin typeface="Kavivanar"/>
                <a:ea typeface="Kavivanar"/>
                <a:cs typeface="Kavivanar"/>
                <a:sym typeface="Kavivanar"/>
              </a:rPr>
              <a:t>ЦЕЛИ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6672584" y="363949"/>
            <a:ext cx="4942833" cy="999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522"/>
              </a:lnSpc>
              <a:spcBef>
                <a:spcPct val="0"/>
              </a:spcBef>
            </a:pPr>
            <a:r>
              <a:rPr lang="en-US" sz="7522">
                <a:solidFill>
                  <a:srgbClr val="FFF8F3"/>
                </a:solidFill>
                <a:latin typeface="Kavivanar"/>
                <a:ea typeface="Kavivanar"/>
                <a:cs typeface="Kavivanar"/>
                <a:sym typeface="Kavivanar"/>
              </a:rPr>
              <a:t>МИССИЯ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2436913" y="413647"/>
            <a:ext cx="4295007" cy="881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617"/>
              </a:lnSpc>
              <a:spcBef>
                <a:spcPct val="0"/>
              </a:spcBef>
            </a:pPr>
            <a:r>
              <a:rPr lang="en-US" sz="6617">
                <a:solidFill>
                  <a:srgbClr val="FFF8F3"/>
                </a:solidFill>
                <a:latin typeface="Kavivanar"/>
                <a:ea typeface="Kavivanar"/>
                <a:cs typeface="Kavivanar"/>
                <a:sym typeface="Kavivanar"/>
              </a:rPr>
              <a:t>ЗАДАЧИ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347968" y="1735742"/>
            <a:ext cx="5176412" cy="595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562212" indent="-281106" lvl="1">
              <a:lnSpc>
                <a:spcPts val="3645"/>
              </a:lnSpc>
              <a:buAutoNum type="arabicPeriod" startAt="1"/>
            </a:pPr>
            <a:r>
              <a:rPr lang="en-US" sz="2604">
                <a:solidFill>
                  <a:srgbClr val="FFF8F3"/>
                </a:solidFill>
                <a:latin typeface="Kavivanar"/>
                <a:ea typeface="Kavivanar"/>
                <a:cs typeface="Kavivanar"/>
                <a:sym typeface="Kavivanar"/>
              </a:rPr>
              <a:t>Показать, что материнство - счастливый период жизни, в котором есть не только забота о ребенке, </a:t>
            </a:r>
          </a:p>
          <a:p>
            <a:pPr algn="ctr">
              <a:lnSpc>
                <a:spcPts val="3645"/>
              </a:lnSpc>
            </a:pPr>
            <a:r>
              <a:rPr lang="en-US" sz="2604">
                <a:solidFill>
                  <a:srgbClr val="FFF8F3"/>
                </a:solidFill>
                <a:latin typeface="Kavivanar"/>
                <a:ea typeface="Kavivanar"/>
                <a:cs typeface="Kavivanar"/>
                <a:sym typeface="Kavivanar"/>
              </a:rPr>
              <a:t>но и возможность сохранять свою физическую и социальную активность;</a:t>
            </a:r>
          </a:p>
          <a:p>
            <a:pPr algn="ctr">
              <a:lnSpc>
                <a:spcPts val="3645"/>
              </a:lnSpc>
              <a:spcBef>
                <a:spcPct val="0"/>
              </a:spcBef>
            </a:pPr>
            <a:r>
              <a:rPr lang="en-US" sz="2604">
                <a:solidFill>
                  <a:srgbClr val="FFF8F3"/>
                </a:solidFill>
                <a:latin typeface="Kavivanar"/>
                <a:ea typeface="Kavivanar"/>
                <a:cs typeface="Kavivanar"/>
                <a:sym typeface="Kavivanar"/>
              </a:rPr>
              <a:t>2.</a:t>
            </a:r>
            <a:r>
              <a:rPr lang="en-US" sz="2604">
                <a:solidFill>
                  <a:srgbClr val="FFF8F3"/>
                </a:solidFill>
                <a:latin typeface="Kavivanar"/>
                <a:ea typeface="Kavivanar"/>
                <a:cs typeface="Kavivanar"/>
                <a:sym typeface="Kavivanar"/>
              </a:rPr>
              <a:t>улучшить психо-эмоциональное состояние молодых мам и женщин в послеродовой период; 3.улучшить физическое здоровье молодых мам 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6192392" y="1581801"/>
            <a:ext cx="5830376" cy="41173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06"/>
              </a:lnSpc>
            </a:pPr>
            <a:r>
              <a:rPr lang="en-US" sz="2933">
                <a:solidFill>
                  <a:srgbClr val="FFF8F3"/>
                </a:solidFill>
                <a:latin typeface="Kavivanar"/>
                <a:ea typeface="Kavivanar"/>
                <a:cs typeface="Kavivanar"/>
                <a:sym typeface="Kavivanar"/>
              </a:rPr>
              <a:t>Популяризация здорового образа жизни </a:t>
            </a:r>
          </a:p>
          <a:p>
            <a:pPr algn="ctr">
              <a:lnSpc>
                <a:spcPts val="4106"/>
              </a:lnSpc>
            </a:pPr>
            <a:r>
              <a:rPr lang="en-US" sz="2933">
                <a:solidFill>
                  <a:srgbClr val="FFF8F3"/>
                </a:solidFill>
                <a:latin typeface="Kavivanar"/>
                <a:ea typeface="Kavivanar"/>
                <a:cs typeface="Kavivanar"/>
                <a:sym typeface="Kavivanar"/>
              </a:rPr>
              <a:t>с раннего возраста! </a:t>
            </a:r>
          </a:p>
          <a:p>
            <a:pPr algn="ctr">
              <a:lnSpc>
                <a:spcPts val="4106"/>
              </a:lnSpc>
            </a:pPr>
            <a:r>
              <a:rPr lang="en-US" sz="2933">
                <a:solidFill>
                  <a:srgbClr val="FFF8F3"/>
                </a:solidFill>
                <a:latin typeface="Kavivanar"/>
                <a:ea typeface="Kavivanar"/>
                <a:cs typeface="Kavivanar"/>
                <a:sym typeface="Kavivanar"/>
              </a:rPr>
              <a:t>Ведь кто, как не мама, своим примером заложит базу для здоровья своего ребенка и привьет активный </a:t>
            </a:r>
          </a:p>
          <a:p>
            <a:pPr algn="ctr" marL="0" indent="0" lvl="0">
              <a:lnSpc>
                <a:spcPts val="4106"/>
              </a:lnSpc>
              <a:spcBef>
                <a:spcPct val="0"/>
              </a:spcBef>
            </a:pPr>
            <a:r>
              <a:rPr lang="en-US" sz="2933">
                <a:solidFill>
                  <a:srgbClr val="FFF8F3"/>
                </a:solidFill>
                <a:latin typeface="Kavivanar"/>
                <a:ea typeface="Kavivanar"/>
                <a:cs typeface="Kavivanar"/>
                <a:sym typeface="Kavivanar"/>
              </a:rPr>
              <a:t>образ жизни! 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12022767" y="2062879"/>
            <a:ext cx="5576723" cy="49293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7"/>
              </a:lnSpc>
            </a:pPr>
            <a:r>
              <a:rPr lang="en-US" sz="2805">
                <a:solidFill>
                  <a:srgbClr val="FFF8F3"/>
                </a:solidFill>
                <a:latin typeface="Kavivanar"/>
                <a:ea typeface="Kavivanar"/>
                <a:cs typeface="Kavivanar"/>
                <a:sym typeface="Kavivanar"/>
              </a:rPr>
              <a:t>1.Организовать пространство для проведения занятий (найти помещение, музыкальное сопровождение);</a:t>
            </a:r>
          </a:p>
          <a:p>
            <a:pPr algn="ctr">
              <a:lnSpc>
                <a:spcPts val="3927"/>
              </a:lnSpc>
            </a:pPr>
            <a:r>
              <a:rPr lang="en-US" sz="2805">
                <a:solidFill>
                  <a:srgbClr val="FFF8F3"/>
                </a:solidFill>
                <a:latin typeface="Kavivanar"/>
                <a:ea typeface="Kavivanar"/>
                <a:cs typeface="Kavivanar"/>
                <a:sym typeface="Kavivanar"/>
              </a:rPr>
              <a:t>2.</a:t>
            </a:r>
            <a:r>
              <a:rPr lang="en-US" sz="2805">
                <a:solidFill>
                  <a:srgbClr val="FFF8F3"/>
                </a:solidFill>
                <a:latin typeface="Kavivanar"/>
                <a:ea typeface="Kavivanar"/>
                <a:cs typeface="Kavivanar"/>
                <a:sym typeface="Kavivanar"/>
              </a:rPr>
              <a:t>Медийное освещение проекта (сделать новостной ролик, создать аккаунт проекта в социальных сетях);</a:t>
            </a:r>
          </a:p>
          <a:p>
            <a:pPr algn="ctr">
              <a:lnSpc>
                <a:spcPts val="3927"/>
              </a:lnSpc>
              <a:spcBef>
                <a:spcPct val="0"/>
              </a:spcBef>
            </a:pPr>
            <a:r>
              <a:rPr lang="en-US" sz="2805">
                <a:solidFill>
                  <a:srgbClr val="FFF8F3"/>
                </a:solidFill>
                <a:latin typeface="Kavivanar"/>
                <a:ea typeface="Kavivanar"/>
                <a:cs typeface="Kavivanar"/>
                <a:sym typeface="Kavivanar"/>
              </a:rPr>
              <a:t>3.Составить расписание занятий. 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3226829" y="1043939"/>
            <a:ext cx="7438621" cy="8720522"/>
            <a:chOff x="0" y="0"/>
            <a:chExt cx="5416561" cy="6350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-9919" y="-18021"/>
              <a:ext cx="5453099" cy="6387999"/>
            </a:xfrm>
            <a:custGeom>
              <a:avLst/>
              <a:gdLst/>
              <a:ahLst/>
              <a:cxnLst/>
              <a:rect r="r" b="b" t="t" l="l"/>
              <a:pathLst>
                <a:path h="6387999" w="5453099">
                  <a:moveTo>
                    <a:pt x="5334039" y="2486203"/>
                  </a:moveTo>
                  <a:cubicBezTo>
                    <a:pt x="5224751" y="3170834"/>
                    <a:pt x="5112584" y="3865067"/>
                    <a:pt x="4817485" y="4497387"/>
                  </a:cubicBezTo>
                  <a:cubicBezTo>
                    <a:pt x="4634153" y="4890211"/>
                    <a:pt x="4383782" y="5250866"/>
                    <a:pt x="4120663" y="5599671"/>
                  </a:cubicBezTo>
                  <a:cubicBezTo>
                    <a:pt x="3974354" y="5793638"/>
                    <a:pt x="3818586" y="5989167"/>
                    <a:pt x="3605966" y="6114897"/>
                  </a:cubicBezTo>
                  <a:cubicBezTo>
                    <a:pt x="3426429" y="6221056"/>
                    <a:pt x="3217324" y="6270726"/>
                    <a:pt x="3010447" y="6310592"/>
                  </a:cubicBezTo>
                  <a:cubicBezTo>
                    <a:pt x="2784085" y="6354216"/>
                    <a:pt x="2551171" y="6387998"/>
                    <a:pt x="2322951" y="6354356"/>
                  </a:cubicBezTo>
                  <a:cubicBezTo>
                    <a:pt x="2016656" y="6309207"/>
                    <a:pt x="1744929" y="6147206"/>
                    <a:pt x="1482885" y="5988799"/>
                  </a:cubicBezTo>
                  <a:cubicBezTo>
                    <a:pt x="1308427" y="5883325"/>
                    <a:pt x="1132604" y="5776849"/>
                    <a:pt x="984172" y="5639625"/>
                  </a:cubicBezTo>
                  <a:cubicBezTo>
                    <a:pt x="575486" y="5261826"/>
                    <a:pt x="422929" y="4702238"/>
                    <a:pt x="309608" y="4169257"/>
                  </a:cubicBezTo>
                  <a:cubicBezTo>
                    <a:pt x="214620" y="3722522"/>
                    <a:pt x="134766" y="3272828"/>
                    <a:pt x="70194" y="2821139"/>
                  </a:cubicBezTo>
                  <a:cubicBezTo>
                    <a:pt x="37576" y="2592971"/>
                    <a:pt x="20040" y="2346020"/>
                    <a:pt x="13567" y="2115794"/>
                  </a:cubicBezTo>
                  <a:cubicBezTo>
                    <a:pt x="5296" y="1814220"/>
                    <a:pt x="0" y="1498955"/>
                    <a:pt x="138282" y="1228077"/>
                  </a:cubicBezTo>
                  <a:cubicBezTo>
                    <a:pt x="309409" y="893902"/>
                    <a:pt x="704300" y="677748"/>
                    <a:pt x="1091894" y="706094"/>
                  </a:cubicBezTo>
                  <a:cubicBezTo>
                    <a:pt x="1479502" y="734428"/>
                    <a:pt x="1835527" y="1005484"/>
                    <a:pt x="1951672" y="1360665"/>
                  </a:cubicBezTo>
                  <a:cubicBezTo>
                    <a:pt x="1973533" y="1092339"/>
                    <a:pt x="1994862" y="825601"/>
                    <a:pt x="2132683" y="591019"/>
                  </a:cubicBezTo>
                  <a:cubicBezTo>
                    <a:pt x="2270503" y="356438"/>
                    <a:pt x="2487288" y="158165"/>
                    <a:pt x="2753126" y="70650"/>
                  </a:cubicBezTo>
                  <a:cubicBezTo>
                    <a:pt x="2967735" y="0"/>
                    <a:pt x="3204802" y="4229"/>
                    <a:pt x="3423816" y="61125"/>
                  </a:cubicBezTo>
                  <a:cubicBezTo>
                    <a:pt x="3574131" y="100177"/>
                    <a:pt x="3720162" y="165227"/>
                    <a:pt x="3831639" y="269354"/>
                  </a:cubicBezTo>
                  <a:cubicBezTo>
                    <a:pt x="4064846" y="487197"/>
                    <a:pt x="4105793" y="826592"/>
                    <a:pt x="4133265" y="1137437"/>
                  </a:cubicBezTo>
                  <a:cubicBezTo>
                    <a:pt x="4173934" y="944410"/>
                    <a:pt x="4283673" y="729856"/>
                    <a:pt x="4461991" y="631748"/>
                  </a:cubicBezTo>
                  <a:cubicBezTo>
                    <a:pt x="4640308" y="533641"/>
                    <a:pt x="4873714" y="525271"/>
                    <a:pt x="5050625" y="625703"/>
                  </a:cubicBezTo>
                  <a:cubicBezTo>
                    <a:pt x="5294828" y="764336"/>
                    <a:pt x="5382680" y="1060081"/>
                    <a:pt x="5413680" y="1330286"/>
                  </a:cubicBezTo>
                  <a:cubicBezTo>
                    <a:pt x="5453100" y="1684032"/>
                    <a:pt x="5390201" y="2134387"/>
                    <a:pt x="5334039" y="2486203"/>
                  </a:cubicBezTo>
                  <a:close/>
                </a:path>
              </a:pathLst>
            </a:custGeom>
            <a:blipFill>
              <a:blip r:embed="rId3"/>
              <a:stretch>
                <a:fillRect l="-36339" t="0" r="-39529" b="0"/>
              </a:stretch>
            </a:blipFill>
            <a:ln w="95250" cap="sq">
              <a:solidFill>
                <a:srgbClr val="F39F9D"/>
              </a:solidFill>
              <a:prstDash val="solid"/>
              <a:miter/>
            </a:ln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7185677" y="7599871"/>
            <a:ext cx="2071893" cy="2877629"/>
          </a:xfrm>
          <a:custGeom>
            <a:avLst/>
            <a:gdLst/>
            <a:ahLst/>
            <a:cxnLst/>
            <a:rect r="r" b="b" t="t" l="l"/>
            <a:pathLst>
              <a:path h="2877629" w="2071893">
                <a:moveTo>
                  <a:pt x="0" y="0"/>
                </a:moveTo>
                <a:lnTo>
                  <a:pt x="2071893" y="0"/>
                </a:lnTo>
                <a:lnTo>
                  <a:pt x="2071893" y="2877629"/>
                </a:lnTo>
                <a:lnTo>
                  <a:pt x="0" y="28776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343223">
            <a:off x="2095872" y="8517262"/>
            <a:ext cx="1868532" cy="2494399"/>
          </a:xfrm>
          <a:custGeom>
            <a:avLst/>
            <a:gdLst/>
            <a:ahLst/>
            <a:cxnLst/>
            <a:rect r="r" b="b" t="t" l="l"/>
            <a:pathLst>
              <a:path h="2494399" w="1868532">
                <a:moveTo>
                  <a:pt x="0" y="0"/>
                </a:moveTo>
                <a:lnTo>
                  <a:pt x="1868531" y="0"/>
                </a:lnTo>
                <a:lnTo>
                  <a:pt x="1868531" y="2494399"/>
                </a:lnTo>
                <a:lnTo>
                  <a:pt x="0" y="24943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343223">
            <a:off x="-526332" y="8517262"/>
            <a:ext cx="1868532" cy="2494399"/>
          </a:xfrm>
          <a:custGeom>
            <a:avLst/>
            <a:gdLst/>
            <a:ahLst/>
            <a:cxnLst/>
            <a:rect r="r" b="b" t="t" l="l"/>
            <a:pathLst>
              <a:path h="2494399" w="1868532">
                <a:moveTo>
                  <a:pt x="0" y="0"/>
                </a:moveTo>
                <a:lnTo>
                  <a:pt x="1868532" y="0"/>
                </a:lnTo>
                <a:lnTo>
                  <a:pt x="1868532" y="2494399"/>
                </a:lnTo>
                <a:lnTo>
                  <a:pt x="0" y="24943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343223">
            <a:off x="7615293" y="8517262"/>
            <a:ext cx="1868532" cy="2494399"/>
          </a:xfrm>
          <a:custGeom>
            <a:avLst/>
            <a:gdLst/>
            <a:ahLst/>
            <a:cxnLst/>
            <a:rect r="r" b="b" t="t" l="l"/>
            <a:pathLst>
              <a:path h="2494399" w="1868532">
                <a:moveTo>
                  <a:pt x="0" y="0"/>
                </a:moveTo>
                <a:lnTo>
                  <a:pt x="1868532" y="0"/>
                </a:lnTo>
                <a:lnTo>
                  <a:pt x="1868532" y="2494399"/>
                </a:lnTo>
                <a:lnTo>
                  <a:pt x="0" y="24943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343223">
            <a:off x="12982315" y="8517262"/>
            <a:ext cx="1868532" cy="2494399"/>
          </a:xfrm>
          <a:custGeom>
            <a:avLst/>
            <a:gdLst/>
            <a:ahLst/>
            <a:cxnLst/>
            <a:rect r="r" b="b" t="t" l="l"/>
            <a:pathLst>
              <a:path h="2494399" w="1868532">
                <a:moveTo>
                  <a:pt x="0" y="0"/>
                </a:moveTo>
                <a:lnTo>
                  <a:pt x="1868532" y="0"/>
                </a:lnTo>
                <a:lnTo>
                  <a:pt x="1868532" y="2494399"/>
                </a:lnTo>
                <a:lnTo>
                  <a:pt x="0" y="24943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1783618">
            <a:off x="3525632" y="8921273"/>
            <a:ext cx="1868532" cy="2494399"/>
          </a:xfrm>
          <a:custGeom>
            <a:avLst/>
            <a:gdLst/>
            <a:ahLst/>
            <a:cxnLst/>
            <a:rect r="r" b="b" t="t" l="l"/>
            <a:pathLst>
              <a:path h="2494399" w="1868532">
                <a:moveTo>
                  <a:pt x="1868532" y="0"/>
                </a:moveTo>
                <a:lnTo>
                  <a:pt x="0" y="0"/>
                </a:lnTo>
                <a:lnTo>
                  <a:pt x="0" y="2494399"/>
                </a:lnTo>
                <a:lnTo>
                  <a:pt x="1868532" y="2494399"/>
                </a:lnTo>
                <a:lnTo>
                  <a:pt x="186853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1783618">
            <a:off x="766880" y="8921273"/>
            <a:ext cx="1868532" cy="2494399"/>
          </a:xfrm>
          <a:custGeom>
            <a:avLst/>
            <a:gdLst/>
            <a:ahLst/>
            <a:cxnLst/>
            <a:rect r="r" b="b" t="t" l="l"/>
            <a:pathLst>
              <a:path h="2494399" w="1868532">
                <a:moveTo>
                  <a:pt x="1868531" y="0"/>
                </a:moveTo>
                <a:lnTo>
                  <a:pt x="0" y="0"/>
                </a:lnTo>
                <a:lnTo>
                  <a:pt x="0" y="2494399"/>
                </a:lnTo>
                <a:lnTo>
                  <a:pt x="1868531" y="2494399"/>
                </a:lnTo>
                <a:lnTo>
                  <a:pt x="186853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false" rot="1783618">
            <a:off x="9045054" y="9230300"/>
            <a:ext cx="1868532" cy="2494399"/>
          </a:xfrm>
          <a:custGeom>
            <a:avLst/>
            <a:gdLst/>
            <a:ahLst/>
            <a:cxnLst/>
            <a:rect r="r" b="b" t="t" l="l"/>
            <a:pathLst>
              <a:path h="2494399" w="1868532">
                <a:moveTo>
                  <a:pt x="1868532" y="0"/>
                </a:moveTo>
                <a:lnTo>
                  <a:pt x="0" y="0"/>
                </a:lnTo>
                <a:lnTo>
                  <a:pt x="0" y="2494400"/>
                </a:lnTo>
                <a:lnTo>
                  <a:pt x="1868532" y="2494400"/>
                </a:lnTo>
                <a:lnTo>
                  <a:pt x="186853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false" rot="1783618">
            <a:off x="14412076" y="9230300"/>
            <a:ext cx="1868532" cy="2494399"/>
          </a:xfrm>
          <a:custGeom>
            <a:avLst/>
            <a:gdLst/>
            <a:ahLst/>
            <a:cxnLst/>
            <a:rect r="r" b="b" t="t" l="l"/>
            <a:pathLst>
              <a:path h="2494399" w="1868532">
                <a:moveTo>
                  <a:pt x="1868532" y="0"/>
                </a:moveTo>
                <a:lnTo>
                  <a:pt x="0" y="0"/>
                </a:lnTo>
                <a:lnTo>
                  <a:pt x="0" y="2494400"/>
                </a:lnTo>
                <a:lnTo>
                  <a:pt x="1868532" y="2494400"/>
                </a:lnTo>
                <a:lnTo>
                  <a:pt x="186853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true" flipV="false" rot="1783618">
            <a:off x="6285014" y="8729489"/>
            <a:ext cx="1868532" cy="2494399"/>
          </a:xfrm>
          <a:custGeom>
            <a:avLst/>
            <a:gdLst/>
            <a:ahLst/>
            <a:cxnLst/>
            <a:rect r="r" b="b" t="t" l="l"/>
            <a:pathLst>
              <a:path h="2494399" w="1868532">
                <a:moveTo>
                  <a:pt x="1868532" y="0"/>
                </a:moveTo>
                <a:lnTo>
                  <a:pt x="0" y="0"/>
                </a:lnTo>
                <a:lnTo>
                  <a:pt x="0" y="2494399"/>
                </a:lnTo>
                <a:lnTo>
                  <a:pt x="1868532" y="2494399"/>
                </a:lnTo>
                <a:lnTo>
                  <a:pt x="186853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true" flipV="false" rot="1783618">
            <a:off x="11804436" y="8729489"/>
            <a:ext cx="1868532" cy="2494399"/>
          </a:xfrm>
          <a:custGeom>
            <a:avLst/>
            <a:gdLst/>
            <a:ahLst/>
            <a:cxnLst/>
            <a:rect r="r" b="b" t="t" l="l"/>
            <a:pathLst>
              <a:path h="2494399" w="1868532">
                <a:moveTo>
                  <a:pt x="1868532" y="0"/>
                </a:moveTo>
                <a:lnTo>
                  <a:pt x="0" y="0"/>
                </a:lnTo>
                <a:lnTo>
                  <a:pt x="0" y="2494399"/>
                </a:lnTo>
                <a:lnTo>
                  <a:pt x="1868532" y="2494399"/>
                </a:lnTo>
                <a:lnTo>
                  <a:pt x="186853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true" flipV="false" rot="1783618">
            <a:off x="17171458" y="8729489"/>
            <a:ext cx="1868532" cy="2494399"/>
          </a:xfrm>
          <a:custGeom>
            <a:avLst/>
            <a:gdLst/>
            <a:ahLst/>
            <a:cxnLst/>
            <a:rect r="r" b="b" t="t" l="l"/>
            <a:pathLst>
              <a:path h="2494399" w="1868532">
                <a:moveTo>
                  <a:pt x="1868532" y="0"/>
                </a:moveTo>
                <a:lnTo>
                  <a:pt x="0" y="0"/>
                </a:lnTo>
                <a:lnTo>
                  <a:pt x="0" y="2494399"/>
                </a:lnTo>
                <a:lnTo>
                  <a:pt x="1868532" y="2494399"/>
                </a:lnTo>
                <a:lnTo>
                  <a:pt x="186853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299857">
            <a:off x="4855254" y="8506997"/>
            <a:ext cx="1868532" cy="2494399"/>
          </a:xfrm>
          <a:custGeom>
            <a:avLst/>
            <a:gdLst/>
            <a:ahLst/>
            <a:cxnLst/>
            <a:rect r="r" b="b" t="t" l="l"/>
            <a:pathLst>
              <a:path h="2494399" w="1868532">
                <a:moveTo>
                  <a:pt x="0" y="0"/>
                </a:moveTo>
                <a:lnTo>
                  <a:pt x="1868531" y="0"/>
                </a:lnTo>
                <a:lnTo>
                  <a:pt x="1868531" y="2494399"/>
                </a:lnTo>
                <a:lnTo>
                  <a:pt x="0" y="24943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6120618" y="8054985"/>
            <a:ext cx="1416528" cy="1967401"/>
          </a:xfrm>
          <a:custGeom>
            <a:avLst/>
            <a:gdLst/>
            <a:ahLst/>
            <a:cxnLst/>
            <a:rect r="r" b="b" t="t" l="l"/>
            <a:pathLst>
              <a:path h="1967401" w="1416528">
                <a:moveTo>
                  <a:pt x="0" y="0"/>
                </a:moveTo>
                <a:lnTo>
                  <a:pt x="1416529" y="0"/>
                </a:lnTo>
                <a:lnTo>
                  <a:pt x="1416529" y="1967401"/>
                </a:lnTo>
                <a:lnTo>
                  <a:pt x="0" y="19674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-299857">
            <a:off x="10374675" y="8506997"/>
            <a:ext cx="1868532" cy="2494399"/>
          </a:xfrm>
          <a:custGeom>
            <a:avLst/>
            <a:gdLst/>
            <a:ahLst/>
            <a:cxnLst/>
            <a:rect r="r" b="b" t="t" l="l"/>
            <a:pathLst>
              <a:path h="2494399" w="1868532">
                <a:moveTo>
                  <a:pt x="0" y="0"/>
                </a:moveTo>
                <a:lnTo>
                  <a:pt x="1868532" y="0"/>
                </a:lnTo>
                <a:lnTo>
                  <a:pt x="1868532" y="2494399"/>
                </a:lnTo>
                <a:lnTo>
                  <a:pt x="0" y="24943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-299857">
            <a:off x="15741697" y="8506997"/>
            <a:ext cx="1868532" cy="2494399"/>
          </a:xfrm>
          <a:custGeom>
            <a:avLst/>
            <a:gdLst/>
            <a:ahLst/>
            <a:cxnLst/>
            <a:rect r="r" b="b" t="t" l="l"/>
            <a:pathLst>
              <a:path h="2494399" w="1868532">
                <a:moveTo>
                  <a:pt x="0" y="0"/>
                </a:moveTo>
                <a:lnTo>
                  <a:pt x="1868532" y="0"/>
                </a:lnTo>
                <a:lnTo>
                  <a:pt x="1868532" y="2494399"/>
                </a:lnTo>
                <a:lnTo>
                  <a:pt x="0" y="24943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8735222" y="8384912"/>
            <a:ext cx="1448176" cy="2544718"/>
          </a:xfrm>
          <a:custGeom>
            <a:avLst/>
            <a:gdLst/>
            <a:ahLst/>
            <a:cxnLst/>
            <a:rect r="r" b="b" t="t" l="l"/>
            <a:pathLst>
              <a:path h="2544718" w="1448176">
                <a:moveTo>
                  <a:pt x="0" y="0"/>
                </a:moveTo>
                <a:lnTo>
                  <a:pt x="1448175" y="0"/>
                </a:lnTo>
                <a:lnTo>
                  <a:pt x="1448175" y="2544718"/>
                </a:lnTo>
                <a:lnTo>
                  <a:pt x="0" y="25447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true" flipV="false" rot="615044">
            <a:off x="14429594" y="8162838"/>
            <a:ext cx="1448176" cy="2544718"/>
          </a:xfrm>
          <a:custGeom>
            <a:avLst/>
            <a:gdLst/>
            <a:ahLst/>
            <a:cxnLst/>
            <a:rect r="r" b="b" t="t" l="l"/>
            <a:pathLst>
              <a:path h="2544718" w="1448176">
                <a:moveTo>
                  <a:pt x="1448176" y="0"/>
                </a:moveTo>
                <a:lnTo>
                  <a:pt x="0" y="0"/>
                </a:lnTo>
                <a:lnTo>
                  <a:pt x="0" y="2544718"/>
                </a:lnTo>
                <a:lnTo>
                  <a:pt x="1448176" y="2544718"/>
                </a:lnTo>
                <a:lnTo>
                  <a:pt x="144817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true" flipV="false" rot="1376262">
            <a:off x="3130906" y="8176441"/>
            <a:ext cx="1448176" cy="2544718"/>
          </a:xfrm>
          <a:custGeom>
            <a:avLst/>
            <a:gdLst/>
            <a:ahLst/>
            <a:cxnLst/>
            <a:rect r="r" b="b" t="t" l="l"/>
            <a:pathLst>
              <a:path h="2544718" w="1448176">
                <a:moveTo>
                  <a:pt x="1448176" y="0"/>
                </a:moveTo>
                <a:lnTo>
                  <a:pt x="0" y="0"/>
                </a:lnTo>
                <a:lnTo>
                  <a:pt x="0" y="2544718"/>
                </a:lnTo>
                <a:lnTo>
                  <a:pt x="1448176" y="2544718"/>
                </a:lnTo>
                <a:lnTo>
                  <a:pt x="144817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819840" y="8301489"/>
            <a:ext cx="746795" cy="2294623"/>
          </a:xfrm>
          <a:custGeom>
            <a:avLst/>
            <a:gdLst/>
            <a:ahLst/>
            <a:cxnLst/>
            <a:rect r="r" b="b" t="t" l="l"/>
            <a:pathLst>
              <a:path h="2294623" w="746795">
                <a:moveTo>
                  <a:pt x="0" y="0"/>
                </a:moveTo>
                <a:lnTo>
                  <a:pt x="746796" y="0"/>
                </a:lnTo>
                <a:lnTo>
                  <a:pt x="746796" y="2294622"/>
                </a:lnTo>
                <a:lnTo>
                  <a:pt x="0" y="229462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true" flipV="false" rot="0">
            <a:off x="11899309" y="8509959"/>
            <a:ext cx="746795" cy="2294623"/>
          </a:xfrm>
          <a:custGeom>
            <a:avLst/>
            <a:gdLst/>
            <a:ahLst/>
            <a:cxnLst/>
            <a:rect r="r" b="b" t="t" l="l"/>
            <a:pathLst>
              <a:path h="2294623" w="746795">
                <a:moveTo>
                  <a:pt x="746795" y="0"/>
                </a:moveTo>
                <a:lnTo>
                  <a:pt x="0" y="0"/>
                </a:lnTo>
                <a:lnTo>
                  <a:pt x="0" y="2294623"/>
                </a:lnTo>
                <a:lnTo>
                  <a:pt x="746795" y="2294623"/>
                </a:lnTo>
                <a:lnTo>
                  <a:pt x="746795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2265724" y="6976434"/>
            <a:ext cx="10380381" cy="1533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2027"/>
              </a:lnSpc>
              <a:spcBef>
                <a:spcPct val="0"/>
              </a:spcBef>
            </a:pPr>
            <a:r>
              <a:rPr lang="en-US" sz="10022">
                <a:solidFill>
                  <a:srgbClr val="F39F9D"/>
                </a:solidFill>
                <a:latin typeface="Kavivanar"/>
                <a:ea typeface="Kavivanar"/>
                <a:cs typeface="Kavivanar"/>
                <a:sym typeface="Kavivanar"/>
              </a:rPr>
              <a:t>Суть проекта </a:t>
            </a:r>
          </a:p>
        </p:txBody>
      </p:sp>
      <p:sp>
        <p:nvSpPr>
          <p:cNvPr name="Freeform 27" id="27"/>
          <p:cNvSpPr/>
          <p:nvPr/>
        </p:nvSpPr>
        <p:spPr>
          <a:xfrm flipH="true" flipV="false" rot="420340">
            <a:off x="12450408" y="48811"/>
            <a:ext cx="2165005" cy="1806795"/>
          </a:xfrm>
          <a:custGeom>
            <a:avLst/>
            <a:gdLst/>
            <a:ahLst/>
            <a:cxnLst/>
            <a:rect r="r" b="b" t="t" l="l"/>
            <a:pathLst>
              <a:path h="1806795" w="2165005">
                <a:moveTo>
                  <a:pt x="2165004" y="0"/>
                </a:moveTo>
                <a:lnTo>
                  <a:pt x="0" y="0"/>
                </a:lnTo>
                <a:lnTo>
                  <a:pt x="0" y="1806795"/>
                </a:lnTo>
                <a:lnTo>
                  <a:pt x="2165004" y="1806795"/>
                </a:lnTo>
                <a:lnTo>
                  <a:pt x="2165004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8" id="28"/>
          <p:cNvSpPr txBox="true"/>
          <p:nvPr/>
        </p:nvSpPr>
        <p:spPr>
          <a:xfrm rot="0">
            <a:off x="-2797" y="329683"/>
            <a:ext cx="12246832" cy="66562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10589" indent="-405295" lvl="1">
              <a:lnSpc>
                <a:spcPts val="5256"/>
              </a:lnSpc>
              <a:buAutoNum type="arabicPeriod" startAt="1"/>
            </a:pPr>
            <a:r>
              <a:rPr lang="en-US" sz="3754">
                <a:solidFill>
                  <a:srgbClr val="516568"/>
                </a:solidFill>
                <a:latin typeface="Kavivanar"/>
                <a:ea typeface="Kavivanar"/>
                <a:cs typeface="Kavivanar"/>
                <a:sym typeface="Kavivanar"/>
              </a:rPr>
              <a:t>Создать сообщество для занятий танцевальным фитнесом для молодых мам и их деток. </a:t>
            </a:r>
          </a:p>
          <a:p>
            <a:pPr algn="l" marL="810589" indent="-405295" lvl="1">
              <a:lnSpc>
                <a:spcPts val="5256"/>
              </a:lnSpc>
              <a:buAutoNum type="arabicPeriod" startAt="1"/>
            </a:pPr>
            <a:r>
              <a:rPr lang="en-US" sz="3754">
                <a:solidFill>
                  <a:srgbClr val="516568"/>
                </a:solidFill>
                <a:latin typeface="Kavivanar"/>
                <a:ea typeface="Kavivanar"/>
                <a:cs typeface="Kavivanar"/>
                <a:sym typeface="Kavivanar"/>
              </a:rPr>
              <a:t>Танцевальный фитнес - направление, которым может заниматься человек с любой физической подготовкой. </a:t>
            </a:r>
          </a:p>
          <a:p>
            <a:pPr algn="l" marL="810589" indent="-405295" lvl="1">
              <a:lnSpc>
                <a:spcPts val="5256"/>
              </a:lnSpc>
              <a:spcBef>
                <a:spcPct val="0"/>
              </a:spcBef>
              <a:buAutoNum type="arabicPeriod" startAt="1"/>
            </a:pPr>
            <a:r>
              <a:rPr lang="en-US" sz="3754">
                <a:solidFill>
                  <a:srgbClr val="516568"/>
                </a:solidFill>
                <a:latin typeface="Kavivanar"/>
                <a:ea typeface="Kavivanar"/>
                <a:cs typeface="Kavivanar"/>
                <a:sym typeface="Kavivanar"/>
              </a:rPr>
              <a:t>Мамы могут приходить с детьми и проводить время вместе с пользой. Танцевать ребенок может с 5 лет, но если у мамы нет возможности оставить деток младше 5 лет, то она может все равно посетить занятие и прийти с малышом. 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442215">
            <a:off x="911441" y="1919591"/>
            <a:ext cx="6979987" cy="989889"/>
          </a:xfrm>
          <a:custGeom>
            <a:avLst/>
            <a:gdLst/>
            <a:ahLst/>
            <a:cxnLst/>
            <a:rect r="r" b="b" t="t" l="l"/>
            <a:pathLst>
              <a:path h="989889" w="6979987">
                <a:moveTo>
                  <a:pt x="0" y="0"/>
                </a:moveTo>
                <a:lnTo>
                  <a:pt x="6979987" y="0"/>
                </a:lnTo>
                <a:lnTo>
                  <a:pt x="6979987" y="989889"/>
                </a:lnTo>
                <a:lnTo>
                  <a:pt x="0" y="9898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063542" y="8731782"/>
            <a:ext cx="1042561" cy="1448001"/>
          </a:xfrm>
          <a:custGeom>
            <a:avLst/>
            <a:gdLst/>
            <a:ahLst/>
            <a:cxnLst/>
            <a:rect r="r" b="b" t="t" l="l"/>
            <a:pathLst>
              <a:path h="1448001" w="1042561">
                <a:moveTo>
                  <a:pt x="0" y="0"/>
                </a:moveTo>
                <a:lnTo>
                  <a:pt x="1042560" y="0"/>
                </a:lnTo>
                <a:lnTo>
                  <a:pt x="1042560" y="1448001"/>
                </a:lnTo>
                <a:lnTo>
                  <a:pt x="0" y="14480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1279181" y="8731364"/>
            <a:ext cx="1039939" cy="1444360"/>
          </a:xfrm>
          <a:custGeom>
            <a:avLst/>
            <a:gdLst/>
            <a:ahLst/>
            <a:cxnLst/>
            <a:rect r="r" b="b" t="t" l="l"/>
            <a:pathLst>
              <a:path h="1444360" w="1039939">
                <a:moveTo>
                  <a:pt x="1039939" y="0"/>
                </a:moveTo>
                <a:lnTo>
                  <a:pt x="0" y="0"/>
                </a:lnTo>
                <a:lnTo>
                  <a:pt x="0" y="1444359"/>
                </a:lnTo>
                <a:lnTo>
                  <a:pt x="1039939" y="1444359"/>
                </a:lnTo>
                <a:lnTo>
                  <a:pt x="103993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11646471" y="8607684"/>
            <a:ext cx="1295021" cy="1798641"/>
          </a:xfrm>
          <a:custGeom>
            <a:avLst/>
            <a:gdLst/>
            <a:ahLst/>
            <a:cxnLst/>
            <a:rect r="r" b="b" t="t" l="l"/>
            <a:pathLst>
              <a:path h="1798641" w="1295021">
                <a:moveTo>
                  <a:pt x="1295022" y="0"/>
                </a:moveTo>
                <a:lnTo>
                  <a:pt x="0" y="0"/>
                </a:lnTo>
                <a:lnTo>
                  <a:pt x="0" y="1798641"/>
                </a:lnTo>
                <a:lnTo>
                  <a:pt x="1295022" y="1798641"/>
                </a:lnTo>
                <a:lnTo>
                  <a:pt x="129502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343223">
            <a:off x="946274" y="9446102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0" y="0"/>
                </a:moveTo>
                <a:lnTo>
                  <a:pt x="1085101" y="0"/>
                </a:lnTo>
                <a:lnTo>
                  <a:pt x="1085101" y="1448557"/>
                </a:lnTo>
                <a:lnTo>
                  <a:pt x="0" y="14485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343223">
            <a:off x="11835843" y="9446102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0" y="0"/>
                </a:moveTo>
                <a:lnTo>
                  <a:pt x="1085101" y="0"/>
                </a:lnTo>
                <a:lnTo>
                  <a:pt x="1085101" y="1448557"/>
                </a:lnTo>
                <a:lnTo>
                  <a:pt x="0" y="14485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343223">
            <a:off x="-576502" y="9446102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0" y="0"/>
                </a:moveTo>
                <a:lnTo>
                  <a:pt x="1085101" y="0"/>
                </a:lnTo>
                <a:lnTo>
                  <a:pt x="1085101" y="1448557"/>
                </a:lnTo>
                <a:lnTo>
                  <a:pt x="0" y="14485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343223">
            <a:off x="10313067" y="9446102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0" y="0"/>
                </a:moveTo>
                <a:lnTo>
                  <a:pt x="1085101" y="0"/>
                </a:lnTo>
                <a:lnTo>
                  <a:pt x="1085101" y="1448557"/>
                </a:lnTo>
                <a:lnTo>
                  <a:pt x="0" y="14485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343223">
            <a:off x="4151534" y="9446102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0" y="0"/>
                </a:moveTo>
                <a:lnTo>
                  <a:pt x="1085101" y="0"/>
                </a:lnTo>
                <a:lnTo>
                  <a:pt x="1085101" y="1448557"/>
                </a:lnTo>
                <a:lnTo>
                  <a:pt x="0" y="14485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343223">
            <a:off x="15041103" y="9446102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0" y="0"/>
                </a:moveTo>
                <a:lnTo>
                  <a:pt x="1085101" y="0"/>
                </a:lnTo>
                <a:lnTo>
                  <a:pt x="1085101" y="1448557"/>
                </a:lnTo>
                <a:lnTo>
                  <a:pt x="0" y="14485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343223">
            <a:off x="7268292" y="9446102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0" y="0"/>
                </a:moveTo>
                <a:lnTo>
                  <a:pt x="1085101" y="0"/>
                </a:lnTo>
                <a:lnTo>
                  <a:pt x="1085101" y="1448557"/>
                </a:lnTo>
                <a:lnTo>
                  <a:pt x="0" y="14485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343223">
            <a:off x="18157861" y="9446102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0" y="0"/>
                </a:moveTo>
                <a:lnTo>
                  <a:pt x="1085101" y="0"/>
                </a:lnTo>
                <a:lnTo>
                  <a:pt x="1085101" y="1448557"/>
                </a:lnTo>
                <a:lnTo>
                  <a:pt x="0" y="14485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true" flipV="false" rot="1783618">
            <a:off x="1776570" y="9680721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1085101" y="0"/>
                </a:moveTo>
                <a:lnTo>
                  <a:pt x="0" y="0"/>
                </a:lnTo>
                <a:lnTo>
                  <a:pt x="0" y="1448557"/>
                </a:lnTo>
                <a:lnTo>
                  <a:pt x="1085101" y="1448557"/>
                </a:lnTo>
                <a:lnTo>
                  <a:pt x="1085101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true" flipV="false" rot="1783618">
            <a:off x="12666139" y="9680721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1085101" y="0"/>
                </a:moveTo>
                <a:lnTo>
                  <a:pt x="0" y="0"/>
                </a:lnTo>
                <a:lnTo>
                  <a:pt x="0" y="1448557"/>
                </a:lnTo>
                <a:lnTo>
                  <a:pt x="1085101" y="1448557"/>
                </a:lnTo>
                <a:lnTo>
                  <a:pt x="1085101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true" flipV="false" rot="1783618">
            <a:off x="174496" y="9680721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1085101" y="0"/>
                </a:moveTo>
                <a:lnTo>
                  <a:pt x="0" y="0"/>
                </a:lnTo>
                <a:lnTo>
                  <a:pt x="0" y="1448557"/>
                </a:lnTo>
                <a:lnTo>
                  <a:pt x="1085101" y="1448557"/>
                </a:lnTo>
                <a:lnTo>
                  <a:pt x="1085101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true" flipV="false" rot="1783618">
            <a:off x="11064066" y="9680721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1085101" y="0"/>
                </a:moveTo>
                <a:lnTo>
                  <a:pt x="0" y="0"/>
                </a:lnTo>
                <a:lnTo>
                  <a:pt x="0" y="1448557"/>
                </a:lnTo>
                <a:lnTo>
                  <a:pt x="1085101" y="1448557"/>
                </a:lnTo>
                <a:lnTo>
                  <a:pt x="1085101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true" flipV="false" rot="1783618">
            <a:off x="4981830" y="9680721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1085101" y="0"/>
                </a:moveTo>
                <a:lnTo>
                  <a:pt x="0" y="0"/>
                </a:lnTo>
                <a:lnTo>
                  <a:pt x="0" y="1448557"/>
                </a:lnTo>
                <a:lnTo>
                  <a:pt x="1085101" y="1448557"/>
                </a:lnTo>
                <a:lnTo>
                  <a:pt x="1085101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true" flipV="false" rot="1783618">
            <a:off x="15871399" y="9680721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1085102" y="0"/>
                </a:moveTo>
                <a:lnTo>
                  <a:pt x="0" y="0"/>
                </a:lnTo>
                <a:lnTo>
                  <a:pt x="0" y="1448557"/>
                </a:lnTo>
                <a:lnTo>
                  <a:pt x="1085102" y="1448557"/>
                </a:lnTo>
                <a:lnTo>
                  <a:pt x="1085102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true" flipV="false" rot="1783618">
            <a:off x="8098588" y="9680721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1085101" y="0"/>
                </a:moveTo>
                <a:lnTo>
                  <a:pt x="0" y="0"/>
                </a:lnTo>
                <a:lnTo>
                  <a:pt x="0" y="1448557"/>
                </a:lnTo>
                <a:lnTo>
                  <a:pt x="1085101" y="1448557"/>
                </a:lnTo>
                <a:lnTo>
                  <a:pt x="1085101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true" flipV="false" rot="1783618">
            <a:off x="3379009" y="9569347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1085101" y="0"/>
                </a:moveTo>
                <a:lnTo>
                  <a:pt x="0" y="0"/>
                </a:lnTo>
                <a:lnTo>
                  <a:pt x="0" y="1448558"/>
                </a:lnTo>
                <a:lnTo>
                  <a:pt x="1085101" y="1448558"/>
                </a:lnTo>
                <a:lnTo>
                  <a:pt x="1085101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true" flipV="false" rot="1783618">
            <a:off x="14268578" y="9569347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1085101" y="0"/>
                </a:moveTo>
                <a:lnTo>
                  <a:pt x="0" y="0"/>
                </a:lnTo>
                <a:lnTo>
                  <a:pt x="0" y="1448558"/>
                </a:lnTo>
                <a:lnTo>
                  <a:pt x="1085101" y="1448558"/>
                </a:lnTo>
                <a:lnTo>
                  <a:pt x="1085101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true" flipV="false" rot="1783618">
            <a:off x="6584269" y="9569347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1085101" y="0"/>
                </a:moveTo>
                <a:lnTo>
                  <a:pt x="0" y="0"/>
                </a:lnTo>
                <a:lnTo>
                  <a:pt x="0" y="1448558"/>
                </a:lnTo>
                <a:lnTo>
                  <a:pt x="1085101" y="1448558"/>
                </a:lnTo>
                <a:lnTo>
                  <a:pt x="1085101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true" flipV="false" rot="1783618">
            <a:off x="17473839" y="9569347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1085101" y="0"/>
                </a:moveTo>
                <a:lnTo>
                  <a:pt x="0" y="0"/>
                </a:lnTo>
                <a:lnTo>
                  <a:pt x="0" y="1448558"/>
                </a:lnTo>
                <a:lnTo>
                  <a:pt x="1085101" y="1448558"/>
                </a:lnTo>
                <a:lnTo>
                  <a:pt x="1085101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true" flipV="false" rot="1783618">
            <a:off x="9701027" y="9569347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1085101" y="0"/>
                </a:moveTo>
                <a:lnTo>
                  <a:pt x="0" y="0"/>
                </a:lnTo>
                <a:lnTo>
                  <a:pt x="0" y="1448558"/>
                </a:lnTo>
                <a:lnTo>
                  <a:pt x="1085101" y="1448558"/>
                </a:lnTo>
                <a:lnTo>
                  <a:pt x="1085101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-299857">
            <a:off x="2548713" y="9440141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0" y="0"/>
                </a:moveTo>
                <a:lnTo>
                  <a:pt x="1085101" y="0"/>
                </a:lnTo>
                <a:lnTo>
                  <a:pt x="1085101" y="1448557"/>
                </a:lnTo>
                <a:lnTo>
                  <a:pt x="0" y="14485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-299857">
            <a:off x="13438282" y="9440141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0" y="0"/>
                </a:moveTo>
                <a:lnTo>
                  <a:pt x="1085101" y="0"/>
                </a:lnTo>
                <a:lnTo>
                  <a:pt x="1085101" y="1448557"/>
                </a:lnTo>
                <a:lnTo>
                  <a:pt x="0" y="14485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-299857">
            <a:off x="5753973" y="9440141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0" y="0"/>
                </a:moveTo>
                <a:lnTo>
                  <a:pt x="1085101" y="0"/>
                </a:lnTo>
                <a:lnTo>
                  <a:pt x="1085101" y="1448557"/>
                </a:lnTo>
                <a:lnTo>
                  <a:pt x="0" y="14485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-299857">
            <a:off x="16643542" y="9440141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0" y="0"/>
                </a:moveTo>
                <a:lnTo>
                  <a:pt x="1085101" y="0"/>
                </a:lnTo>
                <a:lnTo>
                  <a:pt x="1085101" y="1448557"/>
                </a:lnTo>
                <a:lnTo>
                  <a:pt x="0" y="14485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-299857">
            <a:off x="8870731" y="9440141"/>
            <a:ext cx="1085101" cy="1448557"/>
          </a:xfrm>
          <a:custGeom>
            <a:avLst/>
            <a:gdLst/>
            <a:ahLst/>
            <a:cxnLst/>
            <a:rect r="r" b="b" t="t" l="l"/>
            <a:pathLst>
              <a:path h="1448557" w="1085101">
                <a:moveTo>
                  <a:pt x="0" y="0"/>
                </a:moveTo>
                <a:lnTo>
                  <a:pt x="1085101" y="0"/>
                </a:lnTo>
                <a:lnTo>
                  <a:pt x="1085101" y="1448557"/>
                </a:lnTo>
                <a:lnTo>
                  <a:pt x="0" y="14485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327031" y="8565279"/>
            <a:ext cx="807180" cy="1656527"/>
          </a:xfrm>
          <a:custGeom>
            <a:avLst/>
            <a:gdLst/>
            <a:ahLst/>
            <a:cxnLst/>
            <a:rect r="r" b="b" t="t" l="l"/>
            <a:pathLst>
              <a:path h="1656527" w="807180">
                <a:moveTo>
                  <a:pt x="0" y="0"/>
                </a:moveTo>
                <a:lnTo>
                  <a:pt x="807180" y="0"/>
                </a:lnTo>
                <a:lnTo>
                  <a:pt x="807180" y="1656527"/>
                </a:lnTo>
                <a:lnTo>
                  <a:pt x="0" y="165652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true" flipV="false" rot="0">
            <a:off x="16254601" y="8565279"/>
            <a:ext cx="809215" cy="1660703"/>
          </a:xfrm>
          <a:custGeom>
            <a:avLst/>
            <a:gdLst/>
            <a:ahLst/>
            <a:cxnLst/>
            <a:rect r="r" b="b" t="t" l="l"/>
            <a:pathLst>
              <a:path h="1660703" w="809215">
                <a:moveTo>
                  <a:pt x="809215" y="0"/>
                </a:moveTo>
                <a:lnTo>
                  <a:pt x="0" y="0"/>
                </a:lnTo>
                <a:lnTo>
                  <a:pt x="0" y="1660703"/>
                </a:lnTo>
                <a:lnTo>
                  <a:pt x="809215" y="1660703"/>
                </a:lnTo>
                <a:lnTo>
                  <a:pt x="809215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4" id="34"/>
          <p:cNvSpPr txBox="true"/>
          <p:nvPr/>
        </p:nvSpPr>
        <p:spPr>
          <a:xfrm rot="0">
            <a:off x="876784" y="-57052"/>
            <a:ext cx="8192253" cy="2403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447"/>
              </a:lnSpc>
              <a:spcBef>
                <a:spcPct val="0"/>
              </a:spcBef>
            </a:pPr>
            <a:r>
              <a:rPr lang="en-US" sz="7873">
                <a:solidFill>
                  <a:srgbClr val="F39F9D"/>
                </a:solidFill>
                <a:latin typeface="Kavivanar"/>
                <a:ea typeface="Kavivanar"/>
                <a:cs typeface="Kavivanar"/>
                <a:sym typeface="Kavivanar"/>
              </a:rPr>
              <a:t>Механика проекта</a:t>
            </a:r>
          </a:p>
        </p:txBody>
      </p:sp>
      <p:sp>
        <p:nvSpPr>
          <p:cNvPr name="Freeform 35" id="35"/>
          <p:cNvSpPr/>
          <p:nvPr/>
        </p:nvSpPr>
        <p:spPr>
          <a:xfrm flipH="false" flipV="false" rot="0">
            <a:off x="15679861" y="-1107457"/>
            <a:ext cx="3166824" cy="2257082"/>
          </a:xfrm>
          <a:custGeom>
            <a:avLst/>
            <a:gdLst/>
            <a:ahLst/>
            <a:cxnLst/>
            <a:rect r="r" b="b" t="t" l="l"/>
            <a:pathLst>
              <a:path h="2257082" w="3166824">
                <a:moveTo>
                  <a:pt x="0" y="0"/>
                </a:moveTo>
                <a:lnTo>
                  <a:pt x="3166824" y="0"/>
                </a:lnTo>
                <a:lnTo>
                  <a:pt x="3166824" y="2257082"/>
                </a:lnTo>
                <a:lnTo>
                  <a:pt x="0" y="225708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36" id="36"/>
          <p:cNvGrpSpPr/>
          <p:nvPr/>
        </p:nvGrpSpPr>
        <p:grpSpPr>
          <a:xfrm rot="0">
            <a:off x="-616638" y="2052195"/>
            <a:ext cx="6679588" cy="6679588"/>
            <a:chOff x="0" y="0"/>
            <a:chExt cx="812800" cy="812800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9F9D"/>
            </a:solidFill>
          </p:spPr>
        </p:sp>
        <p:sp>
          <p:nvSpPr>
            <p:cNvPr name="TextBox 38" id="3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9" id="39"/>
          <p:cNvGrpSpPr/>
          <p:nvPr/>
        </p:nvGrpSpPr>
        <p:grpSpPr>
          <a:xfrm rot="0">
            <a:off x="5289945" y="1863003"/>
            <a:ext cx="8362979" cy="8362979"/>
            <a:chOff x="0" y="0"/>
            <a:chExt cx="812800" cy="812800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CA97C"/>
            </a:solidFill>
          </p:spPr>
        </p:sp>
        <p:sp>
          <p:nvSpPr>
            <p:cNvPr name="TextBox 41" id="41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42" id="42"/>
          <p:cNvGrpSpPr/>
          <p:nvPr/>
        </p:nvGrpSpPr>
        <p:grpSpPr>
          <a:xfrm rot="0">
            <a:off x="11467658" y="-1169103"/>
            <a:ext cx="6322018" cy="5264453"/>
            <a:chOff x="0" y="0"/>
            <a:chExt cx="1077556" cy="897300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1077556" cy="897300"/>
            </a:xfrm>
            <a:custGeom>
              <a:avLst/>
              <a:gdLst/>
              <a:ahLst/>
              <a:cxnLst/>
              <a:rect r="r" b="b" t="t" l="l"/>
              <a:pathLst>
                <a:path h="897300" w="1077556">
                  <a:moveTo>
                    <a:pt x="538778" y="0"/>
                  </a:moveTo>
                  <a:cubicBezTo>
                    <a:pt x="241219" y="0"/>
                    <a:pt x="0" y="200867"/>
                    <a:pt x="0" y="448650"/>
                  </a:cubicBezTo>
                  <a:cubicBezTo>
                    <a:pt x="0" y="696432"/>
                    <a:pt x="241219" y="897300"/>
                    <a:pt x="538778" y="897300"/>
                  </a:cubicBezTo>
                  <a:cubicBezTo>
                    <a:pt x="836337" y="897300"/>
                    <a:pt x="1077556" y="696432"/>
                    <a:pt x="1077556" y="448650"/>
                  </a:cubicBezTo>
                  <a:cubicBezTo>
                    <a:pt x="1077556" y="200867"/>
                    <a:pt x="836337" y="0"/>
                    <a:pt x="538778" y="0"/>
                  </a:cubicBezTo>
                  <a:close/>
                </a:path>
              </a:pathLst>
            </a:custGeom>
            <a:solidFill>
              <a:srgbClr val="C39BDD"/>
            </a:solidFill>
          </p:spPr>
        </p:sp>
        <p:sp>
          <p:nvSpPr>
            <p:cNvPr name="TextBox 44" id="44"/>
            <p:cNvSpPr txBox="true"/>
            <p:nvPr/>
          </p:nvSpPr>
          <p:spPr>
            <a:xfrm>
              <a:off x="101021" y="46022"/>
              <a:ext cx="875515" cy="7671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45" id="45"/>
          <p:cNvSpPr txBox="true"/>
          <p:nvPr/>
        </p:nvSpPr>
        <p:spPr>
          <a:xfrm rot="0">
            <a:off x="-1626051" y="3583418"/>
            <a:ext cx="8824852" cy="3559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36"/>
              </a:lnSpc>
            </a:pPr>
            <a:r>
              <a:rPr lang="en-US" sz="2882" u="sng">
                <a:solidFill>
                  <a:srgbClr val="000000"/>
                </a:solidFill>
                <a:latin typeface="Kavivanar"/>
                <a:ea typeface="Kavivanar"/>
                <a:cs typeface="Kavivanar"/>
                <a:sym typeface="Kavivanar"/>
              </a:rPr>
              <a:t>Последовательность:</a:t>
            </a:r>
          </a:p>
          <a:p>
            <a:pPr algn="ctr">
              <a:lnSpc>
                <a:spcPts val="4036"/>
              </a:lnSpc>
            </a:pPr>
            <a:r>
              <a:rPr lang="en-US" sz="2882">
                <a:solidFill>
                  <a:srgbClr val="000000"/>
                </a:solidFill>
                <a:latin typeface="Kavivanar"/>
                <a:ea typeface="Kavivanar"/>
                <a:cs typeface="Kavivanar"/>
                <a:sym typeface="Kavivanar"/>
              </a:rPr>
              <a:t>1.организовать пространство </a:t>
            </a:r>
          </a:p>
          <a:p>
            <a:pPr algn="ctr">
              <a:lnSpc>
                <a:spcPts val="4036"/>
              </a:lnSpc>
            </a:pPr>
            <a:r>
              <a:rPr lang="en-US" sz="2882">
                <a:solidFill>
                  <a:srgbClr val="000000"/>
                </a:solidFill>
                <a:latin typeface="Kavivanar"/>
                <a:ea typeface="Kavivanar"/>
                <a:cs typeface="Kavivanar"/>
                <a:sym typeface="Kavivanar"/>
              </a:rPr>
              <a:t>для занятий;</a:t>
            </a:r>
          </a:p>
          <a:p>
            <a:pPr algn="ctr">
              <a:lnSpc>
                <a:spcPts val="4036"/>
              </a:lnSpc>
            </a:pPr>
            <a:r>
              <a:rPr lang="en-US" sz="2882">
                <a:solidFill>
                  <a:srgbClr val="000000"/>
                </a:solidFill>
                <a:latin typeface="Kavivanar"/>
                <a:ea typeface="Kavivanar"/>
                <a:cs typeface="Kavivanar"/>
                <a:sym typeface="Kavivanar"/>
              </a:rPr>
              <a:t>2.</a:t>
            </a:r>
            <a:r>
              <a:rPr lang="en-US" sz="2882">
                <a:solidFill>
                  <a:srgbClr val="000000"/>
                </a:solidFill>
                <a:latin typeface="Kavivanar"/>
                <a:ea typeface="Kavivanar"/>
                <a:cs typeface="Kavivanar"/>
                <a:sym typeface="Kavivanar"/>
              </a:rPr>
              <a:t>проинформировать </a:t>
            </a:r>
          </a:p>
          <a:p>
            <a:pPr algn="ctr">
              <a:lnSpc>
                <a:spcPts val="4036"/>
              </a:lnSpc>
            </a:pPr>
            <a:r>
              <a:rPr lang="en-US" sz="2882">
                <a:solidFill>
                  <a:srgbClr val="000000"/>
                </a:solidFill>
                <a:latin typeface="Kavivanar"/>
                <a:ea typeface="Kavivanar"/>
                <a:cs typeface="Kavivanar"/>
                <a:sym typeface="Kavivanar"/>
              </a:rPr>
              <a:t>население о старте занятий;</a:t>
            </a:r>
          </a:p>
          <a:p>
            <a:pPr algn="ctr">
              <a:lnSpc>
                <a:spcPts val="4036"/>
              </a:lnSpc>
            </a:pPr>
            <a:r>
              <a:rPr lang="en-US" sz="2882">
                <a:solidFill>
                  <a:srgbClr val="000000"/>
                </a:solidFill>
                <a:latin typeface="Kavivanar"/>
                <a:ea typeface="Kavivanar"/>
                <a:cs typeface="Kavivanar"/>
                <a:sym typeface="Kavivanar"/>
              </a:rPr>
              <a:t>3.</a:t>
            </a:r>
            <a:r>
              <a:rPr lang="en-US" sz="2882">
                <a:solidFill>
                  <a:srgbClr val="000000"/>
                </a:solidFill>
                <a:latin typeface="Kavivanar"/>
                <a:ea typeface="Kavivanar"/>
                <a:cs typeface="Kavivanar"/>
                <a:sym typeface="Kavivanar"/>
              </a:rPr>
              <a:t>составить расписание </a:t>
            </a:r>
          </a:p>
          <a:p>
            <a:pPr algn="ctr">
              <a:lnSpc>
                <a:spcPts val="4036"/>
              </a:lnSpc>
              <a:spcBef>
                <a:spcPct val="0"/>
              </a:spcBef>
            </a:pPr>
            <a:r>
              <a:rPr lang="en-US" sz="2882">
                <a:solidFill>
                  <a:srgbClr val="000000"/>
                </a:solidFill>
                <a:latin typeface="Kavivanar"/>
                <a:ea typeface="Kavivanar"/>
                <a:cs typeface="Kavivanar"/>
                <a:sym typeface="Kavivanar"/>
              </a:rPr>
              <a:t>занятий. 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4694084" y="2851371"/>
            <a:ext cx="9555958" cy="65977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70"/>
              </a:lnSpc>
            </a:pPr>
            <a:r>
              <a:rPr lang="en-US" sz="3121" u="sng">
                <a:solidFill>
                  <a:srgbClr val="000000"/>
                </a:solidFill>
                <a:latin typeface="Kavivanar"/>
                <a:ea typeface="Kavivanar"/>
                <a:cs typeface="Kavivanar"/>
                <a:sym typeface="Kavivanar"/>
              </a:rPr>
              <a:t>Инструменты</a:t>
            </a:r>
            <a:r>
              <a:rPr lang="en-US" sz="3121">
                <a:solidFill>
                  <a:srgbClr val="000000"/>
                </a:solidFill>
                <a:latin typeface="Kavivanar"/>
                <a:ea typeface="Kavivanar"/>
                <a:cs typeface="Kavivanar"/>
                <a:sym typeface="Kavivanar"/>
              </a:rPr>
              <a:t>:</a:t>
            </a:r>
          </a:p>
          <a:p>
            <a:pPr algn="ctr">
              <a:lnSpc>
                <a:spcPts val="4370"/>
              </a:lnSpc>
            </a:pPr>
            <a:r>
              <a:rPr lang="en-US" sz="3121">
                <a:solidFill>
                  <a:srgbClr val="000000"/>
                </a:solidFill>
                <a:latin typeface="Kavivanar"/>
                <a:ea typeface="Kavivanar"/>
                <a:cs typeface="Kavivanar"/>
                <a:sym typeface="Kavivanar"/>
              </a:rPr>
              <a:t>1.На территории Дома Культуры </a:t>
            </a:r>
          </a:p>
          <a:p>
            <a:pPr algn="ctr">
              <a:lnSpc>
                <a:spcPts val="4370"/>
              </a:lnSpc>
            </a:pPr>
            <a:r>
              <a:rPr lang="en-US" sz="3121">
                <a:solidFill>
                  <a:srgbClr val="000000"/>
                </a:solidFill>
                <a:latin typeface="Kavivanar"/>
                <a:ea typeface="Kavivanar"/>
                <a:cs typeface="Kavivanar"/>
                <a:sym typeface="Kavivanar"/>
              </a:rPr>
              <a:t>есть уличная сцена и площадь, </a:t>
            </a:r>
          </a:p>
          <a:p>
            <a:pPr algn="ctr">
              <a:lnSpc>
                <a:spcPts val="4370"/>
              </a:lnSpc>
            </a:pPr>
            <a:r>
              <a:rPr lang="en-US" sz="3121">
                <a:solidFill>
                  <a:srgbClr val="000000"/>
                </a:solidFill>
                <a:latin typeface="Kavivanar"/>
                <a:ea typeface="Kavivanar"/>
                <a:cs typeface="Kavivanar"/>
                <a:sym typeface="Kavivanar"/>
              </a:rPr>
              <a:t>на которой можно проводить занятия </a:t>
            </a:r>
          </a:p>
          <a:p>
            <a:pPr algn="ctr">
              <a:lnSpc>
                <a:spcPts val="4370"/>
              </a:lnSpc>
            </a:pPr>
            <a:r>
              <a:rPr lang="en-US" sz="3121">
                <a:solidFill>
                  <a:srgbClr val="000000"/>
                </a:solidFill>
                <a:latin typeface="Kavivanar"/>
                <a:ea typeface="Kavivanar"/>
                <a:cs typeface="Kavivanar"/>
                <a:sym typeface="Kavivanar"/>
              </a:rPr>
              <a:t>в теплое время года (апрель-октябрь) </a:t>
            </a:r>
          </a:p>
          <a:p>
            <a:pPr algn="ctr">
              <a:lnSpc>
                <a:spcPts val="4370"/>
              </a:lnSpc>
            </a:pPr>
            <a:r>
              <a:rPr lang="en-US" sz="3121">
                <a:solidFill>
                  <a:srgbClr val="000000"/>
                </a:solidFill>
                <a:latin typeface="Kavivanar"/>
                <a:ea typeface="Kavivanar"/>
                <a:cs typeface="Kavivanar"/>
                <a:sym typeface="Kavivanar"/>
              </a:rPr>
              <a:t>2.Договориться с местным </a:t>
            </a:r>
          </a:p>
          <a:p>
            <a:pPr algn="ctr">
              <a:lnSpc>
                <a:spcPts val="4370"/>
              </a:lnSpc>
            </a:pPr>
            <a:r>
              <a:rPr lang="en-US" sz="3121">
                <a:solidFill>
                  <a:srgbClr val="000000"/>
                </a:solidFill>
                <a:latin typeface="Kavivanar"/>
                <a:ea typeface="Kavivanar"/>
                <a:cs typeface="Kavivanar"/>
                <a:sym typeface="Kavivanar"/>
              </a:rPr>
              <a:t>СМИ о новостном ролике.</a:t>
            </a:r>
          </a:p>
          <a:p>
            <a:pPr algn="ctr">
              <a:lnSpc>
                <a:spcPts val="4370"/>
              </a:lnSpc>
            </a:pPr>
            <a:r>
              <a:rPr lang="en-US" sz="3121">
                <a:solidFill>
                  <a:srgbClr val="000000"/>
                </a:solidFill>
                <a:latin typeface="Kavivanar"/>
                <a:ea typeface="Kavivanar"/>
                <a:cs typeface="Kavivanar"/>
                <a:sym typeface="Kavivanar"/>
              </a:rPr>
              <a:t>3.Создать сообщество </a:t>
            </a:r>
          </a:p>
          <a:p>
            <a:pPr algn="ctr">
              <a:lnSpc>
                <a:spcPts val="4370"/>
              </a:lnSpc>
            </a:pPr>
            <a:r>
              <a:rPr lang="en-US" sz="3121">
                <a:solidFill>
                  <a:srgbClr val="000000"/>
                </a:solidFill>
                <a:latin typeface="Kavivanar"/>
                <a:ea typeface="Kavivanar"/>
                <a:cs typeface="Kavivanar"/>
                <a:sym typeface="Kavivanar"/>
              </a:rPr>
              <a:t>в социальных сетях </a:t>
            </a:r>
          </a:p>
          <a:p>
            <a:pPr algn="ctr">
              <a:lnSpc>
                <a:spcPts val="4370"/>
              </a:lnSpc>
            </a:pPr>
            <a:r>
              <a:rPr lang="en-US" sz="3121">
                <a:solidFill>
                  <a:srgbClr val="000000"/>
                </a:solidFill>
                <a:latin typeface="Kavivanar"/>
                <a:ea typeface="Kavivanar"/>
                <a:cs typeface="Kavivanar"/>
                <a:sym typeface="Kavivanar"/>
              </a:rPr>
              <a:t>и рассказать о старте занятий </a:t>
            </a:r>
          </a:p>
          <a:p>
            <a:pPr algn="ctr">
              <a:lnSpc>
                <a:spcPts val="4370"/>
              </a:lnSpc>
            </a:pPr>
            <a:r>
              <a:rPr lang="en-US" sz="3121">
                <a:solidFill>
                  <a:srgbClr val="000000"/>
                </a:solidFill>
                <a:latin typeface="Kavivanar"/>
                <a:ea typeface="Kavivanar"/>
                <a:cs typeface="Kavivanar"/>
                <a:sym typeface="Kavivanar"/>
              </a:rPr>
              <a:t>в местных группах </a:t>
            </a:r>
          </a:p>
          <a:p>
            <a:pPr algn="ctr">
              <a:lnSpc>
                <a:spcPts val="4370"/>
              </a:lnSpc>
              <a:spcBef>
                <a:spcPct val="0"/>
              </a:spcBef>
            </a:pPr>
            <a:r>
              <a:rPr lang="en-US" sz="3121">
                <a:solidFill>
                  <a:srgbClr val="000000"/>
                </a:solidFill>
                <a:latin typeface="Kavivanar"/>
                <a:ea typeface="Kavivanar"/>
                <a:cs typeface="Kavivanar"/>
                <a:sym typeface="Kavivanar"/>
              </a:rPr>
              <a:t>социальных сетей.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9310950" y="231568"/>
            <a:ext cx="11000358" cy="35841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50"/>
              </a:lnSpc>
            </a:pPr>
            <a:r>
              <a:rPr lang="en-US" sz="2893" u="sng">
                <a:solidFill>
                  <a:srgbClr val="000000"/>
                </a:solidFill>
                <a:latin typeface="Kavivanar"/>
                <a:ea typeface="Kavivanar"/>
                <a:cs typeface="Kavivanar"/>
                <a:sym typeface="Kavivanar"/>
              </a:rPr>
              <a:t>Описание запуска проекта: </a:t>
            </a:r>
          </a:p>
          <a:p>
            <a:pPr algn="ctr">
              <a:lnSpc>
                <a:spcPts val="4050"/>
              </a:lnSpc>
            </a:pPr>
            <a:r>
              <a:rPr lang="en-US" sz="2893">
                <a:solidFill>
                  <a:srgbClr val="000000"/>
                </a:solidFill>
                <a:latin typeface="Kavivanar"/>
                <a:ea typeface="Kavivanar"/>
                <a:cs typeface="Kavivanar"/>
                <a:sym typeface="Kavivanar"/>
              </a:rPr>
              <a:t>В теплый период </a:t>
            </a:r>
          </a:p>
          <a:p>
            <a:pPr algn="ctr">
              <a:lnSpc>
                <a:spcPts val="4050"/>
              </a:lnSpc>
            </a:pPr>
            <a:r>
              <a:rPr lang="en-US" sz="2893">
                <a:solidFill>
                  <a:srgbClr val="000000"/>
                </a:solidFill>
                <a:latin typeface="Kavivanar"/>
                <a:ea typeface="Kavivanar"/>
                <a:cs typeface="Kavivanar"/>
                <a:sym typeface="Kavivanar"/>
              </a:rPr>
              <a:t>времени года</a:t>
            </a:r>
          </a:p>
          <a:p>
            <a:pPr algn="ctr">
              <a:lnSpc>
                <a:spcPts val="4050"/>
              </a:lnSpc>
            </a:pPr>
            <a:r>
              <a:rPr lang="en-US" sz="2893">
                <a:solidFill>
                  <a:srgbClr val="000000"/>
                </a:solidFill>
                <a:latin typeface="Kavivanar"/>
                <a:ea typeface="Kavivanar"/>
                <a:cs typeface="Kavivanar"/>
                <a:sym typeface="Kavivanar"/>
              </a:rPr>
              <a:t> (с апреля по октябрь) </a:t>
            </a:r>
          </a:p>
          <a:p>
            <a:pPr algn="ctr">
              <a:lnSpc>
                <a:spcPts val="4050"/>
              </a:lnSpc>
            </a:pPr>
            <a:r>
              <a:rPr lang="en-US" sz="2893">
                <a:solidFill>
                  <a:srgbClr val="000000"/>
                </a:solidFill>
                <a:latin typeface="Kavivanar"/>
                <a:ea typeface="Kavivanar"/>
                <a:cs typeface="Kavivanar"/>
                <a:sym typeface="Kavivanar"/>
              </a:rPr>
              <a:t>можно организовать</a:t>
            </a:r>
          </a:p>
          <a:p>
            <a:pPr algn="ctr">
              <a:lnSpc>
                <a:spcPts val="4050"/>
              </a:lnSpc>
            </a:pPr>
            <a:r>
              <a:rPr lang="en-US" sz="2893">
                <a:solidFill>
                  <a:srgbClr val="000000"/>
                </a:solidFill>
                <a:latin typeface="Kavivanar"/>
                <a:ea typeface="Kavivanar"/>
                <a:cs typeface="Kavivanar"/>
                <a:sym typeface="Kavivanar"/>
              </a:rPr>
              <a:t> занятия на свежем </a:t>
            </a:r>
          </a:p>
          <a:p>
            <a:pPr algn="ctr">
              <a:lnSpc>
                <a:spcPts val="4050"/>
              </a:lnSpc>
              <a:spcBef>
                <a:spcPct val="0"/>
              </a:spcBef>
            </a:pPr>
            <a:r>
              <a:rPr lang="en-US" sz="2893">
                <a:solidFill>
                  <a:srgbClr val="000000"/>
                </a:solidFill>
                <a:latin typeface="Kavivanar"/>
                <a:ea typeface="Kavivanar"/>
                <a:cs typeface="Kavivanar"/>
                <a:sym typeface="Kavivanar"/>
              </a:rPr>
              <a:t>воздухе.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349264" y="-6313434"/>
            <a:ext cx="11186220" cy="10250646"/>
          </a:xfrm>
          <a:custGeom>
            <a:avLst/>
            <a:gdLst/>
            <a:ahLst/>
            <a:cxnLst/>
            <a:rect r="r" b="b" t="t" l="l"/>
            <a:pathLst>
              <a:path h="10250646" w="11186220">
                <a:moveTo>
                  <a:pt x="0" y="0"/>
                </a:moveTo>
                <a:lnTo>
                  <a:pt x="11186220" y="0"/>
                </a:lnTo>
                <a:lnTo>
                  <a:pt x="11186220" y="10250645"/>
                </a:lnTo>
                <a:lnTo>
                  <a:pt x="0" y="102506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499244" y="7268691"/>
            <a:ext cx="2395743" cy="3327421"/>
          </a:xfrm>
          <a:custGeom>
            <a:avLst/>
            <a:gdLst/>
            <a:ahLst/>
            <a:cxnLst/>
            <a:rect r="r" b="b" t="t" l="l"/>
            <a:pathLst>
              <a:path h="3327421" w="2395743">
                <a:moveTo>
                  <a:pt x="0" y="0"/>
                </a:moveTo>
                <a:lnTo>
                  <a:pt x="2395743" y="0"/>
                </a:lnTo>
                <a:lnTo>
                  <a:pt x="2395743" y="3327420"/>
                </a:lnTo>
                <a:lnTo>
                  <a:pt x="0" y="33274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343223">
            <a:off x="2095872" y="8517262"/>
            <a:ext cx="1868532" cy="2494399"/>
          </a:xfrm>
          <a:custGeom>
            <a:avLst/>
            <a:gdLst/>
            <a:ahLst/>
            <a:cxnLst/>
            <a:rect r="r" b="b" t="t" l="l"/>
            <a:pathLst>
              <a:path h="2494399" w="1868532">
                <a:moveTo>
                  <a:pt x="0" y="0"/>
                </a:moveTo>
                <a:lnTo>
                  <a:pt x="1868531" y="0"/>
                </a:lnTo>
                <a:lnTo>
                  <a:pt x="1868531" y="2494399"/>
                </a:lnTo>
                <a:lnTo>
                  <a:pt x="0" y="249439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343223">
            <a:off x="-526332" y="8517262"/>
            <a:ext cx="1868532" cy="2494399"/>
          </a:xfrm>
          <a:custGeom>
            <a:avLst/>
            <a:gdLst/>
            <a:ahLst/>
            <a:cxnLst/>
            <a:rect r="r" b="b" t="t" l="l"/>
            <a:pathLst>
              <a:path h="2494399" w="1868532">
                <a:moveTo>
                  <a:pt x="0" y="0"/>
                </a:moveTo>
                <a:lnTo>
                  <a:pt x="1868532" y="0"/>
                </a:lnTo>
                <a:lnTo>
                  <a:pt x="1868532" y="2494399"/>
                </a:lnTo>
                <a:lnTo>
                  <a:pt x="0" y="249439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343223">
            <a:off x="7615293" y="8517262"/>
            <a:ext cx="1868532" cy="2494399"/>
          </a:xfrm>
          <a:custGeom>
            <a:avLst/>
            <a:gdLst/>
            <a:ahLst/>
            <a:cxnLst/>
            <a:rect r="r" b="b" t="t" l="l"/>
            <a:pathLst>
              <a:path h="2494399" w="1868532">
                <a:moveTo>
                  <a:pt x="0" y="0"/>
                </a:moveTo>
                <a:lnTo>
                  <a:pt x="1868532" y="0"/>
                </a:lnTo>
                <a:lnTo>
                  <a:pt x="1868532" y="2494399"/>
                </a:lnTo>
                <a:lnTo>
                  <a:pt x="0" y="249439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343223">
            <a:off x="12982315" y="8517262"/>
            <a:ext cx="1868532" cy="2494399"/>
          </a:xfrm>
          <a:custGeom>
            <a:avLst/>
            <a:gdLst/>
            <a:ahLst/>
            <a:cxnLst/>
            <a:rect r="r" b="b" t="t" l="l"/>
            <a:pathLst>
              <a:path h="2494399" w="1868532">
                <a:moveTo>
                  <a:pt x="0" y="0"/>
                </a:moveTo>
                <a:lnTo>
                  <a:pt x="1868532" y="0"/>
                </a:lnTo>
                <a:lnTo>
                  <a:pt x="1868532" y="2494399"/>
                </a:lnTo>
                <a:lnTo>
                  <a:pt x="0" y="249439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1783618">
            <a:off x="3525632" y="8921273"/>
            <a:ext cx="1868532" cy="2494399"/>
          </a:xfrm>
          <a:custGeom>
            <a:avLst/>
            <a:gdLst/>
            <a:ahLst/>
            <a:cxnLst/>
            <a:rect r="r" b="b" t="t" l="l"/>
            <a:pathLst>
              <a:path h="2494399" w="1868532">
                <a:moveTo>
                  <a:pt x="1868532" y="0"/>
                </a:moveTo>
                <a:lnTo>
                  <a:pt x="0" y="0"/>
                </a:lnTo>
                <a:lnTo>
                  <a:pt x="0" y="2494399"/>
                </a:lnTo>
                <a:lnTo>
                  <a:pt x="1868532" y="2494399"/>
                </a:lnTo>
                <a:lnTo>
                  <a:pt x="1868532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1783618">
            <a:off x="766880" y="8921273"/>
            <a:ext cx="1868532" cy="2494399"/>
          </a:xfrm>
          <a:custGeom>
            <a:avLst/>
            <a:gdLst/>
            <a:ahLst/>
            <a:cxnLst/>
            <a:rect r="r" b="b" t="t" l="l"/>
            <a:pathLst>
              <a:path h="2494399" w="1868532">
                <a:moveTo>
                  <a:pt x="1868531" y="0"/>
                </a:moveTo>
                <a:lnTo>
                  <a:pt x="0" y="0"/>
                </a:lnTo>
                <a:lnTo>
                  <a:pt x="0" y="2494399"/>
                </a:lnTo>
                <a:lnTo>
                  <a:pt x="1868531" y="2494399"/>
                </a:lnTo>
                <a:lnTo>
                  <a:pt x="1868531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1783618">
            <a:off x="9045054" y="9230300"/>
            <a:ext cx="1868532" cy="2494399"/>
          </a:xfrm>
          <a:custGeom>
            <a:avLst/>
            <a:gdLst/>
            <a:ahLst/>
            <a:cxnLst/>
            <a:rect r="r" b="b" t="t" l="l"/>
            <a:pathLst>
              <a:path h="2494399" w="1868532">
                <a:moveTo>
                  <a:pt x="1868532" y="0"/>
                </a:moveTo>
                <a:lnTo>
                  <a:pt x="0" y="0"/>
                </a:lnTo>
                <a:lnTo>
                  <a:pt x="0" y="2494400"/>
                </a:lnTo>
                <a:lnTo>
                  <a:pt x="1868532" y="2494400"/>
                </a:lnTo>
                <a:lnTo>
                  <a:pt x="1868532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false" rot="1783618">
            <a:off x="14412076" y="9230300"/>
            <a:ext cx="1868532" cy="2494399"/>
          </a:xfrm>
          <a:custGeom>
            <a:avLst/>
            <a:gdLst/>
            <a:ahLst/>
            <a:cxnLst/>
            <a:rect r="r" b="b" t="t" l="l"/>
            <a:pathLst>
              <a:path h="2494399" w="1868532">
                <a:moveTo>
                  <a:pt x="1868532" y="0"/>
                </a:moveTo>
                <a:lnTo>
                  <a:pt x="0" y="0"/>
                </a:lnTo>
                <a:lnTo>
                  <a:pt x="0" y="2494400"/>
                </a:lnTo>
                <a:lnTo>
                  <a:pt x="1868532" y="2494400"/>
                </a:lnTo>
                <a:lnTo>
                  <a:pt x="1868532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false" rot="1783618">
            <a:off x="6285014" y="8729489"/>
            <a:ext cx="1868532" cy="2494399"/>
          </a:xfrm>
          <a:custGeom>
            <a:avLst/>
            <a:gdLst/>
            <a:ahLst/>
            <a:cxnLst/>
            <a:rect r="r" b="b" t="t" l="l"/>
            <a:pathLst>
              <a:path h="2494399" w="1868532">
                <a:moveTo>
                  <a:pt x="1868532" y="0"/>
                </a:moveTo>
                <a:lnTo>
                  <a:pt x="0" y="0"/>
                </a:lnTo>
                <a:lnTo>
                  <a:pt x="0" y="2494399"/>
                </a:lnTo>
                <a:lnTo>
                  <a:pt x="1868532" y="2494399"/>
                </a:lnTo>
                <a:lnTo>
                  <a:pt x="1868532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true" flipV="false" rot="1783618">
            <a:off x="11804436" y="8729489"/>
            <a:ext cx="1868532" cy="2494399"/>
          </a:xfrm>
          <a:custGeom>
            <a:avLst/>
            <a:gdLst/>
            <a:ahLst/>
            <a:cxnLst/>
            <a:rect r="r" b="b" t="t" l="l"/>
            <a:pathLst>
              <a:path h="2494399" w="1868532">
                <a:moveTo>
                  <a:pt x="1868532" y="0"/>
                </a:moveTo>
                <a:lnTo>
                  <a:pt x="0" y="0"/>
                </a:lnTo>
                <a:lnTo>
                  <a:pt x="0" y="2494399"/>
                </a:lnTo>
                <a:lnTo>
                  <a:pt x="1868532" y="2494399"/>
                </a:lnTo>
                <a:lnTo>
                  <a:pt x="1868532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true" flipV="false" rot="1783618">
            <a:off x="17171458" y="8729489"/>
            <a:ext cx="1868532" cy="2494399"/>
          </a:xfrm>
          <a:custGeom>
            <a:avLst/>
            <a:gdLst/>
            <a:ahLst/>
            <a:cxnLst/>
            <a:rect r="r" b="b" t="t" l="l"/>
            <a:pathLst>
              <a:path h="2494399" w="1868532">
                <a:moveTo>
                  <a:pt x="1868532" y="0"/>
                </a:moveTo>
                <a:lnTo>
                  <a:pt x="0" y="0"/>
                </a:lnTo>
                <a:lnTo>
                  <a:pt x="0" y="2494399"/>
                </a:lnTo>
                <a:lnTo>
                  <a:pt x="1868532" y="2494399"/>
                </a:lnTo>
                <a:lnTo>
                  <a:pt x="1868532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299857">
            <a:off x="4855254" y="8506997"/>
            <a:ext cx="1868532" cy="2494399"/>
          </a:xfrm>
          <a:custGeom>
            <a:avLst/>
            <a:gdLst/>
            <a:ahLst/>
            <a:cxnLst/>
            <a:rect r="r" b="b" t="t" l="l"/>
            <a:pathLst>
              <a:path h="2494399" w="1868532">
                <a:moveTo>
                  <a:pt x="0" y="0"/>
                </a:moveTo>
                <a:lnTo>
                  <a:pt x="1868531" y="0"/>
                </a:lnTo>
                <a:lnTo>
                  <a:pt x="1868531" y="2494399"/>
                </a:lnTo>
                <a:lnTo>
                  <a:pt x="0" y="249439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6120618" y="8054985"/>
            <a:ext cx="1416528" cy="1967401"/>
          </a:xfrm>
          <a:custGeom>
            <a:avLst/>
            <a:gdLst/>
            <a:ahLst/>
            <a:cxnLst/>
            <a:rect r="r" b="b" t="t" l="l"/>
            <a:pathLst>
              <a:path h="1967401" w="1416528">
                <a:moveTo>
                  <a:pt x="0" y="0"/>
                </a:moveTo>
                <a:lnTo>
                  <a:pt x="1416529" y="0"/>
                </a:lnTo>
                <a:lnTo>
                  <a:pt x="1416529" y="1967401"/>
                </a:lnTo>
                <a:lnTo>
                  <a:pt x="0" y="19674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299857">
            <a:off x="10374675" y="8506997"/>
            <a:ext cx="1868532" cy="2494399"/>
          </a:xfrm>
          <a:custGeom>
            <a:avLst/>
            <a:gdLst/>
            <a:ahLst/>
            <a:cxnLst/>
            <a:rect r="r" b="b" t="t" l="l"/>
            <a:pathLst>
              <a:path h="2494399" w="1868532">
                <a:moveTo>
                  <a:pt x="0" y="0"/>
                </a:moveTo>
                <a:lnTo>
                  <a:pt x="1868532" y="0"/>
                </a:lnTo>
                <a:lnTo>
                  <a:pt x="1868532" y="2494399"/>
                </a:lnTo>
                <a:lnTo>
                  <a:pt x="0" y="249439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-299857">
            <a:off x="15741697" y="8506997"/>
            <a:ext cx="1868532" cy="2494399"/>
          </a:xfrm>
          <a:custGeom>
            <a:avLst/>
            <a:gdLst/>
            <a:ahLst/>
            <a:cxnLst/>
            <a:rect r="r" b="b" t="t" l="l"/>
            <a:pathLst>
              <a:path h="2494399" w="1868532">
                <a:moveTo>
                  <a:pt x="0" y="0"/>
                </a:moveTo>
                <a:lnTo>
                  <a:pt x="1868532" y="0"/>
                </a:lnTo>
                <a:lnTo>
                  <a:pt x="1868532" y="2494399"/>
                </a:lnTo>
                <a:lnTo>
                  <a:pt x="0" y="249439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8735222" y="8054985"/>
            <a:ext cx="1635934" cy="2874644"/>
          </a:xfrm>
          <a:custGeom>
            <a:avLst/>
            <a:gdLst/>
            <a:ahLst/>
            <a:cxnLst/>
            <a:rect r="r" b="b" t="t" l="l"/>
            <a:pathLst>
              <a:path h="2874644" w="1635934">
                <a:moveTo>
                  <a:pt x="0" y="0"/>
                </a:moveTo>
                <a:lnTo>
                  <a:pt x="1635934" y="0"/>
                </a:lnTo>
                <a:lnTo>
                  <a:pt x="1635934" y="2874645"/>
                </a:lnTo>
                <a:lnTo>
                  <a:pt x="0" y="287464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true" flipV="false" rot="1376262">
            <a:off x="3130906" y="8176441"/>
            <a:ext cx="1448176" cy="2544718"/>
          </a:xfrm>
          <a:custGeom>
            <a:avLst/>
            <a:gdLst/>
            <a:ahLst/>
            <a:cxnLst/>
            <a:rect r="r" b="b" t="t" l="l"/>
            <a:pathLst>
              <a:path h="2544718" w="1448176">
                <a:moveTo>
                  <a:pt x="1448176" y="0"/>
                </a:moveTo>
                <a:lnTo>
                  <a:pt x="0" y="0"/>
                </a:lnTo>
                <a:lnTo>
                  <a:pt x="0" y="2544718"/>
                </a:lnTo>
                <a:lnTo>
                  <a:pt x="1448176" y="2544718"/>
                </a:lnTo>
                <a:lnTo>
                  <a:pt x="1448176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819840" y="8301489"/>
            <a:ext cx="746795" cy="2294623"/>
          </a:xfrm>
          <a:custGeom>
            <a:avLst/>
            <a:gdLst/>
            <a:ahLst/>
            <a:cxnLst/>
            <a:rect r="r" b="b" t="t" l="l"/>
            <a:pathLst>
              <a:path h="2294623" w="746795">
                <a:moveTo>
                  <a:pt x="0" y="0"/>
                </a:moveTo>
                <a:lnTo>
                  <a:pt x="746796" y="0"/>
                </a:lnTo>
                <a:lnTo>
                  <a:pt x="746796" y="2294622"/>
                </a:lnTo>
                <a:lnTo>
                  <a:pt x="0" y="229462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true" flipV="false" rot="0">
            <a:off x="11899309" y="7994849"/>
            <a:ext cx="914440" cy="2809733"/>
          </a:xfrm>
          <a:custGeom>
            <a:avLst/>
            <a:gdLst/>
            <a:ahLst/>
            <a:cxnLst/>
            <a:rect r="r" b="b" t="t" l="l"/>
            <a:pathLst>
              <a:path h="2809733" w="914440">
                <a:moveTo>
                  <a:pt x="914440" y="0"/>
                </a:moveTo>
                <a:lnTo>
                  <a:pt x="0" y="0"/>
                </a:lnTo>
                <a:lnTo>
                  <a:pt x="0" y="2809733"/>
                </a:lnTo>
                <a:lnTo>
                  <a:pt x="914440" y="2809733"/>
                </a:lnTo>
                <a:lnTo>
                  <a:pt x="91444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true" flipV="false" rot="0">
            <a:off x="14444855" y="8054985"/>
            <a:ext cx="1387639" cy="2847766"/>
          </a:xfrm>
          <a:custGeom>
            <a:avLst/>
            <a:gdLst/>
            <a:ahLst/>
            <a:cxnLst/>
            <a:rect r="r" b="b" t="t" l="l"/>
            <a:pathLst>
              <a:path h="2847766" w="1387639">
                <a:moveTo>
                  <a:pt x="1387639" y="0"/>
                </a:moveTo>
                <a:lnTo>
                  <a:pt x="0" y="0"/>
                </a:lnTo>
                <a:lnTo>
                  <a:pt x="0" y="2847766"/>
                </a:lnTo>
                <a:lnTo>
                  <a:pt x="1387639" y="2847766"/>
                </a:lnTo>
                <a:lnTo>
                  <a:pt x="1387639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5" id="25"/>
          <p:cNvGrpSpPr/>
          <p:nvPr/>
        </p:nvGrpSpPr>
        <p:grpSpPr>
          <a:xfrm rot="0">
            <a:off x="306454" y="741250"/>
            <a:ext cx="9065273" cy="3586486"/>
            <a:chOff x="0" y="0"/>
            <a:chExt cx="812800" cy="321567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321567"/>
            </a:xfrm>
            <a:custGeom>
              <a:avLst/>
              <a:gdLst/>
              <a:ahLst/>
              <a:cxnLst/>
              <a:rect r="r" b="b" t="t" l="l"/>
              <a:pathLst>
                <a:path h="321567" w="812800">
                  <a:moveTo>
                    <a:pt x="609600" y="0"/>
                  </a:moveTo>
                  <a:cubicBezTo>
                    <a:pt x="721824" y="0"/>
                    <a:pt x="812800" y="71985"/>
                    <a:pt x="812800" y="160784"/>
                  </a:cubicBezTo>
                  <a:cubicBezTo>
                    <a:pt x="812800" y="249582"/>
                    <a:pt x="721824" y="321567"/>
                    <a:pt x="609600" y="321567"/>
                  </a:cubicBezTo>
                  <a:lnTo>
                    <a:pt x="203200" y="321567"/>
                  </a:lnTo>
                  <a:cubicBezTo>
                    <a:pt x="90976" y="321567"/>
                    <a:pt x="0" y="249582"/>
                    <a:pt x="0" y="160784"/>
                  </a:cubicBezTo>
                  <a:cubicBezTo>
                    <a:pt x="0" y="7198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818586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38100"/>
              <a:ext cx="812800" cy="3596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8" id="28"/>
          <p:cNvSpPr txBox="true"/>
          <p:nvPr/>
        </p:nvSpPr>
        <p:spPr>
          <a:xfrm rot="0">
            <a:off x="9512411" y="750775"/>
            <a:ext cx="8775589" cy="18185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213"/>
              </a:lnSpc>
              <a:spcBef>
                <a:spcPct val="0"/>
              </a:spcBef>
            </a:pPr>
            <a:r>
              <a:rPr lang="en-US" sz="6011">
                <a:solidFill>
                  <a:srgbClr val="F39F9D"/>
                </a:solidFill>
                <a:latin typeface="Kavivanar"/>
                <a:ea typeface="Kavivanar"/>
                <a:cs typeface="Kavivanar"/>
                <a:sym typeface="Kavivanar"/>
              </a:rPr>
              <a:t>Основные результаты проекта 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-105044" y="1207253"/>
            <a:ext cx="9888270" cy="2657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Kavivanar"/>
                <a:ea typeface="Kavivanar"/>
                <a:cs typeface="Kavivanar"/>
                <a:sym typeface="Kavivanar"/>
              </a:rPr>
              <a:t>Счастливая мама - счастливый ребенок.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Kavivanar"/>
                <a:ea typeface="Kavivanar"/>
                <a:cs typeface="Kavivanar"/>
                <a:sym typeface="Kavivanar"/>
              </a:rPr>
              <a:t>Совместные занятия танцевальным 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Kavivanar"/>
                <a:ea typeface="Kavivanar"/>
                <a:cs typeface="Kavivanar"/>
                <a:sym typeface="Kavivanar"/>
              </a:rPr>
              <a:t>фитнесом положительно повлияют на эмоциональное состояние женщины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Kavivanar"/>
                <a:ea typeface="Kavivanar"/>
                <a:cs typeface="Kavivanar"/>
                <a:sym typeface="Kavivanar"/>
              </a:rPr>
              <a:t> и ребенка.  </a:t>
            </a:r>
          </a:p>
        </p:txBody>
      </p:sp>
      <p:grpSp>
        <p:nvGrpSpPr>
          <p:cNvPr name="Group 30" id="30"/>
          <p:cNvGrpSpPr/>
          <p:nvPr/>
        </p:nvGrpSpPr>
        <p:grpSpPr>
          <a:xfrm rot="0">
            <a:off x="271385" y="3937211"/>
            <a:ext cx="9065273" cy="3586486"/>
            <a:chOff x="0" y="0"/>
            <a:chExt cx="812800" cy="321567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812800" cy="321567"/>
            </a:xfrm>
            <a:custGeom>
              <a:avLst/>
              <a:gdLst/>
              <a:ahLst/>
              <a:cxnLst/>
              <a:rect r="r" b="b" t="t" l="l"/>
              <a:pathLst>
                <a:path h="321567" w="812800">
                  <a:moveTo>
                    <a:pt x="609600" y="0"/>
                  </a:moveTo>
                  <a:cubicBezTo>
                    <a:pt x="721824" y="0"/>
                    <a:pt x="812800" y="71985"/>
                    <a:pt x="812800" y="160784"/>
                  </a:cubicBezTo>
                  <a:cubicBezTo>
                    <a:pt x="812800" y="249582"/>
                    <a:pt x="721824" y="321567"/>
                    <a:pt x="609600" y="321567"/>
                  </a:cubicBezTo>
                  <a:lnTo>
                    <a:pt x="203200" y="321567"/>
                  </a:lnTo>
                  <a:cubicBezTo>
                    <a:pt x="90976" y="321567"/>
                    <a:pt x="0" y="249582"/>
                    <a:pt x="0" y="160784"/>
                  </a:cubicBezTo>
                  <a:cubicBezTo>
                    <a:pt x="0" y="7198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818586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0" y="-38100"/>
              <a:ext cx="812800" cy="3596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33" id="33"/>
          <p:cNvSpPr txBox="true"/>
          <p:nvPr/>
        </p:nvSpPr>
        <p:spPr>
          <a:xfrm rot="0">
            <a:off x="-140114" y="4635079"/>
            <a:ext cx="9888270" cy="2124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Kavivanar"/>
                <a:ea typeface="Kavivanar"/>
                <a:cs typeface="Kavivanar"/>
                <a:sym typeface="Kavivanar"/>
              </a:rPr>
              <a:t>Появится новое пространство 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Kavivanar"/>
                <a:ea typeface="Kavivanar"/>
                <a:cs typeface="Kavivanar"/>
                <a:sym typeface="Kavivanar"/>
              </a:rPr>
              <a:t>для жителей села и близлежащих поселений, 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Kavivanar"/>
                <a:ea typeface="Kavivanar"/>
                <a:cs typeface="Kavivanar"/>
                <a:sym typeface="Kavivanar"/>
              </a:rPr>
              <a:t>где они смогут с пользой 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Kavivanar"/>
                <a:ea typeface="Kavivanar"/>
                <a:cs typeface="Kavivanar"/>
                <a:sym typeface="Kavivanar"/>
              </a:rPr>
              <a:t>для здоровья проводить время.</a:t>
            </a:r>
          </a:p>
        </p:txBody>
      </p:sp>
      <p:grpSp>
        <p:nvGrpSpPr>
          <p:cNvPr name="Group 34" id="34"/>
          <p:cNvGrpSpPr/>
          <p:nvPr/>
        </p:nvGrpSpPr>
        <p:grpSpPr>
          <a:xfrm rot="0">
            <a:off x="99405" y="7137919"/>
            <a:ext cx="9065273" cy="3586486"/>
            <a:chOff x="0" y="0"/>
            <a:chExt cx="812800" cy="321567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812800" cy="321567"/>
            </a:xfrm>
            <a:custGeom>
              <a:avLst/>
              <a:gdLst/>
              <a:ahLst/>
              <a:cxnLst/>
              <a:rect r="r" b="b" t="t" l="l"/>
              <a:pathLst>
                <a:path h="321567" w="812800">
                  <a:moveTo>
                    <a:pt x="609600" y="0"/>
                  </a:moveTo>
                  <a:cubicBezTo>
                    <a:pt x="721824" y="0"/>
                    <a:pt x="812800" y="71985"/>
                    <a:pt x="812800" y="160784"/>
                  </a:cubicBezTo>
                  <a:cubicBezTo>
                    <a:pt x="812800" y="249582"/>
                    <a:pt x="721824" y="321567"/>
                    <a:pt x="609600" y="321567"/>
                  </a:cubicBezTo>
                  <a:lnTo>
                    <a:pt x="203200" y="321567"/>
                  </a:lnTo>
                  <a:cubicBezTo>
                    <a:pt x="90976" y="321567"/>
                    <a:pt x="0" y="249582"/>
                    <a:pt x="0" y="160784"/>
                  </a:cubicBezTo>
                  <a:cubicBezTo>
                    <a:pt x="0" y="7198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818586"/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0" y="-38100"/>
              <a:ext cx="812800" cy="3596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37" id="37"/>
          <p:cNvSpPr txBox="true"/>
          <p:nvPr/>
        </p:nvSpPr>
        <p:spPr>
          <a:xfrm rot="0">
            <a:off x="-193979" y="7828497"/>
            <a:ext cx="9888270" cy="2124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Kavivanar"/>
                <a:ea typeface="Kavivanar"/>
                <a:cs typeface="Kavivanar"/>
                <a:sym typeface="Kavivanar"/>
              </a:rPr>
              <a:t>Популяризация счастливого материнства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Kavivanar"/>
                <a:ea typeface="Kavivanar"/>
                <a:cs typeface="Kavivanar"/>
                <a:sym typeface="Kavivanar"/>
              </a:rPr>
              <a:t> и здорового образа жизни 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Kavivanar"/>
                <a:ea typeface="Kavivanar"/>
                <a:cs typeface="Kavivanar"/>
                <a:sym typeface="Kavivanar"/>
              </a:rPr>
              <a:t>через освещение в СМИ 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Kavivanar"/>
                <a:ea typeface="Kavivanar"/>
                <a:cs typeface="Kavivanar"/>
                <a:sym typeface="Kavivanar"/>
              </a:rPr>
              <a:t>и социальных сетях</a:t>
            </a:r>
          </a:p>
        </p:txBody>
      </p:sp>
      <p:grpSp>
        <p:nvGrpSpPr>
          <p:cNvPr name="Group 38" id="38"/>
          <p:cNvGrpSpPr/>
          <p:nvPr/>
        </p:nvGrpSpPr>
        <p:grpSpPr>
          <a:xfrm rot="0">
            <a:off x="9383944" y="3864728"/>
            <a:ext cx="9065273" cy="3586486"/>
            <a:chOff x="0" y="0"/>
            <a:chExt cx="812800" cy="321567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812800" cy="321567"/>
            </a:xfrm>
            <a:custGeom>
              <a:avLst/>
              <a:gdLst/>
              <a:ahLst/>
              <a:cxnLst/>
              <a:rect r="r" b="b" t="t" l="l"/>
              <a:pathLst>
                <a:path h="321567" w="812800">
                  <a:moveTo>
                    <a:pt x="609600" y="0"/>
                  </a:moveTo>
                  <a:cubicBezTo>
                    <a:pt x="721824" y="0"/>
                    <a:pt x="812800" y="71985"/>
                    <a:pt x="812800" y="160784"/>
                  </a:cubicBezTo>
                  <a:cubicBezTo>
                    <a:pt x="812800" y="249582"/>
                    <a:pt x="721824" y="321567"/>
                    <a:pt x="609600" y="321567"/>
                  </a:cubicBezTo>
                  <a:lnTo>
                    <a:pt x="203200" y="321567"/>
                  </a:lnTo>
                  <a:cubicBezTo>
                    <a:pt x="90976" y="321567"/>
                    <a:pt x="0" y="249582"/>
                    <a:pt x="0" y="160784"/>
                  </a:cubicBezTo>
                  <a:cubicBezTo>
                    <a:pt x="0" y="7198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818586"/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0" y="-38100"/>
              <a:ext cx="812800" cy="3596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41" id="41"/>
          <p:cNvSpPr txBox="true"/>
          <p:nvPr/>
        </p:nvSpPr>
        <p:spPr>
          <a:xfrm rot="0">
            <a:off x="8956070" y="4368379"/>
            <a:ext cx="9888270" cy="2657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Kavivanar"/>
                <a:ea typeface="Kavivanar"/>
                <a:cs typeface="Kavivanar"/>
                <a:sym typeface="Kavivanar"/>
              </a:rPr>
              <a:t>Масштабирование проекта “Zumba-mama” 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Kavivanar"/>
                <a:ea typeface="Kavivanar"/>
                <a:cs typeface="Kavivanar"/>
                <a:sym typeface="Kavivanar"/>
              </a:rPr>
              <a:t>в поселках, селах,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Kavivanar"/>
                <a:ea typeface="Kavivanar"/>
                <a:cs typeface="Kavivanar"/>
                <a:sym typeface="Kavivanar"/>
              </a:rPr>
              <a:t> которые сталкиваются с проблемой 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Kavivanar"/>
                <a:ea typeface="Kavivanar"/>
                <a:cs typeface="Kavivanar"/>
                <a:sym typeface="Kavivanar"/>
              </a:rPr>
              <a:t>отсутствия пространств 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Kavivanar"/>
                <a:ea typeface="Kavivanar"/>
                <a:cs typeface="Kavivanar"/>
                <a:sym typeface="Kavivanar"/>
              </a:rPr>
              <a:t>для занятий фитнесом </a:t>
            </a:r>
          </a:p>
        </p:txBody>
      </p:sp>
      <p:grpSp>
        <p:nvGrpSpPr>
          <p:cNvPr name="Group 42" id="42"/>
          <p:cNvGrpSpPr/>
          <p:nvPr/>
        </p:nvGrpSpPr>
        <p:grpSpPr>
          <a:xfrm rot="0">
            <a:off x="9336658" y="7130629"/>
            <a:ext cx="9065273" cy="3586486"/>
            <a:chOff x="0" y="0"/>
            <a:chExt cx="812800" cy="321567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812800" cy="321567"/>
            </a:xfrm>
            <a:custGeom>
              <a:avLst/>
              <a:gdLst/>
              <a:ahLst/>
              <a:cxnLst/>
              <a:rect r="r" b="b" t="t" l="l"/>
              <a:pathLst>
                <a:path h="321567" w="812800">
                  <a:moveTo>
                    <a:pt x="609600" y="0"/>
                  </a:moveTo>
                  <a:cubicBezTo>
                    <a:pt x="721824" y="0"/>
                    <a:pt x="812800" y="71985"/>
                    <a:pt x="812800" y="160784"/>
                  </a:cubicBezTo>
                  <a:cubicBezTo>
                    <a:pt x="812800" y="249582"/>
                    <a:pt x="721824" y="321567"/>
                    <a:pt x="609600" y="321567"/>
                  </a:cubicBezTo>
                  <a:lnTo>
                    <a:pt x="203200" y="321567"/>
                  </a:lnTo>
                  <a:cubicBezTo>
                    <a:pt x="90976" y="321567"/>
                    <a:pt x="0" y="249582"/>
                    <a:pt x="0" y="160784"/>
                  </a:cubicBezTo>
                  <a:cubicBezTo>
                    <a:pt x="0" y="7198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818586"/>
            </a:solidFill>
          </p:spPr>
        </p:sp>
        <p:sp>
          <p:nvSpPr>
            <p:cNvPr name="TextBox 44" id="44"/>
            <p:cNvSpPr txBox="true"/>
            <p:nvPr/>
          </p:nvSpPr>
          <p:spPr>
            <a:xfrm>
              <a:off x="0" y="-38100"/>
              <a:ext cx="812800" cy="3596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45" id="45"/>
          <p:cNvSpPr txBox="true"/>
          <p:nvPr/>
        </p:nvSpPr>
        <p:spPr>
          <a:xfrm rot="0">
            <a:off x="9144000" y="7888193"/>
            <a:ext cx="9888270" cy="1590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Kavivanar"/>
                <a:ea typeface="Kavivanar"/>
                <a:cs typeface="Kavivanar"/>
                <a:sym typeface="Kavivanar"/>
              </a:rPr>
              <a:t>Создание онлайн-платформы 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Kavivanar"/>
                <a:ea typeface="Kavivanar"/>
                <a:cs typeface="Kavivanar"/>
                <a:sym typeface="Kavivanar"/>
              </a:rPr>
              <a:t>для занятий танцевальным фитнесом 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Kavivanar"/>
                <a:ea typeface="Kavivanar"/>
                <a:cs typeface="Kavivanar"/>
                <a:sym typeface="Kavivanar"/>
              </a:rPr>
              <a:t>в домашних условиях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DAGkInauIZc</dc:identifier>
  <dcterms:modified xsi:type="dcterms:W3CDTF">2011-08-01T06:04:30Z</dcterms:modified>
  <cp:revision>1</cp:revision>
  <dc:title>Всероссийский конкурсный отбор проектов «Женщины за здоровое общество»</dc:title>
</cp:coreProperties>
</file>