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8F0A-F1A5-4548-B40D-01E1DE18B429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51FE-B468-4D8B-A6A6-A81AEDE09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350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8F0A-F1A5-4548-B40D-01E1DE18B429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51FE-B468-4D8B-A6A6-A81AEDE09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85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8F0A-F1A5-4548-B40D-01E1DE18B429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51FE-B468-4D8B-A6A6-A81AEDE09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0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8F0A-F1A5-4548-B40D-01E1DE18B429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51FE-B468-4D8B-A6A6-A81AEDE09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644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8F0A-F1A5-4548-B40D-01E1DE18B429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51FE-B468-4D8B-A6A6-A81AEDE09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65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8F0A-F1A5-4548-B40D-01E1DE18B429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51FE-B468-4D8B-A6A6-A81AEDE09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41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8F0A-F1A5-4548-B40D-01E1DE18B429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51FE-B468-4D8B-A6A6-A81AEDE09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617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8F0A-F1A5-4548-B40D-01E1DE18B429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51FE-B468-4D8B-A6A6-A81AEDE09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03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8F0A-F1A5-4548-B40D-01E1DE18B429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51FE-B468-4D8B-A6A6-A81AEDE09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483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8F0A-F1A5-4548-B40D-01E1DE18B429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51FE-B468-4D8B-A6A6-A81AEDE09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56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8F0A-F1A5-4548-B40D-01E1DE18B429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51FE-B468-4D8B-A6A6-A81AEDE09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1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48F0A-F1A5-4548-B40D-01E1DE18B429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A51FE-B468-4D8B-A6A6-A81AEDE09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88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2" y="553916"/>
            <a:ext cx="5750420" cy="58996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15100" y="2690336"/>
            <a:ext cx="2628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Проект в поддержку людей с онкологическим заболеванием – фототерапия.</a:t>
            </a:r>
            <a:br>
              <a:rPr lang="ru-RU" dirty="0" smtClean="0"/>
            </a:br>
            <a:r>
              <a:rPr lang="ru-RU" dirty="0" smtClean="0"/>
              <a:t>В Казани стартовал 12 сентября 2021 года.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218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Идейным вдохновителем для продвижения социально значимого проекта в Татарстане стала </a:t>
            </a:r>
            <a:r>
              <a:rPr lang="ru-RU" dirty="0" err="1" smtClean="0"/>
              <a:t>Алия</a:t>
            </a:r>
            <a:r>
              <a:rPr lang="ru-RU" dirty="0" smtClean="0"/>
              <a:t> </a:t>
            </a:r>
            <a:r>
              <a:rPr lang="ru-RU" dirty="0" err="1" smtClean="0"/>
              <a:t>Асхадуллина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953" y="2536795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593653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За полтора года было проведено 5 фотосессий</a:t>
            </a:r>
            <a:endParaRPr lang="ru-RU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608" y="1366837"/>
            <a:ext cx="587778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Было отснято порядка тридцати женщин.</a:t>
            </a:r>
          </a:p>
          <a:p>
            <a:r>
              <a:rPr lang="ru-RU" dirty="0" smtClean="0"/>
              <a:t>27 апреля 2022 года была организована выставка на территории Национальной библиотеки.</a:t>
            </a:r>
          </a:p>
          <a:p>
            <a:r>
              <a:rPr lang="ru-RU" dirty="0" smtClean="0"/>
              <a:t>Так же был проведен круглый стол на котором было обсуждение важный вопросов в направлении социальной и психологической помощи и поддержки людей столкнувшихся с онкологическим диагнозом.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040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Выставка фотопроекта.</a:t>
            </a:r>
            <a:endParaRPr lang="ru-RU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5284176" y="987425"/>
            <a:ext cx="6071211" cy="48736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Выставка проходила так же в Культурных центрах Кировского и Московского районах </a:t>
            </a:r>
            <a:r>
              <a:rPr lang="ru-RU" dirty="0" err="1" smtClean="0"/>
              <a:t>г.Казань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958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Онкологические больные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Наша цель: начать говорить о данной проблеме.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2" r="15936"/>
          <a:stretch/>
        </p:blipFill>
        <p:spPr>
          <a:xfrm>
            <a:off x="1094766" y="2505075"/>
            <a:ext cx="4127866" cy="347296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Задачи: помочь как можно большему количеству людей </a:t>
            </a:r>
            <a:r>
              <a:rPr lang="ru-RU" dirty="0" err="1" smtClean="0"/>
              <a:t>столкунвшихся</a:t>
            </a:r>
            <a:r>
              <a:rPr lang="ru-RU" dirty="0" smtClean="0"/>
              <a:t> с диагнозом.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35607" y="2819942"/>
            <a:ext cx="3684588" cy="3054858"/>
          </a:xfrm>
        </p:spPr>
      </p:pic>
    </p:spTree>
    <p:extLst>
      <p:ext uri="{BB962C8B-B14F-4D97-AF65-F5344CB8AC3E}">
        <p14:creationId xmlns:p14="http://schemas.microsoft.com/office/powerpoint/2010/main" val="19398539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113</Words>
  <Application>Microsoft Office PowerPoint</Application>
  <PresentationFormat>Широкоэкранный</PresentationFormat>
  <Paragraphs>17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  </vt:lpstr>
      <vt:lpstr>Идейным вдохновителем для продвижения социально значимого проекта в Татарстане стала Алия Асхадуллина.</vt:lpstr>
      <vt:lpstr>За полтора года было проведено 5 фотосессий</vt:lpstr>
      <vt:lpstr>Выставка фотопроекта.</vt:lpstr>
      <vt:lpstr>Онкологические больные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 поддержку людей с онкологическим заболеванием. В Казани стартовал 12 сенттября 2021 года    </dc:title>
  <dc:creator>KAMIL</dc:creator>
  <cp:lastModifiedBy>KAMIL</cp:lastModifiedBy>
  <cp:revision>5</cp:revision>
  <dcterms:created xsi:type="dcterms:W3CDTF">2023-02-18T12:16:16Z</dcterms:created>
  <dcterms:modified xsi:type="dcterms:W3CDTF">2023-05-29T11:54:56Z</dcterms:modified>
</cp:coreProperties>
</file>