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type="screen16x9" cy="6858000" cx="12192000"/>
  <p:notesSz cx="6858000" cy="9144000"/>
  <p:defaultTextStyle>
    <a:defPPr>
      <a:defRPr lang="en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A72E87"/>
    <a:srgbClr val="A23694"/>
    <a:srgbClr val="863458"/>
    <a:srgbClr val="651C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611"/>
    <p:restoredTop sz="96405"/>
  </p:normalViewPr>
  <p:slideViewPr>
    <p:cSldViewPr showGuides="1" snapToGrid="0" snapToObjects="1">
      <p:cViewPr varScale="1">
        <p:scale>
          <a:sx n="121" d="100"/>
          <a:sy n="121" d="100"/>
        </p:scale>
        <p:origin x="648" y="17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2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2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3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3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4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74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71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RU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RU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26.03.2025</a:t>
            </a:fld>
            <a:endParaRPr lang="en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t.me/mybiz64/3944?single" TargetMode="External"/><Relationship Id="rId3" Type="http://schemas.openxmlformats.org/officeDocument/2006/relationships/hyperlink" Target="https://t.me/ta_day/253?single" TargetMode="External"/><Relationship Id="rId4" Type="http://schemas.openxmlformats.org/officeDocument/2006/relationships/hyperlink" Target="https://t.me/sarvabeauty" TargetMode="External"/><Relationship Id="rId5" Type="http://schemas.openxmlformats.org/officeDocument/2006/relationships/hyperlink" Target="https://vk.com/sarva_kanticosmetic" TargetMode="External"/><Relationship Id="rId6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ounded Rectangle 3"/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pic>
        <p:nvPicPr>
          <p:cNvPr id="209715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962933" y="113255"/>
            <a:ext cx="1661510" cy="864208"/>
          </a:xfrm>
          <a:prstGeom prst="rect"/>
        </p:spPr>
      </p:pic>
      <p:sp>
        <p:nvSpPr>
          <p:cNvPr id="1048587" name="TextBox 7"/>
          <p:cNvSpPr txBox="1"/>
          <p:nvPr/>
        </p:nvSpPr>
        <p:spPr>
          <a:xfrm>
            <a:off x="767255" y="1848585"/>
            <a:ext cx="6659930" cy="802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ru-RU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dirty="0" sz="2400" lang="en-US">
                <a:solidFill>
                  <a:schemeClr val="bg1"/>
                </a:solidFill>
              </a:rPr>
            </a:br>
            <a:r>
              <a:rPr dirty="0" sz="2400" lang="ru-RU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1048588" name="TextBox 8"/>
          <p:cNvSpPr txBox="1"/>
          <p:nvPr/>
        </p:nvSpPr>
        <p:spPr>
          <a:xfrm>
            <a:off x="767255" y="2921934"/>
            <a:ext cx="8588047" cy="1539241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ts val="5700"/>
              </a:lnSpc>
            </a:pP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Л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а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б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р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а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т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р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и</a:t>
            </a:r>
            <a:r>
              <a:rPr dirty="0" sz="5400" lang="mul">
                <a:solidFill>
                  <a:schemeClr val="bg1"/>
                </a:solidFill>
                <a:latin typeface="Playfair Display" pitchFamily="2" charset="-52"/>
              </a:rPr>
              <a:t>я</a:t>
            </a:r>
            <a:r>
              <a:rPr altLang="mul" dirty="0" sz="5400" lang="en-US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к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р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а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с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т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ы</a:t>
            </a:r>
            <a:r>
              <a:rPr altLang="mul" dirty="0" sz="5400" lang="en-US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и</a:t>
            </a:r>
            <a:r>
              <a:rPr altLang="mul" dirty="0" sz="5400" lang="en-US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з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д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р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в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ь</a:t>
            </a:r>
            <a:r>
              <a:rPr altLang="mul" dirty="0" sz="5400" lang="mul">
                <a:solidFill>
                  <a:schemeClr val="bg1"/>
                </a:solidFill>
                <a:latin typeface="Playfair Display" pitchFamily="2" charset="-52"/>
              </a:rPr>
              <a:t>я</a:t>
            </a:r>
            <a:r>
              <a:rPr altLang="mul" dirty="0" sz="5400" lang="en-US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altLang="mul" dirty="0" sz="5400" lang="en-US">
                <a:solidFill>
                  <a:schemeClr val="bg1"/>
                </a:solidFill>
                <a:latin typeface="Playfair Display" pitchFamily="2" charset="-52"/>
              </a:rPr>
              <a:t>SARVA</a:t>
            </a:r>
            <a:endParaRPr altLang="en-US" lang="zh-CN"/>
          </a:p>
        </p:txBody>
      </p:sp>
      <p:sp>
        <p:nvSpPr>
          <p:cNvPr id="1048589" name="TextBox 9"/>
          <p:cNvSpPr txBox="1"/>
          <p:nvPr/>
        </p:nvSpPr>
        <p:spPr>
          <a:xfrm>
            <a:off x="767255" y="5850207"/>
            <a:ext cx="10565874" cy="3962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ru-RU">
                <a:solidFill>
                  <a:schemeClr val="bg1"/>
                </a:solidFill>
              </a:rPr>
              <a:t>Руководитель команды: </a:t>
            </a:r>
            <a:r>
              <a:rPr dirty="0" sz="2000" lang="mul">
                <a:solidFill>
                  <a:schemeClr val="bg1"/>
                </a:solidFill>
              </a:rPr>
              <a:t>П</a:t>
            </a:r>
            <a:r>
              <a:rPr dirty="0" sz="2000" lang="mul">
                <a:solidFill>
                  <a:schemeClr val="bg1"/>
                </a:solidFill>
              </a:rPr>
              <a:t>л</a:t>
            </a:r>
            <a:r>
              <a:rPr dirty="0" sz="2000" lang="mul">
                <a:solidFill>
                  <a:schemeClr val="bg1"/>
                </a:solidFill>
              </a:rPr>
              <a:t>а</a:t>
            </a:r>
            <a:r>
              <a:rPr dirty="0" sz="2000" lang="mul">
                <a:solidFill>
                  <a:schemeClr val="bg1"/>
                </a:solidFill>
              </a:rPr>
              <a:t>т</a:t>
            </a:r>
            <a:r>
              <a:rPr dirty="0" sz="2000" lang="mul">
                <a:solidFill>
                  <a:schemeClr val="bg1"/>
                </a:solidFill>
              </a:rPr>
              <a:t>о</a:t>
            </a:r>
            <a:r>
              <a:rPr dirty="0" sz="2000" lang="mul">
                <a:solidFill>
                  <a:schemeClr val="bg1"/>
                </a:solidFill>
              </a:rPr>
              <a:t>н</a:t>
            </a:r>
            <a:r>
              <a:rPr dirty="0" sz="2000" lang="mul">
                <a:solidFill>
                  <a:schemeClr val="bg1"/>
                </a:solidFill>
              </a:rPr>
              <a:t>о</a:t>
            </a:r>
            <a:r>
              <a:rPr dirty="0" sz="2000" lang="mul">
                <a:solidFill>
                  <a:schemeClr val="bg1"/>
                </a:solidFill>
              </a:rPr>
              <a:t>в</a:t>
            </a:r>
            <a:r>
              <a:rPr dirty="0" sz="2000" lang="mul">
                <a:solidFill>
                  <a:schemeClr val="bg1"/>
                </a:solidFill>
              </a:rPr>
              <a:t>а</a:t>
            </a:r>
            <a:r>
              <a:rPr altLang="mul" dirty="0" sz="2000" lang="en-US">
                <a:solidFill>
                  <a:schemeClr val="bg1"/>
                </a:solidFill>
              </a:rPr>
              <a:t> </a:t>
            </a:r>
            <a:r>
              <a:rPr altLang="mul" dirty="0" sz="2000" lang="mul">
                <a:solidFill>
                  <a:schemeClr val="bg1"/>
                </a:solidFill>
              </a:rPr>
              <a:t>Ирина </a:t>
            </a:r>
            <a:r>
              <a:rPr altLang="mul" dirty="0" sz="2000" lang="mul">
                <a:solidFill>
                  <a:schemeClr val="bg1"/>
                </a:solidFill>
              </a:rPr>
              <a:t>Юрьевна </a:t>
            </a:r>
            <a:r>
              <a:rPr altLang="mul" dirty="0" sz="2000" lang="en-US">
                <a:solidFill>
                  <a:schemeClr val="bg1"/>
                </a:solidFill>
              </a:rPr>
              <a:t>,</a:t>
            </a:r>
            <a:r>
              <a:rPr altLang="mul" dirty="0" sz="2000" lang="en-US">
                <a:solidFill>
                  <a:schemeClr val="bg1"/>
                </a:solidFill>
              </a:rPr>
              <a:t> </a:t>
            </a:r>
            <a:r>
              <a:rPr altLang="mul" dirty="0" sz="2000" lang="mul">
                <a:solidFill>
                  <a:schemeClr val="bg1"/>
                </a:solidFill>
              </a:rPr>
              <a:t>С</a:t>
            </a:r>
            <a:r>
              <a:rPr altLang="mul" dirty="0" sz="2000" lang="mul">
                <a:solidFill>
                  <a:schemeClr val="bg1"/>
                </a:solidFill>
              </a:rPr>
              <a:t>а</a:t>
            </a:r>
            <a:r>
              <a:rPr altLang="mul" dirty="0" sz="2000" lang="mul">
                <a:solidFill>
                  <a:schemeClr val="bg1"/>
                </a:solidFill>
              </a:rPr>
              <a:t>р</a:t>
            </a:r>
            <a:r>
              <a:rPr altLang="mul" dirty="0" sz="2000" lang="mul">
                <a:solidFill>
                  <a:schemeClr val="bg1"/>
                </a:solidFill>
              </a:rPr>
              <a:t>а</a:t>
            </a:r>
            <a:r>
              <a:rPr altLang="mul" dirty="0" sz="2000" lang="mul">
                <a:solidFill>
                  <a:schemeClr val="bg1"/>
                </a:solidFill>
              </a:rPr>
              <a:t>т</a:t>
            </a:r>
            <a:r>
              <a:rPr altLang="mul" dirty="0" sz="2000" lang="mul">
                <a:solidFill>
                  <a:schemeClr val="bg1"/>
                </a:solidFill>
              </a:rPr>
              <a:t>о</a:t>
            </a:r>
            <a:r>
              <a:rPr altLang="mul" dirty="0" sz="2000" lang="mul">
                <a:solidFill>
                  <a:schemeClr val="bg1"/>
                </a:solidFill>
              </a:rPr>
              <a:t>в</a:t>
            </a:r>
            <a:r>
              <a:rPr altLang="mul" dirty="0" sz="2000" lang="mul">
                <a:solidFill>
                  <a:schemeClr val="bg1"/>
                </a:solidFill>
              </a:rPr>
              <a:t>с</a:t>
            </a:r>
            <a:r>
              <a:rPr altLang="mul" dirty="0" sz="2000" lang="mul">
                <a:solidFill>
                  <a:schemeClr val="bg1"/>
                </a:solidFill>
              </a:rPr>
              <a:t>к</a:t>
            </a:r>
            <a:r>
              <a:rPr altLang="mul" dirty="0" sz="2000" lang="mul">
                <a:solidFill>
                  <a:schemeClr val="bg1"/>
                </a:solidFill>
              </a:rPr>
              <a:t>а</a:t>
            </a:r>
            <a:r>
              <a:rPr altLang="mul" dirty="0" sz="2000" lang="mul">
                <a:solidFill>
                  <a:schemeClr val="bg1"/>
                </a:solidFill>
              </a:rPr>
              <a:t>я</a:t>
            </a:r>
            <a:r>
              <a:rPr altLang="mul" dirty="0" sz="2000" lang="en-US">
                <a:solidFill>
                  <a:schemeClr val="bg1"/>
                </a:solidFill>
              </a:rPr>
              <a:t> </a:t>
            </a:r>
            <a:r>
              <a:rPr altLang="mul" dirty="0" sz="2000" lang="mul">
                <a:solidFill>
                  <a:schemeClr val="bg1"/>
                </a:solidFill>
              </a:rPr>
              <a:t>о</a:t>
            </a:r>
            <a:r>
              <a:rPr altLang="mul" dirty="0" sz="2000" lang="mul">
                <a:solidFill>
                  <a:schemeClr val="bg1"/>
                </a:solidFill>
              </a:rPr>
              <a:t>б</a:t>
            </a:r>
            <a:r>
              <a:rPr altLang="mul" dirty="0" sz="2000" lang="mul">
                <a:solidFill>
                  <a:schemeClr val="bg1"/>
                </a:solidFill>
              </a:rPr>
              <a:t>л</a:t>
            </a:r>
            <a:r>
              <a:rPr altLang="mul" dirty="0" sz="2000" lang="mul">
                <a:solidFill>
                  <a:schemeClr val="bg1"/>
                </a:solidFill>
              </a:rPr>
              <a:t>а</a:t>
            </a:r>
            <a:r>
              <a:rPr altLang="mul" dirty="0" sz="2000" lang="mul">
                <a:solidFill>
                  <a:schemeClr val="bg1"/>
                </a:solidFill>
              </a:rPr>
              <a:t>с</a:t>
            </a:r>
            <a:r>
              <a:rPr altLang="mul" dirty="0" sz="2000" lang="mul">
                <a:solidFill>
                  <a:schemeClr val="bg1"/>
                </a:solidFill>
              </a:rPr>
              <a:t>т</a:t>
            </a:r>
            <a:r>
              <a:rPr altLang="mul" dirty="0" sz="2000" lang="mul">
                <a:solidFill>
                  <a:schemeClr val="bg1"/>
                </a:solidFill>
              </a:rPr>
              <a:t>ь</a:t>
            </a:r>
            <a:r>
              <a:rPr altLang="mul" dirty="0" sz="2000" lang="en-US">
                <a:solidFill>
                  <a:schemeClr val="bg1"/>
                </a:solidFill>
              </a:rPr>
              <a:t>,</a:t>
            </a:r>
            <a:r>
              <a:rPr altLang="mul" dirty="0" sz="2000" lang="en-US">
                <a:solidFill>
                  <a:schemeClr val="bg1"/>
                </a:solidFill>
              </a:rPr>
              <a:t> </a:t>
            </a:r>
            <a:r>
              <a:rPr altLang="mul" dirty="0" sz="2000" lang="mul">
                <a:solidFill>
                  <a:schemeClr val="bg1"/>
                </a:solidFill>
              </a:rPr>
              <a:t>г</a:t>
            </a:r>
            <a:r>
              <a:rPr altLang="mul" dirty="0" sz="2000" lang="en-US">
                <a:solidFill>
                  <a:schemeClr val="bg1"/>
                </a:solidFill>
              </a:rPr>
              <a:t>.</a:t>
            </a:r>
            <a:r>
              <a:rPr altLang="mul" dirty="0" sz="2000" lang="en-US">
                <a:solidFill>
                  <a:schemeClr val="bg1"/>
                </a:solidFill>
              </a:rPr>
              <a:t> </a:t>
            </a:r>
            <a:r>
              <a:rPr altLang="mul" dirty="0" sz="2000" lang="mul">
                <a:solidFill>
                  <a:schemeClr val="bg1"/>
                </a:solidFill>
              </a:rPr>
              <a:t>С</a:t>
            </a:r>
            <a:r>
              <a:rPr altLang="mul" dirty="0" sz="2000" lang="mul">
                <a:solidFill>
                  <a:schemeClr val="bg1"/>
                </a:solidFill>
              </a:rPr>
              <a:t>а</a:t>
            </a:r>
            <a:r>
              <a:rPr altLang="mul" dirty="0" sz="2000" lang="mul">
                <a:solidFill>
                  <a:schemeClr val="bg1"/>
                </a:solidFill>
              </a:rPr>
              <a:t>р</a:t>
            </a:r>
            <a:r>
              <a:rPr altLang="mul" dirty="0" sz="2000" lang="mul">
                <a:solidFill>
                  <a:schemeClr val="bg1"/>
                </a:solidFill>
              </a:rPr>
              <a:t>атов </a:t>
            </a:r>
            <a:endParaRPr altLang="en-US" lang="zh-CN"/>
          </a:p>
        </p:txBody>
      </p:sp>
      <p:sp>
        <p:nvSpPr>
          <p:cNvPr id="1048590" name="TextBox 10"/>
          <p:cNvSpPr txBox="1"/>
          <p:nvPr/>
        </p:nvSpPr>
        <p:spPr>
          <a:xfrm>
            <a:off x="767255" y="4523602"/>
            <a:ext cx="4708635" cy="1056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З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д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р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в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ь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е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с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ь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е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р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е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г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а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ю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щ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и</a:t>
            </a:r>
            <a:r>
              <a:rPr dirty="0" sz="3200" lang="mul">
                <a:solidFill>
                  <a:schemeClr val="bg1"/>
                </a:solidFill>
                <a:latin typeface="Playfair Display" pitchFamily="2" charset="-52"/>
              </a:rPr>
              <a:t>е</a:t>
            </a:r>
            <a:r>
              <a:rPr altLang="mul" dirty="0" sz="3200" lang="en-US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т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е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х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н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л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о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г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и</a:t>
            </a:r>
            <a:r>
              <a:rPr altLang="mul" dirty="0" sz="3200" lang="mul">
                <a:solidFill>
                  <a:schemeClr val="bg1"/>
                </a:solidFill>
                <a:latin typeface="Playfair Display" pitchFamily="2" charset="-52"/>
              </a:rPr>
              <a:t>и</a:t>
            </a:r>
            <a:endParaRPr altLang="en-US"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6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66" name="TextBox 5"/>
          <p:cNvSpPr txBox="1"/>
          <p:nvPr/>
        </p:nvSpPr>
        <p:spPr>
          <a:xfrm>
            <a:off x="599091" y="333972"/>
            <a:ext cx="5269528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1048667" name="TextBox 6"/>
          <p:cNvSpPr txBox="1"/>
          <p:nvPr/>
        </p:nvSpPr>
        <p:spPr>
          <a:xfrm>
            <a:off x="593834" y="794090"/>
            <a:ext cx="10731062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sz="1400"/>
              <a:t>Оффлайн-каналы</a:t>
            </a:r>
            <a:endParaRPr altLang="en-US" sz="1400" lang="zh-CN"/>
          </a:p>
          <a:p>
            <a:r>
              <a:rPr altLang="en-US" sz="1400" lang="zh-CN"/>
              <a:t>Выставки </a:t>
            </a:r>
            <a:r>
              <a:rPr altLang="en-US" sz="1400" lang="mul"/>
              <a:t>и</a:t>
            </a:r>
            <a:r>
              <a:rPr altLang="mul" sz="1400" lang="en-US"/>
              <a:t> </a:t>
            </a:r>
            <a:r>
              <a:rPr altLang="mul" sz="1400" lang="mul"/>
              <a:t>я</a:t>
            </a:r>
            <a:r>
              <a:rPr altLang="mul" sz="1400" lang="mul"/>
              <a:t>р</a:t>
            </a:r>
            <a:r>
              <a:rPr altLang="mul" sz="1400" lang="mul"/>
              <a:t>м</a:t>
            </a:r>
            <a:r>
              <a:rPr altLang="mul" sz="1400" lang="mul"/>
              <a:t>а</a:t>
            </a:r>
            <a:r>
              <a:rPr altLang="mul" sz="1400" lang="mul"/>
              <a:t>р</a:t>
            </a:r>
            <a:r>
              <a:rPr altLang="mul" sz="1400" lang="mul"/>
              <a:t>к</a:t>
            </a:r>
            <a:r>
              <a:rPr altLang="mul" sz="1400" lang="mul"/>
              <a:t>и</a:t>
            </a:r>
            <a:endParaRPr altLang="en-US" sz="1400" lang="zh-CN"/>
          </a:p>
          <a:p>
            <a:r>
              <a:rPr altLang="en-US" sz="1400" lang="zh-CN"/>
              <a:t>Партнерства с салонами красоты и СПА</a:t>
            </a:r>
            <a:r>
              <a:rPr altLang="mul" sz="1400" lang="en-US"/>
              <a:t> </a:t>
            </a:r>
            <a:r>
              <a:rPr altLang="mul" sz="1400" lang="mul"/>
              <a:t>с</a:t>
            </a:r>
            <a:r>
              <a:rPr altLang="mul" sz="1400" lang="mul"/>
              <a:t>а</a:t>
            </a:r>
            <a:r>
              <a:rPr altLang="mul" sz="1400" lang="mul"/>
              <a:t>л</a:t>
            </a:r>
            <a:r>
              <a:rPr altLang="mul" sz="1400" lang="mul"/>
              <a:t>о</a:t>
            </a:r>
            <a:r>
              <a:rPr altLang="mul" sz="1400" lang="mul"/>
              <a:t>н</a:t>
            </a:r>
            <a:r>
              <a:rPr altLang="mul" sz="1400" lang="mul"/>
              <a:t>а</a:t>
            </a:r>
            <a:r>
              <a:rPr altLang="mul" sz="1400" lang="mul"/>
              <a:t>х</a:t>
            </a:r>
            <a:endParaRPr altLang="en-US" sz="1400" lang="zh-CN"/>
          </a:p>
          <a:p>
            <a:r>
              <a:rPr altLang="en-US" sz="1400" lang="mul"/>
              <a:t>П</a:t>
            </a:r>
            <a:r>
              <a:rPr altLang="en-US" sz="1400" lang="mul"/>
              <a:t>р</a:t>
            </a:r>
            <a:r>
              <a:rPr altLang="en-US" sz="1400" lang="mul"/>
              <a:t>я</a:t>
            </a:r>
            <a:r>
              <a:rPr altLang="en-US" sz="1400" lang="mul"/>
              <a:t>м</a:t>
            </a:r>
            <a:r>
              <a:rPr altLang="en-US" sz="1400" lang="mul"/>
              <a:t>ы</a:t>
            </a:r>
            <a:r>
              <a:rPr altLang="en-US" sz="1400" lang="mul"/>
              <a:t>е</a:t>
            </a:r>
            <a:r>
              <a:rPr altLang="mul" sz="1400" lang="en-US"/>
              <a:t> </a:t>
            </a:r>
            <a:r>
              <a:rPr altLang="mul" sz="1400" lang="mul"/>
              <a:t>п</a:t>
            </a:r>
            <a:r>
              <a:rPr altLang="mul" sz="1400" lang="mul"/>
              <a:t>р</a:t>
            </a:r>
            <a:r>
              <a:rPr altLang="mul" sz="1400" lang="mul"/>
              <a:t>о</a:t>
            </a:r>
            <a:r>
              <a:rPr altLang="mul" sz="1400" lang="mul"/>
              <a:t>д</a:t>
            </a:r>
            <a:r>
              <a:rPr altLang="mul" sz="1400" lang="mul"/>
              <a:t>а</a:t>
            </a:r>
            <a:r>
              <a:rPr altLang="mul" sz="1400" lang="mul"/>
              <a:t>ж</a:t>
            </a:r>
            <a:r>
              <a:rPr altLang="mul" sz="1400" lang="mul"/>
              <a:t>и</a:t>
            </a:r>
            <a:endParaRPr altLang="en-US" sz="1400" lang="zh-CN"/>
          </a:p>
          <a:p>
            <a:r>
              <a:rPr altLang="mul" sz="1400" lang="en-US"/>
              <a:t>P</a:t>
            </a:r>
            <a:r>
              <a:rPr altLang="mul" sz="1400" lang="en-US"/>
              <a:t>R</a:t>
            </a:r>
            <a:r>
              <a:rPr altLang="mul" sz="1400" lang="en-US"/>
              <a:t> </a:t>
            </a:r>
            <a:r>
              <a:rPr altLang="mul" sz="1400" lang="mul"/>
              <a:t>и</a:t>
            </a:r>
            <a:r>
              <a:rPr altLang="mul" sz="1400" lang="en-US"/>
              <a:t> </a:t>
            </a:r>
            <a:r>
              <a:rPr altLang="mul" sz="1400" lang="mul"/>
              <a:t>С</a:t>
            </a:r>
            <a:r>
              <a:rPr altLang="mul" sz="1400" lang="mul"/>
              <a:t>М</a:t>
            </a:r>
            <a:r>
              <a:rPr altLang="mul" sz="1400" lang="mul"/>
              <a:t>И</a:t>
            </a:r>
            <a:r>
              <a:rPr altLang="mul" sz="1400" lang="en-US"/>
              <a:t> </a:t>
            </a:r>
            <a:endParaRPr altLang="en-US" sz="1400" lang="zh-CN"/>
          </a:p>
        </p:txBody>
      </p:sp>
      <p:sp>
        <p:nvSpPr>
          <p:cNvPr id="1048668" name="Прямоугольник: скругленные углы 19"/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tlCol="0"/>
          <a:p>
            <a:r>
              <a:t>Официальный сайт</a:t>
            </a:r>
            <a:endParaRPr altLang="en-US" lang="zh-CN"/>
          </a:p>
        </p:txBody>
      </p:sp>
      <p:sp>
        <p:nvSpPr>
          <p:cNvPr id="1048669" name="Прямоугольник: скругленные углы 20"/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t>Подробное описание продукции и процесса изготовления.</a:t>
            </a:r>
            <a:endParaRPr altLang="en-US" lang="zh-CN"/>
          </a:p>
          <a:p>
            <a:r>
              <a:rPr altLang="en-US" lang="zh-CN"/>
              <a:t>Интерактивный тест для подбора индивидуальной косметики.</a:t>
            </a:r>
            <a:endParaRPr altLang="en-US" lang="zh-CN"/>
          </a:p>
          <a:p>
            <a:r>
              <a:rPr altLang="en-US" lang="zh-CN"/>
              <a:t>Блог с полезными статьями о красоте и здоровье.</a:t>
            </a:r>
            <a:endParaRPr altLang="en-US" lang="zh-CN"/>
          </a:p>
          <a:p>
            <a:r>
              <a:rPr altLang="en-US" lang="zh-CN"/>
              <a:t>Онлайн-магазин с возможностью оформления заказа.</a:t>
            </a:r>
            <a:endParaRPr altLang="en-US" lang="zh-CN"/>
          </a:p>
        </p:txBody>
      </p:sp>
      <p:sp>
        <p:nvSpPr>
          <p:cNvPr id="1048670" name="Прямоугольник: скругленные углы 21"/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tlCol="0"/>
          <a:p>
            <a:r>
              <a:t>Социальные сети</a:t>
            </a:r>
            <a:endParaRPr altLang="en-US" lang="zh-CN"/>
          </a:p>
        </p:txBody>
      </p:sp>
      <p:sp>
        <p:nvSpPr>
          <p:cNvPr id="1048671" name="Прямоугольник: скругленные углы 22"/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lang="mul"/>
              <a:t>Т</a:t>
            </a:r>
            <a:r>
              <a:rPr lang="mul"/>
              <a:t>е</a:t>
            </a:r>
            <a:r>
              <a:rPr lang="mul"/>
              <a:t>л</a:t>
            </a:r>
            <a:r>
              <a:rPr lang="mul"/>
              <a:t>е</a:t>
            </a:r>
            <a:r>
              <a:rPr lang="mul"/>
              <a:t>г</a:t>
            </a:r>
            <a:r>
              <a:rPr lang="mul"/>
              <a:t>р</a:t>
            </a:r>
            <a:r>
              <a:rPr lang="mul"/>
              <a:t>а</a:t>
            </a:r>
            <a:r>
              <a:rPr lang="mul"/>
              <a:t>м</a:t>
            </a:r>
            <a:r>
              <a:rPr lang="mul"/>
              <a:t>м</a:t>
            </a:r>
            <a:r>
              <a:t>: публикация фото и видео контента, показывающего процесс производства, результаты использования косметики, отзывы клиентов.</a:t>
            </a:r>
            <a:endParaRPr altLang="en-US" lang="zh-CN"/>
          </a:p>
          <a:p>
            <a:r>
              <a:rPr altLang="mul" lang="en-US"/>
              <a:t>V</a:t>
            </a:r>
            <a:r>
              <a:rPr altLang="mul" lang="en-US"/>
              <a:t>K</a:t>
            </a:r>
            <a:r>
              <a:rPr altLang="en-US" lang="zh-CN"/>
              <a:t>ведение страницы с новостями компании, акциями и специальными предложениями.</a:t>
            </a:r>
            <a:endParaRPr altLang="en-US" lang="zh-CN"/>
          </a:p>
        </p:txBody>
      </p:sp>
      <p:sp>
        <p:nvSpPr>
          <p:cNvPr id="1048672" name="Прямоугольник: скругленные углы 25"/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tlCol="0"/>
          <a:p>
            <a:r>
              <a:t>Контекстная реклама</a:t>
            </a:r>
            <a:endParaRPr altLang="en-US" lang="zh-CN"/>
          </a:p>
        </p:txBody>
      </p:sp>
      <p:sp>
        <p:nvSpPr>
          <p:cNvPr id="1048673" name="Прямоугольник: скругленные углы 26"/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t>Реклама в поисковых системах (Google Ads, Яндекс.Директ) по ключевым запросам, связанным с натуральной и гипоаллергенной косметикой.</a:t>
            </a:r>
            <a:endParaRPr altLang="en-US"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74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75" name="TextBox 5"/>
          <p:cNvSpPr txBox="1"/>
          <p:nvPr/>
        </p:nvSpPr>
        <p:spPr>
          <a:xfrm>
            <a:off x="599090" y="588577"/>
            <a:ext cx="1628972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1048676" name="TextBox 6"/>
          <p:cNvSpPr txBox="1"/>
          <p:nvPr/>
        </p:nvSpPr>
        <p:spPr>
          <a:xfrm>
            <a:off x="599090" y="1270454"/>
            <a:ext cx="10731062" cy="2946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mul"/>
              <a:t>Д</a:t>
            </a:r>
            <a:r>
              <a:rPr dirty="0" sz="1400" lang="mul"/>
              <a:t>л</a:t>
            </a:r>
            <a:r>
              <a:rPr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г</a:t>
            </a:r>
            <a:r>
              <a:rPr altLang="mul" dirty="0" sz="1400" lang="mul"/>
              <a:t>а</a:t>
            </a:r>
            <a:r>
              <a:rPr altLang="mul" dirty="0" sz="1400" lang="mul"/>
              <a:t>н</a:t>
            </a:r>
            <a:r>
              <a:rPr altLang="mul" dirty="0" sz="1400" lang="mul"/>
              <a:t>и</a:t>
            </a:r>
            <a:r>
              <a:rPr altLang="mul" dirty="0" sz="1400" lang="mul"/>
              <a:t>з</a:t>
            </a:r>
            <a:r>
              <a:rPr altLang="mul" dirty="0" sz="1400" lang="mul"/>
              <a:t>а</a:t>
            </a:r>
            <a:r>
              <a:rPr altLang="mul" dirty="0" sz="1400" lang="mul"/>
              <a:t>ц</a:t>
            </a:r>
            <a:r>
              <a:rPr altLang="mul" dirty="0" sz="1400" lang="mul"/>
              <a:t>и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р</a:t>
            </a:r>
            <a:r>
              <a:rPr altLang="mul" dirty="0" sz="1400" lang="mul"/>
              <a:t>о</a:t>
            </a:r>
            <a:r>
              <a:rPr altLang="mul" dirty="0" sz="1400" lang="mul"/>
              <a:t>е</a:t>
            </a:r>
            <a:r>
              <a:rPr altLang="mul" dirty="0" sz="1400" lang="mul"/>
              <a:t>к</a:t>
            </a:r>
            <a:r>
              <a:rPr altLang="mul" dirty="0" sz="1400" lang="mul"/>
              <a:t>т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Л</a:t>
            </a:r>
            <a:r>
              <a:rPr altLang="mul" dirty="0" sz="1400" lang="mul"/>
              <a:t>а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и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к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с</a:t>
            </a:r>
            <a:r>
              <a:rPr altLang="mul" dirty="0" sz="1400" lang="mul"/>
              <a:t>о</a:t>
            </a:r>
            <a:r>
              <a:rPr altLang="mul" dirty="0" sz="1400" lang="mul"/>
              <a:t>т</a:t>
            </a:r>
            <a:r>
              <a:rPr altLang="mul" dirty="0" sz="1400" lang="mul"/>
              <a:t>ы</a:t>
            </a:r>
            <a:r>
              <a:rPr altLang="mul" dirty="0" sz="1400" lang="en-US"/>
              <a:t> </a:t>
            </a:r>
            <a:r>
              <a:rPr altLang="mul" dirty="0" sz="1400" lang="mul"/>
              <a:t>т</a:t>
            </a:r>
            <a:r>
              <a:rPr altLang="mul" dirty="0" sz="1400" lang="mul"/>
              <a:t>р</a:t>
            </a:r>
            <a:r>
              <a:rPr altLang="mul" dirty="0" sz="1400" lang="mul"/>
              <a:t>е</a:t>
            </a:r>
            <a:r>
              <a:rPr altLang="mul" dirty="0" sz="1400" lang="mul"/>
              <a:t>б</a:t>
            </a:r>
            <a:r>
              <a:rPr altLang="mul" dirty="0" sz="1400" lang="mul"/>
              <a:t>у</a:t>
            </a:r>
            <a:r>
              <a:rPr altLang="mul" dirty="0" sz="1400" lang="mul"/>
              <a:t>ю</a:t>
            </a:r>
            <a:r>
              <a:rPr altLang="mul" dirty="0" sz="1400" lang="mul"/>
              <a:t>т</a:t>
            </a:r>
            <a:r>
              <a:rPr altLang="mul" dirty="0" sz="1400" lang="mul"/>
              <a:t>с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р</a:t>
            </a:r>
            <a:r>
              <a:rPr altLang="mul" dirty="0" sz="1400" lang="mul"/>
              <a:t>е</a:t>
            </a:r>
            <a:r>
              <a:rPr altLang="mul" dirty="0" sz="1400" lang="mul"/>
              <a:t>с</a:t>
            </a:r>
            <a:r>
              <a:rPr altLang="mul" dirty="0" sz="1400" lang="mul"/>
              <a:t>у</a:t>
            </a:r>
            <a:r>
              <a:rPr altLang="mul" dirty="0" sz="1400" lang="mul"/>
              <a:t>р</a:t>
            </a:r>
            <a:r>
              <a:rPr altLang="mul" dirty="0" sz="1400" lang="mul"/>
              <a:t>с</a:t>
            </a:r>
            <a:r>
              <a:rPr altLang="mul" dirty="0" sz="1400" lang="mul"/>
              <a:t>ы</a:t>
            </a:r>
            <a:endParaRPr altLang="en-US" lang="zh-CN"/>
          </a:p>
        </p:txBody>
      </p:sp>
      <p:sp>
        <p:nvSpPr>
          <p:cNvPr id="1048677" name="TextBox 7"/>
          <p:cNvSpPr txBox="1"/>
          <p:nvPr/>
        </p:nvSpPr>
        <p:spPr>
          <a:xfrm>
            <a:off x="622273" y="1952331"/>
            <a:ext cx="741680" cy="8915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en-US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048678" name="TextBox 8"/>
          <p:cNvSpPr txBox="1"/>
          <p:nvPr/>
        </p:nvSpPr>
        <p:spPr>
          <a:xfrm>
            <a:off x="599090" y="3258533"/>
            <a:ext cx="741679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48679" name="TextBox 9"/>
          <p:cNvSpPr txBox="1"/>
          <p:nvPr/>
        </p:nvSpPr>
        <p:spPr>
          <a:xfrm>
            <a:off x="616024" y="4645832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048680" name="TextBox 10"/>
          <p:cNvSpPr txBox="1"/>
          <p:nvPr/>
        </p:nvSpPr>
        <p:spPr>
          <a:xfrm>
            <a:off x="1264946" y="2099909"/>
            <a:ext cx="3541527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ul"/>
              <a:t>Ф</a:t>
            </a:r>
            <a:r>
              <a:rPr dirty="0" lang="mul"/>
              <a:t>и</a:t>
            </a:r>
            <a:r>
              <a:rPr dirty="0" lang="mul"/>
              <a:t>н</a:t>
            </a:r>
            <a:r>
              <a:rPr dirty="0" lang="mul"/>
              <a:t>а</a:t>
            </a:r>
            <a:r>
              <a:rPr dirty="0" lang="mul"/>
              <a:t>н</a:t>
            </a:r>
            <a:r>
              <a:rPr dirty="0" lang="mul"/>
              <a:t>с</a:t>
            </a:r>
            <a:r>
              <a:rPr dirty="0" lang="mul"/>
              <a:t>о</a:t>
            </a:r>
            <a:r>
              <a:rPr dirty="0" lang="mul"/>
              <a:t>в</a:t>
            </a:r>
            <a:r>
              <a:rPr dirty="0" lang="mul"/>
              <a:t>ы</a:t>
            </a:r>
            <a:r>
              <a:rPr dirty="0" lang="mul"/>
              <a:t>е</a:t>
            </a:r>
            <a:r>
              <a:rPr altLang="mul" dirty="0" lang="en-US"/>
              <a:t>: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о</a:t>
            </a:r>
            <a:r>
              <a:rPr altLang="mul" dirty="0" lang="mul"/>
              <a:t>с</a:t>
            </a:r>
            <a:r>
              <a:rPr altLang="mul" dirty="0" lang="mul"/>
              <a:t>т</a:t>
            </a:r>
            <a:r>
              <a:rPr altLang="mul" dirty="0" lang="mul"/>
              <a:t>р</a:t>
            </a:r>
            <a:r>
              <a:rPr altLang="mul" dirty="0" lang="mul"/>
              <a:t>о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е</a:t>
            </a:r>
            <a:r>
              <a:rPr altLang="mul" dirty="0" lang="en-US"/>
              <a:t> </a:t>
            </a:r>
            <a:r>
              <a:rPr altLang="mul" dirty="0" lang="mul"/>
              <a:t>б</a:t>
            </a:r>
            <a:r>
              <a:rPr altLang="mul" dirty="0" lang="mul"/>
              <a:t>о</a:t>
            </a:r>
            <a:r>
              <a:rPr altLang="mul" dirty="0" lang="mul"/>
              <a:t>л</a:t>
            </a:r>
            <a:r>
              <a:rPr altLang="mul" dirty="0" lang="mul"/>
              <a:t>е</a:t>
            </a:r>
            <a:r>
              <a:rPr altLang="mul" dirty="0" lang="mul"/>
              <a:t>е</a:t>
            </a:r>
            <a:r>
              <a:rPr altLang="mul" dirty="0" lang="en-US"/>
              <a:t> </a:t>
            </a:r>
            <a:r>
              <a:rPr altLang="mul" dirty="0" lang="mul"/>
              <a:t>у</a:t>
            </a:r>
            <a:r>
              <a:rPr altLang="mul" dirty="0" lang="mul"/>
              <a:t>д</a:t>
            </a:r>
            <a:r>
              <a:rPr altLang="mul" dirty="0" lang="mul"/>
              <a:t>о</a:t>
            </a:r>
            <a:r>
              <a:rPr altLang="mul" dirty="0" lang="mul"/>
              <a:t>б</a:t>
            </a:r>
            <a:r>
              <a:rPr altLang="mul" dirty="0" lang="mul"/>
              <a:t>н</a:t>
            </a:r>
            <a:r>
              <a:rPr altLang="mul" dirty="0" lang="mul"/>
              <a:t>о</a:t>
            </a:r>
            <a:r>
              <a:rPr altLang="mul" dirty="0" lang="mul"/>
              <a:t>г</a:t>
            </a:r>
            <a:r>
              <a:rPr altLang="mul" dirty="0" lang="mul"/>
              <a:t>о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р</a:t>
            </a:r>
            <a:r>
              <a:rPr altLang="mul" dirty="0" lang="mul"/>
              <a:t>о</a:t>
            </a:r>
            <a:r>
              <a:rPr altLang="mul" dirty="0" lang="mul"/>
              <a:t>с</a:t>
            </a:r>
            <a:r>
              <a:rPr altLang="mul" dirty="0" lang="mul"/>
              <a:t>т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н</a:t>
            </a:r>
            <a:r>
              <a:rPr altLang="mul" dirty="0" lang="mul"/>
              <a:t>с</a:t>
            </a:r>
            <a:r>
              <a:rPr altLang="mul" dirty="0" lang="mul"/>
              <a:t>т</a:t>
            </a:r>
            <a:r>
              <a:rPr altLang="mul" dirty="0" lang="mul"/>
              <a:t>в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д</a:t>
            </a:r>
            <a:r>
              <a:rPr altLang="mul" dirty="0" lang="mul"/>
              <a:t>л</a:t>
            </a:r>
            <a:r>
              <a:rPr altLang="mul" dirty="0" lang="mul"/>
              <a:t>я</a:t>
            </a:r>
            <a:r>
              <a:rPr altLang="mul" dirty="0" lang="en-US"/>
              <a:t> </a:t>
            </a:r>
            <a:r>
              <a:rPr altLang="mul" dirty="0" lang="mul"/>
              <a:t>л</a:t>
            </a:r>
            <a:r>
              <a:rPr altLang="mul" dirty="0" lang="mul"/>
              <a:t>а</a:t>
            </a:r>
            <a:r>
              <a:rPr altLang="mul" dirty="0" lang="mul"/>
              <a:t>б</a:t>
            </a:r>
            <a:r>
              <a:rPr altLang="mul" dirty="0" lang="mul"/>
              <a:t>о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т</a:t>
            </a:r>
            <a:r>
              <a:rPr altLang="mul" dirty="0" lang="mul"/>
              <a:t>о</a:t>
            </a:r>
            <a:r>
              <a:rPr altLang="mul" dirty="0" lang="mul"/>
              <a:t>р</a:t>
            </a:r>
            <a:r>
              <a:rPr altLang="mul" dirty="0" lang="mul"/>
              <a:t>и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р</a:t>
            </a:r>
            <a:r>
              <a:rPr altLang="mul" dirty="0" lang="mul"/>
              <a:t>и</a:t>
            </a:r>
            <a:r>
              <a:rPr altLang="mul" dirty="0" lang="mul"/>
              <a:t>н</a:t>
            </a:r>
            <a:r>
              <a:rPr altLang="mul" dirty="0" lang="mul"/>
              <a:t>я</a:t>
            </a:r>
            <a:r>
              <a:rPr altLang="mul" dirty="0" lang="mul"/>
              <a:t>т</a:t>
            </a:r>
            <a:r>
              <a:rPr altLang="mul" dirty="0" lang="mul"/>
              <a:t>и</a:t>
            </a:r>
            <a:r>
              <a:rPr altLang="mul" dirty="0" lang="mul"/>
              <a:t>я</a:t>
            </a:r>
            <a:r>
              <a:rPr altLang="mul" dirty="0" lang="en-US"/>
              <a:t> </a:t>
            </a:r>
            <a:r>
              <a:rPr altLang="mul" dirty="0" lang="mul"/>
              <a:t>г</a:t>
            </a:r>
            <a:r>
              <a:rPr altLang="mul" dirty="0" lang="mul"/>
              <a:t>о</a:t>
            </a:r>
            <a:r>
              <a:rPr altLang="mul" dirty="0" lang="mul"/>
              <a:t>с</a:t>
            </a:r>
            <a:r>
              <a:rPr altLang="mul" dirty="0" lang="mul"/>
              <a:t>т</a:t>
            </a:r>
            <a:r>
              <a:rPr altLang="mul" dirty="0" lang="mul"/>
              <a:t>е</a:t>
            </a:r>
            <a:r>
              <a:rPr altLang="mul" dirty="0" lang="mul"/>
              <a:t>й</a:t>
            </a:r>
            <a:r>
              <a:rPr altLang="mul" dirty="0" lang="en-US"/>
              <a:t>,</a:t>
            </a:r>
            <a:r>
              <a:rPr altLang="mul" dirty="0" lang="en-US"/>
              <a:t> </a:t>
            </a:r>
            <a:r>
              <a:rPr altLang="mul" dirty="0" lang="mul"/>
              <a:t>к</a:t>
            </a:r>
            <a:r>
              <a:rPr altLang="mul" dirty="0" lang="mul"/>
              <a:t>о</a:t>
            </a:r>
            <a:r>
              <a:rPr altLang="mul" dirty="0" lang="mul"/>
              <a:t>н</a:t>
            </a:r>
            <a:r>
              <a:rPr altLang="mul" dirty="0" lang="mul"/>
              <a:t>с</a:t>
            </a:r>
            <a:r>
              <a:rPr altLang="mul" dirty="0" lang="mul"/>
              <a:t>у</a:t>
            </a:r>
            <a:r>
              <a:rPr altLang="mul" dirty="0" lang="mul"/>
              <a:t>л</a:t>
            </a:r>
            <a:r>
              <a:rPr altLang="mul" dirty="0" lang="mul"/>
              <a:t>ь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r>
              <a:rPr altLang="mul" dirty="0" lang="mul"/>
              <a:t>ц</a:t>
            </a:r>
            <a:r>
              <a:rPr altLang="mul" dirty="0" lang="mul"/>
              <a:t>и</a:t>
            </a:r>
            <a:r>
              <a:rPr altLang="mul" dirty="0" lang="mul"/>
              <a:t>й</a:t>
            </a:r>
            <a:endParaRPr altLang="en-US" lang="zh-CN"/>
          </a:p>
        </p:txBody>
      </p:sp>
      <p:sp>
        <p:nvSpPr>
          <p:cNvPr id="1048681" name="TextBox 11"/>
          <p:cNvSpPr txBox="1"/>
          <p:nvPr/>
        </p:nvSpPr>
        <p:spPr>
          <a:xfrm>
            <a:off x="1264946" y="3429000"/>
            <a:ext cx="3541527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ul"/>
              <a:t>Н</a:t>
            </a:r>
            <a:r>
              <a:rPr dirty="0" lang="mul"/>
              <a:t>е</a:t>
            </a:r>
            <a:r>
              <a:rPr dirty="0" lang="mul"/>
              <a:t>о</a:t>
            </a:r>
            <a:r>
              <a:rPr dirty="0" lang="mul"/>
              <a:t>б</a:t>
            </a:r>
            <a:r>
              <a:rPr dirty="0" lang="mul"/>
              <a:t>х</a:t>
            </a:r>
            <a:r>
              <a:rPr dirty="0" lang="mul"/>
              <a:t>о</a:t>
            </a:r>
            <a:r>
              <a:rPr dirty="0" lang="mul"/>
              <a:t>д</a:t>
            </a:r>
            <a:r>
              <a:rPr dirty="0" lang="mul"/>
              <a:t>и</a:t>
            </a:r>
            <a:r>
              <a:rPr dirty="0" lang="mul"/>
              <a:t>м</a:t>
            </a:r>
            <a:r>
              <a:rPr dirty="0" lang="mul"/>
              <a:t>ы</a:t>
            </a:r>
            <a:r>
              <a:rPr altLang="mul" dirty="0" lang="en-US"/>
              <a:t> </a:t>
            </a:r>
            <a:r>
              <a:rPr altLang="mul" dirty="0" lang="mul"/>
              <a:t>н</a:t>
            </a:r>
            <a:r>
              <a:rPr altLang="mul" dirty="0" lang="mul"/>
              <a:t>а</a:t>
            </a:r>
            <a:r>
              <a:rPr altLang="mul" dirty="0" lang="mul"/>
              <a:t>д</a:t>
            </a:r>
            <a:r>
              <a:rPr altLang="mul" dirty="0" lang="mul"/>
              <a:t>е</a:t>
            </a:r>
            <a:r>
              <a:rPr altLang="mul" dirty="0" lang="mul"/>
              <a:t>ж</a:t>
            </a:r>
            <a:r>
              <a:rPr altLang="mul" dirty="0" lang="mul"/>
              <a:t>н</a:t>
            </a:r>
            <a:r>
              <a:rPr altLang="mul" dirty="0" lang="mul"/>
              <a:t>ы</a:t>
            </a:r>
            <a:r>
              <a:rPr altLang="mul" dirty="0" lang="mul"/>
              <a:t>е</a:t>
            </a:r>
            <a:r>
              <a:rPr altLang="mul" dirty="0" lang="en-US"/>
              <a:t> </a:t>
            </a:r>
            <a:r>
              <a:rPr altLang="mul" dirty="0" lang="mul"/>
              <a:t>с</a:t>
            </a:r>
            <a:r>
              <a:rPr altLang="mul" dirty="0" lang="mul"/>
              <a:t>о</a:t>
            </a:r>
            <a:r>
              <a:rPr altLang="mul" dirty="0" lang="mul"/>
              <a:t>т</a:t>
            </a:r>
            <a:r>
              <a:rPr altLang="mul" dirty="0" lang="mul"/>
              <a:t>р</a:t>
            </a:r>
            <a:r>
              <a:rPr altLang="mul" dirty="0" lang="mul"/>
              <a:t>у</a:t>
            </a:r>
            <a:r>
              <a:rPr altLang="mul" dirty="0" lang="mul"/>
              <a:t>д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к</a:t>
            </a:r>
            <a:r>
              <a:rPr altLang="mul" dirty="0" lang="mul"/>
              <a:t>и</a:t>
            </a:r>
            <a:r>
              <a:rPr altLang="mul" dirty="0" lang="en-US"/>
              <a:t>:</a:t>
            </a:r>
            <a:r>
              <a:rPr altLang="mul" dirty="0" lang="en-US"/>
              <a:t> </a:t>
            </a:r>
            <a:r>
              <a:rPr altLang="mul" dirty="0" lang="mul"/>
              <a:t>к</a:t>
            </a:r>
            <a:r>
              <a:rPr altLang="mul" dirty="0" lang="mul"/>
              <a:t>о</a:t>
            </a:r>
            <a:r>
              <a:rPr altLang="mul" dirty="0" lang="mul"/>
              <a:t>с</a:t>
            </a:r>
            <a:r>
              <a:rPr altLang="mul" dirty="0" lang="mul"/>
              <a:t>м</a:t>
            </a:r>
            <a:r>
              <a:rPr altLang="mul" dirty="0" lang="mul"/>
              <a:t>е</a:t>
            </a:r>
            <a:r>
              <a:rPr altLang="mul" dirty="0" lang="mul"/>
              <a:t>т</a:t>
            </a:r>
            <a:r>
              <a:rPr altLang="mul" dirty="0" lang="mul"/>
              <a:t>о</a:t>
            </a:r>
            <a:r>
              <a:rPr altLang="mul" dirty="0" lang="mul"/>
              <a:t>л</a:t>
            </a:r>
            <a:r>
              <a:rPr altLang="mul" dirty="0" lang="mul"/>
              <a:t>о</a:t>
            </a:r>
            <a:r>
              <a:rPr altLang="mul" dirty="0" lang="mul"/>
              <a:t>г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л</a:t>
            </a:r>
            <a:r>
              <a:rPr altLang="mul" dirty="0" lang="mul"/>
              <a:t>а</a:t>
            </a:r>
            <a:r>
              <a:rPr altLang="mul" dirty="0" lang="mul"/>
              <a:t>б</a:t>
            </a:r>
            <a:r>
              <a:rPr altLang="mul" dirty="0" lang="mul"/>
              <a:t>о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н</a:t>
            </a:r>
            <a:r>
              <a:rPr altLang="mul" dirty="0" lang="mul"/>
              <a:t>т</a:t>
            </a:r>
            <a:endParaRPr altLang="en-US" lang="zh-CN"/>
          </a:p>
        </p:txBody>
      </p:sp>
      <p:sp>
        <p:nvSpPr>
          <p:cNvPr id="1048682" name="TextBox 12"/>
          <p:cNvSpPr txBox="1"/>
          <p:nvPr/>
        </p:nvSpPr>
        <p:spPr>
          <a:xfrm>
            <a:off x="1264946" y="4880581"/>
            <a:ext cx="3541527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ul"/>
              <a:t>И</a:t>
            </a:r>
            <a:r>
              <a:rPr dirty="0" lang="mul"/>
              <a:t>н</a:t>
            </a:r>
            <a:r>
              <a:rPr dirty="0" lang="mul"/>
              <a:t>ф</a:t>
            </a:r>
            <a:r>
              <a:rPr dirty="0" lang="mul"/>
              <a:t>о</a:t>
            </a:r>
            <a:r>
              <a:rPr dirty="0" lang="mul"/>
              <a:t>р</a:t>
            </a:r>
            <a:r>
              <a:rPr dirty="0" lang="mul"/>
              <a:t>м</a:t>
            </a:r>
            <a:r>
              <a:rPr dirty="0" lang="mul"/>
              <a:t>а</a:t>
            </a:r>
            <a:r>
              <a:rPr dirty="0" lang="mul"/>
              <a:t>ц</a:t>
            </a:r>
            <a:r>
              <a:rPr dirty="0" lang="mul"/>
              <a:t>и</a:t>
            </a:r>
            <a:r>
              <a:rPr dirty="0" lang="mul"/>
              <a:t>о</a:t>
            </a:r>
            <a:r>
              <a:rPr dirty="0" lang="mul"/>
              <a:t>н</a:t>
            </a:r>
            <a:r>
              <a:rPr dirty="0" lang="mul"/>
              <a:t>н</a:t>
            </a:r>
            <a:r>
              <a:rPr dirty="0" lang="mul"/>
              <a:t>а</a:t>
            </a:r>
            <a:r>
              <a:rPr dirty="0" lang="mul"/>
              <a:t>я</a:t>
            </a:r>
            <a:r>
              <a:rPr altLang="mul" dirty="0" lang="en-US"/>
              <a:t>:</a:t>
            </a:r>
            <a:r>
              <a:rPr altLang="mul" dirty="0" lang="en-US"/>
              <a:t> 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к</a:t>
            </a:r>
            <a:r>
              <a:rPr altLang="mul" dirty="0" lang="mul"/>
              <a:t>л</a:t>
            </a:r>
            <a:r>
              <a:rPr altLang="mul" dirty="0" lang="mul"/>
              <a:t>а</a:t>
            </a:r>
            <a:r>
              <a:rPr altLang="mul" dirty="0" lang="mul"/>
              <a:t>м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р</a:t>
            </a:r>
            <a:r>
              <a:rPr altLang="mul" dirty="0" lang="mul"/>
              <a:t>о</a:t>
            </a:r>
            <a:r>
              <a:rPr altLang="mul" dirty="0" lang="mul"/>
              <a:t>д</a:t>
            </a:r>
            <a:r>
              <a:rPr altLang="mul" dirty="0" lang="mul"/>
              <a:t>в</a:t>
            </a:r>
            <a:r>
              <a:rPr altLang="mul" dirty="0" lang="mul"/>
              <a:t>и</a:t>
            </a:r>
            <a:r>
              <a:rPr altLang="mul" dirty="0" lang="mul"/>
              <a:t>ж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я</a:t>
            </a:r>
            <a:r>
              <a:rPr altLang="mul" dirty="0" lang="en-US"/>
              <a:t> </a:t>
            </a:r>
            <a:r>
              <a:rPr altLang="mul" dirty="0" lang="mul"/>
              <a:t>б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д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у</a:t>
            </a:r>
            <a:r>
              <a:rPr altLang="mul" dirty="0" lang="mul"/>
              <a:t>с</a:t>
            </a:r>
            <a:r>
              <a:rPr altLang="mul" dirty="0" lang="mul"/>
              <a:t>л</a:t>
            </a:r>
            <a:r>
              <a:rPr altLang="mul" dirty="0" lang="mul"/>
              <a:t>у</a:t>
            </a:r>
            <a:r>
              <a:rPr altLang="mul" dirty="0" lang="mul"/>
              <a:t>г</a:t>
            </a:r>
            <a:r>
              <a:rPr altLang="mul" dirty="0" lang="en-US"/>
              <a:t>.</a:t>
            </a:r>
            <a:r>
              <a:rPr altLang="mul" dirty="0" lang="en-US"/>
              <a:t> 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r>
              <a:rPr altLang="mul" dirty="0" lang="mul"/>
              <a:t>к</a:t>
            </a:r>
            <a:r>
              <a:rPr altLang="mul" dirty="0" lang="en-US"/>
              <a:t> </a:t>
            </a:r>
            <a:r>
              <a:rPr altLang="mul" dirty="0" lang="mul"/>
              <a:t>ж</a:t>
            </a:r>
            <a:r>
              <a:rPr altLang="mul" dirty="0" lang="mul"/>
              <a:t>е</a:t>
            </a:r>
            <a:r>
              <a:rPr altLang="mul" dirty="0" lang="en-US"/>
              <a:t> </a:t>
            </a:r>
            <a:r>
              <a:rPr altLang="mul" dirty="0" lang="mul"/>
              <a:t>м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е</a:t>
            </a:r>
            <a:r>
              <a:rPr altLang="mul" dirty="0" lang="mul"/>
              <a:t>д</a:t>
            </a:r>
            <a:r>
              <a:rPr altLang="mul" dirty="0" lang="mul"/>
              <a:t>ж</a:t>
            </a:r>
            <a:r>
              <a:rPr altLang="mul" dirty="0" lang="mul"/>
              <a:t>е</a:t>
            </a:r>
            <a:r>
              <a:rPr altLang="mul" dirty="0" lang="mul"/>
              <a:t>р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о</a:t>
            </a:r>
            <a:r>
              <a:rPr altLang="mul" dirty="0" lang="en-US"/>
              <a:t> 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к</a:t>
            </a:r>
            <a:r>
              <a:rPr altLang="mul" dirty="0" lang="mul"/>
              <a:t>л</a:t>
            </a:r>
            <a:r>
              <a:rPr altLang="mul" dirty="0" lang="mul"/>
              <a:t>а</a:t>
            </a:r>
            <a:r>
              <a:rPr altLang="mul" dirty="0" lang="mul"/>
              <a:t>м</a:t>
            </a:r>
            <a:r>
              <a:rPr altLang="mul" dirty="0" lang="mul"/>
              <a:t>е</a:t>
            </a:r>
            <a:endParaRPr altLang="en-US" lang="zh-CN"/>
          </a:p>
        </p:txBody>
      </p:sp>
      <p:sp>
        <p:nvSpPr>
          <p:cNvPr id="1048683" name="TextBox 13"/>
          <p:cNvSpPr txBox="1"/>
          <p:nvPr/>
        </p:nvSpPr>
        <p:spPr>
          <a:xfrm>
            <a:off x="5407233" y="1952331"/>
            <a:ext cx="741680" cy="8915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048684" name="TextBox 14"/>
          <p:cNvSpPr txBox="1"/>
          <p:nvPr/>
        </p:nvSpPr>
        <p:spPr>
          <a:xfrm>
            <a:off x="5430144" y="3258533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048685" name="TextBox 15"/>
          <p:cNvSpPr txBox="1"/>
          <p:nvPr/>
        </p:nvSpPr>
        <p:spPr>
          <a:xfrm>
            <a:off x="5447078" y="4645832"/>
            <a:ext cx="741679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048686" name="TextBox 16"/>
          <p:cNvSpPr txBox="1"/>
          <p:nvPr/>
        </p:nvSpPr>
        <p:spPr>
          <a:xfrm>
            <a:off x="6049906" y="2099909"/>
            <a:ext cx="3541527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mul"/>
              <a:t>Н</a:t>
            </a:r>
            <a:r>
              <a:rPr altLang="en-US" dirty="0" lang="mul"/>
              <a:t>е</a:t>
            </a:r>
            <a:r>
              <a:rPr altLang="en-US" dirty="0" lang="mul"/>
              <a:t>о</a:t>
            </a:r>
            <a:r>
              <a:rPr altLang="en-US" dirty="0" lang="mul"/>
              <a:t>б</a:t>
            </a:r>
            <a:r>
              <a:rPr altLang="en-US" dirty="0" lang="mul"/>
              <a:t>х</a:t>
            </a:r>
            <a:r>
              <a:rPr altLang="en-US" dirty="0" lang="mul"/>
              <a:t>о</a:t>
            </a:r>
            <a:r>
              <a:rPr altLang="en-US" dirty="0" lang="mul"/>
              <a:t>д</a:t>
            </a:r>
            <a:r>
              <a:rPr altLang="en-US" dirty="0" lang="mul"/>
              <a:t>и</a:t>
            </a:r>
            <a:r>
              <a:rPr altLang="en-US" dirty="0" lang="mul"/>
              <a:t>м</a:t>
            </a:r>
            <a:r>
              <a:rPr altLang="en-US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з</a:t>
            </a:r>
            <a:r>
              <a:rPr altLang="mul" dirty="0" lang="mul"/>
              <a:t>а</a:t>
            </a:r>
            <a:r>
              <a:rPr altLang="mul" dirty="0" lang="mul"/>
              <a:t>к</a:t>
            </a:r>
            <a:r>
              <a:rPr altLang="mul" dirty="0" lang="mul"/>
              <a:t>у</a:t>
            </a:r>
            <a:r>
              <a:rPr altLang="mul" dirty="0" lang="mul"/>
              <a:t>п</a:t>
            </a:r>
            <a:r>
              <a:rPr altLang="mul" dirty="0" lang="mul"/>
              <a:t>к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с</a:t>
            </a:r>
            <a:r>
              <a:rPr altLang="mul" dirty="0" lang="mul"/>
              <a:t>х</a:t>
            </a:r>
            <a:r>
              <a:rPr altLang="mul" dirty="0" lang="mul"/>
              <a:t>о</a:t>
            </a:r>
            <a:r>
              <a:rPr altLang="mul" dirty="0" lang="mul"/>
              <a:t>д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к</a:t>
            </a:r>
            <a:r>
              <a:rPr altLang="mul" dirty="0" lang="mul"/>
              <a:t>о</a:t>
            </a:r>
            <a:r>
              <a:rPr altLang="mul" dirty="0" lang="mul"/>
              <a:t>в</a:t>
            </a:r>
            <a:r>
              <a:rPr altLang="mul" dirty="0" lang="en-US"/>
              <a:t> </a:t>
            </a:r>
            <a:r>
              <a:rPr altLang="mul" dirty="0" lang="mul"/>
              <a:t>в</a:t>
            </a:r>
            <a:r>
              <a:rPr altLang="mul" dirty="0" lang="en-US"/>
              <a:t> </a:t>
            </a:r>
            <a:r>
              <a:rPr altLang="mul" dirty="0" lang="mul"/>
              <a:t>о</a:t>
            </a:r>
            <a:r>
              <a:rPr altLang="mul" dirty="0" lang="mul"/>
              <a:t>п</a:t>
            </a:r>
            <a:r>
              <a:rPr altLang="mul" dirty="0" lang="mul"/>
              <a:t>т</a:t>
            </a:r>
            <a:r>
              <a:rPr altLang="mul" dirty="0" lang="mul"/>
              <a:t>о</a:t>
            </a:r>
            <a:r>
              <a:rPr altLang="mul" dirty="0" lang="mul"/>
              <a:t>в</a:t>
            </a:r>
            <a:r>
              <a:rPr altLang="mul" dirty="0" lang="mul"/>
              <a:t>ы</a:t>
            </a:r>
            <a:r>
              <a:rPr altLang="mul" dirty="0" lang="mul"/>
              <a:t>х</a:t>
            </a:r>
            <a:r>
              <a:rPr altLang="mul" dirty="0" lang="en-US"/>
              <a:t> </a:t>
            </a:r>
            <a:r>
              <a:rPr altLang="mul" dirty="0" lang="mul"/>
              <a:t>о</a:t>
            </a:r>
            <a:r>
              <a:rPr altLang="mul" dirty="0" lang="mul"/>
              <a:t>б</a:t>
            </a:r>
            <a:r>
              <a:rPr altLang="mul" dirty="0" lang="mul"/>
              <a:t>ь</a:t>
            </a:r>
            <a:r>
              <a:rPr altLang="mul" dirty="0" lang="mul"/>
              <a:t>е</a:t>
            </a:r>
            <a:r>
              <a:rPr altLang="mul" dirty="0" lang="mul"/>
              <a:t>м</a:t>
            </a:r>
            <a:r>
              <a:rPr altLang="mul" dirty="0" lang="mul"/>
              <a:t>а</a:t>
            </a:r>
            <a:r>
              <a:rPr altLang="mul" dirty="0" lang="mul"/>
              <a:t>х</a:t>
            </a:r>
            <a:endParaRPr altLang="en-US" lang="zh-CN"/>
          </a:p>
        </p:txBody>
      </p:sp>
      <p:sp>
        <p:nvSpPr>
          <p:cNvPr id="1048687" name="TextBox 17"/>
          <p:cNvSpPr txBox="1"/>
          <p:nvPr/>
        </p:nvSpPr>
        <p:spPr>
          <a:xfrm>
            <a:off x="6096000" y="3429000"/>
            <a:ext cx="3541527" cy="6248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ul"/>
              <a:t>С</a:t>
            </a:r>
            <a:r>
              <a:rPr dirty="0" lang="mul"/>
              <a:t>п</a:t>
            </a:r>
            <a:r>
              <a:rPr dirty="0" lang="mul"/>
              <a:t>е</a:t>
            </a:r>
            <a:r>
              <a:rPr dirty="0" lang="mul"/>
              <a:t>ц</a:t>
            </a:r>
            <a:r>
              <a:rPr dirty="0" lang="mul"/>
              <a:t>и</a:t>
            </a:r>
            <a:r>
              <a:rPr dirty="0" lang="mul"/>
              <a:t>а</a:t>
            </a:r>
            <a:r>
              <a:rPr dirty="0" lang="mul"/>
              <a:t>л</a:t>
            </a:r>
            <a:r>
              <a:rPr dirty="0" lang="mul"/>
              <a:t>и</a:t>
            </a:r>
            <a:r>
              <a:rPr dirty="0" lang="mul"/>
              <a:t>с</a:t>
            </a:r>
            <a:r>
              <a:rPr dirty="0" lang="mul"/>
              <a:t>т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о</a:t>
            </a:r>
            <a:r>
              <a:rPr altLang="mul" dirty="0" lang="en-US"/>
              <a:t> </a:t>
            </a:r>
            <a:r>
              <a:rPr altLang="mul" dirty="0" lang="mul"/>
              <a:t>б</a:t>
            </a:r>
            <a:r>
              <a:rPr altLang="mul" dirty="0" lang="mul"/>
              <a:t>у</a:t>
            </a:r>
            <a:r>
              <a:rPr altLang="mul" dirty="0" lang="mul"/>
              <a:t>х</a:t>
            </a:r>
            <a:r>
              <a:rPr altLang="mul" dirty="0" lang="mul"/>
              <a:t>г</a:t>
            </a:r>
            <a:r>
              <a:rPr altLang="mul" dirty="0" lang="mul"/>
              <a:t>а</a:t>
            </a:r>
            <a:r>
              <a:rPr altLang="mul" dirty="0" lang="mul"/>
              <a:t>л</a:t>
            </a:r>
            <a:r>
              <a:rPr altLang="mul" dirty="0" lang="mul"/>
              <a:t>т</a:t>
            </a:r>
            <a:r>
              <a:rPr altLang="mul" dirty="0" lang="mul"/>
              <a:t>е</a:t>
            </a:r>
            <a:r>
              <a:rPr altLang="mul" dirty="0" lang="mul"/>
              <a:t>р</a:t>
            </a:r>
            <a:r>
              <a:rPr altLang="mul" dirty="0" lang="mul"/>
              <a:t>и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у</a:t>
            </a:r>
            <a:r>
              <a:rPr altLang="mul" dirty="0" lang="mul"/>
              <a:t>ч</a:t>
            </a:r>
            <a:r>
              <a:rPr altLang="mul" dirty="0" lang="mul"/>
              <a:t>е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endParaRPr altLang="en-US" lang="zh-CN"/>
          </a:p>
        </p:txBody>
      </p:sp>
      <p:sp>
        <p:nvSpPr>
          <p:cNvPr id="1048688" name="TextBox 18"/>
          <p:cNvSpPr txBox="1"/>
          <p:nvPr/>
        </p:nvSpPr>
        <p:spPr>
          <a:xfrm>
            <a:off x="6096000" y="4880581"/>
            <a:ext cx="3541527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ul"/>
              <a:t>Д</a:t>
            </a:r>
            <a:r>
              <a:rPr dirty="0" lang="mul"/>
              <a:t>о</a:t>
            </a:r>
            <a:r>
              <a:rPr dirty="0" lang="mul"/>
              <a:t>с</a:t>
            </a:r>
            <a:r>
              <a:rPr dirty="0" lang="mul"/>
              <a:t>т</a:t>
            </a:r>
            <a:r>
              <a:rPr dirty="0" lang="mul"/>
              <a:t>а</a:t>
            </a:r>
            <a:r>
              <a:rPr dirty="0" lang="mul"/>
              <a:t>в</a:t>
            </a:r>
            <a:r>
              <a:rPr dirty="0" lang="mul"/>
              <a:t>к</a:t>
            </a:r>
            <a:r>
              <a:rPr dirty="0" lang="mul"/>
              <a:t>а</a:t>
            </a:r>
            <a:r>
              <a:rPr altLang="mul" dirty="0" lang="en-US"/>
              <a:t>:</a:t>
            </a:r>
            <a:r>
              <a:rPr altLang="mul" dirty="0" lang="en-US"/>
              <a:t> </a:t>
            </a:r>
            <a:r>
              <a:rPr altLang="mul" dirty="0" lang="mul"/>
              <a:t>с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д</a:t>
            </a:r>
            <a:r>
              <a:rPr altLang="mul" dirty="0" lang="mul"/>
              <a:t>с</a:t>
            </a:r>
            <a:r>
              <a:rPr altLang="mul" dirty="0" lang="mul"/>
              <a:t>т</a:t>
            </a:r>
            <a:r>
              <a:rPr altLang="mul" dirty="0" lang="mul"/>
              <a:t>в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е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д</a:t>
            </a:r>
            <a:r>
              <a:rPr altLang="mul" dirty="0" lang="mul"/>
              <a:t>в</a:t>
            </a:r>
            <a:r>
              <a:rPr altLang="mul" dirty="0" lang="mul"/>
              <a:t>и</a:t>
            </a:r>
            <a:r>
              <a:rPr altLang="mul" dirty="0" lang="mul"/>
              <a:t>ж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я</a:t>
            </a:r>
            <a:endParaRPr altLang="en-US" 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89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90" name="TextBox 5"/>
          <p:cNvSpPr txBox="1"/>
          <p:nvPr/>
        </p:nvSpPr>
        <p:spPr>
          <a:xfrm>
            <a:off x="599090" y="588577"/>
            <a:ext cx="3109139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048691" name="TextBox 6"/>
          <p:cNvSpPr txBox="1"/>
          <p:nvPr/>
        </p:nvSpPr>
        <p:spPr>
          <a:xfrm>
            <a:off x="599089" y="1162209"/>
            <a:ext cx="1103785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mul"/>
              <a:t>Н</a:t>
            </a:r>
            <a:r>
              <a:rPr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д</a:t>
            </a:r>
            <a:r>
              <a:rPr altLang="mul" dirty="0" sz="1400" lang="mul"/>
              <a:t>а</a:t>
            </a:r>
            <a:r>
              <a:rPr altLang="mul" dirty="0" sz="1400" lang="mul"/>
              <a:t>н</a:t>
            </a:r>
            <a:r>
              <a:rPr altLang="mul" dirty="0" sz="1400" lang="mul"/>
              <a:t>н</a:t>
            </a:r>
            <a:r>
              <a:rPr altLang="mul" dirty="0" sz="1400" lang="mul"/>
              <a:t>о</a:t>
            </a:r>
            <a:r>
              <a:rPr altLang="mul" dirty="0" sz="1400" lang="mul"/>
              <a:t>м</a:t>
            </a:r>
            <a:r>
              <a:rPr altLang="mul" dirty="0" sz="1400" lang="en-US"/>
              <a:t> </a:t>
            </a:r>
            <a:r>
              <a:rPr altLang="mul" dirty="0" sz="1400" lang="mul"/>
              <a:t>э</a:t>
            </a:r>
            <a:r>
              <a:rPr altLang="mul" dirty="0" sz="1400" lang="mul"/>
              <a:t>т</a:t>
            </a:r>
            <a:r>
              <a:rPr altLang="mul" dirty="0" sz="1400" lang="mul"/>
              <a:t>а</a:t>
            </a:r>
            <a:r>
              <a:rPr altLang="mul" dirty="0" sz="1400" lang="mul"/>
              <a:t>п</a:t>
            </a:r>
            <a:r>
              <a:rPr altLang="mul" dirty="0" sz="1400" lang="mul"/>
              <a:t>е</a:t>
            </a:r>
            <a:r>
              <a:rPr altLang="mul" dirty="0" sz="1400" lang="en-US"/>
              <a:t> </a:t>
            </a:r>
            <a:r>
              <a:rPr altLang="mul" dirty="0" sz="1400" lang="en-US"/>
              <a:t> </a:t>
            </a:r>
            <a:r>
              <a:rPr altLang="mul" dirty="0" sz="1400" lang="mul"/>
              <a:t>Л</a:t>
            </a:r>
            <a:r>
              <a:rPr altLang="mul" dirty="0" sz="1400" lang="mul"/>
              <a:t>а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и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к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с</a:t>
            </a:r>
            <a:r>
              <a:rPr altLang="mul" dirty="0" sz="1400" lang="mul"/>
              <a:t>о</a:t>
            </a:r>
            <a:r>
              <a:rPr altLang="mul" dirty="0" sz="1400" lang="mul"/>
              <a:t>т</a:t>
            </a:r>
            <a:r>
              <a:rPr altLang="mul" dirty="0" sz="1400" lang="mul"/>
              <a:t>ы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з</a:t>
            </a:r>
            <a:r>
              <a:rPr altLang="mul" dirty="0" sz="1400" lang="mul"/>
              <a:t>д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о</a:t>
            </a:r>
            <a:r>
              <a:rPr altLang="mul" dirty="0" sz="1400" lang="mul"/>
              <a:t>в</a:t>
            </a:r>
            <a:r>
              <a:rPr altLang="mul" dirty="0" sz="1400" lang="mul"/>
              <a:t>ь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en-US"/>
              <a:t>SARVA </a:t>
            </a:r>
            <a:r>
              <a:rPr altLang="mul" dirty="0" sz="1400" lang="en-US"/>
              <a:t> </a:t>
            </a:r>
            <a:r>
              <a:rPr altLang="mul" dirty="0" sz="1400" lang="en-US"/>
              <a:t>-</a:t>
            </a:r>
            <a:r>
              <a:rPr altLang="mul" dirty="0" sz="1400" lang="en-US"/>
              <a:t> </a:t>
            </a:r>
            <a:r>
              <a:rPr altLang="mul" dirty="0" sz="1400" lang="mul"/>
              <a:t>э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е</a:t>
            </a:r>
            <a:r>
              <a:rPr altLang="mul" dirty="0" sz="1400" lang="mul"/>
              <a:t>м</a:t>
            </a:r>
            <a:r>
              <a:rPr altLang="mul" dirty="0" sz="1400" lang="mul"/>
              <a:t>е</a:t>
            </a:r>
            <a:r>
              <a:rPr altLang="mul" dirty="0" sz="1400" lang="mul"/>
              <a:t>й</a:t>
            </a:r>
            <a:r>
              <a:rPr altLang="mul" dirty="0" sz="1400" lang="mul"/>
              <a:t>н</a:t>
            </a:r>
            <a:r>
              <a:rPr altLang="mul" dirty="0" sz="1400" lang="mul"/>
              <a:t>ы</a:t>
            </a:r>
            <a:r>
              <a:rPr altLang="mul" dirty="0" sz="1400" lang="mul"/>
              <a:t>й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р</a:t>
            </a:r>
            <a:r>
              <a:rPr altLang="mul" dirty="0" sz="1400" lang="mul"/>
              <a:t>о</a:t>
            </a:r>
            <a:r>
              <a:rPr altLang="mul" dirty="0" sz="1400" lang="mul"/>
              <a:t>е</a:t>
            </a:r>
            <a:r>
              <a:rPr altLang="mul" dirty="0" sz="1400" lang="mul"/>
              <a:t>к</a:t>
            </a:r>
            <a:r>
              <a:rPr altLang="mul" dirty="0" sz="1400" lang="mul"/>
              <a:t>т</a:t>
            </a:r>
            <a:r>
              <a:rPr altLang="mul" dirty="0" sz="1400" lang="en-US"/>
              <a:t>.</a:t>
            </a:r>
            <a:endParaRPr altLang="en-US" lang="zh-CN"/>
          </a:p>
        </p:txBody>
      </p:sp>
      <p:sp>
        <p:nvSpPr>
          <p:cNvPr id="1048692" name="Овал 2"/>
          <p:cNvSpPr/>
          <p:nvPr/>
        </p:nvSpPr>
        <p:spPr>
          <a:xfrm>
            <a:off x="599090" y="3109150"/>
            <a:ext cx="1384995" cy="1384995"/>
          </a:xfrm>
          <a:prstGeom prst="ellipse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ru-RU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48693" name="Овал 25"/>
          <p:cNvSpPr/>
          <p:nvPr/>
        </p:nvSpPr>
        <p:spPr>
          <a:xfrm>
            <a:off x="599090" y="4730259"/>
            <a:ext cx="1384995" cy="1384995"/>
          </a:xfrm>
          <a:prstGeom prst="ellipse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ru-RU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48694" name="Овал 28"/>
          <p:cNvSpPr/>
          <p:nvPr/>
        </p:nvSpPr>
        <p:spPr>
          <a:xfrm>
            <a:off x="6423417" y="3088345"/>
            <a:ext cx="1384995" cy="1384995"/>
          </a:xfrm>
          <a:prstGeom prst="ellipse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ru-RU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48695" name="Овал 44"/>
          <p:cNvSpPr/>
          <p:nvPr/>
        </p:nvSpPr>
        <p:spPr>
          <a:xfrm>
            <a:off x="6729732" y="11930596"/>
            <a:ext cx="1384995" cy="1384995"/>
          </a:xfrm>
          <a:prstGeom prst="ellipse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ru-RU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48696" name="TextBox 11"/>
          <p:cNvSpPr txBox="1"/>
          <p:nvPr/>
        </p:nvSpPr>
        <p:spPr>
          <a:xfrm>
            <a:off x="2223025" y="3129821"/>
            <a:ext cx="4080922" cy="1310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mul"/>
              <a:t>П</a:t>
            </a:r>
            <a:r>
              <a:rPr dirty="0" sz="1400" lang="mul"/>
              <a:t>л</a:t>
            </a:r>
            <a:r>
              <a:rPr dirty="0" sz="1400" lang="mul"/>
              <a:t>а</a:t>
            </a:r>
            <a:r>
              <a:rPr dirty="0" sz="1400" lang="mul"/>
              <a:t>т</a:t>
            </a:r>
            <a:r>
              <a:rPr dirty="0" sz="1400" lang="mul"/>
              <a:t>о</a:t>
            </a:r>
            <a:r>
              <a:rPr dirty="0" sz="1400" lang="mul"/>
              <a:t>н</a:t>
            </a:r>
            <a:r>
              <a:rPr dirty="0" sz="1400" lang="mul"/>
              <a:t>о</a:t>
            </a:r>
            <a:r>
              <a:rPr dirty="0" sz="1400" lang="mul"/>
              <a:t>в</a:t>
            </a:r>
            <a:r>
              <a:rPr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mul"/>
              <a:t>р</a:t>
            </a:r>
            <a:r>
              <a:rPr altLang="mul" dirty="0" sz="1400" lang="mul"/>
              <a:t>и</a:t>
            </a:r>
            <a:r>
              <a:rPr altLang="mul" dirty="0" sz="1400" lang="mul"/>
              <a:t>н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Ю</a:t>
            </a:r>
            <a:r>
              <a:rPr altLang="mul" dirty="0" sz="1400" lang="mul"/>
              <a:t>р</a:t>
            </a:r>
            <a:r>
              <a:rPr altLang="mul" dirty="0" sz="1400" lang="mul"/>
              <a:t>ь</a:t>
            </a:r>
            <a:r>
              <a:rPr altLang="mul" dirty="0" sz="1400" lang="mul"/>
              <a:t>е</a:t>
            </a:r>
            <a:r>
              <a:rPr altLang="mul" dirty="0" sz="1400" lang="mul"/>
              <a:t>в</a:t>
            </a:r>
            <a:r>
              <a:rPr altLang="mul" dirty="0" sz="1400" lang="mul"/>
              <a:t>н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en-US"/>
              <a:t>(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mul"/>
              <a:t>П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л</a:t>
            </a:r>
            <a:r>
              <a:rPr altLang="mul" dirty="0" sz="1400" lang="mul"/>
              <a:t>а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mul"/>
              <a:t>н</a:t>
            </a:r>
            <a:r>
              <a:rPr altLang="mul" dirty="0" sz="1400" lang="mul"/>
              <a:t>о</a:t>
            </a:r>
            <a:r>
              <a:rPr altLang="mul" dirty="0" sz="1400" lang="mul"/>
              <a:t>в</a:t>
            </a:r>
            <a:r>
              <a:rPr altLang="mul" dirty="0" sz="1400" lang="mul"/>
              <a:t>а</a:t>
            </a:r>
            <a:r>
              <a:rPr altLang="mul" dirty="0" sz="1400" lang="en-US"/>
              <a:t>)</a:t>
            </a:r>
            <a:endParaRPr altLang="en-US" lang="zh-CN"/>
          </a:p>
          <a:p>
            <a:r>
              <a:rPr altLang="en-US" dirty="0" sz="1400" lang="mul"/>
              <a:t>П</a:t>
            </a:r>
            <a:r>
              <a:rPr altLang="en-US" dirty="0" sz="1400" lang="mul"/>
              <a:t>р</a:t>
            </a:r>
            <a:r>
              <a:rPr altLang="en-US" dirty="0" sz="1400" lang="mul"/>
              <a:t>о</a:t>
            </a:r>
            <a:r>
              <a:rPr altLang="en-US" dirty="0" sz="1400" lang="mul"/>
              <a:t>ж</a:t>
            </a:r>
            <a:r>
              <a:rPr altLang="en-US" dirty="0" sz="1400" lang="mul"/>
              <a:t>и</a:t>
            </a:r>
            <a:r>
              <a:rPr altLang="en-US" dirty="0" sz="1400" lang="mul"/>
              <a:t>в</a:t>
            </a:r>
            <a:r>
              <a:rPr altLang="en-US" dirty="0" sz="1400" lang="mul"/>
              <a:t>а</a:t>
            </a:r>
            <a:r>
              <a:rPr altLang="en-US" dirty="0" sz="1400" lang="mul"/>
              <a:t>ю</a:t>
            </a:r>
            <a:r>
              <a:rPr altLang="mul" dirty="0" sz="1400" lang="en-US"/>
              <a:t> </a:t>
            </a:r>
            <a:r>
              <a:rPr altLang="mul" dirty="0" sz="1400" lang="mul"/>
              <a:t>в</a:t>
            </a:r>
            <a:r>
              <a:rPr altLang="mul" dirty="0" sz="1400" lang="en-US"/>
              <a:t> </a:t>
            </a:r>
            <a:r>
              <a:rPr altLang="mul" dirty="0" sz="1400" lang="mul"/>
              <a:t>г</a:t>
            </a:r>
            <a:r>
              <a:rPr altLang="mul" dirty="0" sz="1400" lang="en-US"/>
              <a:t>.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а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mul"/>
              <a:t>в</a:t>
            </a:r>
            <a:r>
              <a:rPr altLang="mul" dirty="0" sz="1400" lang="en-US"/>
              <a:t>,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а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mul"/>
              <a:t>в</a:t>
            </a:r>
            <a:r>
              <a:rPr altLang="mul" dirty="0" sz="1400" lang="mul"/>
              <a:t>с</a:t>
            </a:r>
            <a:r>
              <a:rPr altLang="mul" dirty="0" sz="1400" lang="mul"/>
              <a:t>к</a:t>
            </a:r>
            <a:r>
              <a:rPr altLang="mul" dirty="0" sz="1400" lang="mul"/>
              <a:t>а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о</a:t>
            </a:r>
            <a:r>
              <a:rPr altLang="mul" dirty="0" sz="1400" lang="mul"/>
              <a:t>б</a:t>
            </a:r>
            <a:r>
              <a:rPr altLang="mul" dirty="0" sz="1400" lang="mul"/>
              <a:t>л</a:t>
            </a:r>
            <a:r>
              <a:rPr altLang="mul" dirty="0" sz="1400" lang="mul"/>
              <a:t>а</a:t>
            </a:r>
            <a:r>
              <a:rPr altLang="mul" dirty="0" sz="1400" lang="mul"/>
              <a:t>с</a:t>
            </a:r>
            <a:r>
              <a:rPr altLang="mul" dirty="0" sz="1400" lang="mul"/>
              <a:t>т</a:t>
            </a:r>
            <a:r>
              <a:rPr altLang="mul" dirty="0" sz="1400" lang="mul"/>
              <a:t>ь</a:t>
            </a:r>
            <a:r>
              <a:rPr altLang="mul" dirty="0" sz="1400" lang="en-US"/>
              <a:t>.</a:t>
            </a:r>
            <a:r>
              <a:rPr altLang="mul" dirty="0" sz="1400" lang="en-US"/>
              <a:t> </a:t>
            </a:r>
            <a:r>
              <a:rPr altLang="mul" dirty="0" sz="1400" lang="mul"/>
              <a:t>Н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д</a:t>
            </a:r>
            <a:r>
              <a:rPr altLang="mul" dirty="0" sz="1400" lang="mul"/>
              <a:t>а</a:t>
            </a:r>
            <a:r>
              <a:rPr altLang="mul" dirty="0" sz="1400" lang="mul"/>
              <a:t>н</a:t>
            </a:r>
            <a:r>
              <a:rPr altLang="mul" dirty="0" sz="1400" lang="mul"/>
              <a:t>н</a:t>
            </a:r>
            <a:r>
              <a:rPr altLang="mul" dirty="0" sz="1400" lang="mul"/>
              <a:t>о</a:t>
            </a:r>
            <a:r>
              <a:rPr altLang="mul" dirty="0" sz="1400" lang="mul"/>
              <a:t>м</a:t>
            </a:r>
            <a:r>
              <a:rPr altLang="mul" dirty="0" sz="1400" lang="en-US"/>
              <a:t> </a:t>
            </a:r>
            <a:r>
              <a:rPr altLang="mul" dirty="0" sz="1400" lang="mul"/>
              <a:t>э</a:t>
            </a:r>
            <a:r>
              <a:rPr altLang="mul" dirty="0" sz="1400" lang="mul"/>
              <a:t>т</a:t>
            </a:r>
            <a:r>
              <a:rPr altLang="mul" dirty="0" sz="1400" lang="mul"/>
              <a:t>а</a:t>
            </a:r>
            <a:r>
              <a:rPr altLang="mul" dirty="0" sz="1400" lang="mul"/>
              <a:t>п</a:t>
            </a:r>
            <a:r>
              <a:rPr altLang="mul" dirty="0" sz="1400" lang="mul"/>
              <a:t>е</a:t>
            </a:r>
            <a:r>
              <a:rPr altLang="mul" dirty="0" sz="1400" lang="en-US"/>
              <a:t> 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а</a:t>
            </a:r>
            <a:r>
              <a:rPr altLang="mul" dirty="0" sz="1400" lang="mul"/>
              <a:t>м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р</a:t>
            </a:r>
            <a:r>
              <a:rPr altLang="mul" dirty="0" sz="1400" lang="mul"/>
              <a:t>е</a:t>
            </a:r>
            <a:r>
              <a:rPr altLang="mul" dirty="0" sz="1400" lang="mul"/>
              <a:t>а</a:t>
            </a:r>
            <a:r>
              <a:rPr altLang="mul" dirty="0" sz="1400" lang="mul"/>
              <a:t>л</a:t>
            </a:r>
            <a:r>
              <a:rPr altLang="mul" dirty="0" sz="1400" lang="mul"/>
              <a:t>и</a:t>
            </a:r>
            <a:r>
              <a:rPr altLang="mul" dirty="0" sz="1400" lang="mul"/>
              <a:t>з</a:t>
            </a:r>
            <a:r>
              <a:rPr altLang="mul" dirty="0" sz="1400" lang="mul"/>
              <a:t>у</a:t>
            </a:r>
            <a:r>
              <a:rPr altLang="mul" dirty="0" sz="1400" lang="mul"/>
              <a:t>ю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в</a:t>
            </a:r>
            <a:r>
              <a:rPr altLang="mul" dirty="0" sz="1400" lang="mul"/>
              <a:t>о</a:t>
            </a:r>
            <a:r>
              <a:rPr altLang="mul" dirty="0" sz="1400" lang="mul"/>
              <a:t>й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р</a:t>
            </a:r>
            <a:r>
              <a:rPr altLang="mul" dirty="0" sz="1400" lang="mul"/>
              <a:t>о</a:t>
            </a:r>
            <a:r>
              <a:rPr altLang="mul" dirty="0" sz="1400" lang="mul"/>
              <a:t>е</a:t>
            </a:r>
            <a:r>
              <a:rPr altLang="mul" dirty="0" sz="1400" lang="mul"/>
              <a:t>к</a:t>
            </a:r>
            <a:r>
              <a:rPr altLang="mul" dirty="0" sz="1400" lang="mul"/>
              <a:t>т</a:t>
            </a:r>
            <a:r>
              <a:rPr altLang="mul" dirty="0" sz="1400" lang="en-US"/>
              <a:t>,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а</a:t>
            </a:r>
            <a:r>
              <a:rPr altLang="mul" dirty="0" sz="1400" lang="mul"/>
              <a:t>м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е</a:t>
            </a:r>
            <a:r>
              <a:rPr altLang="mul" dirty="0" sz="1400" lang="mul"/>
              <a:t>г</a:t>
            </a:r>
            <a:r>
              <a:rPr altLang="mul" dirty="0" sz="1400" lang="mul"/>
              <a:t>о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р</a:t>
            </a:r>
            <a:r>
              <a:rPr altLang="mul" dirty="0" sz="1400" lang="mul"/>
              <a:t>е</a:t>
            </a:r>
            <a:r>
              <a:rPr altLang="mul" dirty="0" sz="1400" lang="mul"/>
              <a:t>д</a:t>
            </a:r>
            <a:r>
              <a:rPr altLang="mul" dirty="0" sz="1400" lang="mul"/>
              <a:t>с</a:t>
            </a:r>
            <a:r>
              <a:rPr altLang="mul" dirty="0" sz="1400" lang="mul"/>
              <a:t>т</a:t>
            </a:r>
            <a:r>
              <a:rPr altLang="mul" dirty="0" sz="1400" lang="mul"/>
              <a:t>а</a:t>
            </a:r>
            <a:r>
              <a:rPr altLang="mul" dirty="0" sz="1400" lang="mul"/>
              <a:t>в</a:t>
            </a:r>
            <a:r>
              <a:rPr altLang="mul" dirty="0" sz="1400" lang="mul"/>
              <a:t>л</a:t>
            </a:r>
            <a:r>
              <a:rPr altLang="mul" dirty="0" sz="1400" lang="mul"/>
              <a:t>я</a:t>
            </a:r>
            <a:r>
              <a:rPr altLang="mul" dirty="0" sz="1400" lang="mul"/>
              <a:t>ю</a:t>
            </a:r>
            <a:r>
              <a:rPr altLang="mul" dirty="0" sz="1400" lang="en-US"/>
              <a:t>,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а</a:t>
            </a:r>
            <a:r>
              <a:rPr altLang="mul" dirty="0" sz="1400" lang="mul"/>
              <a:t>м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з</a:t>
            </a:r>
            <a:r>
              <a:rPr altLang="mul" dirty="0" sz="1400" lang="mul"/>
              <a:t>а</a:t>
            </a:r>
            <a:r>
              <a:rPr altLang="mul" dirty="0" sz="1400" lang="mul"/>
              <a:t>н</a:t>
            </a:r>
            <a:r>
              <a:rPr altLang="mul" dirty="0" sz="1400" lang="mul"/>
              <a:t>и</a:t>
            </a:r>
            <a:r>
              <a:rPr altLang="mul" dirty="0" sz="1400" lang="mul"/>
              <a:t>м</a:t>
            </a:r>
            <a:r>
              <a:rPr altLang="mul" dirty="0" sz="1400" lang="mul"/>
              <a:t>а</a:t>
            </a:r>
            <a:r>
              <a:rPr altLang="mul" dirty="0" sz="1400" lang="mul"/>
              <a:t>ю</a:t>
            </a:r>
            <a:r>
              <a:rPr altLang="mul" dirty="0" sz="1400" lang="mul"/>
              <a:t>с</a:t>
            </a:r>
            <a:r>
              <a:rPr altLang="mul" dirty="0" sz="1400" lang="mul"/>
              <a:t>ь</a:t>
            </a:r>
            <a:r>
              <a:rPr altLang="mul" dirty="0" sz="1400" lang="en-US"/>
              <a:t> 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т</a:t>
            </a:r>
            <a:r>
              <a:rPr altLang="mul" dirty="0" sz="1400" lang="mul"/>
              <a:t>о</a:t>
            </a:r>
            <a:r>
              <a:rPr altLang="mul" dirty="0" sz="1400" lang="mul"/>
              <a:t>й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en-US"/>
              <a:t> </a:t>
            </a:r>
            <a:r>
              <a:rPr altLang="mul" dirty="0" sz="1400" lang="mul"/>
              <a:t>к</a:t>
            </a:r>
            <a:r>
              <a:rPr altLang="mul" dirty="0" sz="1400" lang="mul"/>
              <a:t>л</a:t>
            </a:r>
            <a:r>
              <a:rPr altLang="mul" dirty="0" sz="1400" lang="mul"/>
              <a:t>и</a:t>
            </a:r>
            <a:r>
              <a:rPr altLang="mul" dirty="0" sz="1400" lang="mul"/>
              <a:t>е</a:t>
            </a:r>
            <a:r>
              <a:rPr altLang="mul" dirty="0" sz="1400" lang="mul"/>
              <a:t>н</a:t>
            </a:r>
            <a:r>
              <a:rPr altLang="mul" dirty="0" sz="1400" lang="mul"/>
              <a:t>т</a:t>
            </a:r>
            <a:r>
              <a:rPr altLang="mul" dirty="0" sz="1400" lang="mul"/>
              <a:t>а</a:t>
            </a:r>
            <a:r>
              <a:rPr altLang="mul" dirty="0" sz="1400" lang="mul"/>
              <a:t>м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р</a:t>
            </a:r>
            <a:r>
              <a:rPr altLang="mul" dirty="0" sz="1400" lang="mul"/>
              <a:t>о</a:t>
            </a:r>
            <a:r>
              <a:rPr altLang="mul" dirty="0" sz="1400" lang="mul"/>
              <a:t>и</a:t>
            </a:r>
            <a:r>
              <a:rPr altLang="mul" dirty="0" sz="1400" lang="mul"/>
              <a:t>з</a:t>
            </a:r>
            <a:r>
              <a:rPr altLang="mul" dirty="0" sz="1400" lang="mul"/>
              <a:t>в</a:t>
            </a:r>
            <a:r>
              <a:rPr altLang="mul" dirty="0" sz="1400" lang="mul"/>
              <a:t>о</a:t>
            </a:r>
            <a:r>
              <a:rPr altLang="mul" dirty="0" sz="1400" lang="mul"/>
              <a:t>ж</a:t>
            </a:r>
            <a:r>
              <a:rPr altLang="mul" dirty="0" sz="1400" lang="mul"/>
              <a:t>у</a:t>
            </a:r>
            <a:r>
              <a:rPr altLang="mul" dirty="0" sz="1400" lang="en-US"/>
              <a:t> </a:t>
            </a:r>
            <a:r>
              <a:rPr altLang="mul" dirty="0" sz="1400" lang="mul"/>
              <a:t>к</a:t>
            </a:r>
            <a:r>
              <a:rPr altLang="mul" dirty="0" sz="1400" lang="mul"/>
              <a:t>о</a:t>
            </a:r>
            <a:r>
              <a:rPr altLang="mul" dirty="0" sz="1400" lang="mul"/>
              <a:t>с</a:t>
            </a:r>
            <a:r>
              <a:rPr altLang="mul" dirty="0" sz="1400" lang="mul"/>
              <a:t>м</a:t>
            </a:r>
            <a:r>
              <a:rPr altLang="mul" dirty="0" sz="1400" lang="mul"/>
              <a:t>е</a:t>
            </a:r>
            <a:r>
              <a:rPr altLang="mul" dirty="0" sz="1400" lang="mul"/>
              <a:t>т</a:t>
            </a:r>
            <a:r>
              <a:rPr altLang="mul" dirty="0" sz="1400" lang="mul"/>
              <a:t>и</a:t>
            </a:r>
            <a:r>
              <a:rPr altLang="mul" dirty="0" sz="1400" lang="mul"/>
              <a:t>к</a:t>
            </a:r>
            <a:r>
              <a:rPr altLang="mul" dirty="0" sz="1400" lang="mul"/>
              <a:t>у</a:t>
            </a:r>
            <a:r>
              <a:rPr altLang="mul" dirty="0" sz="1400" lang="en-US"/>
              <a:t>.</a:t>
            </a:r>
            <a:endParaRPr altLang="en-US" lang="zh-CN"/>
          </a:p>
        </p:txBody>
      </p:sp>
      <p:sp>
        <p:nvSpPr>
          <p:cNvPr id="1048697" name="TextBox 12"/>
          <p:cNvSpPr txBox="1"/>
          <p:nvPr/>
        </p:nvSpPr>
        <p:spPr>
          <a:xfrm>
            <a:off x="2223025" y="4817076"/>
            <a:ext cx="4080922" cy="904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mul"/>
              <a:t>П</a:t>
            </a:r>
            <a:r>
              <a:rPr dirty="0" sz="1400" lang="mul"/>
              <a:t>л</a:t>
            </a:r>
            <a:r>
              <a:rPr dirty="0" sz="1400" lang="mul"/>
              <a:t>а</a:t>
            </a:r>
            <a:r>
              <a:rPr dirty="0" sz="1400" lang="mul"/>
              <a:t>т</a:t>
            </a:r>
            <a:r>
              <a:rPr dirty="0" sz="1400" lang="mul"/>
              <a:t>о</a:t>
            </a:r>
            <a:r>
              <a:rPr dirty="0" sz="1400" lang="mul"/>
              <a:t>н</a:t>
            </a:r>
            <a:r>
              <a:rPr dirty="0" sz="1400" lang="mul"/>
              <a:t>о</a:t>
            </a:r>
            <a:r>
              <a:rPr dirty="0" sz="1400" lang="mul"/>
              <a:t>в</a:t>
            </a:r>
            <a:r>
              <a:rPr altLang="mul" dirty="0" sz="1400" lang="en-US"/>
              <a:t> </a:t>
            </a:r>
            <a:r>
              <a:rPr altLang="mul" dirty="0" sz="1400" lang="mul"/>
              <a:t>Н</a:t>
            </a:r>
            <a:r>
              <a:rPr altLang="mul" dirty="0" sz="1400" lang="mul"/>
              <a:t>и</a:t>
            </a:r>
            <a:r>
              <a:rPr altLang="mul" dirty="0" sz="1400" lang="mul"/>
              <a:t>к</a:t>
            </a:r>
            <a:r>
              <a:rPr altLang="mul" dirty="0" sz="1400" lang="mul"/>
              <a:t>о</a:t>
            </a:r>
            <a:r>
              <a:rPr altLang="mul" dirty="0" sz="1400" lang="mul"/>
              <a:t>л</a:t>
            </a:r>
            <a:r>
              <a:rPr altLang="mul" dirty="0" sz="1400" lang="mul"/>
              <a:t>а</a:t>
            </a:r>
            <a:r>
              <a:rPr altLang="mul" dirty="0" sz="1400" lang="mul"/>
              <a:t>й</a:t>
            </a:r>
            <a:r>
              <a:rPr altLang="mul" dirty="0" sz="1400" lang="en-US"/>
              <a:t> </a:t>
            </a:r>
            <a:r>
              <a:rPr altLang="mul" dirty="0" sz="1400" lang="mul"/>
              <a:t>Ю</a:t>
            </a:r>
            <a:r>
              <a:rPr altLang="mul" dirty="0" sz="1400" lang="mul"/>
              <a:t>р</a:t>
            </a:r>
            <a:r>
              <a:rPr altLang="mul" dirty="0" sz="1400" lang="mul"/>
              <a:t>ь</a:t>
            </a:r>
            <a:r>
              <a:rPr altLang="mul" dirty="0" sz="1400" lang="mul"/>
              <a:t>е</a:t>
            </a:r>
            <a:r>
              <a:rPr altLang="mul" dirty="0" sz="1400" lang="mul"/>
              <a:t>в</a:t>
            </a:r>
            <a:r>
              <a:rPr altLang="mul" dirty="0" sz="1400" lang="mul"/>
              <a:t>и</a:t>
            </a:r>
            <a:r>
              <a:rPr altLang="mul" dirty="0" sz="1400" lang="mul"/>
              <a:t>ч</a:t>
            </a:r>
            <a:r>
              <a:rPr altLang="mul" dirty="0" sz="1400" lang="en-US"/>
              <a:t>.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mul"/>
              <a:t>у</a:t>
            </a:r>
            <a:r>
              <a:rPr altLang="mul" dirty="0" sz="1400" lang="mul"/>
              <a:t>п</a:t>
            </a:r>
            <a:r>
              <a:rPr altLang="mul" dirty="0" sz="1400" lang="mul"/>
              <a:t>р</a:t>
            </a:r>
            <a:r>
              <a:rPr altLang="mul" dirty="0" sz="1400" lang="mul"/>
              <a:t>у</a:t>
            </a:r>
            <a:r>
              <a:rPr altLang="mul" dirty="0" sz="1400" lang="mul"/>
              <a:t>г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о</a:t>
            </a:r>
            <a:r>
              <a:rPr altLang="mul" dirty="0" sz="1400" lang="mul"/>
              <a:t>м</a:t>
            </a:r>
            <a:r>
              <a:rPr altLang="mul" dirty="0" sz="1400" lang="mul"/>
              <a:t>о</a:t>
            </a:r>
            <a:r>
              <a:rPr altLang="mul" dirty="0" sz="1400" lang="mul"/>
              <a:t>ш</a:t>
            </a:r>
            <a:r>
              <a:rPr altLang="mul" dirty="0" sz="1400" lang="mul"/>
              <a:t>н</a:t>
            </a:r>
            <a:r>
              <a:rPr altLang="mul" dirty="0" sz="1400" lang="mul"/>
              <a:t>и</a:t>
            </a:r>
            <a:r>
              <a:rPr altLang="mul" dirty="0" sz="1400" lang="mul"/>
              <a:t>к</a:t>
            </a:r>
            <a:r>
              <a:rPr altLang="mul" dirty="0" sz="1400" lang="en-US"/>
              <a:t>.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о</a:t>
            </a:r>
            <a:r>
              <a:rPr altLang="mul" dirty="0" sz="1400" lang="mul"/>
              <a:t>м</a:t>
            </a:r>
            <a:r>
              <a:rPr altLang="mul" dirty="0" sz="1400" lang="mul"/>
              <a:t>о</a:t>
            </a:r>
            <a:r>
              <a:rPr altLang="mul" dirty="0" sz="1400" lang="mul"/>
              <a:t>г</a:t>
            </a:r>
            <a:r>
              <a:rPr altLang="mul" dirty="0" sz="1400" lang="mul"/>
              <a:t>а</a:t>
            </a:r>
            <a:r>
              <a:rPr altLang="mul" dirty="0" sz="1400" lang="mul"/>
              <a:t>е</a:t>
            </a:r>
            <a:r>
              <a:rPr altLang="mul" dirty="0" sz="1400" lang="mul"/>
              <a:t>т</a:t>
            </a:r>
            <a:r>
              <a:rPr altLang="mul" dirty="0" sz="1400" lang="en-US"/>
              <a:t> </a:t>
            </a:r>
            <a:r>
              <a:rPr altLang="mul" dirty="0" sz="1400" lang="mul"/>
              <a:t>с</a:t>
            </a:r>
            <a:r>
              <a:rPr altLang="mul" dirty="0" sz="1400" lang="en-US"/>
              <a:t> </a:t>
            </a:r>
            <a:r>
              <a:rPr altLang="mul" dirty="0" sz="1400" lang="mul"/>
              <a:t>д</a:t>
            </a:r>
            <a:r>
              <a:rPr altLang="mul" dirty="0" sz="1400" lang="mul"/>
              <a:t>и</a:t>
            </a:r>
            <a:r>
              <a:rPr altLang="mul" dirty="0" sz="1400" lang="mul"/>
              <a:t>з</a:t>
            </a:r>
            <a:r>
              <a:rPr altLang="mul" dirty="0" sz="1400" lang="mul"/>
              <a:t>а</a:t>
            </a:r>
            <a:r>
              <a:rPr altLang="mul" dirty="0" sz="1400" lang="mul"/>
              <a:t>й</a:t>
            </a:r>
            <a:r>
              <a:rPr altLang="mul" dirty="0" sz="1400" lang="mul"/>
              <a:t>н</a:t>
            </a:r>
            <a:r>
              <a:rPr altLang="mul" dirty="0" sz="1400" lang="mul"/>
              <a:t>о</a:t>
            </a:r>
            <a:r>
              <a:rPr altLang="mul" dirty="0" sz="1400" lang="mul"/>
              <a:t>м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о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р</a:t>
            </a:r>
            <a:r>
              <a:rPr altLang="mul" dirty="0" sz="1400" lang="mul"/>
              <a:t>у</a:t>
            </a:r>
            <a:r>
              <a:rPr altLang="mul" dirty="0" sz="1400" lang="mul"/>
              <a:t>д</a:t>
            </a:r>
            <a:r>
              <a:rPr altLang="mul" dirty="0" sz="1400" lang="mul"/>
              <a:t>о</a:t>
            </a:r>
            <a:r>
              <a:rPr altLang="mul" dirty="0" sz="1400" lang="mul"/>
              <a:t>в</a:t>
            </a:r>
            <a:r>
              <a:rPr altLang="mul" dirty="0" sz="1400" lang="mul"/>
              <a:t>а</a:t>
            </a:r>
            <a:r>
              <a:rPr altLang="mul" dirty="0" sz="1400" lang="mul"/>
              <a:t>н</a:t>
            </a:r>
            <a:r>
              <a:rPr altLang="mul" dirty="0" sz="1400" lang="mul"/>
              <a:t>и</a:t>
            </a:r>
            <a:r>
              <a:rPr altLang="mul" dirty="0" sz="1400" lang="mul"/>
              <a:t>е</a:t>
            </a:r>
            <a:r>
              <a:rPr altLang="mul" dirty="0" sz="1400" lang="mul"/>
              <a:t>м</a:t>
            </a:r>
            <a:r>
              <a:rPr altLang="mul" dirty="0" sz="1400" lang="en-US"/>
              <a:t>.</a:t>
            </a:r>
            <a:r>
              <a:rPr altLang="mul" dirty="0" sz="1400" lang="en-US"/>
              <a:t> </a:t>
            </a:r>
            <a:r>
              <a:rPr altLang="mul" dirty="0" sz="1400" lang="mul"/>
              <a:t>О</a:t>
            </a:r>
            <a:r>
              <a:rPr altLang="mul" dirty="0" sz="1400" lang="mul"/>
              <a:t>с</a:t>
            </a:r>
            <a:r>
              <a:rPr altLang="mul" dirty="0" sz="1400" lang="mul"/>
              <a:t>в</a:t>
            </a:r>
            <a:r>
              <a:rPr altLang="mul" dirty="0" sz="1400" lang="mul"/>
              <a:t>о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ж</a:t>
            </a:r>
            <a:r>
              <a:rPr altLang="mul" dirty="0" sz="1400" lang="mul"/>
              <a:t>д</a:t>
            </a:r>
            <a:r>
              <a:rPr altLang="mul" dirty="0" sz="1400" lang="mul"/>
              <a:t>а</a:t>
            </a:r>
            <a:r>
              <a:rPr altLang="mul" dirty="0" sz="1400" lang="mul"/>
              <a:t>е</a:t>
            </a:r>
            <a:r>
              <a:rPr altLang="mul" dirty="0" sz="1400" lang="mul"/>
              <a:t>т</a:t>
            </a:r>
            <a:r>
              <a:rPr altLang="mul" dirty="0" sz="1400" lang="en-US"/>
              <a:t> </a:t>
            </a:r>
            <a:r>
              <a:rPr altLang="mul" dirty="0" sz="1400" lang="mul"/>
              <a:t>в</a:t>
            </a:r>
            <a:r>
              <a:rPr altLang="mul" dirty="0" sz="1400" lang="mul"/>
              <a:t>р</a:t>
            </a:r>
            <a:r>
              <a:rPr altLang="mul" dirty="0" sz="1400" lang="mul"/>
              <a:t>е</a:t>
            </a:r>
            <a:r>
              <a:rPr altLang="mul" dirty="0" sz="1400" lang="mul"/>
              <a:t>м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д</a:t>
            </a:r>
            <a:r>
              <a:rPr altLang="mul" dirty="0" sz="1400" lang="mul"/>
              <a:t>л</a:t>
            </a:r>
            <a:r>
              <a:rPr altLang="mul" dirty="0" sz="1400" lang="mul"/>
              <a:t>я</a:t>
            </a:r>
            <a:r>
              <a:rPr altLang="mul" dirty="0" sz="1400" lang="en-US"/>
              <a:t> 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т</a:t>
            </a:r>
            <a:r>
              <a:rPr altLang="mul" dirty="0" sz="1400" lang="mul"/>
              <a:t>ы</a:t>
            </a:r>
            <a:r>
              <a:rPr altLang="mul" dirty="0" sz="1400" lang="en-US"/>
              <a:t>.</a:t>
            </a:r>
            <a:endParaRPr altLang="en-US" lang="zh-CN"/>
          </a:p>
        </p:txBody>
      </p:sp>
      <p:sp>
        <p:nvSpPr>
          <p:cNvPr id="1048698" name="TextBox 13"/>
          <p:cNvSpPr txBox="1"/>
          <p:nvPr/>
        </p:nvSpPr>
        <p:spPr>
          <a:xfrm>
            <a:off x="8114727" y="3126847"/>
            <a:ext cx="2961266" cy="904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mul"/>
              <a:t>П</a:t>
            </a:r>
            <a:r>
              <a:rPr dirty="0" sz="1400" lang="mul"/>
              <a:t>е</a:t>
            </a:r>
            <a:r>
              <a:rPr dirty="0" sz="1400" lang="mul"/>
              <a:t>т</a:t>
            </a:r>
            <a:r>
              <a:rPr dirty="0" sz="1400" lang="mul"/>
              <a:t>р</a:t>
            </a:r>
            <a:r>
              <a:rPr dirty="0" sz="1400" lang="mul"/>
              <a:t>о</a:t>
            </a:r>
            <a:r>
              <a:rPr dirty="0" sz="1400" lang="mul"/>
              <a:t>в</a:t>
            </a:r>
            <a:r>
              <a:rPr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д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А</a:t>
            </a:r>
            <a:r>
              <a:rPr altLang="mul" dirty="0" sz="1400" lang="mul"/>
              <a:t>л</a:t>
            </a:r>
            <a:r>
              <a:rPr altLang="mul" dirty="0" sz="1400" lang="mul"/>
              <a:t>е</a:t>
            </a:r>
            <a:r>
              <a:rPr altLang="mul" dirty="0" sz="1400" lang="mul"/>
              <a:t>к</a:t>
            </a:r>
            <a:r>
              <a:rPr altLang="mul" dirty="0" sz="1400" lang="mul"/>
              <a:t>с</a:t>
            </a:r>
            <a:r>
              <a:rPr altLang="mul" dirty="0" sz="1400" lang="mul"/>
              <a:t>е</a:t>
            </a:r>
            <a:r>
              <a:rPr altLang="mul" dirty="0" sz="1400" lang="mul"/>
              <a:t>е</a:t>
            </a:r>
            <a:r>
              <a:rPr altLang="mul" dirty="0" sz="1400" lang="mul"/>
              <a:t>в</a:t>
            </a:r>
            <a:r>
              <a:rPr altLang="mul" dirty="0" sz="1400" lang="mul"/>
              <a:t>н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en-US"/>
              <a:t>-</a:t>
            </a:r>
            <a:r>
              <a:rPr altLang="mul" dirty="0" sz="1400" lang="en-US"/>
              <a:t> </a:t>
            </a:r>
            <a:r>
              <a:rPr altLang="mul" dirty="0" sz="1400" lang="mul"/>
              <a:t>д</a:t>
            </a:r>
            <a:r>
              <a:rPr altLang="mul" dirty="0" sz="1400" lang="mul"/>
              <a:t>о</a:t>
            </a:r>
            <a:r>
              <a:rPr altLang="mul" dirty="0" sz="1400" lang="mul"/>
              <a:t>ч</a:t>
            </a:r>
            <a:r>
              <a:rPr altLang="mul" dirty="0" sz="1400" lang="mul"/>
              <a:t>ь</a:t>
            </a:r>
            <a:r>
              <a:rPr altLang="mul" dirty="0" sz="1400" lang="en-US"/>
              <a:t>.</a:t>
            </a:r>
            <a:r>
              <a:rPr altLang="mul" dirty="0" sz="1400" lang="en-US"/>
              <a:t> </a:t>
            </a:r>
            <a:r>
              <a:rPr altLang="mul" dirty="0" sz="1400" lang="en-US"/>
              <a:t>P</a:t>
            </a:r>
            <a:r>
              <a:rPr altLang="mul" dirty="0" sz="1400" lang="en-US"/>
              <a:t>R</a:t>
            </a:r>
            <a:r>
              <a:rPr altLang="mul" dirty="0" sz="1400" lang="en-US"/>
              <a:t> </a:t>
            </a:r>
            <a:r>
              <a:rPr altLang="mul" dirty="0" sz="1400" lang="mul"/>
              <a:t>м</a:t>
            </a:r>
            <a:r>
              <a:rPr altLang="mul" dirty="0" sz="1400" lang="mul"/>
              <a:t>е</a:t>
            </a:r>
            <a:r>
              <a:rPr altLang="mul" dirty="0" sz="1400" lang="mul"/>
              <a:t>н</a:t>
            </a:r>
            <a:r>
              <a:rPr altLang="mul" dirty="0" sz="1400" lang="mul"/>
              <a:t>е</a:t>
            </a:r>
            <a:r>
              <a:rPr altLang="mul" dirty="0" sz="1400" lang="mul"/>
              <a:t>д</a:t>
            </a:r>
            <a:r>
              <a:rPr altLang="mul" dirty="0" sz="1400" lang="mul"/>
              <a:t>ж</a:t>
            </a:r>
            <a:r>
              <a:rPr altLang="mul" dirty="0" sz="1400" lang="mul"/>
              <a:t>е</a:t>
            </a:r>
            <a:r>
              <a:rPr altLang="mul" dirty="0" sz="1400" lang="mul"/>
              <a:t>р</a:t>
            </a:r>
            <a:r>
              <a:rPr altLang="mul" dirty="0" sz="1400" lang="en-US"/>
              <a:t>,</a:t>
            </a:r>
            <a:r>
              <a:rPr altLang="mul" dirty="0" sz="1400" lang="en-US"/>
              <a:t> </a:t>
            </a:r>
            <a:r>
              <a:rPr altLang="mul" dirty="0" sz="1400" lang="mul"/>
              <a:t>доставка </a:t>
            </a:r>
            <a:r>
              <a:rPr altLang="mul" dirty="0" sz="1400" lang="en-US"/>
              <a:t>,</a:t>
            </a:r>
            <a:r>
              <a:rPr altLang="mul" dirty="0" sz="1400" lang="en-US"/>
              <a:t> </a:t>
            </a:r>
            <a:r>
              <a:rPr altLang="mul" dirty="0" sz="1400" lang="mul"/>
              <a:t>р</a:t>
            </a:r>
            <a:r>
              <a:rPr altLang="mul" dirty="0" sz="1400" lang="mul"/>
              <a:t>а</a:t>
            </a:r>
            <a:r>
              <a:rPr altLang="mul" dirty="0" sz="1400" lang="mul"/>
              <a:t>б</a:t>
            </a:r>
            <a:r>
              <a:rPr altLang="mul" dirty="0" sz="1400" lang="mul"/>
              <a:t>о</a:t>
            </a:r>
            <a:r>
              <a:rPr altLang="mul" dirty="0" sz="1400" lang="mul"/>
              <a:t>т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в</a:t>
            </a:r>
            <a:r>
              <a:rPr altLang="mul" dirty="0" sz="1400" lang="en-US"/>
              <a:t> </a:t>
            </a:r>
            <a:r>
              <a:rPr altLang="mul" dirty="0" sz="1400" lang="mul"/>
              <a:t>м</a:t>
            </a:r>
            <a:r>
              <a:rPr altLang="mul" dirty="0" sz="1400" lang="mul"/>
              <a:t>а</a:t>
            </a:r>
            <a:r>
              <a:rPr altLang="mul" dirty="0" sz="1400" lang="mul"/>
              <a:t>г</a:t>
            </a:r>
            <a:r>
              <a:rPr altLang="mul" dirty="0" sz="1400" lang="mul"/>
              <a:t>а</a:t>
            </a:r>
            <a:r>
              <a:rPr altLang="mul" dirty="0" sz="1400" lang="mul"/>
              <a:t>з</a:t>
            </a:r>
            <a:r>
              <a:rPr altLang="mul" dirty="0" sz="1400" lang="mul"/>
              <a:t>и</a:t>
            </a:r>
            <a:r>
              <a:rPr altLang="mul" dirty="0" sz="1400" lang="mul"/>
              <a:t>н</a:t>
            </a:r>
            <a:r>
              <a:rPr altLang="mul" dirty="0" sz="1400" lang="mul"/>
              <a:t>а</a:t>
            </a:r>
            <a:r>
              <a:rPr altLang="mul" dirty="0" sz="1400" lang="mul"/>
              <a:t>х</a:t>
            </a:r>
            <a:r>
              <a:rPr altLang="mul" dirty="0" sz="1400" lang="en-US"/>
              <a:t> </a:t>
            </a:r>
            <a:r>
              <a:rPr altLang="mul" dirty="0" sz="1400" lang="mul"/>
              <a:t>и</a:t>
            </a:r>
            <a:r>
              <a:rPr altLang="mul" dirty="0" sz="1400" lang="en-US"/>
              <a:t> </a:t>
            </a:r>
            <a:r>
              <a:rPr altLang="mul" dirty="0" sz="1400" lang="mul"/>
              <a:t>п</a:t>
            </a:r>
            <a:r>
              <a:rPr altLang="mul" dirty="0" sz="1400" lang="mul"/>
              <a:t>о</a:t>
            </a:r>
            <a:r>
              <a:rPr altLang="mul" dirty="0" sz="1400" lang="mul"/>
              <a:t>м</a:t>
            </a:r>
            <a:r>
              <a:rPr altLang="mul" dirty="0" sz="1400" lang="mul"/>
              <a:t>о</a:t>
            </a:r>
            <a:r>
              <a:rPr altLang="mul" dirty="0" sz="1400" lang="mul"/>
              <a:t>щ</a:t>
            </a:r>
            <a:r>
              <a:rPr altLang="mul" dirty="0" sz="1400" lang="mul"/>
              <a:t>ь </a:t>
            </a:r>
            <a:r>
              <a:rPr altLang="mul" dirty="0" sz="1400" lang="mul"/>
              <a:t>н</a:t>
            </a:r>
            <a:r>
              <a:rPr altLang="mul" dirty="0" sz="1400" lang="mul"/>
              <a:t>а</a:t>
            </a:r>
            <a:r>
              <a:rPr altLang="mul" dirty="0" sz="1400" lang="en-US"/>
              <a:t> </a:t>
            </a:r>
            <a:r>
              <a:rPr altLang="mul" dirty="0" sz="1400" lang="mul"/>
              <a:t>я</a:t>
            </a:r>
            <a:r>
              <a:rPr altLang="mul" dirty="0" sz="1400" lang="mul"/>
              <a:t>р</a:t>
            </a:r>
            <a:r>
              <a:rPr altLang="mul" dirty="0" sz="1400" lang="mul"/>
              <a:t>м</a:t>
            </a:r>
            <a:r>
              <a:rPr altLang="mul" dirty="0" sz="1400" lang="mul"/>
              <a:t>а</a:t>
            </a:r>
            <a:r>
              <a:rPr altLang="mul" dirty="0" sz="1400" lang="mul"/>
              <a:t>р</a:t>
            </a:r>
            <a:r>
              <a:rPr altLang="mul" dirty="0" sz="1400" lang="mul"/>
              <a:t>к</a:t>
            </a:r>
            <a:r>
              <a:rPr altLang="mul" dirty="0" sz="1400" lang="mul"/>
              <a:t>а</a:t>
            </a:r>
            <a:r>
              <a:rPr altLang="mul" dirty="0" sz="1400" lang="mul"/>
              <a:t>х</a:t>
            </a:r>
            <a:r>
              <a:rPr altLang="mul" dirty="0" sz="1400" lang="en-US"/>
              <a:t>.</a:t>
            </a:r>
            <a:r>
              <a:rPr dirty="0" sz="1400" lang="ru-RU"/>
              <a:t> </a:t>
            </a:r>
            <a:endParaRPr altLang="en-US" lang="zh-CN"/>
          </a:p>
        </p:txBody>
      </p:sp>
      <p:sp>
        <p:nvSpPr>
          <p:cNvPr id="1048699" name="TextBox 14"/>
          <p:cNvSpPr txBox="1"/>
          <p:nvPr/>
        </p:nvSpPr>
        <p:spPr>
          <a:xfrm>
            <a:off x="7808412" y="11042004"/>
            <a:ext cx="3426088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/>
              <a:t>ФИО полностью, должность в </a:t>
            </a:r>
            <a:r>
              <a:rPr dirty="0" sz="1400" lang="ru-RU" err="1"/>
              <a:t>юр.лице</a:t>
            </a:r>
            <a:r>
              <a:rPr dirty="0" sz="1400" lang="ru-RU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1048700" name="TextBox 15"/>
          <p:cNvSpPr txBox="1"/>
          <p:nvPr/>
        </p:nvSpPr>
        <p:spPr>
          <a:xfrm>
            <a:off x="584549" y="2590983"/>
            <a:ext cx="2917250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ru-RU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048701" name="TextBox 16"/>
          <p:cNvSpPr txBox="1"/>
          <p:nvPr/>
        </p:nvSpPr>
        <p:spPr>
          <a:xfrm>
            <a:off x="6364656" y="2585320"/>
            <a:ext cx="3495001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ru-RU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84548" y="3144292"/>
            <a:ext cx="1265538" cy="1555278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99090" y="4894387"/>
            <a:ext cx="1445986" cy="1450116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6481896" y="3167186"/>
            <a:ext cx="1465736" cy="261230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596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597" name="TextBox 5"/>
          <p:cNvSpPr txBox="1"/>
          <p:nvPr/>
        </p:nvSpPr>
        <p:spPr>
          <a:xfrm>
            <a:off x="599090" y="588577"/>
            <a:ext cx="712358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1048598" name="TextBox 6"/>
          <p:cNvSpPr txBox="1"/>
          <p:nvPr/>
        </p:nvSpPr>
        <p:spPr>
          <a:xfrm>
            <a:off x="599089" y="1099117"/>
            <a:ext cx="10731062" cy="2529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mul"/>
              <a:t>Л</a:t>
            </a:r>
            <a:r>
              <a:rPr dirty="0" sz="2000" lang="mul"/>
              <a:t>а</a:t>
            </a:r>
            <a:r>
              <a:rPr dirty="0" sz="2000" lang="mul"/>
              <a:t>б</a:t>
            </a:r>
            <a:r>
              <a:rPr dirty="0" sz="2000" lang="mul"/>
              <a:t>о</a:t>
            </a:r>
            <a:r>
              <a:rPr dirty="0" sz="2000" lang="mul"/>
              <a:t>р</a:t>
            </a:r>
            <a:r>
              <a:rPr dirty="0" sz="2000" lang="mul"/>
              <a:t>а</a:t>
            </a:r>
            <a:r>
              <a:rPr dirty="0" sz="2000" lang="mul"/>
              <a:t>т</a:t>
            </a:r>
            <a:r>
              <a:rPr dirty="0" sz="2000" lang="mul"/>
              <a:t>о</a:t>
            </a:r>
            <a:r>
              <a:rPr dirty="0" sz="2000" lang="mul"/>
              <a:t>р</a:t>
            </a:r>
            <a:r>
              <a:rPr dirty="0" sz="2000" lang="mul"/>
              <a:t>и</a:t>
            </a:r>
            <a:r>
              <a:rPr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р</a:t>
            </a:r>
            <a:r>
              <a:rPr altLang="mul" dirty="0" sz="2000" lang="mul"/>
              <a:t>а</a:t>
            </a:r>
            <a:r>
              <a:rPr altLang="mul" dirty="0" sz="2000" lang="mul"/>
              <a:t>с</a:t>
            </a:r>
            <a:r>
              <a:rPr altLang="mul" dirty="0" sz="2000" lang="mul"/>
              <a:t>о</a:t>
            </a:r>
            <a:r>
              <a:rPr altLang="mul" dirty="0" sz="2000" lang="mul"/>
              <a:t>т</a:t>
            </a:r>
            <a:r>
              <a:rPr altLang="mul" dirty="0" sz="2000" lang="mul"/>
              <a:t>ы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з</a:t>
            </a:r>
            <a:r>
              <a:rPr altLang="mul" dirty="0" sz="2000" lang="mul"/>
              <a:t>д</a:t>
            </a:r>
            <a:r>
              <a:rPr altLang="mul" dirty="0" sz="2000" lang="mul"/>
              <a:t>о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ь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en-US"/>
              <a:t>SARVA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д</a:t>
            </a:r>
            <a:r>
              <a:rPr altLang="mul" dirty="0" sz="2000" lang="mul"/>
              <a:t>л</a:t>
            </a:r>
            <a:r>
              <a:rPr altLang="mul" dirty="0" sz="2000" lang="mul"/>
              <a:t>а</a:t>
            </a:r>
            <a:r>
              <a:rPr altLang="mul" dirty="0" sz="2000" lang="mul"/>
              <a:t>г</a:t>
            </a:r>
            <a:r>
              <a:rPr altLang="mul" dirty="0" sz="2000" lang="mul"/>
              <a:t>а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en-US"/>
              <a:t> </a:t>
            </a:r>
            <a:r>
              <a:rPr altLang="mul" dirty="0" sz="2000" lang="mul"/>
              <a:t>у</a:t>
            </a:r>
            <a:r>
              <a:rPr altLang="mul" dirty="0" sz="2000" lang="mul"/>
              <a:t>с</a:t>
            </a:r>
            <a:r>
              <a:rPr altLang="mul" dirty="0" sz="2000" lang="mul"/>
              <a:t>л</a:t>
            </a:r>
            <a:r>
              <a:rPr altLang="mul" dirty="0" sz="2000" lang="mul"/>
              <a:t>у</a:t>
            </a:r>
            <a:r>
              <a:rPr altLang="mul" dirty="0" sz="2000" lang="mul"/>
              <a:t>г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mul"/>
              <a:t>н</a:t>
            </a:r>
            <a:r>
              <a:rPr altLang="mul" dirty="0" sz="2000" lang="mul"/>
              <a:t>д</a:t>
            </a:r>
            <a:r>
              <a:rPr altLang="mul" dirty="0" sz="2000" lang="mul"/>
              <a:t>и</a:t>
            </a:r>
            <a:r>
              <a:rPr altLang="mul" dirty="0" sz="2000" lang="mul"/>
              <a:t>в</a:t>
            </a:r>
            <a:r>
              <a:rPr altLang="mul" dirty="0" sz="2000" lang="mul"/>
              <a:t>и</a:t>
            </a:r>
            <a:r>
              <a:rPr altLang="mul" dirty="0" sz="2000" lang="mul"/>
              <a:t>д</a:t>
            </a:r>
            <a:r>
              <a:rPr altLang="mul" dirty="0" sz="2000" lang="mul"/>
              <a:t>у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mul"/>
              <a:t>г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и</a:t>
            </a:r>
            <a:r>
              <a:rPr altLang="mul" dirty="0" sz="2000" lang="mul"/>
              <a:t>г</a:t>
            </a:r>
            <a:r>
              <a:rPr altLang="mul" dirty="0" sz="2000" lang="mul"/>
              <a:t>о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г</a:t>
            </a:r>
            <a:r>
              <a:rPr altLang="mul" dirty="0" sz="2000" lang="mul"/>
              <a:t>и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г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ф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м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н</a:t>
            </a:r>
            <a:r>
              <a:rPr altLang="mul" dirty="0" sz="2000" lang="mul"/>
              <a:t>с</a:t>
            </a:r>
            <a:r>
              <a:rPr altLang="mul" dirty="0" sz="2000" lang="mul"/>
              <a:t>у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т</a:t>
            </a:r>
            <a:r>
              <a:rPr altLang="mul" dirty="0" sz="2000" lang="mul"/>
              <a:t>а</a:t>
            </a:r>
            <a:r>
              <a:rPr altLang="mul" dirty="0" sz="2000" lang="mul"/>
              <a:t>ц</a:t>
            </a:r>
            <a:r>
              <a:rPr altLang="mul" dirty="0" sz="2000" lang="mul"/>
              <a:t>и</a:t>
            </a:r>
            <a:r>
              <a:rPr altLang="mul" dirty="0" sz="2000" lang="mul"/>
              <a:t>е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м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л</a:t>
            </a:r>
            <a:r>
              <a:rPr altLang="mul" dirty="0" sz="2000" lang="mul"/>
              <a:t>о</a:t>
            </a:r>
            <a:r>
              <a:rPr altLang="mul" dirty="0" sz="2000" lang="mul"/>
              <a:t>г</a:t>
            </a:r>
            <a:r>
              <a:rPr altLang="mul" dirty="0" sz="2000" lang="mul"/>
              <a:t>а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а</a:t>
            </a:r>
            <a:r>
              <a:rPr altLang="mul" dirty="0" sz="2000" lang="en-US"/>
              <a:t> </a:t>
            </a:r>
            <a:r>
              <a:rPr altLang="mul" dirty="0" sz="2000" lang="mul"/>
              <a:t>т</a:t>
            </a:r>
            <a:r>
              <a:rPr altLang="mul" dirty="0" sz="2000" lang="mul"/>
              <a:t>а</a:t>
            </a:r>
            <a:r>
              <a:rPr altLang="mul" dirty="0" sz="2000" lang="mul"/>
              <a:t>к</a:t>
            </a:r>
            <a:r>
              <a:rPr altLang="mul" dirty="0" sz="2000" lang="mul"/>
              <a:t>ж</a:t>
            </a:r>
            <a:r>
              <a:rPr altLang="mul" dirty="0" sz="2000" lang="mul"/>
              <a:t>е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и</a:t>
            </a:r>
            <a:r>
              <a:rPr altLang="mul" dirty="0" sz="2000" lang="mul"/>
              <a:t>г</a:t>
            </a:r>
            <a:r>
              <a:rPr altLang="mul" dirty="0" sz="2000" lang="mul"/>
              <a:t>о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е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м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д</a:t>
            </a:r>
            <a:r>
              <a:rPr altLang="mul" dirty="0" sz="2000" lang="mul"/>
              <a:t>а</a:t>
            </a:r>
            <a:r>
              <a:rPr altLang="mul" dirty="0" sz="2000" lang="mul"/>
              <a:t>ж</a:t>
            </a:r>
            <a:r>
              <a:rPr altLang="mul" dirty="0" sz="2000" lang="mul"/>
              <a:t>у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ы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ц</a:t>
            </a:r>
            <a:r>
              <a:rPr altLang="mul" dirty="0" sz="2000" lang="mul"/>
              <a:t>е</a:t>
            </a:r>
            <a:r>
              <a:rPr altLang="mul" dirty="0" sz="2000" lang="mul"/>
              <a:t>п</a:t>
            </a:r>
            <a:r>
              <a:rPr altLang="mul" dirty="0" sz="2000" lang="mul"/>
              <a:t>т</a:t>
            </a:r>
            <a:r>
              <a:rPr altLang="mul" dirty="0" sz="2000" lang="mul"/>
              <a:t>а</a:t>
            </a:r>
            <a:r>
              <a:rPr altLang="mul" dirty="0" sz="2000" lang="mul"/>
              <a:t>м</a:t>
            </a:r>
            <a:r>
              <a:rPr altLang="mul" dirty="0" sz="2000" lang="en-US"/>
              <a:t>.</a:t>
            </a:r>
            <a:r>
              <a:rPr altLang="mul" dirty="0" sz="2000" lang="en-US"/>
              <a:t> </a:t>
            </a:r>
            <a:endParaRPr altLang="en-US" lang="zh-CN"/>
          </a:p>
          <a:p>
            <a:r>
              <a:rPr altLang="en-US" dirty="0" sz="2000" lang="mul"/>
              <a:t>П</a:t>
            </a:r>
            <a:r>
              <a:rPr altLang="en-US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д</a:t>
            </a:r>
            <a:r>
              <a:rPr altLang="mul" dirty="0" sz="2000" lang="mul"/>
              <a:t>а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ы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а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en-US"/>
              <a:t> </a:t>
            </a:r>
            <a:r>
              <a:rPr altLang="mul" dirty="0" sz="2000" lang="en-US"/>
              <a:t>2</a:t>
            </a:r>
            <a:r>
              <a:rPr altLang="mul" dirty="0" sz="2000" lang="en-US"/>
              <a:t>0</a:t>
            </a:r>
            <a:r>
              <a:rPr altLang="mul" dirty="0" sz="2000" lang="en-US"/>
              <a:t>2</a:t>
            </a:r>
            <a:r>
              <a:rPr altLang="mul" dirty="0" sz="2000" lang="en-US"/>
              <a:t>4</a:t>
            </a:r>
            <a:r>
              <a:rPr altLang="mul" dirty="0" sz="2000" lang="en-US"/>
              <a:t> </a:t>
            </a:r>
            <a:r>
              <a:rPr altLang="mul" dirty="0" sz="2000" lang="mul"/>
              <a:t>г</a:t>
            </a:r>
            <a:r>
              <a:rPr altLang="mul" dirty="0" sz="2000" lang="mul"/>
              <a:t>о</a:t>
            </a:r>
            <a:r>
              <a:rPr altLang="mul" dirty="0" sz="2000" lang="mul"/>
              <a:t>д</a:t>
            </a:r>
            <a:r>
              <a:rPr altLang="mul" dirty="0" sz="2000" lang="en-US"/>
              <a:t> </a:t>
            </a:r>
            <a:r>
              <a:rPr altLang="mul" dirty="0" sz="2000" lang="mul"/>
              <a:t>в</a:t>
            </a:r>
            <a:r>
              <a:rPr altLang="mul" dirty="0" sz="2000" lang="en-US"/>
              <a:t> 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с</a:t>
            </a:r>
            <a:r>
              <a:rPr altLang="mul" dirty="0" sz="2000" lang="mul"/>
              <a:t>и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en-US"/>
              <a:t>8</a:t>
            </a:r>
            <a:r>
              <a:rPr altLang="mul" dirty="0" sz="2000" lang="en-US"/>
              <a:t>4</a:t>
            </a:r>
            <a:r>
              <a:rPr altLang="mul" dirty="0" sz="2000" lang="en-US"/>
              <a:t>%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mul"/>
              <a:t>с</a:t>
            </a:r>
            <a:r>
              <a:rPr altLang="mul" dirty="0" sz="2000" lang="mul"/>
              <a:t>е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en-US"/>
              <a:t>-</a:t>
            </a:r>
            <a:r>
              <a:rPr altLang="mul" dirty="0" sz="2000" lang="en-US"/>
              <a:t> </a:t>
            </a:r>
            <a:r>
              <a:rPr altLang="mul" dirty="0" sz="2000" lang="mul"/>
              <a:t>э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г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и</a:t>
            </a:r>
            <a:r>
              <a:rPr altLang="mul" dirty="0" sz="2000" lang="en-US"/>
              <a:t>.</a:t>
            </a:r>
            <a:r>
              <a:rPr altLang="mul" dirty="0" sz="2000" lang="en-US"/>
              <a:t> </a:t>
            </a:r>
            <a:endParaRPr altLang="en-US" lang="zh-CN"/>
          </a:p>
          <a:p>
            <a:r>
              <a:rPr altLang="en-US" dirty="0" sz="2000" lang="zh-CN"/>
              <a:t>Исследование показало, что в первом квартале 2024 года спрос на косметику из натуральных компонентов вырос на 47% по сравнению с аналогичным периодом прошлого года. </a:t>
            </a:r>
            <a:endParaRPr dirty="0" sz="2000" lang="ru-RU"/>
          </a:p>
          <a:p>
            <a:endParaRPr dirty="0" sz="2000" lang="ru-RU"/>
          </a:p>
        </p:txBody>
      </p:sp>
      <p:sp>
        <p:nvSpPr>
          <p:cNvPr id="1048599" name="Прямоугольник: скругленные углы 5"/>
          <p:cNvSpPr/>
          <p:nvPr/>
        </p:nvSpPr>
        <p:spPr>
          <a:xfrm>
            <a:off x="704193" y="3321269"/>
            <a:ext cx="10731062" cy="3410174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00" name="TextBox 8"/>
          <p:cNvSpPr txBox="1"/>
          <p:nvPr/>
        </p:nvSpPr>
        <p:spPr>
          <a:xfrm>
            <a:off x="1770752" y="3476160"/>
            <a:ext cx="9295656" cy="1158240"/>
          </a:xfrm>
          <a:prstGeom prst="rect"/>
          <a:noFill/>
        </p:spPr>
        <p:txBody>
          <a:bodyPr anchor="t" anchorCtr="0" rtlCol="0" wrap="square">
            <a:spAutoFit/>
          </a:bodyPr>
          <a:p>
            <a:r>
              <a:rPr altLang="en-US" lang="zh-CN">
                <a:solidFill>
                  <a:srgbClr val="FFFFFF"/>
                </a:solidFill>
              </a:rPr>
              <a:t>Гипоаллергенная косметика — решение проблем чувствительной кожи</a:t>
            </a:r>
            <a:endParaRPr altLang="en-US" lang="zh-CN">
              <a:solidFill>
                <a:srgbClr val="FFFFFF"/>
              </a:solidFill>
            </a:endParaRPr>
          </a:p>
          <a:p>
            <a:r>
              <a:rPr altLang="en-US" lang="zh-CN">
                <a:solidFill>
                  <a:srgbClr val="FFFFFF"/>
                </a:solidFill>
              </a:rPr>
              <a:t>   - Гипоаллергенные формулы SARVA минимизируют риск негативных реакций и подходят даже для самой чувствительной кожи.</a:t>
            </a:r>
            <a:endParaRPr altLang="en-US" lang="zh-CN">
              <a:solidFill>
                <a:srgbClr val="FFFFFF"/>
              </a:solidFill>
            </a:endParaRPr>
          </a:p>
          <a:p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048601" name="TextBox 9"/>
          <p:cNvSpPr txBox="1"/>
          <p:nvPr/>
        </p:nvSpPr>
        <p:spPr>
          <a:xfrm>
            <a:off x="1770752" y="4324794"/>
            <a:ext cx="9295656" cy="1424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>
                <a:solidFill>
                  <a:schemeClr val="bg1"/>
                </a:solidFill>
              </a:rPr>
              <a:t>Веганская косметика как этический выбор:</a:t>
            </a:r>
            <a:endParaRPr dirty="0" lang="ru-RU">
              <a:solidFill>
                <a:schemeClr val="bg1"/>
              </a:solidFill>
            </a:endParaRPr>
          </a:p>
          <a:p>
            <a:r>
              <a:rPr dirty="0" lang="ru-RU">
                <a:solidFill>
                  <a:schemeClr val="bg1"/>
                </a:solidFill>
              </a:rPr>
              <a:t>   - Все больше людей выбирают веганские продукты, отказываясь от тестирования на животных и эксплуатации природных ресурсов.</a:t>
            </a:r>
            <a:endParaRPr dirty="0" lang="ru-RU">
              <a:solidFill>
                <a:schemeClr val="bg1"/>
              </a:solidFill>
            </a:endParaRPr>
          </a:p>
          <a:p>
            <a:r>
              <a:rPr dirty="0" lang="ru-RU">
                <a:solidFill>
                  <a:schemeClr val="bg1"/>
                </a:solidFill>
              </a:rPr>
              <a:t>   - SARVA поддерживает этот тренд, предлагая продукцию, свободную от ингредиентов животного происхождения.</a:t>
            </a:r>
            <a:endParaRPr dirty="0" lang="ru-RU">
              <a:solidFill>
                <a:schemeClr val="bg1"/>
              </a:solidFill>
            </a:endParaRPr>
          </a:p>
        </p:txBody>
      </p:sp>
      <p:sp>
        <p:nvSpPr>
          <p:cNvPr id="1048602" name="TextBox 10"/>
          <p:cNvSpPr txBox="1"/>
          <p:nvPr/>
        </p:nvSpPr>
        <p:spPr>
          <a:xfrm>
            <a:off x="1770751" y="5749733"/>
            <a:ext cx="9500263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>
                <a:solidFill>
                  <a:schemeClr val="bg1"/>
                </a:solidFill>
              </a:rPr>
              <a:t>Защита здоровья и благополучия клиентов:</a:t>
            </a:r>
            <a:endParaRPr dirty="0" lang="ru-RU">
              <a:solidFill>
                <a:schemeClr val="bg1"/>
              </a:solidFill>
            </a:endParaRPr>
          </a:p>
          <a:p>
            <a:r>
              <a:rPr dirty="0" lang="ru-RU">
                <a:solidFill>
                  <a:schemeClr val="bg1"/>
                </a:solidFill>
              </a:rPr>
              <a:t>   - Косметика помогает людям с различными кожными проблемами улучшить качество жизни.</a:t>
            </a:r>
            <a:endParaRPr dirty="0" lang="ru-RU">
              <a:solidFill>
                <a:schemeClr val="bg1"/>
              </a:solidFill>
            </a:endParaRPr>
          </a:p>
        </p:txBody>
      </p:sp>
      <p:sp>
        <p:nvSpPr>
          <p:cNvPr id="1048603" name="TextBox 11"/>
          <p:cNvSpPr txBox="1"/>
          <p:nvPr/>
        </p:nvSpPr>
        <p:spPr>
          <a:xfrm>
            <a:off x="943161" y="3372071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en-US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dirty="0" sz="5400" lang="ru-RU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048604" name="TextBox 12"/>
          <p:cNvSpPr txBox="1"/>
          <p:nvPr/>
        </p:nvSpPr>
        <p:spPr>
          <a:xfrm>
            <a:off x="943160" y="4324793"/>
            <a:ext cx="741679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48605" name="TextBox 13"/>
          <p:cNvSpPr txBox="1"/>
          <p:nvPr/>
        </p:nvSpPr>
        <p:spPr>
          <a:xfrm>
            <a:off x="936912" y="5530111"/>
            <a:ext cx="741679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06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07" name="TextBox 14"/>
          <p:cNvSpPr txBox="1"/>
          <p:nvPr/>
        </p:nvSpPr>
        <p:spPr>
          <a:xfrm>
            <a:off x="599090" y="588577"/>
            <a:ext cx="11267003" cy="1043939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  <a:r>
              <a:rPr altLang="mul" dirty="0" sz="2800" lang="en-US">
                <a:solidFill>
                  <a:srgbClr val="A72E88"/>
                </a:solidFill>
                <a:latin typeface="Playfair Display SemiBold" pitchFamily="2" charset="-52"/>
              </a:rPr>
              <a:t> </a:t>
            </a:r>
            <a:r>
              <a:rPr altLang="mul" dirty="0" sz="2800" lang="mul">
                <a:solidFill>
                  <a:srgbClr val="A72E88"/>
                </a:solidFill>
                <a:latin typeface="Playfair Display SemiBold" pitchFamily="2" charset="-52"/>
              </a:rPr>
              <a:t>Г</a:t>
            </a:r>
            <a:r>
              <a:rPr altLang="mul" dirty="0" sz="2800" lang="mul">
                <a:solidFill>
                  <a:srgbClr val="A72E88"/>
                </a:solidFill>
                <a:latin typeface="Playfair Display SemiBold" pitchFamily="2" charset="-52"/>
              </a:rPr>
              <a:t>О</a:t>
            </a:r>
            <a:r>
              <a:rPr altLang="mul" dirty="0" sz="2800" lang="mul">
                <a:solidFill>
                  <a:srgbClr val="A72E88"/>
                </a:solidFill>
                <a:latin typeface="Playfair Display SemiBold" pitchFamily="2" charset="-52"/>
              </a:rPr>
              <a:t>С</a:t>
            </a:r>
            <a:r>
              <a:rPr altLang="mul" dirty="0" sz="2800" lang="mul">
                <a:solidFill>
                  <a:srgbClr val="A72E88"/>
                </a:solidFill>
                <a:latin typeface="Playfair Display SemiBold" pitchFamily="2" charset="-52"/>
              </a:rPr>
              <a:t>Т</a:t>
            </a:r>
            <a:r>
              <a:rPr altLang="mul" dirty="0" sz="2800" lang="mul">
                <a:solidFill>
                  <a:srgbClr val="A72E88"/>
                </a:solidFill>
                <a:latin typeface="Playfair Display SemiBold" pitchFamily="2" charset="-52"/>
              </a:rPr>
              <a:t>И</a:t>
            </a:r>
            <a:r>
              <a:rPr altLang="mul" dirty="0" sz="2800" lang="en-US">
                <a:solidFill>
                  <a:srgbClr val="A72E88"/>
                </a:solidFill>
                <a:latin typeface="Playfair Display SemiBold" pitchFamily="2" charset="-52"/>
              </a:rPr>
              <a:t> </a:t>
            </a:r>
            <a:r>
              <a:rPr altLang="mul" dirty="0" sz="2800" lang="en-US">
                <a:solidFill>
                  <a:srgbClr val="A72E88"/>
                </a:solidFill>
                <a:latin typeface="Playfair Display SemiBold" pitchFamily="2" charset="-52"/>
              </a:rPr>
              <a:t>SARVA</a:t>
            </a:r>
            <a:endParaRPr altLang="en-US" lang="zh-CN"/>
          </a:p>
          <a:p>
            <a:endParaRPr altLang="en-US" lang="zh-CN"/>
          </a:p>
          <a:p>
            <a:r>
              <a:rPr altLang="en-US" lang="zh-CN"/>
              <a:t>Эстетичные люди с экопониманием и желающие индивидуального профессионального подхода к себе</a:t>
            </a:r>
            <a:endParaRPr altLang="en-US" lang="zh-CN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2898" y="1627080"/>
            <a:ext cx="11319229" cy="511766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09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10" name="TextBox 5"/>
          <p:cNvSpPr txBox="1"/>
          <p:nvPr/>
        </p:nvSpPr>
        <p:spPr>
          <a:xfrm>
            <a:off x="599090" y="588577"/>
            <a:ext cx="5978446" cy="929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dirty="0" sz="2800" lang="ru-RU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48611" name="TextBox 6"/>
          <p:cNvSpPr txBox="1"/>
          <p:nvPr/>
        </p:nvSpPr>
        <p:spPr>
          <a:xfrm>
            <a:off x="1039526" y="2489670"/>
            <a:ext cx="10290624" cy="1120140"/>
          </a:xfrm>
          <a:prstGeom prst="rect"/>
          <a:noFill/>
        </p:spPr>
        <p:txBody>
          <a:bodyPr rtlCol="0" wrap="square">
            <a:spAutoFit/>
          </a:bodyPr>
          <a:p>
            <a:pPr>
              <a:spcBef>
                <a:spcPts val="1200"/>
              </a:spcBef>
            </a:pPr>
            <a:r>
              <a:rPr dirty="0" sz="2000" lang="mul"/>
              <a:t>П</a:t>
            </a:r>
            <a:r>
              <a:rPr dirty="0" sz="2000" lang="mul"/>
              <a:t>р</a:t>
            </a:r>
            <a:r>
              <a:rPr dirty="0" sz="2000" lang="mul"/>
              <a:t>о</a:t>
            </a:r>
            <a:r>
              <a:rPr dirty="0" sz="2000" lang="mul"/>
              <a:t>е</a:t>
            </a:r>
            <a:r>
              <a:rPr dirty="0" sz="2000" lang="mul"/>
              <a:t>к</a:t>
            </a:r>
            <a:r>
              <a:rPr dirty="0" sz="2000" lang="mul"/>
              <a:t>т</a:t>
            </a:r>
            <a:r>
              <a:rPr altLang="mul" dirty="0" sz="2000" lang="en-US"/>
              <a:t> 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и</a:t>
            </a:r>
            <a:r>
              <a:rPr altLang="mul" dirty="0" sz="2000" lang="mul"/>
              <a:t>з</a:t>
            </a:r>
            <a:r>
              <a:rPr altLang="mul" dirty="0" sz="2000" lang="mul"/>
              <a:t>у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с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en-US"/>
              <a:t> </a:t>
            </a:r>
            <a:r>
              <a:rPr altLang="mul" dirty="0" sz="2000" lang="mul"/>
              <a:t>т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р</a:t>
            </a:r>
            <a:r>
              <a:rPr altLang="mul" dirty="0" sz="2000" lang="mul"/>
              <a:t>и</a:t>
            </a:r>
            <a:r>
              <a:rPr altLang="mul" dirty="0" sz="2000" lang="mul"/>
              <a:t>тории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а</a:t>
            </a:r>
            <a:r>
              <a:rPr altLang="mul" dirty="0" sz="2000" lang="mul"/>
              <a:t>р</a:t>
            </a:r>
            <a:r>
              <a:rPr altLang="mul" dirty="0" sz="2000" lang="mul"/>
              <a:t>а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с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о</a:t>
            </a:r>
            <a:r>
              <a:rPr altLang="mul" dirty="0" sz="2000" lang="mul"/>
              <a:t>б</a:t>
            </a:r>
            <a:r>
              <a:rPr altLang="mul" dirty="0" sz="2000" lang="mul"/>
              <a:t>л</a:t>
            </a:r>
            <a:r>
              <a:rPr altLang="mul" dirty="0" sz="2000" lang="mul"/>
              <a:t>а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en-US"/>
              <a:t> </a:t>
            </a:r>
            <a:r>
              <a:rPr altLang="mul" dirty="0" sz="2000" lang="mul"/>
              <a:t>д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а</a:t>
            </a:r>
            <a:r>
              <a:rPr altLang="mul" dirty="0" sz="2000" lang="mul"/>
              <a:t>в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в</a:t>
            </a:r>
            <a:r>
              <a:rPr altLang="mul" dirty="0" sz="2000" lang="mul"/>
              <a:t>с</a:t>
            </a:r>
            <a:r>
              <a:rPr altLang="mul" dirty="0" sz="2000" lang="mul"/>
              <a:t>е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р</a:t>
            </a:r>
            <a:r>
              <a:rPr altLang="mul" dirty="0" sz="2000" lang="mul"/>
              <a:t>а</a:t>
            </a:r>
            <a:r>
              <a:rPr altLang="mul" dirty="0" sz="2000" lang="mul"/>
              <a:t>н</a:t>
            </a:r>
            <a:r>
              <a:rPr altLang="mul" dirty="0" sz="2000" lang="mul"/>
              <a:t>е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з</a:t>
            </a:r>
            <a:r>
              <a:rPr altLang="mul" dirty="0" sz="2000" lang="mul"/>
              <a:t>а</a:t>
            </a:r>
            <a:r>
              <a:rPr altLang="mul" dirty="0" sz="2000" lang="mul"/>
              <a:t>р</a:t>
            </a:r>
            <a:r>
              <a:rPr altLang="mul" dirty="0" sz="2000" lang="mul"/>
              <a:t>у</a:t>
            </a:r>
            <a:r>
              <a:rPr altLang="mul" dirty="0" sz="2000" lang="mul"/>
              <a:t>беж </a:t>
            </a:r>
            <a:r>
              <a:rPr dirty="0" sz="2000" lang="ru-RU"/>
              <a:t>)</a:t>
            </a:r>
            <a:endParaRPr altLang="en-US" lang="zh-CN"/>
          </a:p>
          <a:p>
            <a:pPr>
              <a:spcBef>
                <a:spcPts val="1200"/>
              </a:spcBef>
            </a:pPr>
          </a:p>
        </p:txBody>
      </p:sp>
      <p:sp>
        <p:nvSpPr>
          <p:cNvPr id="1048612" name="Овал 2"/>
          <p:cNvSpPr/>
          <p:nvPr/>
        </p:nvSpPr>
        <p:spPr>
          <a:xfrm>
            <a:off x="707844" y="1983217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13" name="TextBox 8"/>
          <p:cNvSpPr txBox="1"/>
          <p:nvPr/>
        </p:nvSpPr>
        <p:spPr>
          <a:xfrm>
            <a:off x="599089" y="3669551"/>
            <a:ext cx="10731062" cy="2834641"/>
          </a:xfrm>
          <a:prstGeom prst="rect"/>
          <a:noFill/>
        </p:spPr>
        <p:txBody>
          <a:bodyPr rtlCol="0" wrap="square">
            <a:spAutoFit/>
          </a:bodyPr>
          <a:p>
            <a:pPr>
              <a:spcBef>
                <a:spcPts val="1200"/>
              </a:spcBef>
            </a:pPr>
            <a:r>
              <a:rPr lang="mul"/>
              <a:t>П</a:t>
            </a:r>
            <a:r>
              <a:rPr lang="mul"/>
              <a:t>р</a:t>
            </a:r>
            <a:r>
              <a:rPr lang="mul"/>
              <a:t>о</a:t>
            </a:r>
            <a:r>
              <a:rPr lang="mul"/>
              <a:t>е</a:t>
            </a:r>
            <a:r>
              <a:rPr lang="mul"/>
              <a:t>к</a:t>
            </a:r>
            <a:r>
              <a:rPr lang="mul"/>
              <a:t>т</a:t>
            </a:r>
            <a:r>
              <a:rPr altLang="mul" lang="en-US"/>
              <a:t> </a:t>
            </a:r>
            <a:r>
              <a:rPr altLang="mul" lang="mul"/>
              <a:t>Л</a:t>
            </a:r>
            <a:r>
              <a:rPr altLang="mul" lang="mul"/>
              <a:t>а</a:t>
            </a:r>
            <a:r>
              <a:rPr altLang="mul" lang="mul"/>
              <a:t>б</a:t>
            </a:r>
            <a:r>
              <a:rPr altLang="mul" lang="mul"/>
              <a:t>о</a:t>
            </a:r>
            <a:r>
              <a:rPr altLang="mul" lang="mul"/>
              <a:t>ратория</a:t>
            </a:r>
            <a:r>
              <a:rPr altLang="mul" lang="en-US"/>
              <a:t> </a:t>
            </a:r>
            <a:r>
              <a:rPr altLang="mul" lang="mul"/>
              <a:t>к</a:t>
            </a:r>
            <a:r>
              <a:rPr altLang="mul" lang="mul"/>
              <a:t>р</a:t>
            </a:r>
            <a:r>
              <a:rPr altLang="mul" lang="mul"/>
              <a:t>а</a:t>
            </a:r>
            <a:r>
              <a:rPr altLang="mul" lang="mul"/>
              <a:t>с</a:t>
            </a:r>
            <a:r>
              <a:rPr altLang="mul" lang="mul"/>
              <a:t>о</a:t>
            </a:r>
            <a:r>
              <a:rPr altLang="mul" lang="mul"/>
              <a:t>т</a:t>
            </a:r>
            <a:r>
              <a:rPr altLang="mul" lang="mul"/>
              <a:t>ы</a:t>
            </a:r>
            <a:r>
              <a:rPr altLang="mul" lang="en-US"/>
              <a:t> </a:t>
            </a:r>
            <a:r>
              <a:rPr altLang="mul" lang="mul"/>
              <a:t>и</a:t>
            </a:r>
            <a:r>
              <a:rPr altLang="mul" lang="en-US"/>
              <a:t> </a:t>
            </a:r>
            <a:r>
              <a:rPr altLang="mul" lang="mul"/>
              <a:t>з</a:t>
            </a:r>
            <a:r>
              <a:rPr altLang="mul" lang="mul"/>
              <a:t>д</a:t>
            </a:r>
            <a:r>
              <a:rPr altLang="mul" lang="mul"/>
              <a:t>о</a:t>
            </a:r>
            <a:r>
              <a:rPr altLang="mul" lang="mul"/>
              <a:t>р</a:t>
            </a:r>
            <a:r>
              <a:rPr altLang="mul" lang="mul"/>
              <a:t>о</a:t>
            </a:r>
            <a:r>
              <a:rPr altLang="mul" lang="mul"/>
              <a:t>в</a:t>
            </a:r>
            <a:r>
              <a:rPr altLang="mul" lang="mul"/>
              <a:t>ь</a:t>
            </a:r>
            <a:r>
              <a:rPr altLang="mul" lang="mul"/>
              <a:t>я</a:t>
            </a:r>
            <a:r>
              <a:rPr altLang="mul" lang="en-US"/>
              <a:t> </a:t>
            </a:r>
            <a:r>
              <a:rPr altLang="mul" lang="en-US"/>
              <a:t>SARVA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mul"/>
              <a:t>х</a:t>
            </a:r>
            <a:r>
              <a:rPr altLang="mul" lang="mul"/>
              <a:t>о</a:t>
            </a:r>
            <a:r>
              <a:rPr altLang="mul" lang="mul"/>
              <a:t>д</a:t>
            </a:r>
            <a:r>
              <a:rPr altLang="mul" lang="mul"/>
              <a:t>и</a:t>
            </a:r>
            <a:r>
              <a:rPr altLang="mul" lang="mul"/>
              <a:t>т</a:t>
            </a:r>
            <a:r>
              <a:rPr altLang="mul" lang="mul"/>
              <a:t>с</a:t>
            </a:r>
            <a:r>
              <a:rPr altLang="mul" lang="mul"/>
              <a:t>я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mul"/>
              <a:t>а</a:t>
            </a:r>
            <a:r>
              <a:rPr altLang="mul" lang="mul"/>
              <a:t>к</a:t>
            </a:r>
            <a:r>
              <a:rPr altLang="mul" lang="mul"/>
              <a:t>т</a:t>
            </a:r>
            <a:r>
              <a:rPr altLang="mul" lang="mul"/>
              <a:t>и</a:t>
            </a:r>
            <a:r>
              <a:rPr altLang="mul" lang="mul"/>
              <a:t>в</a:t>
            </a:r>
            <a:r>
              <a:rPr altLang="mul" lang="mul"/>
              <a:t>н</a:t>
            </a:r>
            <a:r>
              <a:rPr altLang="mul" lang="mul"/>
              <a:t>о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mul"/>
              <a:t>ч</a:t>
            </a:r>
            <a:r>
              <a:rPr altLang="mul" lang="mul"/>
              <a:t>а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mul"/>
              <a:t>н</a:t>
            </a:r>
            <a:r>
              <a:rPr altLang="mul" lang="mul"/>
              <a:t>о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с</a:t>
            </a:r>
            <a:r>
              <a:rPr altLang="mul" lang="mul"/>
              <a:t>т</a:t>
            </a:r>
            <a:r>
              <a:rPr altLang="mul" lang="mul"/>
              <a:t>а</a:t>
            </a:r>
            <a:r>
              <a:rPr altLang="mul" lang="mul"/>
              <a:t>д</a:t>
            </a:r>
            <a:r>
              <a:rPr altLang="mul" lang="mul"/>
              <a:t>и</a:t>
            </a:r>
            <a:r>
              <a:rPr altLang="mul" lang="mul"/>
              <a:t>и</a:t>
            </a:r>
            <a:r>
              <a:rPr altLang="mul" lang="en-US"/>
              <a:t>,</a:t>
            </a:r>
            <a:r>
              <a:rPr altLang="mul" lang="en-US"/>
              <a:t> 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mul"/>
              <a:t>т</a:t>
            </a:r>
            <a:r>
              <a:rPr altLang="mul" lang="mul"/>
              <a:t>а</a:t>
            </a:r>
            <a:r>
              <a:rPr altLang="mul" lang="mul"/>
              <a:t>к</a:t>
            </a:r>
            <a:r>
              <a:rPr altLang="mul" lang="en-US"/>
              <a:t> </a:t>
            </a:r>
            <a:r>
              <a:rPr altLang="mul" lang="mul"/>
              <a:t>ж</a:t>
            </a:r>
            <a:r>
              <a:rPr altLang="mul" lang="mul"/>
              <a:t>е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о</a:t>
            </a:r>
            <a:r>
              <a:rPr altLang="mul" lang="mul"/>
              <a:t>л</a:t>
            </a:r>
            <a:r>
              <a:rPr altLang="mul" lang="mul"/>
              <a:t>у</a:t>
            </a:r>
            <a:r>
              <a:rPr altLang="mul" lang="mul"/>
              <a:t>ч</a:t>
            </a:r>
            <a:r>
              <a:rPr altLang="mul" lang="mul"/>
              <a:t>и</a:t>
            </a:r>
            <a:r>
              <a:rPr altLang="mul" lang="mul"/>
              <a:t>л</a:t>
            </a:r>
            <a:r>
              <a:rPr altLang="mul" lang="en-US"/>
              <a:t> </a:t>
            </a:r>
            <a:r>
              <a:rPr altLang="mul" lang="mul"/>
              <a:t>у</a:t>
            </a:r>
            <a:r>
              <a:rPr altLang="mul" lang="mul"/>
              <a:t>ж</a:t>
            </a:r>
            <a:r>
              <a:rPr altLang="mul" lang="mul"/>
              <a:t>е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е</a:t>
            </a:r>
            <a:r>
              <a:rPr altLang="mul" lang="mul"/>
              <a:t>с</a:t>
            </a:r>
            <a:r>
              <a:rPr altLang="mul" lang="mul"/>
              <a:t>к</a:t>
            </a:r>
            <a:r>
              <a:rPr altLang="mul" lang="mul"/>
              <a:t>о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mul"/>
              <a:t>к</a:t>
            </a:r>
            <a:r>
              <a:rPr altLang="mul" lang="mul"/>
              <a:t>о</a:t>
            </a:r>
            <a:r>
              <a:rPr altLang="mul" lang="en-US"/>
              <a:t> </a:t>
            </a:r>
            <a:r>
              <a:rPr altLang="mul" lang="mul"/>
              <a:t>д</a:t>
            </a:r>
            <a:r>
              <a:rPr altLang="mul" lang="mul"/>
              <a:t>и</a:t>
            </a:r>
            <a:r>
              <a:rPr altLang="mul" lang="mul"/>
              <a:t>п</a:t>
            </a:r>
            <a:r>
              <a:rPr altLang="mul" lang="mul"/>
              <a:t>л</a:t>
            </a:r>
            <a:r>
              <a:rPr altLang="mul" lang="mul"/>
              <a:t>о</a:t>
            </a:r>
            <a:r>
              <a:rPr altLang="mul" lang="mul"/>
              <a:t>м</a:t>
            </a:r>
            <a:r>
              <a:rPr altLang="mul" lang="mul"/>
              <a:t>о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mul"/>
              <a:t>и</a:t>
            </a:r>
            <a:r>
              <a:rPr altLang="mul" lang="en-US"/>
              <a:t> </a:t>
            </a:r>
            <a:r>
              <a:rPr altLang="mul" lang="mul"/>
              <a:t>г</a:t>
            </a:r>
            <a:r>
              <a:rPr altLang="mul" lang="mul"/>
              <a:t>р</a:t>
            </a:r>
            <a:r>
              <a:rPr altLang="mul" lang="mul"/>
              <a:t>а</a:t>
            </a:r>
            <a:r>
              <a:rPr altLang="mul" lang="mul"/>
              <a:t>н</a:t>
            </a:r>
            <a:r>
              <a:rPr altLang="mul" lang="mul"/>
              <a:t>т</a:t>
            </a:r>
            <a:r>
              <a:rPr altLang="mul" lang="en-US"/>
              <a:t>:</a:t>
            </a:r>
            <a:endParaRPr altLang="en-US" lang="zh-CN"/>
          </a:p>
          <a:p>
            <a:pPr>
              <a:spcBef>
                <a:spcPts val="1200"/>
              </a:spcBef>
            </a:pPr>
            <a:r>
              <a:rPr altLang="mul" lang="en-US"/>
              <a:t>.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1</a:t>
            </a:r>
            <a:r>
              <a:rPr altLang="mul" lang="en-US"/>
              <a:t>.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о</a:t>
            </a:r>
            <a:r>
              <a:rPr altLang="mul" lang="mul"/>
              <a:t>б</a:t>
            </a:r>
            <a:r>
              <a:rPr altLang="mul" lang="mul"/>
              <a:t>е</a:t>
            </a:r>
            <a:r>
              <a:rPr altLang="mul" lang="mul"/>
              <a:t>д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mul"/>
              <a:t>р</a:t>
            </a:r>
            <a:r>
              <a:rPr altLang="mul" lang="mul"/>
              <a:t>е</a:t>
            </a:r>
            <a:r>
              <a:rPr altLang="mul" lang="mul"/>
              <a:t>г</a:t>
            </a:r>
            <a:r>
              <a:rPr altLang="mul" lang="mul"/>
              <a:t>и</a:t>
            </a:r>
            <a:r>
              <a:rPr altLang="mul" lang="mul"/>
              <a:t>о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mul"/>
              <a:t>н</a:t>
            </a:r>
            <a:r>
              <a:rPr altLang="mul" lang="mul"/>
              <a:t>о</a:t>
            </a:r>
            <a:r>
              <a:rPr altLang="mul" lang="mul"/>
              <a:t>м</a:t>
            </a:r>
            <a:r>
              <a:rPr altLang="mul" lang="en-US"/>
              <a:t> </a:t>
            </a:r>
            <a:r>
              <a:rPr altLang="mul" lang="mul"/>
              <a:t>к</a:t>
            </a:r>
            <a:r>
              <a:rPr altLang="mul" lang="mul"/>
              <a:t>о</a:t>
            </a:r>
            <a:r>
              <a:rPr altLang="mul" lang="mul"/>
              <a:t>н</a:t>
            </a:r>
            <a:r>
              <a:rPr altLang="mul" lang="mul"/>
              <a:t>к</a:t>
            </a:r>
            <a:r>
              <a:rPr altLang="mul" lang="mul"/>
              <a:t>у</a:t>
            </a:r>
            <a:r>
              <a:rPr altLang="mul" lang="mul"/>
              <a:t>р</a:t>
            </a:r>
            <a:r>
              <a:rPr altLang="mul" lang="mul"/>
              <a:t>с</a:t>
            </a:r>
            <a:r>
              <a:rPr altLang="mul" lang="mul"/>
              <a:t>е</a:t>
            </a:r>
            <a:r>
              <a:rPr altLang="mul" lang="en-US"/>
              <a:t> </a:t>
            </a:r>
            <a:r>
              <a:rPr altLang="mul" lang="en-US"/>
              <a:t>"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en-US"/>
              <a:t>-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е</a:t>
            </a:r>
            <a:r>
              <a:rPr altLang="mul" lang="mul"/>
              <a:t>д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и</a:t>
            </a:r>
            <a:r>
              <a:rPr altLang="mul" lang="mul"/>
              <a:t>н</a:t>
            </a:r>
            <a:r>
              <a:rPr altLang="mul" lang="mul"/>
              <a:t>и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т</a:t>
            </a:r>
            <a:r>
              <a:rPr altLang="mul" lang="mul"/>
              <a:t>е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en-US"/>
              <a:t>"</a:t>
            </a:r>
            <a:r>
              <a:rPr altLang="mul" lang="en-US"/>
              <a:t> </a:t>
            </a:r>
            <a:r>
              <a:rPr altLang="mul" lang="en-US"/>
              <a:t>2</a:t>
            </a:r>
            <a:r>
              <a:rPr altLang="mul" lang="en-US"/>
              <a:t>0</a:t>
            </a:r>
            <a:r>
              <a:rPr altLang="mul" lang="en-US"/>
              <a:t>2</a:t>
            </a:r>
            <a:r>
              <a:rPr altLang="mul" lang="en-US"/>
              <a:t>4</a:t>
            </a:r>
            <a:r>
              <a:rPr altLang="mul" lang="mul"/>
              <a:t>г</a:t>
            </a:r>
            <a:endParaRPr altLang="en-US" lang="zh-CN"/>
          </a:p>
          <a:p>
            <a:pPr>
              <a:spcBef>
                <a:spcPts val="1200"/>
              </a:spcBef>
            </a:pPr>
            <a:r>
              <a:rPr altLang="mul" lang="en-US"/>
              <a:t>.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2</a:t>
            </a:r>
            <a:r>
              <a:rPr altLang="mul" lang="en-US"/>
              <a:t>.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о</a:t>
            </a:r>
            <a:r>
              <a:rPr altLang="mul" lang="mul"/>
              <a:t>е</a:t>
            </a:r>
            <a:r>
              <a:rPr altLang="mul" lang="mul"/>
              <a:t>к</a:t>
            </a:r>
            <a:r>
              <a:rPr altLang="mul" lang="mul"/>
              <a:t>т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mul"/>
              <a:t>о</a:t>
            </a:r>
            <a:r>
              <a:rPr altLang="mul" lang="mul"/>
              <a:t>ш</a:t>
            </a:r>
            <a:r>
              <a:rPr altLang="mul" lang="mul"/>
              <a:t>е</a:t>
            </a:r>
            <a:r>
              <a:rPr altLang="mul" lang="mul"/>
              <a:t>л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en-US"/>
              <a:t>9</a:t>
            </a:r>
            <a:r>
              <a:rPr altLang="mul" lang="mul"/>
              <a:t>к</a:t>
            </a:r>
            <a:r>
              <a:rPr altLang="mul" lang="mul"/>
              <a:t>у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о</a:t>
            </a:r>
            <a:r>
              <a:rPr altLang="mul" lang="mul"/>
              <a:t>б</a:t>
            </a:r>
            <a:r>
              <a:rPr altLang="mul" lang="mul"/>
              <a:t>е</a:t>
            </a:r>
            <a:r>
              <a:rPr altLang="mul" lang="mul"/>
              <a:t>д</a:t>
            </a:r>
            <a:r>
              <a:rPr altLang="mul" lang="mul"/>
              <a:t>и</a:t>
            </a:r>
            <a:r>
              <a:rPr altLang="mul" lang="mul"/>
              <a:t>т</a:t>
            </a:r>
            <a:r>
              <a:rPr altLang="mul" lang="mul"/>
              <a:t>е</a:t>
            </a:r>
            <a:r>
              <a:rPr altLang="mul" lang="mul"/>
              <a:t>л</a:t>
            </a:r>
            <a:r>
              <a:rPr altLang="mul" lang="mul"/>
              <a:t>е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mul"/>
              <a:t>ф</a:t>
            </a:r>
            <a:r>
              <a:rPr altLang="mul" lang="mul"/>
              <a:t>е</a:t>
            </a:r>
            <a:r>
              <a:rPr altLang="mul" lang="mul"/>
              <a:t>д</a:t>
            </a:r>
            <a:r>
              <a:rPr altLang="mul" lang="mul"/>
              <a:t>е</a:t>
            </a:r>
            <a:r>
              <a:rPr altLang="mul" lang="mul"/>
              <a:t>р</a:t>
            </a:r>
            <a:r>
              <a:rPr altLang="mul" lang="mul"/>
              <a:t>а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mul"/>
              <a:t>н</a:t>
            </a:r>
            <a:r>
              <a:rPr altLang="mul" lang="mul"/>
              <a:t>о</a:t>
            </a:r>
            <a:r>
              <a:rPr altLang="mul" lang="mul"/>
              <a:t>м</a:t>
            </a:r>
            <a:r>
              <a:rPr altLang="mul" lang="en-US"/>
              <a:t> </a:t>
            </a:r>
            <a:r>
              <a:rPr altLang="mul" lang="mul"/>
              <a:t>у</a:t>
            </a:r>
            <a:r>
              <a:rPr altLang="mul" lang="mul"/>
              <a:t>р</a:t>
            </a:r>
            <a:r>
              <a:rPr altLang="mul" lang="mul"/>
              <a:t>о</a:t>
            </a:r>
            <a:r>
              <a:rPr altLang="mul" lang="mul"/>
              <a:t>в</a:t>
            </a:r>
            <a:r>
              <a:rPr altLang="mul" lang="mul"/>
              <a:t>н</a:t>
            </a:r>
            <a:r>
              <a:rPr altLang="mul" lang="mul"/>
              <a:t>е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о</a:t>
            </a:r>
            <a:r>
              <a:rPr altLang="mul" lang="mul"/>
              <a:t>г</a:t>
            </a:r>
            <a:r>
              <a:rPr altLang="mul" lang="mul"/>
              <a:t>р</a:t>
            </a:r>
            <a:r>
              <a:rPr altLang="mul" lang="mul"/>
              <a:t>а</a:t>
            </a:r>
            <a:r>
              <a:rPr altLang="mul" lang="mul"/>
              <a:t>м</a:t>
            </a:r>
            <a:r>
              <a:rPr altLang="mul" lang="mul"/>
              <a:t>м</a:t>
            </a:r>
            <a:r>
              <a:rPr altLang="mul" lang="mul"/>
              <a:t>ы</a:t>
            </a:r>
            <a:r>
              <a:rPr altLang="mul" lang="en-US"/>
              <a:t> </a:t>
            </a:r>
            <a:r>
              <a:rPr altLang="mul" lang="en-US"/>
              <a:t>"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en-US"/>
              <a:t>-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е</a:t>
            </a:r>
            <a:r>
              <a:rPr altLang="mul" lang="mul"/>
              <a:t>д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и</a:t>
            </a:r>
            <a:r>
              <a:rPr altLang="mul" lang="mul"/>
              <a:t>н</a:t>
            </a:r>
            <a:r>
              <a:rPr altLang="mul" lang="mul"/>
              <a:t>и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т</a:t>
            </a:r>
            <a:r>
              <a:rPr altLang="mul" lang="mul"/>
              <a:t>е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en-US"/>
              <a:t>"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en-US"/>
              <a:t>2</a:t>
            </a:r>
            <a:r>
              <a:rPr altLang="mul" lang="en-US"/>
              <a:t>0</a:t>
            </a:r>
            <a:r>
              <a:rPr altLang="mul" lang="en-US"/>
              <a:t>2</a:t>
            </a:r>
            <a:r>
              <a:rPr altLang="mul" lang="en-US"/>
              <a:t>4</a:t>
            </a:r>
            <a:r>
              <a:rPr altLang="mul" lang="mul"/>
              <a:t>г</a:t>
            </a:r>
            <a:r>
              <a:rPr altLang="mul" lang="en-US"/>
              <a:t>.</a:t>
            </a:r>
            <a:endParaRPr altLang="en-US" lang="zh-CN"/>
          </a:p>
          <a:p>
            <a:pPr>
              <a:spcBef>
                <a:spcPts val="1200"/>
              </a:spcBef>
            </a:pPr>
            <a:r>
              <a:rPr altLang="mul" lang="en-US"/>
              <a:t>.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en-US"/>
              <a:t>3</a:t>
            </a:r>
            <a:r>
              <a:rPr altLang="mul" lang="en-US"/>
              <a:t>.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о</a:t>
            </a:r>
            <a:r>
              <a:rPr altLang="mul" lang="mul"/>
              <a:t>е</a:t>
            </a:r>
            <a:r>
              <a:rPr altLang="mul" lang="mul"/>
              <a:t>к</a:t>
            </a:r>
            <a:r>
              <a:rPr altLang="mul" lang="mul"/>
              <a:t>т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о</a:t>
            </a:r>
            <a:r>
              <a:rPr altLang="mul" lang="mul"/>
              <a:t>л</a:t>
            </a:r>
            <a:r>
              <a:rPr altLang="mul" lang="mul"/>
              <a:t>у</a:t>
            </a:r>
            <a:r>
              <a:rPr altLang="mul" lang="mul"/>
              <a:t>ч</a:t>
            </a:r>
            <a:r>
              <a:rPr altLang="mul" lang="mul"/>
              <a:t>и</a:t>
            </a:r>
            <a:r>
              <a:rPr altLang="mul" lang="mul"/>
              <a:t>л</a:t>
            </a:r>
            <a:r>
              <a:rPr altLang="mul" lang="en-US"/>
              <a:t> </a:t>
            </a:r>
            <a:r>
              <a:rPr altLang="mul" lang="mul"/>
              <a:t>д</a:t>
            </a:r>
            <a:r>
              <a:rPr altLang="mul" lang="mul"/>
              <a:t>и</a:t>
            </a:r>
            <a:r>
              <a:rPr altLang="mul" lang="mul"/>
              <a:t>п</a:t>
            </a:r>
            <a:r>
              <a:rPr altLang="mul" lang="mul"/>
              <a:t>л</a:t>
            </a:r>
            <a:r>
              <a:rPr altLang="mul" lang="mul"/>
              <a:t>о</a:t>
            </a:r>
            <a:r>
              <a:rPr altLang="mul" lang="mul"/>
              <a:t>м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о</a:t>
            </a:r>
            <a:r>
              <a:rPr altLang="mul" lang="mul"/>
              <a:t>м</a:t>
            </a:r>
            <a:r>
              <a:rPr altLang="mul" lang="mul"/>
              <a:t>и</a:t>
            </a:r>
            <a:r>
              <a:rPr altLang="mul" lang="mul"/>
              <a:t>н</a:t>
            </a:r>
            <a:r>
              <a:rPr altLang="mul" lang="mul"/>
              <a:t>ации</a:t>
            </a:r>
            <a:r>
              <a:rPr altLang="mul" lang="en-US"/>
              <a:t> </a:t>
            </a:r>
            <a:r>
              <a:rPr altLang="mul" lang="en-US"/>
              <a:t>"</a:t>
            </a:r>
            <a:r>
              <a:rPr altLang="mul" lang="en-US"/>
              <a:t> 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л</a:t>
            </a:r>
            <a:r>
              <a:rPr altLang="mul" lang="mul"/>
              <a:t>ы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и</a:t>
            </a:r>
            <a:r>
              <a:rPr altLang="mul" lang="mul"/>
              <a:t>н</a:t>
            </a:r>
            <a:r>
              <a:rPr altLang="mul" lang="mul"/>
              <a:t>в</a:t>
            </a:r>
            <a:r>
              <a:rPr altLang="mul" lang="mul"/>
              <a:t>е</a:t>
            </a:r>
            <a:r>
              <a:rPr altLang="mul" lang="mul"/>
              <a:t>с</a:t>
            </a:r>
            <a:r>
              <a:rPr altLang="mul" lang="mul"/>
              <a:t>т</a:t>
            </a:r>
            <a:r>
              <a:rPr altLang="mul" lang="mul"/>
              <a:t>и</a:t>
            </a:r>
            <a:r>
              <a:rPr altLang="mul" lang="mul"/>
              <a:t>ц</a:t>
            </a:r>
            <a:r>
              <a:rPr altLang="mul" lang="mul"/>
              <a:t>и</a:t>
            </a:r>
            <a:r>
              <a:rPr altLang="mul" lang="mul"/>
              <a:t>о</a:t>
            </a:r>
            <a:r>
              <a:rPr altLang="mul" lang="mul"/>
              <a:t>н</a:t>
            </a:r>
            <a:r>
              <a:rPr altLang="mul" lang="mul"/>
              <a:t>н</a:t>
            </a:r>
            <a:r>
              <a:rPr altLang="mul" lang="mul"/>
              <a:t>ы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о</a:t>
            </a:r>
            <a:r>
              <a:rPr altLang="mul" lang="mul"/>
              <a:t>е</a:t>
            </a:r>
            <a:r>
              <a:rPr altLang="mul" lang="mul"/>
              <a:t>к</a:t>
            </a:r>
            <a:r>
              <a:rPr altLang="mul" lang="mul"/>
              <a:t>т</a:t>
            </a:r>
            <a:r>
              <a:rPr altLang="mul" lang="en-US"/>
              <a:t>"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mul"/>
              <a:t>ц</a:t>
            </a:r>
            <a:r>
              <a:rPr altLang="mul" lang="mul"/>
              <a:t>и</a:t>
            </a:r>
            <a:r>
              <a:rPr altLang="mul" lang="mul"/>
              <a:t>о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mul"/>
              <a:t>н</a:t>
            </a:r>
            <a:r>
              <a:rPr altLang="mul" lang="mul"/>
              <a:t>о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р</a:t>
            </a:r>
            <a:r>
              <a:rPr altLang="mul" lang="mul"/>
              <a:t>е</a:t>
            </a:r>
            <a:r>
              <a:rPr altLang="mul" lang="mul"/>
              <a:t>м</a:t>
            </a:r>
            <a:r>
              <a:rPr altLang="mul" lang="mul"/>
              <a:t>и</a:t>
            </a:r>
            <a:r>
              <a:rPr altLang="mul" lang="mul"/>
              <a:t>и</a:t>
            </a:r>
            <a:r>
              <a:rPr altLang="mul" lang="en-US"/>
              <a:t> </a:t>
            </a:r>
            <a:r>
              <a:rPr altLang="mul" lang="mul"/>
              <a:t>И</a:t>
            </a:r>
            <a:r>
              <a:rPr altLang="mul" lang="mul"/>
              <a:t>Н</a:t>
            </a:r>
            <a:r>
              <a:rPr altLang="mul" lang="mul"/>
              <a:t>В</a:t>
            </a:r>
            <a:r>
              <a:rPr altLang="mul" lang="mul"/>
              <a:t>Е</a:t>
            </a:r>
            <a:r>
              <a:rPr altLang="mul" lang="mul"/>
              <a:t>С</a:t>
            </a:r>
            <a:r>
              <a:rPr altLang="mul" lang="mul"/>
              <a:t>Т</a:t>
            </a:r>
            <a:r>
              <a:rPr altLang="mul" lang="mul"/>
              <a:t>Ф</a:t>
            </a:r>
            <a:r>
              <a:rPr altLang="mul" lang="mul"/>
              <a:t>Е</a:t>
            </a:r>
            <a:r>
              <a:rPr altLang="mul" lang="mul"/>
              <a:t>С</a:t>
            </a:r>
            <a:r>
              <a:rPr altLang="mul" lang="mul"/>
              <a:t>Т</a:t>
            </a:r>
            <a:r>
              <a:rPr altLang="mul" lang="en-US"/>
              <a:t> 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en-US"/>
              <a:t>2</a:t>
            </a:r>
            <a:r>
              <a:rPr altLang="mul" lang="en-US"/>
              <a:t>0</a:t>
            </a:r>
            <a:r>
              <a:rPr altLang="mul" lang="en-US"/>
              <a:t>2</a:t>
            </a:r>
            <a:r>
              <a:rPr altLang="mul" lang="en-US"/>
              <a:t>5</a:t>
            </a:r>
            <a:r>
              <a:rPr altLang="mul" lang="en-US"/>
              <a:t> </a:t>
            </a:r>
            <a:r>
              <a:rPr altLang="mul" lang="mul"/>
              <a:t>г</a:t>
            </a:r>
            <a:r>
              <a:rPr altLang="mul" lang="mul"/>
              <a:t>о</a:t>
            </a:r>
            <a:r>
              <a:rPr altLang="mul" lang="mul"/>
              <a:t>д</a:t>
            </a:r>
            <a:r>
              <a:rPr altLang="mul" lang="mul"/>
              <a:t>у</a:t>
            </a:r>
            <a:endParaRPr altLang="en-US" lang="zh-CN"/>
          </a:p>
          <a:p>
            <a:pPr>
              <a:spcBef>
                <a:spcPts val="1200"/>
              </a:spcBef>
            </a:pPr>
            <a:endParaRPr altLang="en-US" lang="zh-CN"/>
          </a:p>
        </p:txBody>
      </p:sp>
      <p:sp>
        <p:nvSpPr>
          <p:cNvPr id="1048614" name="Овал 8"/>
          <p:cNvSpPr/>
          <p:nvPr/>
        </p:nvSpPr>
        <p:spPr>
          <a:xfrm>
            <a:off x="707844" y="2481189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15" name="Овал 9"/>
          <p:cNvSpPr/>
          <p:nvPr/>
        </p:nvSpPr>
        <p:spPr>
          <a:xfrm>
            <a:off x="707844" y="10302921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16" name="Овал 10"/>
          <p:cNvSpPr/>
          <p:nvPr/>
        </p:nvSpPr>
        <p:spPr>
          <a:xfrm>
            <a:off x="1039528" y="10302921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690057" y="333971"/>
            <a:ext cx="2527573" cy="1901093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17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18" name="TextBox 5"/>
          <p:cNvSpPr txBox="1"/>
          <p:nvPr/>
        </p:nvSpPr>
        <p:spPr>
          <a:xfrm>
            <a:off x="599090" y="384680"/>
            <a:ext cx="6908324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1048619" name="TextBox 6"/>
          <p:cNvSpPr txBox="1"/>
          <p:nvPr/>
        </p:nvSpPr>
        <p:spPr>
          <a:xfrm>
            <a:off x="556604" y="904282"/>
            <a:ext cx="11462514" cy="19202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00000"/>
              </a:lnSpc>
            </a:pPr>
            <a:r>
              <a:rPr dirty="0" sz="2000" lang="mul"/>
              <a:t>М</a:t>
            </a:r>
            <a:r>
              <a:rPr dirty="0" sz="2000" lang="mul"/>
              <a:t>и</a:t>
            </a:r>
            <a:r>
              <a:rPr dirty="0" sz="2000" lang="mul"/>
              <a:t>с</a:t>
            </a:r>
            <a:r>
              <a:rPr dirty="0" sz="2000" lang="mul"/>
              <a:t>с</a:t>
            </a:r>
            <a:r>
              <a:rPr dirty="0" sz="2000" lang="mul"/>
              <a:t>и</a:t>
            </a:r>
            <a:r>
              <a:rPr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е</a:t>
            </a:r>
            <a:r>
              <a:rPr altLang="mul" dirty="0" sz="2000" lang="mul"/>
              <a:t>к</a:t>
            </a:r>
            <a:r>
              <a:rPr altLang="mul" dirty="0" sz="2000" lang="mul"/>
              <a:t>т</a:t>
            </a:r>
            <a:r>
              <a:rPr altLang="mul" dirty="0" sz="2000" lang="mul"/>
              <a:t>а</a:t>
            </a:r>
            <a:r>
              <a:rPr altLang="mul" dirty="0" sz="2000" lang="en-US"/>
              <a:t> </a:t>
            </a:r>
            <a:r>
              <a:rPr altLang="mul" dirty="0" sz="2000" lang="en-US"/>
              <a:t>SARVA </a:t>
            </a:r>
            <a:r>
              <a:rPr altLang="mul" dirty="0" sz="2000" lang="en-US"/>
              <a:t>:</a:t>
            </a:r>
            <a:r>
              <a:rPr altLang="mul" dirty="0" sz="2000" lang="en-US"/>
              <a:t> </a:t>
            </a:r>
            <a:r>
              <a:rPr altLang="mul" dirty="0" sz="2000" lang="en-US"/>
              <a:t> </a:t>
            </a:r>
            <a:r>
              <a:rPr altLang="mul" dirty="0" sz="2000" lang="mul"/>
              <a:t>д</a:t>
            </a:r>
            <a:r>
              <a:rPr altLang="mul" dirty="0" sz="2000" lang="mul"/>
              <a:t>а</a:t>
            </a:r>
            <a:r>
              <a:rPr altLang="mul" dirty="0" sz="2000" lang="mul"/>
              <a:t>т</a:t>
            </a:r>
            <a:r>
              <a:rPr altLang="mul" dirty="0" sz="2000" lang="mul"/>
              <a:t>ь</a:t>
            </a:r>
            <a:r>
              <a:rPr altLang="mul" dirty="0" sz="2000" lang="en-US"/>
              <a:t> </a:t>
            </a:r>
            <a:r>
              <a:rPr altLang="mul" dirty="0" sz="2000" lang="mul"/>
              <a:t>в</a:t>
            </a:r>
            <a:r>
              <a:rPr altLang="mul" dirty="0" sz="2000" lang="mul"/>
              <a:t>о</a:t>
            </a:r>
            <a:r>
              <a:rPr altLang="mul" dirty="0" sz="2000" lang="mul"/>
              <a:t>з</a:t>
            </a:r>
            <a:r>
              <a:rPr altLang="mul" dirty="0" sz="2000" lang="mul"/>
              <a:t>м</a:t>
            </a:r>
            <a:r>
              <a:rPr altLang="mul" dirty="0" sz="2000" lang="mul"/>
              <a:t>о</a:t>
            </a:r>
            <a:r>
              <a:rPr altLang="mul" dirty="0" sz="2000" lang="mul"/>
              <a:t>ж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ь</a:t>
            </a:r>
            <a:r>
              <a:rPr altLang="mul" dirty="0" sz="2000" lang="en-US"/>
              <a:t> </a:t>
            </a:r>
            <a:r>
              <a:rPr altLang="mul" dirty="0" sz="2000" lang="mul"/>
              <a:t>в</a:t>
            </a:r>
            <a:r>
              <a:rPr altLang="mul" dirty="0" sz="2000" lang="mul"/>
              <a:t>с</a:t>
            </a:r>
            <a:r>
              <a:rPr altLang="mul" dirty="0" sz="2000" lang="mul"/>
              <a:t>е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л</a:t>
            </a:r>
            <a:r>
              <a:rPr altLang="mul" dirty="0" sz="2000" lang="mul"/>
              <a:t>ю</a:t>
            </a:r>
            <a:r>
              <a:rPr altLang="mul" dirty="0" sz="2000" lang="mul"/>
              <a:t>д</a:t>
            </a:r>
            <a:r>
              <a:rPr altLang="mul" dirty="0" sz="2000" lang="mul"/>
              <a:t>я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п</a:t>
            </a:r>
            <a:r>
              <a:rPr altLang="mul" dirty="0" sz="2000" lang="mul"/>
              <a:t>е</a:t>
            </a:r>
            <a:r>
              <a:rPr altLang="mul" dirty="0" sz="2000" lang="mul"/>
              <a:t>ц</a:t>
            </a:r>
            <a:r>
              <a:rPr altLang="mul" dirty="0" sz="2000" lang="mul"/>
              <a:t>з</a:t>
            </a:r>
            <a:r>
              <a:rPr altLang="mul" dirty="0" sz="2000" lang="mul"/>
              <a:t>а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а</a:t>
            </a:r>
            <a:r>
              <a:rPr altLang="mul" dirty="0" sz="2000" lang="mul"/>
              <a:t>м</a:t>
            </a:r>
            <a:r>
              <a:rPr altLang="mul" dirty="0" sz="2000" lang="mul"/>
              <a:t>и</a:t>
            </a:r>
            <a:r>
              <a:rPr altLang="mul" dirty="0" sz="2000" lang="en-US"/>
              <a:t>:</a:t>
            </a:r>
            <a:r>
              <a:rPr altLang="mul" dirty="0" sz="2000" lang="en-US"/>
              <a:t> 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г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а</a:t>
            </a:r>
            <a:r>
              <a:rPr altLang="mul" dirty="0" sz="2000" lang="mul"/>
              <a:t>м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в</a:t>
            </a:r>
            <a:r>
              <a:rPr altLang="mul" dirty="0" sz="2000" lang="mul"/>
              <a:t>е</a:t>
            </a:r>
            <a:r>
              <a:rPr altLang="mul" dirty="0" sz="2000" lang="mul"/>
              <a:t>г</a:t>
            </a:r>
            <a:r>
              <a:rPr altLang="mul" dirty="0" sz="2000" lang="mul"/>
              <a:t>а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mul"/>
              <a:t>м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б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м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ы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р</a:t>
            </a:r>
            <a:r>
              <a:rPr altLang="mul" dirty="0" sz="2000" lang="mul"/>
              <a:t>м</a:t>
            </a:r>
            <a:r>
              <a:rPr altLang="mul" dirty="0" sz="2000" lang="mul"/>
              <a:t>я</a:t>
            </a:r>
            <a:r>
              <a:rPr altLang="mul" dirty="0" sz="2000" lang="mul"/>
              <a:t>щ</a:t>
            </a:r>
            <a:r>
              <a:rPr altLang="mul" dirty="0" sz="2000" lang="mul"/>
              <a:t>и</a:t>
            </a:r>
            <a:r>
              <a:rPr altLang="mul" dirty="0" sz="2000" lang="mul"/>
              <a:t>м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о</a:t>
            </a:r>
            <a:r>
              <a:rPr altLang="mul" dirty="0" sz="2000" lang="mul"/>
              <a:t>з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ы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mul"/>
              <a:t>т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б</a:t>
            </a:r>
            <a:r>
              <a:rPr altLang="mul" dirty="0" sz="2000" lang="mul"/>
              <a:t>и</a:t>
            </a:r>
            <a:r>
              <a:rPr altLang="mul" dirty="0" sz="2000" lang="mul"/>
              <a:t>т</a:t>
            </a:r>
            <a:r>
              <a:rPr altLang="mul" dirty="0" sz="2000" lang="mul"/>
              <a:t>е</a:t>
            </a:r>
            <a:r>
              <a:rPr altLang="mul" dirty="0" sz="2000" lang="mul"/>
              <a:t>л</a:t>
            </a:r>
            <a:r>
              <a:rPr altLang="mul" dirty="0" sz="2000" lang="mul"/>
              <a:t>я</a:t>
            </a:r>
            <a:r>
              <a:rPr altLang="mul" dirty="0" sz="2000" lang="mul"/>
              <a:t>м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з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а</a:t>
            </a:r>
            <a:r>
              <a:rPr altLang="mul" dirty="0" sz="2000" lang="mul"/>
              <a:t>т</a:t>
            </a:r>
            <a:r>
              <a:rPr altLang="mul" dirty="0" sz="2000" lang="mul"/>
              <a:t>ь</a:t>
            </a:r>
            <a:r>
              <a:rPr altLang="mul" dirty="0" sz="2000" lang="mul"/>
              <a:t>с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а</a:t>
            </a:r>
            <a:r>
              <a:rPr altLang="mul" dirty="0" sz="2000" lang="mul"/>
              <a:t>ч</a:t>
            </a:r>
            <a:r>
              <a:rPr altLang="mul" dirty="0" sz="2000" lang="mul"/>
              <a:t>е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в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ж</a:t>
            </a:r>
            <a:r>
              <a:rPr altLang="mul" dirty="0" sz="2000" lang="mul"/>
              <a:t>и</a:t>
            </a:r>
            <a:r>
              <a:rPr altLang="mul" dirty="0" sz="2000" lang="mul"/>
              <a:t>в</a:t>
            </a:r>
            <a:r>
              <a:rPr altLang="mul" dirty="0" sz="2000" lang="mul"/>
              <a:t>о</a:t>
            </a:r>
            <a:r>
              <a:rPr altLang="mul" dirty="0" sz="2000" lang="mul"/>
              <a:t>й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ф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м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й</a:t>
            </a:r>
            <a:r>
              <a:rPr altLang="mul" dirty="0" sz="2000" lang="en-US"/>
              <a:t>.</a:t>
            </a:r>
            <a:r>
              <a:rPr altLang="mul" dirty="0" sz="2000" lang="en-US"/>
              <a:t> </a:t>
            </a:r>
            <a:r>
              <a:rPr altLang="mul" dirty="0" sz="2000" lang="mul"/>
              <a:t>Т</a:t>
            </a:r>
            <a:r>
              <a:rPr altLang="mul" dirty="0" sz="2000" lang="mul"/>
              <a:t>е</a:t>
            </a:r>
            <a:r>
              <a:rPr altLang="mul" dirty="0" sz="2000" lang="mul"/>
              <a:t>п</a:t>
            </a:r>
            <a:r>
              <a:rPr altLang="mul" dirty="0" sz="2000" lang="mul"/>
              <a:t>е</a:t>
            </a:r>
            <a:r>
              <a:rPr altLang="mul" dirty="0" sz="2000" lang="mul"/>
              <a:t>р</a:t>
            </a:r>
            <a:r>
              <a:rPr altLang="mul" dirty="0" sz="2000" lang="mul"/>
              <a:t>ь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е</a:t>
            </a:r>
            <a:r>
              <a:rPr altLang="mul" dirty="0" sz="2000" lang="en-US"/>
              <a:t> 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з</a:t>
            </a:r>
            <a:r>
              <a:rPr altLang="mul" dirty="0" sz="2000" lang="mul"/>
              <a:t>в</a:t>
            </a:r>
            <a:r>
              <a:rPr altLang="mul" dirty="0" sz="2000" lang="mul"/>
              <a:t>е</a:t>
            </a:r>
            <a:r>
              <a:rPr altLang="mul" dirty="0" sz="2000" lang="mul"/>
              <a:t>з</a:t>
            </a:r>
            <a:r>
              <a:rPr altLang="mul" dirty="0" sz="2000" lang="mul"/>
              <a:t>д</a:t>
            </a:r>
            <a:r>
              <a:rPr altLang="mul" dirty="0" sz="2000" lang="mul"/>
              <a:t>ы</a:t>
            </a:r>
            <a:r>
              <a:rPr altLang="mul" dirty="0" sz="2000" lang="en-US"/>
              <a:t> </a:t>
            </a:r>
            <a:r>
              <a:rPr altLang="mul" dirty="0" sz="2000" lang="mul"/>
              <a:t>м</a:t>
            </a:r>
            <a:r>
              <a:rPr altLang="mul" dirty="0" sz="2000" lang="mul"/>
              <a:t>о</a:t>
            </a:r>
            <a:r>
              <a:rPr altLang="mul" dirty="0" sz="2000" lang="mul"/>
              <a:t>г</a:t>
            </a:r>
            <a:r>
              <a:rPr altLang="mul" dirty="0" sz="2000" lang="mul"/>
              <a:t>у</a:t>
            </a:r>
            <a:r>
              <a:rPr altLang="mul" dirty="0" sz="2000" lang="mul"/>
              <a:t>т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mul"/>
              <a:t>л</a:t>
            </a:r>
            <a:r>
              <a:rPr altLang="mul" dirty="0" sz="2000" lang="mul"/>
              <a:t>у</a:t>
            </a:r>
            <a:r>
              <a:rPr altLang="mul" dirty="0" sz="2000" lang="mul"/>
              <a:t>ч</a:t>
            </a:r>
            <a:r>
              <a:rPr altLang="mul" dirty="0" sz="2000" lang="mul"/>
              <a:t>и</a:t>
            </a:r>
            <a:r>
              <a:rPr altLang="mul" dirty="0" sz="2000" lang="mul"/>
              <a:t>т</a:t>
            </a:r>
            <a:r>
              <a:rPr altLang="mul" dirty="0" sz="2000" lang="mul"/>
              <a:t>ь</a:t>
            </a:r>
            <a:r>
              <a:rPr altLang="mul" dirty="0" sz="2000" lang="en-US"/>
              <a:t> </a:t>
            </a:r>
            <a:r>
              <a:rPr altLang="mul" dirty="0" sz="2000" lang="mul"/>
              <a:t>у</a:t>
            </a:r>
            <a:r>
              <a:rPr altLang="mul" dirty="0" sz="2000" lang="mul"/>
              <a:t>с</a:t>
            </a:r>
            <a:r>
              <a:rPr altLang="mul" dirty="0" sz="2000" lang="mul"/>
              <a:t>л</a:t>
            </a:r>
            <a:r>
              <a:rPr altLang="mul" dirty="0" sz="2000" lang="mul"/>
              <a:t>у</a:t>
            </a:r>
            <a:r>
              <a:rPr altLang="mul" dirty="0" sz="2000" lang="mul"/>
              <a:t>г</a:t>
            </a:r>
            <a:r>
              <a:rPr altLang="mul" dirty="0" sz="2000" lang="mul"/>
              <a:t>у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mul"/>
              <a:t>н</a:t>
            </a:r>
            <a:r>
              <a:rPr altLang="mul" dirty="0" sz="2000" lang="mul"/>
              <a:t>д</a:t>
            </a:r>
            <a:r>
              <a:rPr altLang="mul" dirty="0" sz="2000" lang="mul"/>
              <a:t>и</a:t>
            </a:r>
            <a:r>
              <a:rPr altLang="mul" dirty="0" sz="2000" lang="mul"/>
              <a:t>в</a:t>
            </a:r>
            <a:r>
              <a:rPr altLang="mul" dirty="0" sz="2000" lang="mul"/>
              <a:t>и</a:t>
            </a:r>
            <a:r>
              <a:rPr altLang="mul" dirty="0" sz="2000" lang="mul"/>
              <a:t>д</a:t>
            </a:r>
            <a:r>
              <a:rPr altLang="mul" dirty="0" sz="2000" lang="mul"/>
              <a:t>у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mul"/>
              <a:t>г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р</a:t>
            </a:r>
            <a:r>
              <a:rPr altLang="mul" dirty="0" sz="2000" lang="mul"/>
              <a:t>и</a:t>
            </a:r>
            <a:r>
              <a:rPr altLang="mul" dirty="0" sz="2000" lang="mul"/>
              <a:t>г</a:t>
            </a:r>
            <a:r>
              <a:rPr altLang="mul" dirty="0" sz="2000" lang="mul"/>
              <a:t>о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м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к</a:t>
            </a:r>
            <a:r>
              <a:rPr altLang="mul" dirty="0" sz="2000" lang="mul"/>
              <a:t>и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а</a:t>
            </a:r>
            <a:r>
              <a:rPr altLang="mul" dirty="0" sz="2000" lang="mul"/>
              <a:t>ж</a:t>
            </a:r>
            <a:r>
              <a:rPr altLang="mul" dirty="0" sz="2000" lang="mul"/>
              <a:t>д</a:t>
            </a:r>
            <a:r>
              <a:rPr altLang="mul" dirty="0" sz="2000" lang="mul"/>
              <a:t>а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ж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щ</a:t>
            </a:r>
            <a:r>
              <a:rPr altLang="mul" dirty="0" sz="2000" lang="mul"/>
              <a:t>и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м</a:t>
            </a:r>
            <a:r>
              <a:rPr altLang="mul" dirty="0" sz="2000" lang="mul"/>
              <a:t>у</a:t>
            </a:r>
            <a:r>
              <a:rPr altLang="mul" dirty="0" sz="2000" lang="mul"/>
              <a:t>ж</a:t>
            </a:r>
            <a:r>
              <a:rPr altLang="mul" dirty="0" sz="2000" lang="mul"/>
              <a:t>ч</a:t>
            </a:r>
            <a:r>
              <a:rPr altLang="mul" dirty="0" sz="2000" lang="mul"/>
              <a:t>и</a:t>
            </a:r>
            <a:r>
              <a:rPr altLang="mul" dirty="0" sz="2000" lang="mul"/>
              <a:t>н</a:t>
            </a:r>
            <a:r>
              <a:rPr altLang="mul" dirty="0" sz="2000" lang="mul"/>
              <a:t>а</a:t>
            </a:r>
            <a:r>
              <a:rPr altLang="mul" dirty="0" sz="2000" lang="en-US"/>
              <a:t> </a:t>
            </a:r>
            <a:r>
              <a:rPr altLang="mul" dirty="0" sz="2000" lang="mul"/>
              <a:t>м</a:t>
            </a:r>
            <a:r>
              <a:rPr altLang="mul" dirty="0" sz="2000" lang="mul"/>
              <a:t>о</a:t>
            </a:r>
            <a:r>
              <a:rPr altLang="mul" dirty="0" sz="2000" lang="mul"/>
              <a:t>г</a:t>
            </a:r>
            <a:r>
              <a:rPr altLang="mul" dirty="0" sz="2000" lang="mul"/>
              <a:t>у</a:t>
            </a:r>
            <a:r>
              <a:rPr altLang="mul" dirty="0" sz="2000" lang="mul"/>
              <a:t>т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з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а</a:t>
            </a:r>
            <a:r>
              <a:rPr altLang="mul" dirty="0" sz="2000" lang="mul"/>
              <a:t>т</a:t>
            </a:r>
            <a:r>
              <a:rPr altLang="mul" dirty="0" sz="2000" lang="mul"/>
              <a:t>ь</a:t>
            </a:r>
            <a:r>
              <a:rPr altLang="mul" dirty="0" sz="2000" lang="mul"/>
              <a:t>с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д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в</a:t>
            </a:r>
            <a:r>
              <a:rPr altLang="mul" dirty="0" sz="2000" lang="mul"/>
              <a:t>а</a:t>
            </a:r>
            <a:r>
              <a:rPr altLang="mul" dirty="0" sz="2000" lang="mul"/>
              <a:t>м</a:t>
            </a:r>
            <a:r>
              <a:rPr altLang="mul" dirty="0" sz="2000" lang="mul"/>
              <a:t>и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о</a:t>
            </a:r>
            <a:r>
              <a:rPr altLang="mul" dirty="0" sz="2000" lang="mul"/>
              <a:t>з</a:t>
            </a:r>
            <a:r>
              <a:rPr altLang="mul" dirty="0" sz="2000" lang="mul"/>
              <a:t>д</a:t>
            </a:r>
            <a:r>
              <a:rPr altLang="mul" dirty="0" sz="2000" lang="mul"/>
              <a:t>а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ы</a:t>
            </a:r>
            <a:r>
              <a:rPr altLang="mul" dirty="0" sz="2000" lang="mul"/>
              <a:t>м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п</a:t>
            </a:r>
            <a:r>
              <a:rPr altLang="mul" dirty="0" sz="2000" lang="mul"/>
              <a:t>е</a:t>
            </a:r>
            <a:r>
              <a:rPr altLang="mul" dirty="0" sz="2000" lang="mul"/>
              <a:t>ц</a:t>
            </a:r>
            <a:r>
              <a:rPr altLang="mul" dirty="0" sz="2000" lang="mul"/>
              <a:t>и</a:t>
            </a:r>
            <a:r>
              <a:rPr altLang="mul" dirty="0" sz="2000" lang="mul"/>
              <a:t>а</a:t>
            </a:r>
            <a:r>
              <a:rPr altLang="mul" dirty="0" sz="2000" lang="mul"/>
              <a:t>л</a:t>
            </a:r>
            <a:r>
              <a:rPr altLang="mul" dirty="0" sz="2000" lang="mul"/>
              <a:t>ь</a:t>
            </a:r>
            <a:r>
              <a:rPr altLang="mul" dirty="0" sz="2000" lang="mul"/>
              <a:t>н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д</a:t>
            </a:r>
            <a:r>
              <a:rPr altLang="mul" dirty="0" sz="2000" lang="mul"/>
              <a:t>л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х</a:t>
            </a:r>
            <a:r>
              <a:rPr altLang="mul" dirty="0" sz="2000" lang="en-US"/>
              <a:t>,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en-US"/>
              <a:t> </a:t>
            </a:r>
            <a:r>
              <a:rPr altLang="mul" dirty="0" sz="2000" lang="mul"/>
              <a:t>у</a:t>
            </a:r>
            <a:r>
              <a:rPr altLang="mul" dirty="0" sz="2000" lang="mul"/>
              <a:t>ч</a:t>
            </a:r>
            <a:r>
              <a:rPr altLang="mul" dirty="0" sz="2000" lang="mul"/>
              <a:t>е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м</a:t>
            </a:r>
            <a:r>
              <a:rPr altLang="mul" dirty="0" sz="2000" lang="en-US"/>
              <a:t> </a:t>
            </a:r>
            <a:r>
              <a:rPr altLang="mul" dirty="0" sz="2000" lang="mul"/>
              <a:t>с</a:t>
            </a:r>
            <a:r>
              <a:rPr altLang="mul" dirty="0" sz="2000" lang="mul"/>
              <a:t>о</a:t>
            </a:r>
            <a:r>
              <a:rPr altLang="mul" dirty="0" sz="2000" lang="mul"/>
              <a:t>с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я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я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mul"/>
              <a:t>х</a:t>
            </a:r>
            <a:r>
              <a:rPr altLang="mul" dirty="0" sz="2000" lang="en-US"/>
              <a:t> 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mul"/>
              <a:t>ж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и</a:t>
            </a:r>
            <a:r>
              <a:rPr altLang="mul" dirty="0" sz="2000" lang="en-US"/>
              <a:t> </a:t>
            </a:r>
            <a:r>
              <a:rPr altLang="mul" dirty="0" sz="2000" lang="mul"/>
              <a:t>в</a:t>
            </a:r>
            <a:r>
              <a:rPr altLang="mul" dirty="0" sz="2000" lang="mul"/>
              <a:t>н</a:t>
            </a:r>
            <a:r>
              <a:rPr altLang="mul" dirty="0" sz="2000" lang="mul"/>
              <a:t>е</a:t>
            </a:r>
            <a:r>
              <a:rPr altLang="mul" dirty="0" sz="2000" lang="mul"/>
              <a:t>ш</a:t>
            </a:r>
            <a:r>
              <a:rPr altLang="mul" dirty="0" sz="2000" lang="mul"/>
              <a:t>н</a:t>
            </a:r>
            <a:r>
              <a:rPr altLang="mul" dirty="0" sz="2000" lang="mul"/>
              <a:t>и</a:t>
            </a:r>
            <a:r>
              <a:rPr altLang="mul" dirty="0" sz="2000" lang="mul"/>
              <a:t>х</a:t>
            </a:r>
            <a:r>
              <a:rPr altLang="mul" dirty="0" sz="2000" lang="en-US"/>
              <a:t> </a:t>
            </a:r>
            <a:r>
              <a:rPr altLang="mul" dirty="0" sz="2000" lang="mul"/>
              <a:t>ф</a:t>
            </a:r>
            <a:r>
              <a:rPr altLang="mul" dirty="0" sz="2000" lang="mul"/>
              <a:t>а</a:t>
            </a:r>
            <a:r>
              <a:rPr altLang="mul" dirty="0" sz="2000" lang="mul"/>
              <a:t>к</a:t>
            </a:r>
            <a:r>
              <a:rPr altLang="mul" dirty="0" sz="2000" lang="mul"/>
              <a:t>т</a:t>
            </a:r>
            <a:r>
              <a:rPr altLang="mul" dirty="0" sz="2000" lang="mul"/>
              <a:t>о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en-US"/>
              <a:t>.</a:t>
            </a:r>
            <a:r>
              <a:rPr altLang="mul" dirty="0" sz="2000" lang="en-US"/>
              <a:t> </a:t>
            </a:r>
            <a:r>
              <a:rPr altLang="mul" dirty="0" sz="2000" lang="mul"/>
              <a:t>У</a:t>
            </a:r>
            <a:r>
              <a:rPr altLang="mul" dirty="0" sz="2000" lang="mul"/>
              <a:t>в</a:t>
            </a:r>
            <a:r>
              <a:rPr altLang="mul" dirty="0" sz="2000" lang="mul"/>
              <a:t>е</a:t>
            </a:r>
            <a:r>
              <a:rPr altLang="mul" dirty="0" sz="2000" lang="mul"/>
              <a:t>л</a:t>
            </a:r>
            <a:r>
              <a:rPr altLang="mul" dirty="0" sz="2000" lang="mul"/>
              <a:t>и</a:t>
            </a:r>
            <a:r>
              <a:rPr altLang="mul" dirty="0" sz="2000" lang="mul"/>
              <a:t>ч</a:t>
            </a:r>
            <a:r>
              <a:rPr altLang="mul" dirty="0" sz="2000" lang="mul"/>
              <a:t>и</a:t>
            </a:r>
            <a:r>
              <a:rPr altLang="mul" dirty="0" sz="2000" lang="mul"/>
              <a:t>в</a:t>
            </a:r>
            <a:r>
              <a:rPr altLang="mul" dirty="0" sz="2000" lang="mul"/>
              <a:t>а</a:t>
            </a:r>
            <a:r>
              <a:rPr altLang="mul" dirty="0" sz="2000" lang="mul"/>
              <a:t>т</a:t>
            </a:r>
            <a:r>
              <a:rPr altLang="mul" dirty="0" sz="2000" lang="mul"/>
              <a:t>ь</a:t>
            </a:r>
            <a:r>
              <a:rPr altLang="mul" dirty="0" sz="2000" lang="en-US"/>
              <a:t> </a:t>
            </a:r>
            <a:r>
              <a:rPr altLang="mul" dirty="0" sz="2000" lang="mul"/>
              <a:t>ч</a:t>
            </a:r>
            <a:r>
              <a:rPr altLang="mul" dirty="0" sz="2000" lang="mul"/>
              <a:t>и</a:t>
            </a:r>
            <a:r>
              <a:rPr altLang="mul" dirty="0" sz="2000" lang="mul"/>
              <a:t>с</a:t>
            </a:r>
            <a:r>
              <a:rPr altLang="mul" dirty="0" sz="2000" lang="mul"/>
              <a:t>л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э</a:t>
            </a:r>
            <a:r>
              <a:rPr altLang="mul" dirty="0" sz="2000" lang="mul"/>
              <a:t>к</a:t>
            </a:r>
            <a:r>
              <a:rPr altLang="mul" dirty="0" sz="2000" lang="mul"/>
              <a:t>о</a:t>
            </a:r>
            <a:r>
              <a:rPr altLang="mul" dirty="0" sz="2000" lang="en-US"/>
              <a:t> </a:t>
            </a:r>
            <a:r>
              <a:rPr altLang="mul" dirty="0" sz="2000" lang="mul"/>
              <a:t>о</a:t>
            </a:r>
            <a:r>
              <a:rPr altLang="mul" dirty="0" sz="2000" lang="mul"/>
              <a:t>р</a:t>
            </a:r>
            <a:r>
              <a:rPr altLang="mul" dirty="0" sz="2000" lang="mul"/>
              <a:t>и</a:t>
            </a:r>
            <a:r>
              <a:rPr altLang="mul" dirty="0" sz="2000" lang="mul"/>
              <a:t>е</a:t>
            </a:r>
            <a:r>
              <a:rPr altLang="mul" dirty="0" sz="2000" lang="mul"/>
              <a:t>н</a:t>
            </a:r>
            <a:r>
              <a:rPr altLang="mul" dirty="0" sz="2000" lang="mul"/>
              <a:t>т</a:t>
            </a:r>
            <a:r>
              <a:rPr altLang="mul" dirty="0" sz="2000" lang="mul"/>
              <a:t>и</a:t>
            </a:r>
            <a:r>
              <a:rPr altLang="mul" dirty="0" sz="2000" lang="mul"/>
              <a:t>р</a:t>
            </a:r>
            <a:r>
              <a:rPr altLang="mul" dirty="0" sz="2000" lang="mul"/>
              <a:t>о</a:t>
            </a:r>
            <a:r>
              <a:rPr altLang="mul" dirty="0" sz="2000" lang="mul"/>
              <a:t>в</a:t>
            </a:r>
            <a:r>
              <a:rPr altLang="mul" dirty="0" sz="2000" lang="mul"/>
              <a:t>а</a:t>
            </a:r>
            <a:r>
              <a:rPr altLang="mul" dirty="0" sz="2000" lang="mul"/>
              <a:t>н</a:t>
            </a:r>
            <a:r>
              <a:rPr altLang="mul" dirty="0" sz="2000" lang="mul"/>
              <a:t>н</a:t>
            </a:r>
            <a:r>
              <a:rPr altLang="mul" dirty="0" sz="2000" lang="mul"/>
              <a:t>ы</a:t>
            </a:r>
            <a:r>
              <a:rPr altLang="mul" dirty="0" sz="2000" lang="mul"/>
              <a:t>х</a:t>
            </a:r>
            <a:r>
              <a:rPr altLang="mul" dirty="0" sz="2000" lang="en-US"/>
              <a:t> </a:t>
            </a:r>
            <a:r>
              <a:rPr altLang="mul" dirty="0" sz="2000" lang="mul"/>
              <a:t>п</a:t>
            </a:r>
            <a:r>
              <a:rPr altLang="mul" dirty="0" sz="2000" lang="mul"/>
              <a:t>о</a:t>
            </a:r>
            <a:r>
              <a:rPr altLang="mul" dirty="0" sz="2000" lang="mul"/>
              <a:t>т</a:t>
            </a:r>
            <a:r>
              <a:rPr altLang="mul" dirty="0" sz="2000" lang="mul"/>
              <a:t>р</a:t>
            </a:r>
            <a:r>
              <a:rPr altLang="mul" dirty="0" sz="2000" lang="mul"/>
              <a:t>е</a:t>
            </a:r>
            <a:r>
              <a:rPr altLang="mul" dirty="0" sz="2000" lang="mul"/>
              <a:t>б</a:t>
            </a:r>
            <a:r>
              <a:rPr altLang="mul" dirty="0" sz="2000" lang="mul"/>
              <a:t>и</a:t>
            </a:r>
            <a:r>
              <a:rPr altLang="mul" dirty="0" sz="2000" lang="mul"/>
              <a:t>т</a:t>
            </a:r>
            <a:r>
              <a:rPr altLang="mul" dirty="0" sz="2000" lang="mul"/>
              <a:t>е</a:t>
            </a:r>
            <a:r>
              <a:rPr altLang="mul" dirty="0" sz="2000" lang="mul"/>
              <a:t>л</a:t>
            </a:r>
            <a:r>
              <a:rPr altLang="mul" dirty="0" sz="2000" lang="mul"/>
              <a:t>е</a:t>
            </a:r>
            <a:r>
              <a:rPr altLang="mul" dirty="0" sz="2000" lang="mul"/>
              <a:t>й</a:t>
            </a:r>
            <a:r>
              <a:rPr altLang="mul" dirty="0" sz="2000" lang="en-US"/>
              <a:t>.</a:t>
            </a:r>
            <a:endParaRPr altLang="en-US" lang="zh-CN"/>
          </a:p>
        </p:txBody>
      </p:sp>
      <p:sp>
        <p:nvSpPr>
          <p:cNvPr id="1048620" name="TextBox 7"/>
          <p:cNvSpPr txBox="1"/>
          <p:nvPr/>
        </p:nvSpPr>
        <p:spPr>
          <a:xfrm>
            <a:off x="1152121" y="7961350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en-US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dirty="0" sz="5400" lang="ru-RU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048621" name="TextBox 8"/>
          <p:cNvSpPr txBox="1"/>
          <p:nvPr/>
        </p:nvSpPr>
        <p:spPr>
          <a:xfrm>
            <a:off x="1059363" y="8668224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48622" name="TextBox 9"/>
          <p:cNvSpPr txBox="1"/>
          <p:nvPr/>
        </p:nvSpPr>
        <p:spPr>
          <a:xfrm>
            <a:off x="1059362" y="9113994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048623" name="TextBox 10"/>
          <p:cNvSpPr txBox="1"/>
          <p:nvPr/>
        </p:nvSpPr>
        <p:spPr>
          <a:xfrm>
            <a:off x="5246447" y="8961118"/>
            <a:ext cx="741680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en-US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048624" name="TextBox 11"/>
          <p:cNvSpPr txBox="1"/>
          <p:nvPr/>
        </p:nvSpPr>
        <p:spPr>
          <a:xfrm>
            <a:off x="4971731" y="9222222"/>
            <a:ext cx="741679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48625" name="TextBox 12"/>
          <p:cNvSpPr txBox="1"/>
          <p:nvPr/>
        </p:nvSpPr>
        <p:spPr>
          <a:xfrm>
            <a:off x="5246447" y="9667992"/>
            <a:ext cx="741679" cy="891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5400" lang="ru-RU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048626" name="TextBox 13"/>
          <p:cNvSpPr txBox="1"/>
          <p:nvPr/>
        </p:nvSpPr>
        <p:spPr>
          <a:xfrm>
            <a:off x="703425" y="3173730"/>
            <a:ext cx="258318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048627" name="TextBox 14"/>
          <p:cNvSpPr txBox="1"/>
          <p:nvPr/>
        </p:nvSpPr>
        <p:spPr>
          <a:xfrm>
            <a:off x="1430202" y="9222222"/>
            <a:ext cx="3541527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/>
              <a:t>Цели</a:t>
            </a:r>
          </a:p>
        </p:txBody>
      </p:sp>
      <p:sp>
        <p:nvSpPr>
          <p:cNvPr id="1048628" name="TextBox 15"/>
          <p:cNvSpPr txBox="1"/>
          <p:nvPr/>
        </p:nvSpPr>
        <p:spPr>
          <a:xfrm>
            <a:off x="1152121" y="10374866"/>
            <a:ext cx="3541527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/>
              <a:t>Цели</a:t>
            </a:r>
          </a:p>
        </p:txBody>
      </p:sp>
      <p:sp>
        <p:nvSpPr>
          <p:cNvPr id="1048629" name="TextBox 16"/>
          <p:cNvSpPr txBox="1"/>
          <p:nvPr/>
        </p:nvSpPr>
        <p:spPr>
          <a:xfrm>
            <a:off x="703426" y="3751234"/>
            <a:ext cx="10808304" cy="2491740"/>
          </a:xfrm>
          <a:prstGeom prst="rect"/>
          <a:noFill/>
        </p:spPr>
        <p:txBody>
          <a:bodyPr rtlCol="0" wrap="square">
            <a:spAutoFit/>
          </a:bodyPr>
          <a:p>
            <a:r>
              <a:t>1. Создание уникальных </a:t>
            </a:r>
            <a:endParaRPr altLang="en-US" lang="zh-CN"/>
          </a:p>
          <a:p>
            <a:r>
              <a:rPr altLang="en-US" lang="zh-CN"/>
              <a:t>продуктов </a:t>
            </a:r>
            <a:endParaRPr altLang="en-US" lang="zh-CN"/>
          </a:p>
          <a:p>
            <a:r>
              <a:rPr altLang="en-US" lang="zh-CN"/>
              <a:t>2. Продвижение здорового образа</a:t>
            </a:r>
            <a:endParaRPr altLang="en-US" lang="zh-CN"/>
          </a:p>
          <a:p>
            <a:r>
              <a:rPr altLang="en-US" lang="zh-CN"/>
              <a:t>    жизни</a:t>
            </a:r>
            <a:endParaRPr altLang="en-US" lang="zh-CN"/>
          </a:p>
          <a:p>
            <a:r>
              <a:rPr altLang="en-US" lang="zh-CN"/>
              <a:t>3. Обеспечение безопасности </a:t>
            </a:r>
            <a:endParaRPr altLang="en-US" lang="zh-CN"/>
          </a:p>
          <a:p>
            <a:r>
              <a:rPr altLang="en-US" lang="zh-CN"/>
              <a:t>продукции и услуг</a:t>
            </a:r>
            <a:endParaRPr altLang="en-US" lang="zh-CN"/>
          </a:p>
          <a:p>
            <a:r>
              <a:rPr altLang="en-US" lang="zh-CN"/>
              <a:t>4. Возможность трудоустроить людей с ОВЗ</a:t>
            </a:r>
            <a:endParaRPr altLang="en-US" lang="zh-CN"/>
          </a:p>
          <a:p>
            <a:r>
              <a:rPr altLang="en-US" lang="zh-CN"/>
              <a:t>5. Развитие сильного российского бренда органической проф косметики, достойно представляющего нашу страну на мировом рынке.</a:t>
            </a:r>
            <a:endParaRPr altLang="en-US" lang="zh-CN"/>
          </a:p>
        </p:txBody>
      </p:sp>
      <p:sp>
        <p:nvSpPr>
          <p:cNvPr id="1048630" name="TextBox 17"/>
          <p:cNvSpPr txBox="1"/>
          <p:nvPr/>
        </p:nvSpPr>
        <p:spPr>
          <a:xfrm>
            <a:off x="6096000" y="8668224"/>
            <a:ext cx="3541527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/>
              <a:t>Задачи</a:t>
            </a:r>
          </a:p>
        </p:txBody>
      </p:sp>
      <p:sp>
        <p:nvSpPr>
          <p:cNvPr id="1048631" name="TextBox 18"/>
          <p:cNvSpPr txBox="1"/>
          <p:nvPr/>
        </p:nvSpPr>
        <p:spPr>
          <a:xfrm>
            <a:off x="5269631" y="8483558"/>
            <a:ext cx="3541527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/>
              <a:t>Задачи</a:t>
            </a:r>
          </a:p>
        </p:txBody>
      </p:sp>
      <p:sp>
        <p:nvSpPr>
          <p:cNvPr id="1048632" name="TextBox 19"/>
          <p:cNvSpPr txBox="1"/>
          <p:nvPr/>
        </p:nvSpPr>
        <p:spPr>
          <a:xfrm>
            <a:off x="5634221" y="9037556"/>
            <a:ext cx="3541527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/>
              <a:t>Задачи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33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34" name="TextBox 5"/>
          <p:cNvSpPr txBox="1"/>
          <p:nvPr/>
        </p:nvSpPr>
        <p:spPr>
          <a:xfrm>
            <a:off x="599090" y="481111"/>
            <a:ext cx="2364502" cy="929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dirty="0" sz="2800" lang="ru-RU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48635" name="TextBox 6"/>
          <p:cNvSpPr txBox="1"/>
          <p:nvPr/>
        </p:nvSpPr>
        <p:spPr>
          <a:xfrm>
            <a:off x="599090" y="944302"/>
            <a:ext cx="10731062" cy="8915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lang="zh-CN"/>
              <a:t>Формирование нового стандарта в индустрии красоты: SARVA ставит своей целью создание новой парадигмы в производстве косметики, основанной на принципах персонализации, натуральности и безопасности.</a:t>
            </a:r>
            <a:endParaRPr altLang="en-US" lang="zh-CN"/>
          </a:p>
        </p:txBody>
      </p:sp>
      <p:sp>
        <p:nvSpPr>
          <p:cNvPr id="1048636" name="Прямоугольник: скругленные углы 11"/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t>Индивидуализированный подход: SARVA создает уникальную гипоаллергенную живую профессиональную косметику, адаптированную под конкретные потребности каждого клиента.</a:t>
            </a:r>
            <a:endParaRPr altLang="en-US" lang="zh-CN"/>
          </a:p>
        </p:txBody>
      </p:sp>
      <p:sp>
        <p:nvSpPr>
          <p:cNvPr id="1048637" name="Прямоугольник: скругленные углы 15"/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t>Натуральность и безопасность: Вся продукция производится исключительно из органических и гипоаллергенных компонентов, исключающих </a:t>
            </a:r>
            <a:r>
              <a:rPr lang="mul"/>
              <a:t>в</a:t>
            </a:r>
            <a:r>
              <a:rPr lang="mul"/>
              <a:t>р</a:t>
            </a:r>
            <a:r>
              <a:rPr lang="mul"/>
              <a:t>е</a:t>
            </a:r>
            <a:r>
              <a:rPr lang="mul"/>
              <a:t>д</a:t>
            </a:r>
            <a:r>
              <a:rPr lang="mul"/>
              <a:t>н</a:t>
            </a:r>
            <a:r>
              <a:rPr lang="mul"/>
              <a:t>ы</a:t>
            </a:r>
            <a:r>
              <a:rPr lang="mul"/>
              <a:t>е</a:t>
            </a:r>
            <a:r>
              <a:rPr altLang="mul" lang="en-US"/>
              <a:t> </a:t>
            </a:r>
            <a:r>
              <a:t>добавки и </a:t>
            </a:r>
            <a:r>
              <a:rPr lang="mul"/>
              <a:t>а</a:t>
            </a:r>
            <a:r>
              <a:rPr lang="mul"/>
              <a:t>г</a:t>
            </a:r>
            <a:r>
              <a:rPr lang="mul"/>
              <a:t>р</a:t>
            </a:r>
            <a:r>
              <a:rPr lang="mul"/>
              <a:t>е</a:t>
            </a:r>
            <a:r>
              <a:rPr lang="mul"/>
              <a:t>с</a:t>
            </a:r>
            <a:r>
              <a:rPr lang="mul"/>
              <a:t>с</a:t>
            </a:r>
            <a:r>
              <a:rPr lang="mul"/>
              <a:t>и</a:t>
            </a:r>
            <a:r>
              <a:rPr lang="mul"/>
              <a:t>в</a:t>
            </a:r>
            <a:r>
              <a:rPr lang="mul"/>
              <a:t>н</a:t>
            </a:r>
            <a:r>
              <a:rPr lang="mul"/>
              <a:t>ы</a:t>
            </a:r>
            <a:r>
              <a:rPr lang="mul"/>
              <a:t>е</a:t>
            </a:r>
            <a:r>
              <a:rPr altLang="mul" lang="en-US"/>
              <a:t> </a:t>
            </a:r>
            <a:r>
              <a:t>консерванты.</a:t>
            </a:r>
            <a:endParaRPr altLang="en-US" lang="zh-CN"/>
          </a:p>
          <a:p>
            <a:pPr algn="ctr"/>
            <a:endParaRPr altLang="en-US" lang="zh-CN"/>
          </a:p>
        </p:txBody>
      </p:sp>
      <p:sp>
        <p:nvSpPr>
          <p:cNvPr id="1048638" name="Прямоугольник: скругленные углы 16"/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t>Устойчивое развитие: Создание бизнеса, который работает на благо общества и природы, способствуя сохранению экологии планеты.</a:t>
            </a:r>
            <a:endParaRPr altLang="en-US" lang="zh-CN"/>
          </a:p>
          <a:p>
            <a:pPr algn="ctr"/>
            <a:endParaRPr altLang="en-US" 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39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40" name="TextBox 5"/>
          <p:cNvSpPr txBox="1"/>
          <p:nvPr/>
        </p:nvSpPr>
        <p:spPr>
          <a:xfrm rot="16200000">
            <a:off x="-636983" y="2964180"/>
            <a:ext cx="3266202" cy="929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dirty="0" sz="2800" lang="ru-RU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48641" name="TextBox 6"/>
          <p:cNvSpPr txBox="1"/>
          <p:nvPr/>
        </p:nvSpPr>
        <p:spPr>
          <a:xfrm>
            <a:off x="1460938" y="-1384421"/>
            <a:ext cx="10731062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/>
              <a:t>Описываются отличительные характеристики проекта с точки зрения его реализации: </a:t>
            </a:r>
            <a:br>
              <a:rPr dirty="0" sz="2000" lang="ru-RU"/>
            </a:br>
            <a:r>
              <a:rPr dirty="0" sz="2000" lang="ru-RU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1048642" name="Прямоугольник: скругленные углы 6"/>
          <p:cNvSpPr/>
          <p:nvPr/>
        </p:nvSpPr>
        <p:spPr>
          <a:xfrm>
            <a:off x="1526731" y="333972"/>
            <a:ext cx="10497101" cy="636094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altLang="en-US" sz="1400" lang="zh-CN"/>
              <a:t>Этап 1: Исследование и разработка</a:t>
            </a:r>
            <a:endParaRPr altLang="en-US" sz="1400" lang="zh-CN"/>
          </a:p>
          <a:p>
            <a:r>
              <a:rPr altLang="en-US" sz="1400" lang="zh-CN"/>
              <a:t>1. Исследование рынка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2. Разработка концепции: УТП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3. Выбор сырья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4. Тестирование формул: Проведение лабораторных испытаний и клинических исследований для проверки эффективности и безопасности продукции.</a:t>
            </a:r>
            <a:endParaRPr altLang="en-US" sz="1400" lang="zh-CN"/>
          </a:p>
          <a:p>
            <a:r>
              <a:rPr altLang="en-US" sz="1400" lang="zh-CN"/>
              <a:t>Этап 2: Организация производства</a:t>
            </a:r>
            <a:endParaRPr altLang="en-US" sz="1400" lang="zh-CN"/>
          </a:p>
          <a:p>
            <a:r>
              <a:rPr altLang="en-US" sz="1400" lang="zh-CN"/>
              <a:t>1. Проектирование производственных помещений: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2. Закупка </a:t>
            </a:r>
            <a:r>
              <a:rPr altLang="en-US" sz="1400" lang="mul"/>
              <a:t>о</a:t>
            </a:r>
            <a:r>
              <a:rPr altLang="en-US" sz="1400" lang="mul"/>
              <a:t>б</a:t>
            </a:r>
            <a:r>
              <a:rPr altLang="en-US" sz="1400" lang="mul"/>
              <a:t>о</a:t>
            </a:r>
            <a:r>
              <a:rPr altLang="en-US" sz="1400" lang="mul"/>
              <a:t>р</a:t>
            </a:r>
            <a:r>
              <a:rPr altLang="en-US" sz="1400" lang="mul"/>
              <a:t>у</a:t>
            </a:r>
            <a:r>
              <a:rPr altLang="en-US" sz="1400" lang="mul"/>
              <a:t>д</a:t>
            </a:r>
            <a:r>
              <a:rPr altLang="en-US" sz="1400" lang="mul"/>
              <a:t>о</a:t>
            </a:r>
            <a:r>
              <a:rPr altLang="en-US" sz="1400" lang="mul"/>
              <a:t>в</a:t>
            </a:r>
            <a:r>
              <a:rPr altLang="en-US" sz="1400" lang="mul"/>
              <a:t>а</a:t>
            </a:r>
            <a:r>
              <a:rPr altLang="en-US" sz="1400" lang="mul"/>
              <a:t>н</a:t>
            </a:r>
            <a:r>
              <a:rPr altLang="en-US" sz="1400" lang="mul"/>
              <a:t>и</a:t>
            </a:r>
            <a:r>
              <a:rPr altLang="en-US" sz="1400" lang="mul"/>
              <a:t>я</a:t>
            </a:r>
            <a:endParaRPr altLang="en-US" sz="1400" lang="zh-CN"/>
          </a:p>
          <a:p>
            <a:r>
              <a:rPr altLang="en-US" sz="1400" lang="zh-CN"/>
              <a:t>3. Найм</a:t>
            </a:r>
            <a:r>
              <a:rPr altLang="mul" sz="1400" lang="en-US"/>
              <a:t> </a:t>
            </a:r>
            <a:r>
              <a:rPr altLang="mul" sz="1400" lang="mul"/>
              <a:t>к</a:t>
            </a:r>
            <a:r>
              <a:rPr altLang="mul" sz="1400" lang="mul"/>
              <a:t>в</a:t>
            </a:r>
            <a:r>
              <a:rPr altLang="mul" sz="1400" lang="mul"/>
              <a:t>а</a:t>
            </a:r>
            <a:r>
              <a:rPr altLang="mul" sz="1400" lang="mul"/>
              <a:t>л</a:t>
            </a:r>
            <a:r>
              <a:rPr altLang="mul" sz="1400" lang="mul"/>
              <a:t>и</a:t>
            </a:r>
            <a:r>
              <a:rPr altLang="mul" sz="1400" lang="mul"/>
              <a:t>ф</a:t>
            </a:r>
            <a:r>
              <a:rPr altLang="mul" sz="1400" lang="mul"/>
              <a:t>и</a:t>
            </a:r>
            <a:r>
              <a:rPr altLang="mul" sz="1400" lang="mul"/>
              <a:t>ц</a:t>
            </a:r>
            <a:r>
              <a:rPr altLang="mul" sz="1400" lang="mul"/>
              <a:t>и</a:t>
            </a:r>
            <a:r>
              <a:rPr altLang="mul" sz="1400" lang="mul"/>
              <a:t>р</a:t>
            </a:r>
            <a:r>
              <a:rPr altLang="mul" sz="1400" lang="mul"/>
              <a:t>о</a:t>
            </a:r>
            <a:r>
              <a:rPr altLang="mul" sz="1400" lang="mul"/>
              <a:t>в</a:t>
            </a:r>
            <a:r>
              <a:rPr altLang="mul" sz="1400" lang="mul"/>
              <a:t>а</a:t>
            </a:r>
            <a:r>
              <a:rPr altLang="mul" sz="1400" lang="mul"/>
              <a:t>н</a:t>
            </a:r>
            <a:r>
              <a:rPr altLang="mul" sz="1400" lang="mul"/>
              <a:t>н</a:t>
            </a:r>
            <a:r>
              <a:rPr altLang="mul" sz="1400" lang="mul"/>
              <a:t>о</a:t>
            </a:r>
            <a:r>
              <a:rPr altLang="mul" sz="1400" lang="mul"/>
              <a:t>г</a:t>
            </a:r>
            <a:r>
              <a:rPr altLang="mul" sz="1400" lang="mul"/>
              <a:t>о</a:t>
            </a:r>
            <a:r>
              <a:rPr altLang="mul" sz="1400" lang="en-US"/>
              <a:t> </a:t>
            </a:r>
            <a:r>
              <a:rPr altLang="en-US" sz="1400" lang="zh-CN"/>
              <a:t> персонала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4. Создание технологических карт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Этап 3: Запуск производства</a:t>
            </a:r>
            <a:endParaRPr altLang="en-US" sz="1400" lang="zh-CN"/>
          </a:p>
          <a:p>
            <a:r>
              <a:rPr altLang="en-US" sz="1400" lang="zh-CN"/>
              <a:t>1. Начало производства: Организация пилотного выпуска первой партии продукции.</a:t>
            </a:r>
            <a:endParaRPr altLang="en-US" sz="1400" lang="zh-CN"/>
          </a:p>
          <a:p>
            <a:r>
              <a:rPr altLang="en-US" sz="1400" lang="zh-CN"/>
              <a:t>2. Контроль качества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3. Оптимизация </a:t>
            </a:r>
            <a:r>
              <a:rPr altLang="en-US" sz="1400" lang="mul"/>
              <a:t>п</a:t>
            </a:r>
            <a:r>
              <a:rPr altLang="en-US" sz="1400" lang="mul"/>
              <a:t>р</a:t>
            </a:r>
            <a:r>
              <a:rPr altLang="en-US" sz="1400" lang="mul"/>
              <a:t>о</a:t>
            </a:r>
            <a:r>
              <a:rPr altLang="en-US" sz="1400" lang="mul"/>
              <a:t>ц</a:t>
            </a:r>
            <a:r>
              <a:rPr altLang="en-US" sz="1400" lang="mul"/>
              <a:t>е</a:t>
            </a:r>
            <a:r>
              <a:rPr altLang="en-US" sz="1400" lang="mul"/>
              <a:t>с</a:t>
            </a:r>
            <a:r>
              <a:rPr altLang="en-US" sz="1400" lang="mul"/>
              <a:t>с</a:t>
            </a:r>
            <a:r>
              <a:rPr altLang="en-US" sz="1400" lang="mul"/>
              <a:t>о</a:t>
            </a:r>
            <a:r>
              <a:rPr altLang="en-US" sz="1400" lang="mul"/>
              <a:t>в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 Этап 4: Маркетинг и продвижение</a:t>
            </a:r>
            <a:endParaRPr altLang="en-US" sz="1400" lang="zh-CN"/>
          </a:p>
          <a:p>
            <a:r>
              <a:rPr altLang="en-US" sz="1400" lang="zh-CN"/>
              <a:t>1. Создание сайта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2. Рекламная </a:t>
            </a:r>
            <a:r>
              <a:rPr altLang="mul" sz="1400" lang="en-US"/>
              <a:t> </a:t>
            </a:r>
            <a:r>
              <a:rPr altLang="mul" sz="1400" lang="mul"/>
              <a:t>к</a:t>
            </a:r>
            <a:r>
              <a:rPr altLang="mul" sz="1400" lang="mul"/>
              <a:t>о</a:t>
            </a:r>
            <a:r>
              <a:rPr altLang="mul" sz="1400" lang="mul"/>
              <a:t>м</a:t>
            </a:r>
            <a:r>
              <a:rPr altLang="mul" sz="1400" lang="mul"/>
              <a:t>п</a:t>
            </a:r>
            <a:r>
              <a:rPr altLang="mul" sz="1400" lang="mul"/>
              <a:t>а</a:t>
            </a:r>
            <a:r>
              <a:rPr altLang="mul" sz="1400" lang="mul"/>
              <a:t>н</a:t>
            </a:r>
            <a:r>
              <a:rPr altLang="mul" sz="1400" lang="mul"/>
              <a:t>и</a:t>
            </a:r>
            <a:r>
              <a:rPr altLang="mul" sz="1400" lang="mul"/>
              <a:t>я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3. Программа лояльности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4. Образовательные мероприятия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Этап 5: Расширение и масштабирование</a:t>
            </a:r>
            <a:endParaRPr altLang="en-US" sz="1400" lang="zh-CN"/>
          </a:p>
          <a:p>
            <a:r>
              <a:rPr altLang="en-US" sz="1400" lang="zh-CN"/>
              <a:t>1. Открытие новых </a:t>
            </a:r>
            <a:r>
              <a:rPr altLang="mul" sz="1400" lang="en-US"/>
              <a:t> </a:t>
            </a:r>
            <a:r>
              <a:rPr altLang="mul" sz="1400" lang="mul"/>
              <a:t>л</a:t>
            </a:r>
            <a:r>
              <a:rPr altLang="mul" sz="1400" lang="mul"/>
              <a:t>а</a:t>
            </a:r>
            <a:r>
              <a:rPr altLang="mul" sz="1400" lang="mul"/>
              <a:t>б</a:t>
            </a:r>
            <a:r>
              <a:rPr altLang="mul" sz="1400" lang="mul"/>
              <a:t>о</a:t>
            </a:r>
            <a:r>
              <a:rPr altLang="mul" sz="1400" lang="mul"/>
              <a:t>р</a:t>
            </a:r>
            <a:r>
              <a:rPr altLang="mul" sz="1400" lang="mul"/>
              <a:t>а</a:t>
            </a:r>
            <a:r>
              <a:rPr altLang="mul" sz="1400" lang="mul"/>
              <a:t>т</a:t>
            </a:r>
            <a:r>
              <a:rPr altLang="mul" sz="1400" lang="mul"/>
              <a:t>о</a:t>
            </a:r>
            <a:r>
              <a:rPr altLang="mul" sz="1400" lang="mul"/>
              <a:t>р</a:t>
            </a:r>
            <a:r>
              <a:rPr altLang="mul" sz="1400" lang="mul"/>
              <a:t>и</a:t>
            </a:r>
            <a:r>
              <a:rPr altLang="mul" sz="1400" lang="mul"/>
              <a:t>й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2. Развитие ассортимента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3. Экспорт продукции: Выход на международные рынки, расширение географии сбыта.</a:t>
            </a:r>
            <a:endParaRPr altLang="en-US" sz="1400" lang="zh-CN"/>
          </a:p>
          <a:p>
            <a:r>
              <a:rPr altLang="en-US" sz="1400" lang="zh-CN"/>
              <a:t>4. Инвестиции в R&amp;D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 Этап 6: Оценка результатов и коррекция стратегии</a:t>
            </a:r>
            <a:endParaRPr altLang="en-US" sz="1400" lang="zh-CN"/>
          </a:p>
          <a:p>
            <a:r>
              <a:rPr altLang="en-US" sz="1400" lang="zh-CN"/>
              <a:t>1. Сбор обратной связи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2. Анализ показателей</a:t>
            </a:r>
            <a:r>
              <a:rPr altLang="mul" sz="1400" lang="en-US"/>
              <a:t>.</a:t>
            </a:r>
            <a:endParaRPr altLang="en-US" sz="1400" lang="zh-CN"/>
          </a:p>
          <a:p>
            <a:r>
              <a:rPr altLang="en-US" sz="1400" lang="zh-CN"/>
              <a:t>3. Корректировка стратегии: </a:t>
            </a:r>
            <a:endParaRPr altLang="en-US" sz="1400" lang="zh-CN"/>
          </a:p>
          <a:p>
            <a:endParaRPr altLang="en-US" lang="zh-CN"/>
          </a:p>
        </p:txBody>
      </p:sp>
      <p:sp>
        <p:nvSpPr>
          <p:cNvPr id="1048643" name="Прямоугольник: скругленные углы 7"/>
          <p:cNvSpPr/>
          <p:nvPr/>
        </p:nvSpPr>
        <p:spPr>
          <a:xfrm>
            <a:off x="4982213" y="8228313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dirty="0" lang="ru-RU"/>
              <a:t>Инструменты:</a:t>
            </a:r>
          </a:p>
          <a:p>
            <a:r>
              <a:rPr dirty="0" lang="ru-RU"/>
              <a:t>1.</a:t>
            </a:r>
          </a:p>
          <a:p>
            <a:r>
              <a:rPr dirty="0" lang="ru-RU"/>
              <a:t>2.</a:t>
            </a:r>
          </a:p>
          <a:p>
            <a:r>
              <a:rPr dirty="0" lang="ru-RU"/>
              <a:t>3.</a:t>
            </a:r>
          </a:p>
        </p:txBody>
      </p:sp>
      <p:sp>
        <p:nvSpPr>
          <p:cNvPr id="1048644" name="Прямоугольник: скругленные углы 8"/>
          <p:cNvSpPr/>
          <p:nvPr/>
        </p:nvSpPr>
        <p:spPr>
          <a:xfrm>
            <a:off x="21330" y="912413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dirty="0" lang="ru-RU"/>
              <a:t>Последовательность:</a:t>
            </a:r>
          </a:p>
          <a:p>
            <a:r>
              <a:rPr dirty="0" lang="ru-RU"/>
              <a:t>1.</a:t>
            </a:r>
          </a:p>
          <a:p>
            <a:r>
              <a:rPr dirty="0" lang="ru-RU"/>
              <a:t>2.</a:t>
            </a:r>
          </a:p>
          <a:p>
            <a:r>
              <a:rPr dirty="0" lang="ru-RU"/>
              <a:t>3.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4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46" name="TextBox 5"/>
          <p:cNvSpPr txBox="1"/>
          <p:nvPr/>
        </p:nvSpPr>
        <p:spPr>
          <a:xfrm>
            <a:off x="707844" y="333972"/>
            <a:ext cx="5371489" cy="510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1048647" name="TextBox 6"/>
          <p:cNvSpPr txBox="1"/>
          <p:nvPr/>
        </p:nvSpPr>
        <p:spPr>
          <a:xfrm>
            <a:off x="1087416" y="844512"/>
            <a:ext cx="10707348" cy="5781040"/>
          </a:xfrm>
          <a:prstGeom prst="rect"/>
          <a:noFill/>
        </p:spPr>
        <p:txBody>
          <a:bodyPr rtlCol="0" wrap="square">
            <a:spAutoFit/>
          </a:bodyPr>
          <a:p>
            <a:r>
              <a:rPr sz="1200"/>
              <a:t>1. Индивидуальный подход к клиентам</a:t>
            </a:r>
            <a:endParaRPr altLang="en-US" sz="1200" lang="zh-CN"/>
          </a:p>
          <a:p>
            <a:r>
              <a:rPr altLang="en-US" sz="1200" lang="zh-CN"/>
              <a:t>- Персонализированные решения: Каждый клиент получает косметическое средство, специально разработанное с учетом уникальных характеристик его кожи и предпочтений.</a:t>
            </a:r>
            <a:endParaRPr altLang="en-US" sz="1200" lang="zh-CN"/>
          </a:p>
          <a:p>
            <a:r>
              <a:rPr altLang="en-US" sz="1200" lang="zh-CN"/>
              <a:t>- Высокая степень удовлетворенности: Благодаря точной настройке продукции под нужды конкретного человека, клиенты отмечают значительное улучшение состояния кожи и общее удовлетворение результатом.</a:t>
            </a:r>
            <a:endParaRPr altLang="en-US" sz="1200" lang="zh-CN"/>
          </a:p>
          <a:p>
            <a:r>
              <a:rPr altLang="en-US" sz="1200" lang="zh-CN"/>
              <a:t>2. Экологическая устойчивость</a:t>
            </a:r>
            <a:endParaRPr altLang="en-US" sz="1200" lang="zh-CN"/>
          </a:p>
          <a:p>
            <a:r>
              <a:rPr altLang="en-US" sz="1200" lang="zh-CN"/>
              <a:t>- Использование органических ингредиентов: SARVA применяет только натуральные и экологически чистые материалы, что снижает негативное влияние на природу.</a:t>
            </a:r>
            <a:endParaRPr altLang="en-US" sz="1200" lang="zh-CN"/>
          </a:p>
          <a:p>
            <a:r>
              <a:rPr altLang="en-US" sz="1200" lang="zh-CN"/>
              <a:t>- Экоупаковка: Продукция поставляется в биоразлагаемой упаковке, что сокращает объем пластиковых отходов и способствует защите окружающей среды.</a:t>
            </a:r>
            <a:endParaRPr altLang="en-US" sz="1200" lang="zh-CN"/>
          </a:p>
          <a:p>
            <a:r>
              <a:rPr altLang="en-US" sz="1200" lang="zh-CN"/>
              <a:t> 3. Научные достижения</a:t>
            </a:r>
            <a:endParaRPr altLang="en-US" sz="1200" lang="zh-CN"/>
          </a:p>
          <a:p>
            <a:r>
              <a:rPr altLang="en-US" sz="1200" lang="zh-CN"/>
              <a:t>- Инновационные технологии: В процессе производства применяются новейшие научные разработки, позволяющие сохранять максимальную полезность ингредиентов без использования агрессивных химических соединений.</a:t>
            </a:r>
            <a:endParaRPr altLang="en-US" sz="1200" lang="zh-CN"/>
          </a:p>
          <a:p>
            <a:r>
              <a:rPr altLang="en-US" sz="1200" lang="zh-CN"/>
              <a:t>- Клинические исследования: Продукция проходит тщательные дерматологические тесты, подтверждающие её эффективность и безопасность для широкого круга потребителей, включая тех, кто склонен к аллергиям.</a:t>
            </a:r>
            <a:endParaRPr altLang="en-US" sz="1200" lang="zh-CN"/>
          </a:p>
          <a:p>
            <a:r>
              <a:rPr altLang="en-US" sz="1200" lang="zh-CN"/>
              <a:t> 4. Социальное влияние</a:t>
            </a:r>
            <a:endParaRPr altLang="en-US" sz="1200" lang="zh-CN"/>
          </a:p>
          <a:p>
            <a:r>
              <a:rPr altLang="en-US" sz="1200" lang="zh-CN"/>
              <a:t>- Поддержка местного производства: Сотрудничество с местными фермерами и производителями органических ингредиентов стимулирует развитие региональных хозяйств.</a:t>
            </a:r>
            <a:endParaRPr altLang="en-US" sz="1200" lang="zh-CN"/>
          </a:p>
          <a:p>
            <a:r>
              <a:rPr altLang="en-US" sz="1200" lang="zh-CN"/>
              <a:t>- Популяризация здорового образа жизни: Образовательные программы и мероприятия помогают клиентам лучше понимать принципы правильного ухода за кожей и важность выбора качественных косметических средств.</a:t>
            </a:r>
            <a:endParaRPr altLang="en-US" sz="1200" lang="zh-CN"/>
          </a:p>
          <a:p>
            <a:r>
              <a:rPr altLang="en-US" sz="1200" lang="zh-CN"/>
              <a:t>5. Финансово-экономическая выгода</a:t>
            </a:r>
            <a:endParaRPr altLang="en-US" sz="1200" lang="zh-CN"/>
          </a:p>
          <a:p>
            <a:r>
              <a:rPr altLang="en-US" sz="1200" lang="zh-CN"/>
              <a:t>- Повышение рентабельности: Оптимизация производственных процессов и использование передовых технологий позволили снизить издержки и повысить маржинальность продукции.</a:t>
            </a:r>
            <a:endParaRPr altLang="en-US" sz="1200" lang="zh-CN"/>
          </a:p>
          <a:p>
            <a:r>
              <a:rPr altLang="en-US" sz="1200" lang="zh-CN"/>
              <a:t>- Расширение клиентской базы</a:t>
            </a:r>
            <a:r>
              <a:rPr altLang="mul" sz="1200" lang="en-US"/>
              <a:t>.</a:t>
            </a:r>
            <a:endParaRPr altLang="en-US" sz="1200" lang="zh-CN"/>
          </a:p>
          <a:p>
            <a:r>
              <a:rPr altLang="en-US" sz="1200" lang="zh-CN"/>
              <a:t>6. Международное признание</a:t>
            </a:r>
            <a:endParaRPr altLang="en-US" sz="1200" lang="zh-CN"/>
          </a:p>
          <a:p>
            <a:r>
              <a:rPr altLang="en-US" sz="1200" lang="zh-CN"/>
              <a:t>- Выход на зарубежные рынки: Благодаря успеху на внутреннем рынке, SARVA начала экспортировать свою продукцию в соседние страны, расширяя географию присутствия и укрепляя репутацию бренда.</a:t>
            </a:r>
            <a:endParaRPr altLang="en-US" sz="1200" lang="zh-CN"/>
          </a:p>
          <a:p>
            <a:r>
              <a:rPr altLang="en-US" sz="1200" lang="zh-CN"/>
              <a:t>- Участие в международных выставках: Участие в профильных мероприятиях позволило установить деловые контакты с потенциальными партнерами и инвесторами, открывая перспективы для дальнейшего роста.</a:t>
            </a:r>
            <a:endParaRPr altLang="en-US" sz="1200" lang="zh-CN"/>
          </a:p>
          <a:p>
            <a:r>
              <a:rPr altLang="en-US" sz="1200" lang="zh-CN"/>
              <a:t>7. Устойчивый рост и развитие</a:t>
            </a:r>
            <a:endParaRPr altLang="en-US" sz="1200" lang="zh-CN"/>
          </a:p>
          <a:p>
            <a:r>
              <a:rPr altLang="en-US" sz="1200" lang="zh-CN"/>
              <a:t>- Постоянное обновление ассортимента</a:t>
            </a:r>
            <a:r>
              <a:rPr altLang="mul" sz="1200" lang="en-US"/>
              <a:t>.</a:t>
            </a:r>
            <a:endParaRPr altLang="en-US" sz="1200" lang="zh-CN"/>
          </a:p>
          <a:p>
            <a:r>
              <a:rPr altLang="en-US" sz="1200" lang="zh-CN"/>
              <a:t>- Инвестиции в научно-исследовательские проекты</a:t>
            </a:r>
            <a:r>
              <a:rPr altLang="mul" sz="1200" lang="en-US"/>
              <a:t>.</a:t>
            </a:r>
            <a:endParaRPr altLang="en-US" sz="1200" lang="zh-CN"/>
          </a:p>
        </p:txBody>
      </p:sp>
      <p:sp>
        <p:nvSpPr>
          <p:cNvPr id="1048648" name="Овал 9"/>
          <p:cNvSpPr/>
          <p:nvPr/>
        </p:nvSpPr>
        <p:spPr>
          <a:xfrm>
            <a:off x="707844" y="2296600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9" name="Овал 10"/>
          <p:cNvSpPr/>
          <p:nvPr/>
        </p:nvSpPr>
        <p:spPr>
          <a:xfrm>
            <a:off x="707844" y="2937184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0" name="Овал 11"/>
          <p:cNvSpPr/>
          <p:nvPr/>
        </p:nvSpPr>
        <p:spPr>
          <a:xfrm>
            <a:off x="707844" y="3555730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1" name="Овал 12"/>
          <p:cNvSpPr/>
          <p:nvPr/>
        </p:nvSpPr>
        <p:spPr>
          <a:xfrm>
            <a:off x="707844" y="4174327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2" name="Овал 13"/>
          <p:cNvSpPr/>
          <p:nvPr/>
        </p:nvSpPr>
        <p:spPr>
          <a:xfrm>
            <a:off x="707844" y="4799034"/>
            <a:ext cx="239283" cy="239283"/>
          </a:xfrm>
          <a:prstGeom prst="ellipse"/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3" name="TextBox 12"/>
          <p:cNvSpPr txBox="1"/>
          <p:nvPr/>
        </p:nvSpPr>
        <p:spPr>
          <a:xfrm>
            <a:off x="1699171" y="12330366"/>
            <a:ext cx="1032466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/>
              <a:t>1 результат</a:t>
            </a:r>
          </a:p>
        </p:txBody>
      </p:sp>
      <p:sp>
        <p:nvSpPr>
          <p:cNvPr id="1048654" name="TextBox 13"/>
          <p:cNvSpPr txBox="1"/>
          <p:nvPr/>
        </p:nvSpPr>
        <p:spPr>
          <a:xfrm>
            <a:off x="1278760" y="10586411"/>
            <a:ext cx="1032466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/>
              <a:t>2 результат</a:t>
            </a:r>
          </a:p>
        </p:txBody>
      </p:sp>
      <p:sp>
        <p:nvSpPr>
          <p:cNvPr id="1048655" name="TextBox 14"/>
          <p:cNvSpPr txBox="1"/>
          <p:nvPr/>
        </p:nvSpPr>
        <p:spPr>
          <a:xfrm>
            <a:off x="1699172" y="12773269"/>
            <a:ext cx="1032466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/>
              <a:t>3 результат</a:t>
            </a:r>
          </a:p>
        </p:txBody>
      </p:sp>
      <p:sp>
        <p:nvSpPr>
          <p:cNvPr id="1048656" name="TextBox 15"/>
          <p:cNvSpPr txBox="1"/>
          <p:nvPr/>
        </p:nvSpPr>
        <p:spPr>
          <a:xfrm>
            <a:off x="1278759" y="11487353"/>
            <a:ext cx="1032466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/>
              <a:t>4 результат</a:t>
            </a:r>
          </a:p>
        </p:txBody>
      </p:sp>
      <p:sp>
        <p:nvSpPr>
          <p:cNvPr id="1048657" name="TextBox 16"/>
          <p:cNvSpPr txBox="1"/>
          <p:nvPr/>
        </p:nvSpPr>
        <p:spPr>
          <a:xfrm>
            <a:off x="1699172" y="12130311"/>
            <a:ext cx="1032466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/>
              <a:t>5 результат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/>
        </p:spPr>
      </p:pic>
      <p:sp>
        <p:nvSpPr>
          <p:cNvPr id="1048658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RU"/>
          </a:p>
        </p:txBody>
      </p:sp>
      <p:sp>
        <p:nvSpPr>
          <p:cNvPr id="1048659" name="TextBox 5"/>
          <p:cNvSpPr txBox="1"/>
          <p:nvPr/>
        </p:nvSpPr>
        <p:spPr>
          <a:xfrm>
            <a:off x="599090" y="588577"/>
            <a:ext cx="5626219" cy="929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dirty="0" sz="2800" lang="ru-RU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1048660" name="TextBox 6"/>
          <p:cNvSpPr txBox="1"/>
          <p:nvPr/>
        </p:nvSpPr>
        <p:spPr>
          <a:xfrm>
            <a:off x="599090" y="1584299"/>
            <a:ext cx="10731062" cy="7010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1048662" name="Прямоугольник: скругленные углы 20"/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dirty="0" lang="ru-RU"/>
              <a:t>СМИ</a:t>
            </a:r>
            <a:r>
              <a:rPr altLang="mul" dirty="0" lang="en-US"/>
              <a:t>. </a:t>
            </a:r>
            <a:r>
              <a:rPr altLang="mul" dirty="0" lang="en-US"/>
              <a:t> </a:t>
            </a:r>
            <a:r>
              <a:rPr altLang="mul" dirty="0" lang="en-US">
                <a:hlinkClick r:id="rId2"/>
              </a:rPr>
              <a:t>https://t.me/mybiz64/3944?single</a:t>
            </a:r>
            <a:endParaRPr altLang="en-US" lang="zh-CN"/>
          </a:p>
          <a:p>
            <a:r>
              <a:rPr altLang="en-US" lang="zh-CN">
                <a:hlinkClick r:id="rId3"/>
              </a:rPr>
              <a:t>https://t.me/ta_day/253?single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63" name="Прямоугольник: скругленные углы 21"/>
          <p:cNvSpPr/>
          <p:nvPr/>
        </p:nvSpPr>
        <p:spPr>
          <a:xfrm>
            <a:off x="599090" y="4503591"/>
            <a:ext cx="10993820" cy="21674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з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б</a:t>
            </a:r>
            <a:r>
              <a:rPr altLang="mul" dirty="0" lang="mul"/>
              <a:t>о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r>
              <a:rPr altLang="mul" dirty="0" lang="mul"/>
              <a:t>н</a:t>
            </a:r>
            <a:r>
              <a:rPr altLang="mul" dirty="0" lang="en-US"/>
              <a:t> </a:t>
            </a:r>
            <a:r>
              <a:rPr altLang="mul" dirty="0" lang="mul"/>
              <a:t>л</a:t>
            </a:r>
            <a:r>
              <a:rPr altLang="mul" dirty="0" lang="mul"/>
              <a:t>о</a:t>
            </a:r>
            <a:r>
              <a:rPr altLang="mul" dirty="0" lang="mul"/>
              <a:t>г</a:t>
            </a:r>
            <a:r>
              <a:rPr altLang="mul" dirty="0" lang="mul"/>
              <a:t>о</a:t>
            </a:r>
            <a:r>
              <a:rPr altLang="mul" dirty="0" lang="mul"/>
              <a:t>т</a:t>
            </a:r>
            <a:r>
              <a:rPr altLang="mul" dirty="0" lang="mul"/>
              <a:t>и</a:t>
            </a:r>
            <a:r>
              <a:rPr altLang="mul" dirty="0" lang="mul"/>
              <a:t>п</a:t>
            </a:r>
            <a:r>
              <a:rPr altLang="mul" dirty="0" lang="en-US"/>
              <a:t> </a:t>
            </a:r>
            <a:r>
              <a:rPr altLang="mul" dirty="0" lang="mul"/>
              <a:t>к</a:t>
            </a:r>
            <a:r>
              <a:rPr altLang="mul" dirty="0" lang="mul"/>
              <a:t>о</a:t>
            </a:r>
            <a:r>
              <a:rPr altLang="mul" dirty="0" lang="mul"/>
              <a:t>м</a:t>
            </a:r>
            <a:r>
              <a:rPr altLang="mul" dirty="0" lang="mul"/>
              <a:t>п</a:t>
            </a:r>
            <a:r>
              <a:rPr altLang="mul" dirty="0" lang="mul"/>
              <a:t>а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н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с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r>
              <a:rPr altLang="mul" dirty="0" lang="mul"/>
              <a:t>д</a:t>
            </a:r>
            <a:r>
              <a:rPr altLang="mul" dirty="0" lang="mul"/>
              <a:t>и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з</a:t>
            </a:r>
            <a:r>
              <a:rPr altLang="mul" dirty="0" lang="mul"/>
              <a:t>а</a:t>
            </a:r>
            <a:r>
              <a:rPr altLang="mul" dirty="0" lang="mul"/>
              <a:t>в</a:t>
            </a:r>
            <a:r>
              <a:rPr altLang="mul" dirty="0" lang="mul"/>
              <a:t>е</a:t>
            </a:r>
            <a:r>
              <a:rPr altLang="mul" dirty="0" lang="mul"/>
              <a:t>р</a:t>
            </a:r>
            <a:r>
              <a:rPr altLang="mul" dirty="0" lang="mul"/>
              <a:t>ш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и</a:t>
            </a:r>
            <a:r>
              <a:rPr altLang="mul" dirty="0" lang="mul"/>
              <a:t>я</a:t>
            </a:r>
            <a:r>
              <a:rPr altLang="mul" dirty="0" lang="en-US"/>
              <a:t> 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г</a:t>
            </a:r>
            <a:r>
              <a:rPr altLang="mul" dirty="0" lang="mul"/>
              <a:t>истрации</a:t>
            </a:r>
            <a:endParaRPr altLang="en-US" lang="zh-CN"/>
          </a:p>
          <a:p>
            <a:r>
              <a:rPr altLang="mul" dirty="0" lang="en-US"/>
              <a:t>2</a:t>
            </a:r>
            <a:r>
              <a:rPr altLang="mul" dirty="0" lang="en-US"/>
              <a:t>2</a:t>
            </a:r>
            <a:r>
              <a:rPr altLang="mul" dirty="0" lang="en-US"/>
              <a:t> 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з</a:t>
            </a:r>
            <a:r>
              <a:rPr altLang="mul" dirty="0" lang="mul"/>
              <a:t>р</a:t>
            </a:r>
            <a:r>
              <a:rPr altLang="mul" dirty="0" lang="mul"/>
              <a:t>а</a:t>
            </a:r>
            <a:r>
              <a:rPr altLang="mul" dirty="0" lang="mul"/>
              <a:t>б</a:t>
            </a:r>
            <a:r>
              <a:rPr altLang="mul" dirty="0" lang="mul"/>
              <a:t>о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r>
              <a:rPr altLang="mul" dirty="0" lang="mul"/>
              <a:t>н</a:t>
            </a:r>
            <a:r>
              <a:rPr altLang="mul" dirty="0" lang="mul"/>
              <a:t>н</a:t>
            </a:r>
            <a:r>
              <a:rPr altLang="mul" dirty="0" lang="mul"/>
              <a:t>ы</a:t>
            </a:r>
            <a:r>
              <a:rPr altLang="mul" dirty="0" lang="mul"/>
              <a:t>е</a:t>
            </a:r>
            <a:r>
              <a:rPr altLang="mul" dirty="0" lang="en-US"/>
              <a:t> </a:t>
            </a:r>
            <a:r>
              <a:rPr altLang="mul" dirty="0" lang="mul"/>
              <a:t>т</a:t>
            </a:r>
            <a:r>
              <a:rPr altLang="mul" dirty="0" lang="mul"/>
              <a:t>е</a:t>
            </a:r>
            <a:r>
              <a:rPr altLang="mul" dirty="0" lang="mul"/>
              <a:t>х</a:t>
            </a:r>
            <a:r>
              <a:rPr altLang="mul" dirty="0" lang="mul"/>
              <a:t>к</a:t>
            </a:r>
            <a:r>
              <a:rPr altLang="mul" dirty="0" lang="mul"/>
              <a:t>а</a:t>
            </a:r>
            <a:r>
              <a:rPr altLang="mul" dirty="0" lang="mul"/>
              <a:t>р</a:t>
            </a:r>
            <a:r>
              <a:rPr altLang="mul" dirty="0" lang="mul"/>
              <a:t>т</a:t>
            </a:r>
            <a:r>
              <a:rPr altLang="mul" dirty="0" lang="mul"/>
              <a:t>ы</a:t>
            </a:r>
            <a:r>
              <a:rPr altLang="mul" dirty="0" lang="en-US"/>
              <a:t> 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р</a:t>
            </a:r>
            <a:r>
              <a:rPr altLang="mul" dirty="0" lang="mul"/>
              <a:t>о</a:t>
            </a:r>
            <a:r>
              <a:rPr altLang="mul" dirty="0" lang="mul"/>
              <a:t>д</a:t>
            </a:r>
            <a:r>
              <a:rPr altLang="mul" dirty="0" lang="mul"/>
              <a:t>у</a:t>
            </a:r>
            <a:r>
              <a:rPr altLang="mul" dirty="0" lang="mul"/>
              <a:t>к</a:t>
            </a:r>
            <a:r>
              <a:rPr altLang="mul" dirty="0" lang="mul"/>
              <a:t>т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н</a:t>
            </a:r>
            <a:r>
              <a:rPr altLang="mul" dirty="0" lang="mul"/>
              <a:t>а</a:t>
            </a:r>
            <a:r>
              <a:rPr altLang="mul" dirty="0" lang="en-US"/>
              <a:t> </a:t>
            </a:r>
            <a:r>
              <a:rPr altLang="mul" dirty="0" lang="mul"/>
              <a:t>р</a:t>
            </a:r>
            <a:r>
              <a:rPr altLang="mul" dirty="0" lang="mul"/>
              <a:t>е</a:t>
            </a:r>
            <a:r>
              <a:rPr altLang="mul" dirty="0" lang="mul"/>
              <a:t>а</a:t>
            </a:r>
            <a:r>
              <a:rPr altLang="mul" dirty="0" lang="mul"/>
              <a:t>л</a:t>
            </a:r>
            <a:r>
              <a:rPr altLang="mul" dirty="0" lang="mul"/>
              <a:t>и</a:t>
            </a:r>
            <a:r>
              <a:rPr altLang="mul" dirty="0" lang="mul"/>
              <a:t>з</a:t>
            </a:r>
            <a:r>
              <a:rPr altLang="mul" dirty="0" lang="mul"/>
              <a:t>а</a:t>
            </a:r>
            <a:r>
              <a:rPr altLang="mul" dirty="0" lang="mul"/>
              <a:t>ц</a:t>
            </a:r>
            <a:r>
              <a:rPr altLang="mul" dirty="0" lang="mul"/>
              <a:t>и</a:t>
            </a:r>
            <a:r>
              <a:rPr altLang="mul" dirty="0" lang="mul"/>
              <a:t>ю</a:t>
            </a:r>
            <a:endParaRPr altLang="en-US" lang="zh-CN"/>
          </a:p>
          <a:p>
            <a:r>
              <a:rPr altLang="en-US" dirty="0" lang="mul"/>
              <a:t>О</a:t>
            </a:r>
            <a:r>
              <a:rPr altLang="en-US" dirty="0" lang="mul"/>
              <a:t>ф</a:t>
            </a:r>
            <a:r>
              <a:rPr altLang="en-US" dirty="0" lang="mul"/>
              <a:t>о</a:t>
            </a:r>
            <a:r>
              <a:rPr altLang="en-US" dirty="0" lang="mul"/>
              <a:t>р</a:t>
            </a:r>
            <a:r>
              <a:rPr altLang="en-US" dirty="0" lang="mul"/>
              <a:t>м</a:t>
            </a:r>
            <a:r>
              <a:rPr altLang="en-US" dirty="0" lang="mul"/>
              <a:t>л</a:t>
            </a:r>
            <a:r>
              <a:rPr altLang="en-US" dirty="0" lang="mul"/>
              <a:t>е</a:t>
            </a:r>
            <a:r>
              <a:rPr altLang="en-US" dirty="0" lang="mul"/>
              <a:t>н</a:t>
            </a:r>
            <a:r>
              <a:rPr altLang="en-US" dirty="0" lang="mul"/>
              <a:t>ы</a:t>
            </a:r>
            <a:r>
              <a:rPr altLang="mul" dirty="0" lang="en-US"/>
              <a:t> </a:t>
            </a:r>
            <a:r>
              <a:rPr altLang="mul" dirty="0" lang="mul"/>
              <a:t>с</a:t>
            </a:r>
            <a:r>
              <a:rPr altLang="mul" dirty="0" lang="mul"/>
              <a:t>е</a:t>
            </a:r>
            <a:r>
              <a:rPr altLang="mul" dirty="0" lang="mul"/>
              <a:t>р</a:t>
            </a:r>
            <a:r>
              <a:rPr altLang="mul" dirty="0" lang="mul"/>
              <a:t>т</a:t>
            </a:r>
            <a:r>
              <a:rPr altLang="mul" dirty="0" lang="mul"/>
              <a:t>и</a:t>
            </a:r>
            <a:r>
              <a:rPr altLang="mul" dirty="0" lang="mul"/>
              <a:t>ф</a:t>
            </a:r>
            <a:r>
              <a:rPr altLang="mul" dirty="0" lang="mul"/>
              <a:t>и</a:t>
            </a:r>
            <a:r>
              <a:rPr altLang="mul" dirty="0" lang="mul"/>
              <a:t>к</a:t>
            </a:r>
            <a:r>
              <a:rPr altLang="mul" dirty="0" lang="mul"/>
              <a:t>а</a:t>
            </a:r>
            <a:r>
              <a:rPr altLang="mul" dirty="0" lang="mul"/>
              <a:t>т</a:t>
            </a:r>
            <a:r>
              <a:rPr altLang="mul" dirty="0" lang="mul"/>
              <a:t>ы</a:t>
            </a:r>
            <a:r>
              <a:rPr altLang="mul" dirty="0" lang="en-US"/>
              <a:t> </a:t>
            </a:r>
            <a:r>
              <a:rPr altLang="mul" dirty="0" lang="mul"/>
              <a:t>с</a:t>
            </a:r>
            <a:r>
              <a:rPr altLang="mul" dirty="0" lang="mul"/>
              <a:t>о</a:t>
            </a:r>
            <a:r>
              <a:rPr altLang="mul" dirty="0" lang="mul"/>
              <a:t>о</a:t>
            </a:r>
            <a:r>
              <a:rPr altLang="mul" dirty="0" lang="mul"/>
              <a:t>т</a:t>
            </a:r>
            <a:r>
              <a:rPr altLang="mul" dirty="0" lang="mul"/>
              <a:t>ветствия </a:t>
            </a:r>
            <a:r>
              <a:rPr altLang="mul" dirty="0" lang="en-US"/>
              <a:t> </a:t>
            </a:r>
            <a:r>
              <a:rPr altLang="mul" dirty="0" lang="mul"/>
              <a:t>п</a:t>
            </a:r>
            <a:r>
              <a:rPr altLang="mul" dirty="0" lang="mul"/>
              <a:t>р</a:t>
            </a:r>
            <a:r>
              <a:rPr altLang="mul" dirty="0" lang="mul"/>
              <a:t>о</a:t>
            </a:r>
            <a:r>
              <a:rPr altLang="mul" dirty="0" lang="mul"/>
              <a:t>д</a:t>
            </a:r>
            <a:r>
              <a:rPr altLang="mul" dirty="0" lang="mul"/>
              <a:t>у</a:t>
            </a:r>
            <a:r>
              <a:rPr altLang="mul" dirty="0" lang="mul"/>
              <a:t>к</a:t>
            </a:r>
            <a:r>
              <a:rPr altLang="mul" dirty="0" lang="mul"/>
              <a:t>ц</a:t>
            </a:r>
            <a:r>
              <a:rPr altLang="mul" dirty="0" lang="mul"/>
              <a:t>и</a:t>
            </a:r>
            <a:r>
              <a:rPr altLang="mul" dirty="0" lang="mul"/>
              <a:t>и</a:t>
            </a:r>
            <a:r>
              <a:rPr altLang="mul" dirty="0" lang="en-US"/>
              <a:t> </a:t>
            </a:r>
            <a:endParaRPr altLang="en-US" lang="zh-CN"/>
          </a:p>
          <a:p>
            <a:r>
              <a:rPr altLang="mul" dirty="0" lang="en-US"/>
              <a:t>1</a:t>
            </a:r>
            <a:r>
              <a:rPr altLang="mul" dirty="0" lang="en-US"/>
              <a:t>5</a:t>
            </a:r>
            <a:r>
              <a:rPr altLang="mul" dirty="0" lang="en-US"/>
              <a:t>0</a:t>
            </a:r>
            <a:r>
              <a:rPr altLang="mul" dirty="0" lang="en-US"/>
              <a:t> </a:t>
            </a:r>
            <a:r>
              <a:rPr altLang="mul" dirty="0" lang="mul"/>
              <a:t>к</a:t>
            </a:r>
            <a:r>
              <a:rPr altLang="mul" dirty="0" lang="mul"/>
              <a:t>л</a:t>
            </a:r>
            <a:r>
              <a:rPr altLang="mul" dirty="0" lang="mul"/>
              <a:t>и</a:t>
            </a:r>
            <a:r>
              <a:rPr altLang="mul" dirty="0" lang="mul"/>
              <a:t>е</a:t>
            </a:r>
            <a:r>
              <a:rPr altLang="mul" dirty="0" lang="mul"/>
              <a:t>н</a:t>
            </a:r>
            <a:r>
              <a:rPr altLang="mul" dirty="0" lang="mul"/>
              <a:t>т</a:t>
            </a:r>
            <a:r>
              <a:rPr altLang="mul" dirty="0" lang="mul"/>
              <a:t>о</a:t>
            </a:r>
            <a:r>
              <a:rPr altLang="mul" dirty="0" lang="mul"/>
              <a:t>в</a:t>
            </a:r>
            <a:endParaRPr altLang="en-US" lang="zh-CN"/>
          </a:p>
          <a:p>
            <a:r>
              <a:rPr altLang="en-US" lang="mul"/>
              <a:t>Р</a:t>
            </a:r>
            <a:r>
              <a:rPr altLang="en-US" lang="mul"/>
              <a:t>а</a:t>
            </a:r>
            <a:r>
              <a:rPr altLang="en-US" lang="mul"/>
              <a:t>з</a:t>
            </a:r>
            <a:r>
              <a:rPr altLang="en-US" lang="mul"/>
              <a:t>р</a:t>
            </a:r>
            <a:r>
              <a:rPr altLang="en-US" lang="mul"/>
              <a:t>а</a:t>
            </a:r>
            <a:r>
              <a:rPr altLang="en-US" lang="mul"/>
              <a:t>б</a:t>
            </a:r>
            <a:r>
              <a:rPr altLang="en-US" lang="mul"/>
              <a:t>о</a:t>
            </a:r>
            <a:r>
              <a:rPr altLang="en-US" lang="mul"/>
              <a:t>т</a:t>
            </a:r>
            <a:r>
              <a:rPr altLang="en-US" lang="mul"/>
              <a:t>а</a:t>
            </a:r>
            <a:r>
              <a:rPr altLang="en-US" lang="mul"/>
              <a:t>н</a:t>
            </a:r>
            <a:r>
              <a:rPr altLang="mul" lang="en-US"/>
              <a:t> </a:t>
            </a:r>
            <a:r>
              <a:rPr altLang="mul" lang="mul"/>
              <a:t>л</a:t>
            </a:r>
            <a:r>
              <a:rPr altLang="mul" lang="mul"/>
              <a:t>и</a:t>
            </a:r>
            <a:r>
              <a:rPr altLang="mul" lang="mul"/>
              <a:t>ч</a:t>
            </a:r>
            <a:r>
              <a:rPr altLang="mul" lang="mul"/>
              <a:t>н</a:t>
            </a:r>
            <a:r>
              <a:rPr altLang="mul" lang="mul"/>
              <a:t>ы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с</a:t>
            </a:r>
            <a:r>
              <a:rPr altLang="mul" lang="mul"/>
              <a:t>т</a:t>
            </a:r>
            <a:r>
              <a:rPr altLang="mul" lang="mul"/>
              <a:t>и</a:t>
            </a:r>
            <a:r>
              <a:rPr altLang="mul" lang="mul"/>
              <a:t>л</a:t>
            </a:r>
            <a:r>
              <a:rPr altLang="mul" lang="mul"/>
              <a:t>ь</a:t>
            </a:r>
            <a:r>
              <a:rPr altLang="mul" lang="en-US"/>
              <a:t> </a:t>
            </a:r>
            <a:r>
              <a:rPr altLang="mul" lang="mul"/>
              <a:t>б</a:t>
            </a:r>
            <a:r>
              <a:rPr altLang="mul" lang="mul"/>
              <a:t>р</a:t>
            </a:r>
            <a:r>
              <a:rPr altLang="mul" lang="mul"/>
              <a:t>е</a:t>
            </a:r>
            <a:r>
              <a:rPr altLang="mul" lang="mul"/>
              <a:t>н</a:t>
            </a:r>
            <a:r>
              <a:rPr altLang="mul" lang="mul"/>
              <a:t>д</a:t>
            </a:r>
            <a:r>
              <a:rPr altLang="mul" lang="mul"/>
              <a:t>а</a:t>
            </a:r>
            <a:endParaRPr altLang="en-US" lang="zh-CN"/>
          </a:p>
          <a:p>
            <a:r>
              <a:rPr altLang="en-US" lang="mul"/>
              <a:t>С</a:t>
            </a:r>
            <a:r>
              <a:rPr altLang="en-US" lang="mul"/>
              <a:t>о</a:t>
            </a:r>
            <a:r>
              <a:rPr altLang="en-US" lang="mul"/>
              <a:t>с</a:t>
            </a:r>
            <a:r>
              <a:rPr altLang="en-US" lang="mul"/>
              <a:t>т</a:t>
            </a:r>
            <a:r>
              <a:rPr altLang="en-US" lang="mul"/>
              <a:t>а</a:t>
            </a:r>
            <a:r>
              <a:rPr altLang="en-US" lang="mul"/>
              <a:t>в</a:t>
            </a:r>
            <a:r>
              <a:rPr altLang="en-US" lang="mul"/>
              <a:t>л</a:t>
            </a:r>
            <a:r>
              <a:rPr altLang="en-US" lang="mul"/>
              <a:t>е</a:t>
            </a:r>
            <a:r>
              <a:rPr altLang="en-US" lang="mul"/>
              <a:t>н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л</a:t>
            </a:r>
            <a:r>
              <a:rPr altLang="mul" lang="mul"/>
              <a:t>а</a:t>
            </a:r>
            <a:r>
              <a:rPr altLang="mul" lang="mul"/>
              <a:t>н</a:t>
            </a:r>
            <a:r>
              <a:rPr altLang="mul" lang="en-US"/>
              <a:t> </a:t>
            </a:r>
            <a:r>
              <a:rPr altLang="mul" lang="mul"/>
              <a:t>у</a:t>
            </a:r>
            <a:r>
              <a:rPr altLang="mul" lang="mul"/>
              <a:t>ч</a:t>
            </a:r>
            <a:r>
              <a:rPr altLang="mul" lang="mul"/>
              <a:t>а</a:t>
            </a:r>
            <a:r>
              <a:rPr altLang="mul" lang="mul"/>
              <a:t>с</a:t>
            </a:r>
            <a:r>
              <a:rPr altLang="mul" lang="mul"/>
              <a:t>т</a:t>
            </a:r>
            <a:r>
              <a:rPr altLang="mul" lang="mul"/>
              <a:t>и</a:t>
            </a:r>
            <a:r>
              <a:rPr altLang="mul" lang="mul"/>
              <a:t>я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mul"/>
              <a:t>я</a:t>
            </a:r>
            <a:r>
              <a:rPr altLang="mul" lang="mul"/>
              <a:t>р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р</a:t>
            </a:r>
            <a:r>
              <a:rPr altLang="mul" lang="mul"/>
              <a:t>к</a:t>
            </a:r>
            <a:r>
              <a:rPr altLang="mul" lang="mul"/>
              <a:t>а</a:t>
            </a:r>
            <a:r>
              <a:rPr altLang="mul" lang="mul"/>
              <a:t>х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mul"/>
              <a:t>б</a:t>
            </a:r>
            <a:r>
              <a:rPr altLang="mul" lang="mul"/>
              <a:t>л</a:t>
            </a:r>
            <a:r>
              <a:rPr altLang="mul" lang="mul"/>
              <a:t>и</a:t>
            </a:r>
            <a:r>
              <a:rPr altLang="mul" lang="mul"/>
              <a:t>ж</a:t>
            </a:r>
            <a:r>
              <a:rPr altLang="mul" lang="mul"/>
              <a:t>а</a:t>
            </a:r>
            <a:r>
              <a:rPr altLang="mul" lang="mul"/>
              <a:t>й</a:t>
            </a:r>
            <a:r>
              <a:rPr altLang="mul" lang="mul"/>
              <a:t>ш</a:t>
            </a:r>
            <a:r>
              <a:rPr altLang="mul" lang="mul"/>
              <a:t>и</a:t>
            </a:r>
            <a:r>
              <a:rPr altLang="mul" lang="mul"/>
              <a:t>й</a:t>
            </a:r>
            <a:r>
              <a:rPr altLang="mul" lang="en-US"/>
              <a:t> </a:t>
            </a:r>
            <a:r>
              <a:rPr altLang="mul" lang="mul"/>
              <a:t>г</a:t>
            </a:r>
            <a:r>
              <a:rPr altLang="mul" lang="mul"/>
              <a:t>о</a:t>
            </a:r>
            <a:r>
              <a:rPr altLang="mul" lang="mul"/>
              <a:t>д</a:t>
            </a:r>
            <a:endParaRPr altLang="en-US" lang="zh-CN"/>
          </a:p>
          <a:p>
            <a:r>
              <a:rPr altLang="en-US" lang="mul"/>
              <a:t>С</a:t>
            </a:r>
            <a:r>
              <a:rPr altLang="en-US" lang="mul"/>
              <a:t>о</a:t>
            </a:r>
            <a:r>
              <a:rPr altLang="en-US" lang="mul"/>
              <a:t>с</a:t>
            </a:r>
            <a:r>
              <a:rPr altLang="en-US" lang="mul"/>
              <a:t>т</a:t>
            </a:r>
            <a:r>
              <a:rPr altLang="en-US" lang="mul"/>
              <a:t>а</a:t>
            </a:r>
            <a:r>
              <a:rPr altLang="en-US" lang="mul"/>
              <a:t>в</a:t>
            </a:r>
            <a:r>
              <a:rPr altLang="en-US" lang="mul"/>
              <a:t>л</a:t>
            </a:r>
            <a:r>
              <a:rPr altLang="en-US" lang="mul"/>
              <a:t>е</a:t>
            </a:r>
            <a:r>
              <a:rPr altLang="en-US" lang="mul"/>
              <a:t>н</a:t>
            </a:r>
            <a:r>
              <a:rPr altLang="mul" lang="en-US"/>
              <a:t> </a:t>
            </a:r>
            <a:r>
              <a:rPr altLang="mul" lang="mul"/>
              <a:t>п</a:t>
            </a:r>
            <a:r>
              <a:rPr altLang="mul" lang="mul"/>
              <a:t>л</a:t>
            </a:r>
            <a:r>
              <a:rPr altLang="mul" lang="mul"/>
              <a:t>а</a:t>
            </a:r>
            <a:r>
              <a:rPr altLang="mul" lang="mul"/>
              <a:t>н</a:t>
            </a:r>
            <a:r>
              <a:rPr altLang="mul" lang="en-US"/>
              <a:t> 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en-US"/>
              <a:t> </a:t>
            </a:r>
            <a:r>
              <a:rPr altLang="mul" lang="mul"/>
              <a:t>р</a:t>
            </a:r>
            <a:r>
              <a:rPr altLang="mul" lang="mul"/>
              <a:t>е</a:t>
            </a:r>
            <a:r>
              <a:rPr altLang="mul" lang="mul"/>
              <a:t>а</a:t>
            </a:r>
            <a:r>
              <a:rPr altLang="mul" lang="mul"/>
              <a:t>л</a:t>
            </a:r>
            <a:r>
              <a:rPr altLang="mul" lang="mul"/>
              <a:t>и</a:t>
            </a:r>
            <a:r>
              <a:rPr altLang="mul" lang="mul"/>
              <a:t>з</a:t>
            </a:r>
            <a:r>
              <a:rPr altLang="mul" lang="mul"/>
              <a:t>а</a:t>
            </a:r>
            <a:r>
              <a:rPr altLang="mul" lang="mul"/>
              <a:t>ц</a:t>
            </a:r>
            <a:r>
              <a:rPr altLang="mul" lang="mul"/>
              <a:t>и</a:t>
            </a:r>
            <a:r>
              <a:rPr altLang="mul" lang="mul"/>
              <a:t>ю</a:t>
            </a:r>
            <a:r>
              <a:rPr altLang="mul" lang="en-US"/>
              <a:t> </a:t>
            </a:r>
            <a:r>
              <a:rPr altLang="mul" lang="mul"/>
              <a:t>в</a:t>
            </a:r>
            <a:r>
              <a:rPr altLang="mul" lang="en-US"/>
              <a:t> 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г</a:t>
            </a:r>
            <a:r>
              <a:rPr altLang="mul" lang="mul"/>
              <a:t>а</a:t>
            </a:r>
            <a:r>
              <a:rPr altLang="mul" lang="mul"/>
              <a:t>з</a:t>
            </a:r>
            <a:r>
              <a:rPr altLang="mul" lang="mul"/>
              <a:t>и</a:t>
            </a:r>
            <a:r>
              <a:rPr altLang="mul" lang="mul"/>
              <a:t>н</a:t>
            </a:r>
            <a:r>
              <a:rPr altLang="mul" lang="mul"/>
              <a:t>а</a:t>
            </a:r>
            <a:r>
              <a:rPr altLang="mul" lang="mul"/>
              <a:t>х</a:t>
            </a:r>
            <a:r>
              <a:rPr altLang="mul" lang="en-US"/>
              <a:t> </a:t>
            </a:r>
            <a:r>
              <a:rPr altLang="mul" lang="mul"/>
              <a:t>и</a:t>
            </a:r>
            <a:r>
              <a:rPr altLang="mul" lang="en-US"/>
              <a:t> </a:t>
            </a:r>
            <a:r>
              <a:rPr altLang="mul" lang="mul"/>
              <a:t>м</a:t>
            </a:r>
            <a:r>
              <a:rPr altLang="mul" lang="mul"/>
              <a:t>а</a:t>
            </a:r>
            <a:r>
              <a:rPr altLang="mul" lang="mul"/>
              <a:t>р</a:t>
            </a:r>
            <a:r>
              <a:rPr altLang="mul" lang="mul"/>
              <a:t>к</a:t>
            </a:r>
            <a:r>
              <a:rPr altLang="mul" lang="mul"/>
              <a:t>е</a:t>
            </a:r>
            <a:r>
              <a:rPr altLang="mul" lang="mul"/>
              <a:t>т</a:t>
            </a:r>
            <a:r>
              <a:rPr altLang="mul" lang="mul"/>
              <a:t>п</a:t>
            </a:r>
            <a:r>
              <a:rPr altLang="mul" lang="mul"/>
              <a:t>л</a:t>
            </a:r>
            <a:r>
              <a:rPr altLang="mul" lang="mul"/>
              <a:t>е</a:t>
            </a:r>
            <a:r>
              <a:rPr altLang="mul" lang="mul"/>
              <a:t>й</a:t>
            </a:r>
            <a:r>
              <a:rPr altLang="mul" lang="mul"/>
              <a:t>с</a:t>
            </a:r>
            <a:r>
              <a:rPr altLang="mul" lang="mul"/>
              <a:t>а</a:t>
            </a:r>
            <a:r>
              <a:rPr altLang="mul" lang="mul"/>
              <a:t>х</a:t>
            </a:r>
            <a:endParaRPr altLang="en-US" lang="zh-CN"/>
          </a:p>
        </p:txBody>
      </p:sp>
      <p:sp>
        <p:nvSpPr>
          <p:cNvPr id="1048664" name="Прямоугольник: скругленные углы 22"/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dirty="0" lang="ru-RU"/>
              <a:t>Соц. сети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en-US"/>
              <a:t> </a:t>
            </a:r>
            <a:r>
              <a:rPr altLang="mul" dirty="0" lang="en-US">
                <a:hlinkClick r:id="rId4"/>
              </a:rPr>
              <a:t>https://t.me/Sarvabeauty</a:t>
            </a:r>
            <a:endParaRPr altLang="en-US" lang="zh-CN"/>
          </a:p>
          <a:p>
            <a:r>
              <a:rPr altLang="en-US" lang="zh-CN">
                <a:hlinkClick r:id="rId5"/>
              </a:rPr>
              <a:t>https://vk.com/sarva_kanticosmetic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61" name="Прямоугольник: скругленные углы 19"/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p>
            <a:r>
              <a:rPr altLang="en-US" dirty="0" sz="1200" lang="mul"/>
              <a:t>Н</a:t>
            </a:r>
            <a:r>
              <a:rPr altLang="en-US" dirty="0" sz="1200" lang="mul"/>
              <a:t>а</a:t>
            </a:r>
            <a:r>
              <a:rPr altLang="mul" dirty="0" sz="1200" lang="en-US"/>
              <a:t> </a:t>
            </a:r>
            <a:r>
              <a:rPr altLang="mul" dirty="0" sz="1200" lang="mul"/>
              <a:t>д</a:t>
            </a:r>
            <a:r>
              <a:rPr altLang="mul" dirty="0" sz="1200" lang="mul"/>
              <a:t>а</a:t>
            </a:r>
            <a:r>
              <a:rPr altLang="mul" dirty="0" sz="1200" lang="mul"/>
              <a:t>н</a:t>
            </a:r>
            <a:r>
              <a:rPr altLang="mul" dirty="0" sz="1200" lang="mul"/>
              <a:t>н</a:t>
            </a:r>
            <a:r>
              <a:rPr altLang="mul" dirty="0" sz="1200" lang="mul"/>
              <a:t>о</a:t>
            </a:r>
            <a:r>
              <a:rPr altLang="mul" dirty="0" sz="1200" lang="mul"/>
              <a:t>м</a:t>
            </a:r>
            <a:r>
              <a:rPr altLang="mul" dirty="0" sz="1200" lang="en-US"/>
              <a:t> </a:t>
            </a:r>
            <a:r>
              <a:rPr altLang="mul" dirty="0" sz="1200" lang="mul"/>
              <a:t>э</a:t>
            </a:r>
            <a:r>
              <a:rPr altLang="mul" dirty="0" sz="1200" lang="mul"/>
              <a:t>т</a:t>
            </a:r>
            <a:r>
              <a:rPr altLang="mul" dirty="0" sz="1200" lang="mul"/>
              <a:t>а</a:t>
            </a:r>
            <a:r>
              <a:rPr altLang="mul" dirty="0" sz="1200" lang="mul"/>
              <a:t>п</a:t>
            </a:r>
            <a:r>
              <a:rPr altLang="mul" dirty="0" sz="1200" lang="mul"/>
              <a:t>е</a:t>
            </a:r>
            <a:r>
              <a:rPr altLang="mul" dirty="0" sz="1200" lang="en-US"/>
              <a:t> </a:t>
            </a:r>
            <a:r>
              <a:rPr altLang="mul" dirty="0" sz="1200" lang="mul"/>
              <a:t>Л</a:t>
            </a:r>
            <a:r>
              <a:rPr altLang="mul" dirty="0" sz="1200" lang="mul"/>
              <a:t>а</a:t>
            </a:r>
            <a:r>
              <a:rPr altLang="mul" dirty="0" sz="1200" lang="mul"/>
              <a:t>б</a:t>
            </a:r>
            <a:r>
              <a:rPr altLang="mul" dirty="0" sz="1200" lang="mul"/>
              <a:t>о</a:t>
            </a:r>
            <a:r>
              <a:rPr altLang="mul" dirty="0" sz="1200" lang="mul"/>
              <a:t>р</a:t>
            </a:r>
            <a:r>
              <a:rPr altLang="mul" dirty="0" sz="1200" lang="mul"/>
              <a:t>а</a:t>
            </a:r>
            <a:r>
              <a:rPr altLang="mul" dirty="0" sz="1200" lang="mul"/>
              <a:t>т</a:t>
            </a:r>
            <a:r>
              <a:rPr altLang="mul" dirty="0" sz="1200" lang="mul"/>
              <a:t>о</a:t>
            </a:r>
            <a:r>
              <a:rPr altLang="mul" dirty="0" sz="1200" lang="mul"/>
              <a:t>р</a:t>
            </a:r>
            <a:r>
              <a:rPr altLang="mul" dirty="0" sz="1200" lang="mul"/>
              <a:t>я</a:t>
            </a:r>
            <a:r>
              <a:rPr altLang="mul" dirty="0" sz="1200" lang="en-US"/>
              <a:t> </a:t>
            </a:r>
            <a:r>
              <a:rPr altLang="mul" dirty="0" sz="1200" lang="en-US"/>
              <a:t>SARVA</a:t>
            </a:r>
            <a:r>
              <a:rPr altLang="mul" dirty="0" sz="1200" lang="en-US"/>
              <a:t> </a:t>
            </a:r>
            <a:r>
              <a:rPr altLang="mul" dirty="0" sz="1200" lang="mul"/>
              <a:t>и</a:t>
            </a:r>
            <a:r>
              <a:rPr altLang="mul" dirty="0" sz="1200" lang="mul"/>
              <a:t>м</a:t>
            </a:r>
            <a:r>
              <a:rPr altLang="mul" dirty="0" sz="1200" lang="mul"/>
              <a:t>е</a:t>
            </a:r>
            <a:r>
              <a:rPr altLang="mul" dirty="0" sz="1200" lang="mul"/>
              <a:t>е</a:t>
            </a:r>
            <a:r>
              <a:rPr altLang="mul" dirty="0" sz="1200" lang="mul"/>
              <a:t>т</a:t>
            </a:r>
            <a:r>
              <a:rPr altLang="mul" dirty="0" sz="1200" lang="en-US"/>
              <a:t>:</a:t>
            </a:r>
            <a:endParaRPr altLang="en-US" sz="1200" lang="zh-CN"/>
          </a:p>
          <a:p>
            <a:r>
              <a:rPr altLang="mul" dirty="0" sz="1200" lang="en-US"/>
              <a:t>1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С</a:t>
            </a:r>
            <a:r>
              <a:rPr altLang="mul" dirty="0" sz="1200" lang="mul"/>
              <a:t>а</a:t>
            </a:r>
            <a:r>
              <a:rPr altLang="mul" dirty="0" sz="1200" lang="mul"/>
              <a:t>й</a:t>
            </a:r>
            <a:r>
              <a:rPr altLang="mul" dirty="0" sz="1200" lang="mul"/>
              <a:t>т</a:t>
            </a:r>
            <a:r>
              <a:rPr altLang="mul" dirty="0" sz="1200" lang="en-US"/>
              <a:t> </a:t>
            </a:r>
            <a:r>
              <a:rPr altLang="mul" dirty="0" sz="1200" lang="en-US"/>
              <a:t>-</a:t>
            </a:r>
            <a:r>
              <a:rPr altLang="mul" dirty="0" sz="1200" lang="en-US"/>
              <a:t> </a:t>
            </a:r>
            <a:r>
              <a:rPr altLang="mul" dirty="0" sz="1200" lang="mul"/>
              <a:t>з</a:t>
            </a:r>
            <a:r>
              <a:rPr altLang="mul" dirty="0" sz="1200" lang="mul"/>
              <a:t>н</a:t>
            </a:r>
            <a:r>
              <a:rPr altLang="mul" dirty="0" sz="1200" lang="mul"/>
              <a:t>а</a:t>
            </a:r>
            <a:r>
              <a:rPr altLang="mul" dirty="0" sz="1200" lang="mul"/>
              <a:t>к</a:t>
            </a:r>
            <a:r>
              <a:rPr altLang="mul" dirty="0" sz="1200" lang="mul"/>
              <a:t>о</a:t>
            </a:r>
            <a:r>
              <a:rPr altLang="mul" dirty="0" sz="1200" lang="mul"/>
              <a:t>м</a:t>
            </a:r>
            <a:r>
              <a:rPr altLang="mul" dirty="0" sz="1200" lang="mul"/>
              <a:t>с</a:t>
            </a:r>
            <a:r>
              <a:rPr altLang="mul" dirty="0" sz="1200" lang="mul"/>
              <a:t>т</a:t>
            </a:r>
            <a:r>
              <a:rPr altLang="mul" dirty="0" sz="1200" lang="mul"/>
              <a:t>в</a:t>
            </a:r>
            <a:r>
              <a:rPr altLang="mul" dirty="0" sz="1200" lang="mul"/>
              <a:t>о</a:t>
            </a:r>
            <a:endParaRPr altLang="en-US" sz="1200" lang="zh-CN"/>
          </a:p>
          <a:p>
            <a:r>
              <a:rPr altLang="mul" dirty="0" sz="1200" lang="en-US"/>
              <a:t>2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И</a:t>
            </a:r>
            <a:r>
              <a:rPr altLang="mul" dirty="0" sz="1200" lang="mul"/>
              <a:t>н</a:t>
            </a:r>
            <a:r>
              <a:rPr altLang="mul" dirty="0" sz="1200" lang="mul"/>
              <a:t>т</a:t>
            </a:r>
            <a:r>
              <a:rPr altLang="mul" dirty="0" sz="1200" lang="mul"/>
              <a:t>е</a:t>
            </a:r>
            <a:r>
              <a:rPr altLang="mul" dirty="0" sz="1200" lang="mul"/>
              <a:t>р</a:t>
            </a:r>
            <a:r>
              <a:rPr altLang="mul" dirty="0" sz="1200" lang="mul"/>
              <a:t>н</a:t>
            </a:r>
            <a:r>
              <a:rPr altLang="mul" dirty="0" sz="1200" lang="mul"/>
              <a:t>е</a:t>
            </a:r>
            <a:r>
              <a:rPr altLang="mul" dirty="0" sz="1200" lang="mul"/>
              <a:t>т</a:t>
            </a:r>
            <a:r>
              <a:rPr altLang="mul" dirty="0" sz="1200" lang="en-US"/>
              <a:t> </a:t>
            </a:r>
            <a:r>
              <a:rPr altLang="mul" dirty="0" sz="1200" lang="mul"/>
              <a:t>м</a:t>
            </a:r>
            <a:r>
              <a:rPr altLang="mul" dirty="0" sz="1200" lang="mul"/>
              <a:t>а</a:t>
            </a:r>
            <a:r>
              <a:rPr altLang="mul" dirty="0" sz="1200" lang="mul"/>
              <a:t>г</a:t>
            </a:r>
            <a:r>
              <a:rPr altLang="mul" dirty="0" sz="1200" lang="mul"/>
              <a:t>а</a:t>
            </a:r>
            <a:r>
              <a:rPr altLang="mul" dirty="0" sz="1200" lang="mul"/>
              <a:t>з</a:t>
            </a:r>
            <a:r>
              <a:rPr altLang="mul" dirty="0" sz="1200" lang="mul"/>
              <a:t>и</a:t>
            </a:r>
            <a:r>
              <a:rPr altLang="mul" dirty="0" sz="1200" lang="mul"/>
              <a:t>н</a:t>
            </a:r>
            <a:r>
              <a:rPr altLang="mul" dirty="0" sz="1200" lang="en-US"/>
              <a:t> </a:t>
            </a:r>
            <a:r>
              <a:rPr altLang="mul" dirty="0" sz="1200" lang="mul"/>
              <a:t>н</a:t>
            </a:r>
            <a:r>
              <a:rPr altLang="mul" dirty="0" sz="1200" lang="mul"/>
              <a:t>а</a:t>
            </a:r>
            <a:r>
              <a:rPr altLang="mul" dirty="0" sz="1200" lang="en-US"/>
              <a:t> </a:t>
            </a:r>
            <a:r>
              <a:rPr altLang="mul" dirty="0" sz="1200" lang="mul"/>
              <a:t>п</a:t>
            </a:r>
            <a:r>
              <a:rPr altLang="mul" dirty="0" sz="1200" lang="mul"/>
              <a:t>л</a:t>
            </a:r>
            <a:r>
              <a:rPr altLang="mul" dirty="0" sz="1200" lang="mul"/>
              <a:t>о</a:t>
            </a:r>
            <a:r>
              <a:rPr altLang="mul" dirty="0" sz="1200" lang="mul"/>
              <a:t>щ</a:t>
            </a:r>
            <a:r>
              <a:rPr altLang="mul" dirty="0" sz="1200" lang="mul"/>
              <a:t>а</a:t>
            </a:r>
            <a:r>
              <a:rPr altLang="mul" dirty="0" sz="1200" lang="mul"/>
              <a:t>д</a:t>
            </a:r>
            <a:r>
              <a:rPr altLang="mul" dirty="0" sz="1200" lang="mul"/>
              <a:t>к</a:t>
            </a:r>
            <a:r>
              <a:rPr altLang="mul" dirty="0" sz="1200" lang="mul"/>
              <a:t>е</a:t>
            </a:r>
            <a:r>
              <a:rPr altLang="mul" dirty="0" sz="1200" lang="en-US"/>
              <a:t> </a:t>
            </a:r>
            <a:r>
              <a:rPr altLang="mul" dirty="0" sz="1200" lang="mul"/>
              <a:t>Я</a:t>
            </a:r>
            <a:r>
              <a:rPr altLang="mul" dirty="0" sz="1200" lang="mul"/>
              <a:t>р</a:t>
            </a:r>
            <a:r>
              <a:rPr altLang="mul" dirty="0" sz="1200" lang="mul"/>
              <a:t>м</a:t>
            </a:r>
            <a:r>
              <a:rPr altLang="mul" dirty="0" sz="1200" lang="mul"/>
              <a:t>а</a:t>
            </a:r>
            <a:r>
              <a:rPr altLang="mul" dirty="0" sz="1200" lang="mul"/>
              <a:t>р</a:t>
            </a:r>
            <a:r>
              <a:rPr altLang="mul" dirty="0" sz="1200" lang="mul"/>
              <a:t>к</a:t>
            </a:r>
            <a:r>
              <a:rPr altLang="mul" dirty="0" sz="1200" lang="mul"/>
              <a:t>а</a:t>
            </a:r>
            <a:r>
              <a:rPr altLang="mul" dirty="0" sz="1200" lang="en-US"/>
              <a:t> </a:t>
            </a:r>
            <a:r>
              <a:rPr altLang="mul" dirty="0" sz="1200" lang="mul"/>
              <a:t>м</a:t>
            </a:r>
            <a:r>
              <a:rPr altLang="mul" dirty="0" sz="1200" lang="mul"/>
              <a:t>а</a:t>
            </a:r>
            <a:r>
              <a:rPr altLang="mul" dirty="0" sz="1200" lang="mul"/>
              <a:t>с</a:t>
            </a:r>
            <a:r>
              <a:rPr altLang="mul" dirty="0" sz="1200" lang="mul"/>
              <a:t>т</a:t>
            </a:r>
            <a:r>
              <a:rPr altLang="mul" dirty="0" sz="1200" lang="mul"/>
              <a:t>е</a:t>
            </a:r>
            <a:r>
              <a:rPr altLang="mul" dirty="0" sz="1200" lang="mul"/>
              <a:t>р</a:t>
            </a:r>
            <a:r>
              <a:rPr altLang="mul" dirty="0" sz="1200" lang="mul"/>
              <a:t>о</a:t>
            </a:r>
            <a:r>
              <a:rPr altLang="mul" dirty="0" sz="1200" lang="mul"/>
              <a:t>в</a:t>
            </a:r>
            <a:endParaRPr altLang="en-US" sz="1200" lang="zh-CN"/>
          </a:p>
          <a:p>
            <a:r>
              <a:rPr altLang="mul" dirty="0" sz="1200" lang="en-US"/>
              <a:t>3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У</a:t>
            </a:r>
            <a:r>
              <a:rPr altLang="mul" dirty="0" sz="1200" lang="mul"/>
              <a:t>ч</a:t>
            </a:r>
            <a:r>
              <a:rPr altLang="mul" dirty="0" sz="1200" lang="mul"/>
              <a:t>а</a:t>
            </a:r>
            <a:r>
              <a:rPr altLang="mul" dirty="0" sz="1200" lang="mul"/>
              <a:t>с</a:t>
            </a:r>
            <a:r>
              <a:rPr altLang="mul" dirty="0" sz="1200" lang="mul"/>
              <a:t>т</a:t>
            </a:r>
            <a:r>
              <a:rPr altLang="mul" dirty="0" sz="1200" lang="mul"/>
              <a:t>и</a:t>
            </a:r>
            <a:r>
              <a:rPr altLang="mul" dirty="0" sz="1200" lang="mul"/>
              <a:t>е</a:t>
            </a:r>
            <a:r>
              <a:rPr altLang="mul" dirty="0" sz="1200" lang="en-US"/>
              <a:t> </a:t>
            </a:r>
            <a:r>
              <a:rPr altLang="mul" dirty="0" sz="1200" lang="mul"/>
              <a:t>в</a:t>
            </a:r>
            <a:r>
              <a:rPr altLang="mul" dirty="0" sz="1200" lang="en-US"/>
              <a:t> </a:t>
            </a:r>
            <a:r>
              <a:rPr altLang="mul" dirty="0" sz="1200" lang="en-US"/>
              <a:t>2</a:t>
            </a:r>
            <a:r>
              <a:rPr altLang="mul" dirty="0" sz="1200" lang="mul"/>
              <a:t>х</a:t>
            </a:r>
            <a:r>
              <a:rPr altLang="mul" dirty="0" sz="1200" lang="en-US"/>
              <a:t> </a:t>
            </a:r>
            <a:r>
              <a:rPr altLang="mul" dirty="0" sz="1200" lang="mul"/>
              <a:t>к</a:t>
            </a:r>
            <a:r>
              <a:rPr altLang="mul" dirty="0" sz="1200" lang="mul"/>
              <a:t>о</a:t>
            </a:r>
            <a:r>
              <a:rPr altLang="mul" dirty="0" sz="1200" lang="mul"/>
              <a:t>к</a:t>
            </a:r>
            <a:r>
              <a:rPr altLang="mul" dirty="0" sz="1200" lang="mul"/>
              <a:t>у</a:t>
            </a:r>
            <a:r>
              <a:rPr altLang="mul" dirty="0" sz="1200" lang="mul"/>
              <a:t>р</a:t>
            </a:r>
            <a:r>
              <a:rPr altLang="mul" dirty="0" sz="1200" lang="mul"/>
              <a:t>с</a:t>
            </a:r>
            <a:r>
              <a:rPr altLang="mul" dirty="0" sz="1200" lang="mul"/>
              <a:t>а</a:t>
            </a:r>
            <a:r>
              <a:rPr altLang="mul" dirty="0" sz="1200" lang="mul"/>
              <a:t>х</a:t>
            </a:r>
            <a:r>
              <a:rPr altLang="mul" dirty="0" sz="1200" lang="en-US"/>
              <a:t> </a:t>
            </a:r>
            <a:r>
              <a:rPr altLang="mul" dirty="0" sz="1200" lang="mul"/>
              <a:t>и</a:t>
            </a:r>
            <a:r>
              <a:rPr altLang="mul" dirty="0" sz="1200" lang="en-US"/>
              <a:t> </a:t>
            </a:r>
            <a:r>
              <a:rPr altLang="mul" dirty="0" sz="1200" lang="mul"/>
              <a:t>н</a:t>
            </a:r>
            <a:r>
              <a:rPr altLang="mul" dirty="0" sz="1200" lang="mul"/>
              <a:t>о</a:t>
            </a:r>
            <a:r>
              <a:rPr altLang="mul" dirty="0" sz="1200" lang="mul"/>
              <a:t>м</a:t>
            </a:r>
            <a:r>
              <a:rPr altLang="mul" dirty="0" sz="1200" lang="mul"/>
              <a:t>и</a:t>
            </a:r>
            <a:r>
              <a:rPr altLang="mul" dirty="0" sz="1200" lang="mul"/>
              <a:t>н</a:t>
            </a:r>
            <a:r>
              <a:rPr altLang="mul" dirty="0" sz="1200" lang="mul"/>
              <a:t>а</a:t>
            </a:r>
            <a:r>
              <a:rPr altLang="mul" dirty="0" sz="1200" lang="mul"/>
              <a:t>ц</a:t>
            </a:r>
            <a:r>
              <a:rPr altLang="mul" dirty="0" sz="1200" lang="mul"/>
              <a:t>и</a:t>
            </a:r>
            <a:r>
              <a:rPr altLang="mul" dirty="0" sz="1200" lang="mul"/>
              <a:t>и</a:t>
            </a:r>
            <a:endParaRPr altLang="en-US" sz="1200" lang="zh-CN"/>
          </a:p>
          <a:p>
            <a:r>
              <a:rPr altLang="mul" dirty="0" sz="1200" lang="en-US"/>
              <a:t>4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У</a:t>
            </a:r>
            <a:r>
              <a:rPr altLang="mul" dirty="0" sz="1200" lang="mul"/>
              <a:t>ч</a:t>
            </a:r>
            <a:r>
              <a:rPr altLang="mul" dirty="0" sz="1200" lang="mul"/>
              <a:t>а</a:t>
            </a:r>
            <a:r>
              <a:rPr altLang="mul" dirty="0" sz="1200" lang="mul"/>
              <a:t>с</a:t>
            </a:r>
            <a:r>
              <a:rPr altLang="mul" dirty="0" sz="1200" lang="mul"/>
              <a:t>т</a:t>
            </a:r>
            <a:r>
              <a:rPr altLang="mul" dirty="0" sz="1200" lang="mul"/>
              <a:t>и</a:t>
            </a:r>
            <a:r>
              <a:rPr altLang="mul" dirty="0" sz="1200" lang="mul"/>
              <a:t>е</a:t>
            </a:r>
            <a:r>
              <a:rPr altLang="mul" dirty="0" sz="1200" lang="en-US"/>
              <a:t> </a:t>
            </a:r>
            <a:r>
              <a:rPr altLang="mul" dirty="0" sz="1200" lang="mul"/>
              <a:t>в</a:t>
            </a:r>
            <a:r>
              <a:rPr altLang="mul" dirty="0" sz="1200" lang="en-US"/>
              <a:t> </a:t>
            </a:r>
            <a:r>
              <a:rPr altLang="mul" dirty="0" sz="1200" lang="mul"/>
              <a:t>Л</a:t>
            </a:r>
            <a:r>
              <a:rPr altLang="mul" dirty="0" sz="1200" lang="mul"/>
              <a:t>о</a:t>
            </a:r>
            <a:r>
              <a:rPr altLang="mul" dirty="0" sz="1200" lang="mul"/>
              <a:t>к</a:t>
            </a:r>
            <a:r>
              <a:rPr altLang="mul" dirty="0" sz="1200" lang="mul"/>
              <a:t>а</a:t>
            </a:r>
            <a:r>
              <a:rPr altLang="mul" dirty="0" sz="1200" lang="mul"/>
              <a:t>л</a:t>
            </a:r>
            <a:r>
              <a:rPr altLang="mul" dirty="0" sz="1200" lang="mul"/>
              <a:t>ь</a:t>
            </a:r>
            <a:r>
              <a:rPr altLang="mul" dirty="0" sz="1200" lang="mul"/>
              <a:t>н</a:t>
            </a:r>
            <a:r>
              <a:rPr altLang="mul" dirty="0" sz="1200" lang="mul"/>
              <a:t>ы</a:t>
            </a:r>
            <a:r>
              <a:rPr altLang="mul" dirty="0" sz="1200" lang="mul"/>
              <a:t>х</a:t>
            </a:r>
            <a:r>
              <a:rPr altLang="mul" dirty="0" sz="1200" lang="en-US"/>
              <a:t> </a:t>
            </a:r>
            <a:r>
              <a:rPr altLang="mul" dirty="0" sz="1200" lang="mul"/>
              <a:t>я</a:t>
            </a:r>
            <a:r>
              <a:rPr altLang="mul" dirty="0" sz="1200" lang="mul"/>
              <a:t>р</a:t>
            </a:r>
            <a:r>
              <a:rPr altLang="mul" dirty="0" sz="1200" lang="mul"/>
              <a:t>м</a:t>
            </a:r>
            <a:r>
              <a:rPr altLang="mul" dirty="0" sz="1200" lang="mul"/>
              <a:t>а</a:t>
            </a:r>
            <a:r>
              <a:rPr altLang="mul" dirty="0" sz="1200" lang="mul"/>
              <a:t>р</a:t>
            </a:r>
            <a:r>
              <a:rPr altLang="mul" dirty="0" sz="1200" lang="mul"/>
              <a:t>к</a:t>
            </a:r>
            <a:r>
              <a:rPr altLang="mul" dirty="0" sz="1200" lang="mul"/>
              <a:t>а</a:t>
            </a:r>
            <a:r>
              <a:rPr altLang="mul" dirty="0" sz="1200" lang="mul"/>
              <a:t>х</a:t>
            </a:r>
            <a:endParaRPr altLang="en-US" sz="1200" lang="zh-CN"/>
          </a:p>
          <a:p>
            <a:r>
              <a:rPr altLang="mul" dirty="0" sz="1200" lang="en-US"/>
              <a:t>5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Б</a:t>
            </a:r>
            <a:r>
              <a:rPr altLang="mul" dirty="0" sz="1200" lang="mul"/>
              <a:t>о</a:t>
            </a:r>
            <a:r>
              <a:rPr altLang="mul" dirty="0" sz="1200" lang="mul"/>
              <a:t>л</a:t>
            </a:r>
            <a:r>
              <a:rPr altLang="mul" dirty="0" sz="1200" lang="mul"/>
              <a:t>е</a:t>
            </a:r>
            <a:r>
              <a:rPr altLang="mul" dirty="0" sz="1200" lang="mul"/>
              <a:t>е</a:t>
            </a:r>
            <a:r>
              <a:rPr altLang="mul" dirty="0" sz="1200" lang="en-US"/>
              <a:t> </a:t>
            </a:r>
            <a:r>
              <a:rPr altLang="mul" dirty="0" sz="1200" lang="en-US"/>
              <a:t>5</a:t>
            </a:r>
            <a:r>
              <a:rPr altLang="mul" dirty="0" sz="1200" lang="en-US"/>
              <a:t>0</a:t>
            </a:r>
            <a:r>
              <a:rPr altLang="mul" dirty="0" sz="1200" lang="en-US"/>
              <a:t> </a:t>
            </a:r>
            <a:r>
              <a:rPr altLang="mul" dirty="0" sz="1200" lang="mul"/>
              <a:t>д</a:t>
            </a:r>
            <a:r>
              <a:rPr altLang="mul" dirty="0" sz="1200" lang="mul"/>
              <a:t>о</a:t>
            </a:r>
            <a:r>
              <a:rPr altLang="mul" dirty="0" sz="1200" lang="mul"/>
              <a:t>в</a:t>
            </a:r>
            <a:r>
              <a:rPr altLang="mul" dirty="0" sz="1200" lang="mul"/>
              <a:t>о</a:t>
            </a:r>
            <a:r>
              <a:rPr altLang="mul" dirty="0" sz="1200" lang="mul"/>
              <a:t>л</a:t>
            </a:r>
            <a:r>
              <a:rPr altLang="mul" dirty="0" sz="1200" lang="mul"/>
              <a:t>ь</a:t>
            </a:r>
            <a:r>
              <a:rPr altLang="mul" dirty="0" sz="1200" lang="mul"/>
              <a:t>н</a:t>
            </a:r>
            <a:r>
              <a:rPr altLang="mul" dirty="0" sz="1200" lang="mul"/>
              <a:t>ы</a:t>
            </a:r>
            <a:r>
              <a:rPr altLang="mul" dirty="0" sz="1200" lang="mul"/>
              <a:t>х</a:t>
            </a:r>
            <a:r>
              <a:rPr altLang="mul" dirty="0" sz="1200" lang="en-US"/>
              <a:t> </a:t>
            </a:r>
            <a:r>
              <a:rPr altLang="mul" dirty="0" sz="1200" lang="mul"/>
              <a:t>п</a:t>
            </a:r>
            <a:r>
              <a:rPr altLang="mul" dirty="0" sz="1200" lang="mul"/>
              <a:t>о</a:t>
            </a:r>
            <a:r>
              <a:rPr altLang="mul" dirty="0" sz="1200" lang="mul"/>
              <a:t>с</a:t>
            </a:r>
            <a:r>
              <a:rPr altLang="mul" dirty="0" sz="1200" lang="mul"/>
              <a:t>т</a:t>
            </a:r>
            <a:r>
              <a:rPr altLang="mul" dirty="0" sz="1200" lang="mul"/>
              <a:t>о</a:t>
            </a:r>
            <a:r>
              <a:rPr altLang="mul" dirty="0" sz="1200" lang="mul"/>
              <a:t>я</a:t>
            </a:r>
            <a:r>
              <a:rPr altLang="mul" dirty="0" sz="1200" lang="mul"/>
              <a:t>н</a:t>
            </a:r>
            <a:r>
              <a:rPr altLang="mul" dirty="0" sz="1200" lang="mul"/>
              <a:t>н</a:t>
            </a:r>
            <a:r>
              <a:rPr altLang="mul" dirty="0" sz="1200" lang="mul"/>
              <a:t>ы</a:t>
            </a:r>
            <a:r>
              <a:rPr altLang="mul" dirty="0" sz="1200" lang="mul"/>
              <a:t>х</a:t>
            </a:r>
            <a:r>
              <a:rPr altLang="mul" dirty="0" sz="1200" lang="en-US"/>
              <a:t> </a:t>
            </a:r>
            <a:r>
              <a:rPr altLang="mul" dirty="0" sz="1200" lang="mul"/>
              <a:t>к</a:t>
            </a:r>
            <a:r>
              <a:rPr altLang="mul" dirty="0" sz="1200" lang="mul"/>
              <a:t>л</a:t>
            </a:r>
            <a:r>
              <a:rPr altLang="mul" dirty="0" sz="1200" lang="mul"/>
              <a:t>и</a:t>
            </a:r>
            <a:r>
              <a:rPr altLang="mul" dirty="0" sz="1200" lang="mul"/>
              <a:t>е</a:t>
            </a:r>
            <a:r>
              <a:rPr altLang="mul" dirty="0" sz="1200" lang="mul"/>
              <a:t>н</a:t>
            </a:r>
            <a:r>
              <a:rPr altLang="mul" dirty="0" sz="1200" lang="mul"/>
              <a:t>т</a:t>
            </a:r>
            <a:r>
              <a:rPr altLang="mul" dirty="0" sz="1200" lang="mul"/>
              <a:t>о</a:t>
            </a:r>
            <a:r>
              <a:rPr altLang="mul" dirty="0" sz="1200" lang="mul"/>
              <a:t>в</a:t>
            </a:r>
            <a:endParaRPr altLang="en-US" sz="1200" lang="zh-CN"/>
          </a:p>
          <a:p>
            <a:r>
              <a:rPr altLang="mul" dirty="0" sz="1200" lang="en-US"/>
              <a:t>7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И</a:t>
            </a:r>
            <a:r>
              <a:rPr altLang="mul" dirty="0" sz="1200" lang="mul"/>
              <a:t>д</a:t>
            </a:r>
            <a:r>
              <a:rPr altLang="mul" dirty="0" sz="1200" lang="mul"/>
              <a:t>е</a:t>
            </a:r>
            <a:r>
              <a:rPr altLang="mul" dirty="0" sz="1200" lang="mul"/>
              <a:t>т</a:t>
            </a:r>
            <a:r>
              <a:rPr altLang="mul" dirty="0" sz="1200" lang="en-US"/>
              <a:t> </a:t>
            </a:r>
            <a:r>
              <a:rPr altLang="mul" dirty="0" sz="1200" lang="mul"/>
              <a:t>з</a:t>
            </a:r>
            <a:r>
              <a:rPr altLang="mul" dirty="0" sz="1200" lang="mul"/>
              <a:t>а</a:t>
            </a:r>
            <a:r>
              <a:rPr altLang="mul" dirty="0" sz="1200" lang="mul"/>
              <a:t>к</a:t>
            </a:r>
            <a:r>
              <a:rPr altLang="mul" dirty="0" sz="1200" lang="mul"/>
              <a:t>у</a:t>
            </a:r>
            <a:r>
              <a:rPr altLang="mul" dirty="0" sz="1200" lang="mul"/>
              <a:t>п</a:t>
            </a:r>
            <a:r>
              <a:rPr altLang="mul" dirty="0" sz="1200" lang="mul"/>
              <a:t>к</a:t>
            </a:r>
            <a:r>
              <a:rPr altLang="mul" dirty="0" sz="1200" lang="mul"/>
              <a:t>а</a:t>
            </a:r>
            <a:r>
              <a:rPr altLang="mul" dirty="0" sz="1200" lang="en-US"/>
              <a:t> </a:t>
            </a:r>
            <a:r>
              <a:rPr altLang="mul" dirty="0" sz="1200" lang="mul"/>
              <a:t>н</a:t>
            </a:r>
            <a:r>
              <a:rPr altLang="mul" dirty="0" sz="1200" lang="mul"/>
              <a:t>о</a:t>
            </a:r>
            <a:r>
              <a:rPr altLang="mul" dirty="0" sz="1200" lang="mul"/>
              <a:t>в</a:t>
            </a:r>
            <a:r>
              <a:rPr altLang="mul" dirty="0" sz="1200" lang="mul"/>
              <a:t>о</a:t>
            </a:r>
            <a:r>
              <a:rPr altLang="mul" dirty="0" sz="1200" lang="mul"/>
              <a:t>г</a:t>
            </a:r>
            <a:r>
              <a:rPr altLang="mul" dirty="0" sz="1200" lang="mul"/>
              <a:t>о</a:t>
            </a:r>
            <a:r>
              <a:rPr altLang="mul" dirty="0" sz="1200" lang="en-US"/>
              <a:t> </a:t>
            </a:r>
            <a:r>
              <a:rPr altLang="mul" dirty="0" sz="1200" lang="mul"/>
              <a:t>о</a:t>
            </a:r>
            <a:r>
              <a:rPr altLang="mul" dirty="0" sz="1200" lang="mul"/>
              <a:t>б</a:t>
            </a:r>
            <a:r>
              <a:rPr altLang="mul" dirty="0" sz="1200" lang="mul"/>
              <a:t>о</a:t>
            </a:r>
            <a:r>
              <a:rPr altLang="mul" dirty="0" sz="1200" lang="mul"/>
              <a:t>р</a:t>
            </a:r>
            <a:r>
              <a:rPr altLang="mul" dirty="0" sz="1200" lang="mul"/>
              <a:t>у</a:t>
            </a:r>
            <a:r>
              <a:rPr altLang="mul" dirty="0" sz="1200" lang="mul"/>
              <a:t>д</a:t>
            </a:r>
            <a:r>
              <a:rPr altLang="mul" dirty="0" sz="1200" lang="mul"/>
              <a:t>о</a:t>
            </a:r>
            <a:r>
              <a:rPr altLang="mul" dirty="0" sz="1200" lang="mul"/>
              <a:t>в</a:t>
            </a:r>
            <a:r>
              <a:rPr altLang="mul" dirty="0" sz="1200" lang="mul"/>
              <a:t>а</a:t>
            </a:r>
            <a:r>
              <a:rPr altLang="mul" dirty="0" sz="1200" lang="mul"/>
              <a:t>н</a:t>
            </a:r>
            <a:r>
              <a:rPr altLang="mul" dirty="0" sz="1200" lang="mul"/>
              <a:t>и</a:t>
            </a:r>
            <a:r>
              <a:rPr altLang="mul" dirty="0" sz="1200" lang="mul"/>
              <a:t>я</a:t>
            </a:r>
            <a:r>
              <a:rPr altLang="mul" dirty="0" sz="1200" lang="en-US"/>
              <a:t> </a:t>
            </a:r>
            <a:r>
              <a:rPr altLang="mul" dirty="0" sz="1200" lang="mul"/>
              <a:t>д</a:t>
            </a:r>
            <a:r>
              <a:rPr altLang="mul" dirty="0" sz="1200" lang="mul"/>
              <a:t>л</a:t>
            </a:r>
            <a:r>
              <a:rPr altLang="mul" dirty="0" sz="1200" lang="mul"/>
              <a:t>я</a:t>
            </a:r>
            <a:r>
              <a:rPr altLang="mul" dirty="0" sz="1200" lang="en-US"/>
              <a:t> </a:t>
            </a:r>
            <a:r>
              <a:rPr altLang="mul" dirty="0" sz="1200" lang="mul"/>
              <a:t>л</a:t>
            </a:r>
            <a:r>
              <a:rPr altLang="mul" dirty="0" sz="1200" lang="mul"/>
              <a:t>а</a:t>
            </a:r>
            <a:r>
              <a:rPr altLang="mul" dirty="0" sz="1200" lang="mul"/>
              <a:t>б</a:t>
            </a:r>
            <a:r>
              <a:rPr altLang="mul" dirty="0" sz="1200" lang="mul"/>
              <a:t>о</a:t>
            </a:r>
            <a:r>
              <a:rPr altLang="mul" dirty="0" sz="1200" lang="mul"/>
              <a:t>р</a:t>
            </a:r>
            <a:r>
              <a:rPr altLang="mul" dirty="0" sz="1200" lang="mul"/>
              <a:t>а</a:t>
            </a:r>
            <a:r>
              <a:rPr altLang="mul" dirty="0" sz="1200" lang="mul"/>
              <a:t>т</a:t>
            </a:r>
            <a:r>
              <a:rPr altLang="mul" dirty="0" sz="1200" lang="mul"/>
              <a:t>о</a:t>
            </a:r>
            <a:r>
              <a:rPr altLang="mul" dirty="0" sz="1200" lang="mul"/>
              <a:t>р</a:t>
            </a:r>
            <a:r>
              <a:rPr altLang="mul" dirty="0" sz="1200" lang="mul"/>
              <a:t>и</a:t>
            </a:r>
            <a:r>
              <a:rPr altLang="mul" dirty="0" sz="1200" lang="mul"/>
              <a:t>и</a:t>
            </a:r>
            <a:endParaRPr altLang="en-US" sz="1200" lang="zh-CN"/>
          </a:p>
          <a:p>
            <a:r>
              <a:rPr altLang="mul" dirty="0" sz="1200" lang="en-US"/>
              <a:t>8</a:t>
            </a:r>
            <a:r>
              <a:rPr altLang="mul" dirty="0" sz="1200" lang="en-US"/>
              <a:t>.</a:t>
            </a:r>
            <a:r>
              <a:rPr altLang="mul" dirty="0" sz="1200" lang="en-US"/>
              <a:t> </a:t>
            </a:r>
            <a:r>
              <a:rPr altLang="mul" dirty="0" sz="1200" lang="mul"/>
              <a:t>С</a:t>
            </a:r>
            <a:r>
              <a:rPr altLang="mul" dirty="0" sz="1200" lang="mul"/>
              <a:t>в</a:t>
            </a:r>
            <a:r>
              <a:rPr altLang="mul" dirty="0" sz="1200" lang="mul"/>
              <a:t>о</a:t>
            </a:r>
            <a:r>
              <a:rPr altLang="mul" dirty="0" sz="1200" lang="mul"/>
              <a:t>й</a:t>
            </a:r>
            <a:r>
              <a:rPr altLang="mul" dirty="0" sz="1200" lang="en-US"/>
              <a:t> </a:t>
            </a:r>
            <a:r>
              <a:rPr altLang="mul" dirty="0" sz="1200" lang="mul"/>
              <a:t>о</a:t>
            </a:r>
            <a:r>
              <a:rPr altLang="mul" dirty="0" sz="1200" lang="mul"/>
              <a:t>б</a:t>
            </a:r>
            <a:r>
              <a:rPr altLang="mul" dirty="0" sz="1200" lang="mul"/>
              <a:t>р</a:t>
            </a:r>
            <a:r>
              <a:rPr altLang="mul" dirty="0" sz="1200" lang="mul"/>
              <a:t>а</a:t>
            </a:r>
            <a:r>
              <a:rPr altLang="mul" dirty="0" sz="1200" lang="mul"/>
              <a:t>з</a:t>
            </a:r>
            <a:r>
              <a:rPr altLang="mul" dirty="0" sz="1200" lang="mul"/>
              <a:t>о</a:t>
            </a:r>
            <a:r>
              <a:rPr altLang="mul" dirty="0" sz="1200" lang="mul"/>
              <a:t>в</a:t>
            </a:r>
            <a:r>
              <a:rPr altLang="mul" dirty="0" sz="1200" lang="mul"/>
              <a:t>а</a:t>
            </a:r>
            <a:r>
              <a:rPr altLang="mul" dirty="0" sz="1200" lang="mul"/>
              <a:t>т</a:t>
            </a:r>
            <a:r>
              <a:rPr altLang="mul" dirty="0" sz="1200" lang="mul"/>
              <a:t>е</a:t>
            </a:r>
            <a:r>
              <a:rPr altLang="mul" dirty="0" sz="1200" lang="mul"/>
              <a:t>л</a:t>
            </a:r>
            <a:r>
              <a:rPr altLang="mul" dirty="0" sz="1200" lang="mul"/>
              <a:t>ь</a:t>
            </a:r>
            <a:r>
              <a:rPr altLang="mul" dirty="0" sz="1200" lang="mul"/>
              <a:t>н</a:t>
            </a:r>
            <a:r>
              <a:rPr altLang="mul" dirty="0" sz="1200" lang="mul"/>
              <a:t>ы</a:t>
            </a:r>
            <a:r>
              <a:rPr altLang="mul" dirty="0" sz="1200" lang="mul"/>
              <a:t>й</a:t>
            </a:r>
            <a:r>
              <a:rPr altLang="mul" dirty="0" sz="1200" lang="en-US"/>
              <a:t> </a:t>
            </a:r>
            <a:r>
              <a:rPr altLang="mul" dirty="0" sz="1200" lang="mul"/>
              <a:t>т</a:t>
            </a:r>
            <a:r>
              <a:rPr altLang="mul" dirty="0" sz="1200" lang="mul"/>
              <a:t>е</a:t>
            </a:r>
            <a:r>
              <a:rPr altLang="mul" dirty="0" sz="1200" lang="mul"/>
              <a:t>л</a:t>
            </a:r>
            <a:r>
              <a:rPr altLang="mul" dirty="0" sz="1200" lang="mul"/>
              <a:t>е</a:t>
            </a:r>
            <a:r>
              <a:rPr altLang="mul" dirty="0" sz="1200" lang="mul"/>
              <a:t>г</a:t>
            </a:r>
            <a:r>
              <a:rPr altLang="mul" dirty="0" sz="1200" lang="mul"/>
              <a:t>р</a:t>
            </a:r>
            <a:r>
              <a:rPr altLang="mul" dirty="0" sz="1200" lang="mul"/>
              <a:t>а</a:t>
            </a:r>
            <a:r>
              <a:rPr altLang="mul" dirty="0" sz="1200" lang="mul"/>
              <a:t>м</a:t>
            </a:r>
            <a:r>
              <a:rPr altLang="mul" dirty="0" sz="1200" lang="mul"/>
              <a:t>м</a:t>
            </a:r>
            <a:r>
              <a:rPr altLang="mul" dirty="0" sz="1200" lang="en-US"/>
              <a:t> </a:t>
            </a:r>
            <a:r>
              <a:rPr altLang="mul" dirty="0" sz="1200" lang="mul"/>
              <a:t>к</a:t>
            </a:r>
            <a:r>
              <a:rPr altLang="mul" dirty="0" sz="1200" lang="mul"/>
              <a:t>а</a:t>
            </a:r>
            <a:r>
              <a:rPr altLang="mul" dirty="0" sz="1200" lang="mul"/>
              <a:t>н</a:t>
            </a:r>
            <a:r>
              <a:rPr altLang="mul" dirty="0" sz="1200" lang="mul"/>
              <a:t>а</a:t>
            </a:r>
            <a:r>
              <a:rPr altLang="mul" dirty="0" sz="1200" lang="mul"/>
              <a:t>л</a:t>
            </a:r>
            <a:endParaRPr altLang="en-US" sz="1200" lang="zh-CN"/>
          </a:p>
          <a:p>
            <a:endParaRPr altLang="en-US" 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Macintosh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Microsoft Office User</dc:creator>
  <cp:lastModifiedBy>Microsoft Office User</cp:lastModifiedBy>
  <dcterms:created xsi:type="dcterms:W3CDTF">2025-03-26T04:04:55Z</dcterms:created>
  <dcterms:modified xsi:type="dcterms:W3CDTF">2025-04-13T12:55:18Z</dcterms:modified>
</cp:coreProperties>
</file>