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816" r:id="rId3"/>
  </p:sldMasterIdLst>
  <p:notesMasterIdLst>
    <p:notesMasterId r:id="rId18"/>
  </p:notesMasterIdLst>
  <p:sldIdLst>
    <p:sldId id="277" r:id="rId4"/>
    <p:sldId id="272" r:id="rId5"/>
    <p:sldId id="278" r:id="rId6"/>
    <p:sldId id="286" r:id="rId7"/>
    <p:sldId id="279" r:id="rId8"/>
    <p:sldId id="280" r:id="rId9"/>
    <p:sldId id="284" r:id="rId10"/>
    <p:sldId id="285" r:id="rId11"/>
    <p:sldId id="273" r:id="rId12"/>
    <p:sldId id="268" r:id="rId13"/>
    <p:sldId id="282" r:id="rId14"/>
    <p:sldId id="267" r:id="rId15"/>
    <p:sldId id="271" r:id="rId16"/>
    <p:sldId id="283" r:id="rId17"/>
  </p:sldIdLst>
  <p:sldSz cx="9906000" cy="6858000" type="A4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3" autoAdjust="0"/>
    <p:restoredTop sz="92264" autoAdjust="0"/>
  </p:normalViewPr>
  <p:slideViewPr>
    <p:cSldViewPr snapToGrid="0">
      <p:cViewPr varScale="1">
        <p:scale>
          <a:sx n="108" d="100"/>
          <a:sy n="108" d="100"/>
        </p:scale>
        <p:origin x="-804" y="-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763840717936075E-3"/>
          <c:y val="3.8974703231060025E-2"/>
          <c:w val="0.63251936929430808"/>
          <c:h val="0.947928267162806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explosion val="4"/>
          </c:dPt>
          <c:dPt>
            <c:idx val="1"/>
            <c:bubble3D val="0"/>
            <c:explosion val="16"/>
          </c:dPt>
          <c:dLbls>
            <c:spPr>
              <a:solidFill>
                <a:schemeClr val="bg1"/>
              </a:solidFill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приняли участие в программе </c:v>
                </c:pt>
                <c:pt idx="1">
                  <c:v>приняли решение о сохранении беременности, среди участниц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</c:v>
                </c:pt>
                <c:pt idx="1">
                  <c:v>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приняли участие в программе </c:v>
                </c:pt>
                <c:pt idx="1">
                  <c:v>приняли решение о сохранении беременности, среди участниц программы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1</c:v>
                </c:pt>
                <c:pt idx="1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895938896864188"/>
          <c:y val="0.35032146109383466"/>
          <c:w val="0.32677817372547219"/>
          <c:h val="0.435802993289217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8093249330318268E-2"/>
                  <c:y val="-0.34736645537650584"/>
                </c:manualLayout>
              </c:layout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632103217950879E-2"/>
                  <c:y val="-0.35236453387113187"/>
                </c:manualLayout>
              </c:layout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обеспечены психологической помощью 
</c:v>
                </c:pt>
                <c:pt idx="1">
                  <c:v>охвачены тематическими мероприятиями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Лист1!$A$2:$A$3</c:f>
              <c:strCache>
                <c:ptCount val="2"/>
                <c:pt idx="0">
                  <c:v>обеспечены психологической помощью 
</c:v>
                </c:pt>
                <c:pt idx="1">
                  <c:v>охвачены тематическими мероприятиями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0229632"/>
        <c:axId val="170655744"/>
        <c:axId val="0"/>
      </c:bar3DChart>
      <c:catAx>
        <c:axId val="16022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0655744"/>
        <c:crosses val="autoZero"/>
        <c:auto val="1"/>
        <c:lblAlgn val="ctr"/>
        <c:lblOffset val="100"/>
        <c:noMultiLvlLbl val="0"/>
      </c:catAx>
      <c:valAx>
        <c:axId val="1706557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60229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623D84-0BD2-434B-8583-83A4B2385930}" type="doc">
      <dgm:prSet loTypeId="urn:microsoft.com/office/officeart/2005/8/layout/pList2" loCatId="list" qsTypeId="urn:microsoft.com/office/officeart/2005/8/quickstyle/simple1" qsCatId="simple" csTypeId="urn:microsoft.com/office/officeart/2005/8/colors/accent6_5" csCatId="accent6" phldr="1"/>
      <dgm:spPr/>
    </dgm:pt>
    <dgm:pt modelId="{E4A0628D-4ECF-4E53-9D02-F323F80CB47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Обеспечить беременной женщине психологическое сопровождение в условиях репродуктивного выбора</a:t>
          </a:r>
          <a:endParaRPr lang="ru-RU" dirty="0"/>
        </a:p>
      </dgm:t>
    </dgm:pt>
    <dgm:pt modelId="{C26AAE20-BE83-43D7-9120-0559C2BF1D2C}" type="parTrans" cxnId="{5DEFD865-73A2-448E-8E13-5F55A6198BE4}">
      <dgm:prSet/>
      <dgm:spPr/>
      <dgm:t>
        <a:bodyPr/>
        <a:lstStyle/>
        <a:p>
          <a:endParaRPr lang="ru-RU"/>
        </a:p>
      </dgm:t>
    </dgm:pt>
    <dgm:pt modelId="{83301F7E-31DB-4A48-A639-54D7B77DD767}" type="sibTrans" cxnId="{5DEFD865-73A2-448E-8E13-5F55A6198BE4}">
      <dgm:prSet/>
      <dgm:spPr/>
      <dgm:t>
        <a:bodyPr/>
        <a:lstStyle/>
        <a:p>
          <a:endParaRPr lang="ru-RU"/>
        </a:p>
      </dgm:t>
    </dgm:pt>
    <dgm:pt modelId="{82523EB0-B07F-462C-AC47-D9158F26A4C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Помочь беременной преодолеть трудную жизненную ситуацию через информирование и консультирование по вопросам социально-психологической, педагогической, медицинской, поддержки, а также по вопросам социальной помощи семьям с детьми</a:t>
          </a:r>
          <a:endParaRPr lang="ru-RU" dirty="0"/>
        </a:p>
      </dgm:t>
    </dgm:pt>
    <dgm:pt modelId="{920A2C94-5E66-4059-A256-1CEE8A87A098}" type="parTrans" cxnId="{7ACFA691-8798-44A8-8E38-F43537B13AAC}">
      <dgm:prSet/>
      <dgm:spPr/>
      <dgm:t>
        <a:bodyPr/>
        <a:lstStyle/>
        <a:p>
          <a:endParaRPr lang="ru-RU"/>
        </a:p>
      </dgm:t>
    </dgm:pt>
    <dgm:pt modelId="{13ED9A22-9185-45D8-A263-760ED27A45D0}" type="sibTrans" cxnId="{7ACFA691-8798-44A8-8E38-F43537B13AAC}">
      <dgm:prSet/>
      <dgm:spPr/>
      <dgm:t>
        <a:bodyPr/>
        <a:lstStyle/>
        <a:p>
          <a:endParaRPr lang="ru-RU"/>
        </a:p>
      </dgm:t>
    </dgm:pt>
    <dgm:pt modelId="{4EA1A61E-E716-4297-94C7-65C029D8242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Организовать эффективное межведомственное сотрудничество для решения основных проблем беременной женщины, находящейся в трудной жизненной ситуации</a:t>
          </a:r>
          <a:endParaRPr lang="ru-RU" dirty="0"/>
        </a:p>
      </dgm:t>
    </dgm:pt>
    <dgm:pt modelId="{83AA1BE9-FD97-4B57-8CD9-6E1848F2C0B5}" type="parTrans" cxnId="{EABE9FC1-92DD-4968-A39C-9B84B4985B60}">
      <dgm:prSet/>
      <dgm:spPr/>
      <dgm:t>
        <a:bodyPr/>
        <a:lstStyle/>
        <a:p>
          <a:endParaRPr lang="ru-RU"/>
        </a:p>
      </dgm:t>
    </dgm:pt>
    <dgm:pt modelId="{42B24753-026C-4B45-97BE-45EF1EE6AED9}" type="sibTrans" cxnId="{EABE9FC1-92DD-4968-A39C-9B84B4985B60}">
      <dgm:prSet/>
      <dgm:spPr/>
      <dgm:t>
        <a:bodyPr/>
        <a:lstStyle/>
        <a:p>
          <a:endParaRPr lang="ru-RU"/>
        </a:p>
      </dgm:t>
    </dgm:pt>
    <dgm:pt modelId="{989F26AE-97D7-4F64-A5E4-CE0DF83DB0C7}" type="pres">
      <dgm:prSet presAssocID="{82623D84-0BD2-434B-8583-83A4B2385930}" presName="Name0" presStyleCnt="0">
        <dgm:presLayoutVars>
          <dgm:dir/>
          <dgm:resizeHandles val="exact"/>
        </dgm:presLayoutVars>
      </dgm:prSet>
      <dgm:spPr/>
    </dgm:pt>
    <dgm:pt modelId="{C26D64DC-6689-44DF-A5B9-AE8B35104D18}" type="pres">
      <dgm:prSet presAssocID="{82623D84-0BD2-434B-8583-83A4B2385930}" presName="bkgdShp" presStyleLbl="alignAccFollowNode1" presStyleIdx="0" presStyleCnt="1" custLinFactNeighborX="-47530" custLinFactNeighborY="9763"/>
      <dgm:spPr/>
    </dgm:pt>
    <dgm:pt modelId="{B836B106-9AA2-4B9C-97BB-DA9541BBC63C}" type="pres">
      <dgm:prSet presAssocID="{82623D84-0BD2-434B-8583-83A4B2385930}" presName="linComp" presStyleCnt="0"/>
      <dgm:spPr/>
    </dgm:pt>
    <dgm:pt modelId="{AD26BE1B-75A4-4D20-A132-2CA5BED63E40}" type="pres">
      <dgm:prSet presAssocID="{E4A0628D-4ECF-4E53-9D02-F323F80CB47E}" presName="compNode" presStyleCnt="0"/>
      <dgm:spPr/>
    </dgm:pt>
    <dgm:pt modelId="{0807EEBA-646F-438C-8FA0-6B34D5702423}" type="pres">
      <dgm:prSet presAssocID="{E4A0628D-4ECF-4E53-9D02-F323F80CB47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87FFB-D9AB-4FBC-8ACF-3A6C74D66018}" type="pres">
      <dgm:prSet presAssocID="{E4A0628D-4ECF-4E53-9D02-F323F80CB47E}" presName="invisiNode" presStyleLbl="node1" presStyleIdx="0" presStyleCnt="3"/>
      <dgm:spPr/>
    </dgm:pt>
    <dgm:pt modelId="{70C8BE9A-E338-44B4-80B0-69BBB384BAF5}" type="pres">
      <dgm:prSet presAssocID="{E4A0628D-4ECF-4E53-9D02-F323F80CB47E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961BD007-8128-48C8-B51F-BE5A962F833F}" type="pres">
      <dgm:prSet presAssocID="{83301F7E-31DB-4A48-A639-54D7B77DD767}" presName="sibTrans" presStyleLbl="sibTrans2D1" presStyleIdx="0" presStyleCnt="0"/>
      <dgm:spPr/>
    </dgm:pt>
    <dgm:pt modelId="{46ED33BE-F2F8-49F8-8956-35BAD96998F7}" type="pres">
      <dgm:prSet presAssocID="{82523EB0-B07F-462C-AC47-D9158F26A4C1}" presName="compNode" presStyleCnt="0"/>
      <dgm:spPr/>
    </dgm:pt>
    <dgm:pt modelId="{75948DA3-C5DA-4F75-8770-6B6F8E4C3A20}" type="pres">
      <dgm:prSet presAssocID="{82523EB0-B07F-462C-AC47-D9158F26A4C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8E2004-67F6-4BD1-90A4-10CBEC9FA35C}" type="pres">
      <dgm:prSet presAssocID="{82523EB0-B07F-462C-AC47-D9158F26A4C1}" presName="invisiNode" presStyleLbl="node1" presStyleIdx="1" presStyleCnt="3"/>
      <dgm:spPr/>
    </dgm:pt>
    <dgm:pt modelId="{B747219A-5B00-4CCE-8168-E54F27A21EEC}" type="pres">
      <dgm:prSet presAssocID="{82523EB0-B07F-462C-AC47-D9158F26A4C1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C687B738-7D69-4462-9C89-39F106CEDE0C}" type="pres">
      <dgm:prSet presAssocID="{13ED9A22-9185-45D8-A263-760ED27A45D0}" presName="sibTrans" presStyleLbl="sibTrans2D1" presStyleIdx="0" presStyleCnt="0"/>
      <dgm:spPr/>
    </dgm:pt>
    <dgm:pt modelId="{DC99597C-39F2-4F80-992C-FFE906F511BF}" type="pres">
      <dgm:prSet presAssocID="{4EA1A61E-E716-4297-94C7-65C029D82427}" presName="compNode" presStyleCnt="0"/>
      <dgm:spPr/>
    </dgm:pt>
    <dgm:pt modelId="{7D9607C7-7CA0-4C28-914C-CDF5EDD1FD01}" type="pres">
      <dgm:prSet presAssocID="{4EA1A61E-E716-4297-94C7-65C029D8242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10B46-31FB-455A-B1B4-4F0523A12CEC}" type="pres">
      <dgm:prSet presAssocID="{4EA1A61E-E716-4297-94C7-65C029D82427}" presName="invisiNode" presStyleLbl="node1" presStyleIdx="2" presStyleCnt="3"/>
      <dgm:spPr/>
    </dgm:pt>
    <dgm:pt modelId="{CAA42A37-6501-42F6-A17A-2F54BE6934D8}" type="pres">
      <dgm:prSet presAssocID="{4EA1A61E-E716-4297-94C7-65C029D82427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</dgm:ptLst>
  <dgm:cxnLst>
    <dgm:cxn modelId="{6227EDF2-04D8-4C80-B605-7CE81C156306}" type="presOf" srcId="{82523EB0-B07F-462C-AC47-D9158F26A4C1}" destId="{75948DA3-C5DA-4F75-8770-6B6F8E4C3A20}" srcOrd="0" destOrd="0" presId="urn:microsoft.com/office/officeart/2005/8/layout/pList2"/>
    <dgm:cxn modelId="{7ACFA691-8798-44A8-8E38-F43537B13AAC}" srcId="{82623D84-0BD2-434B-8583-83A4B2385930}" destId="{82523EB0-B07F-462C-AC47-D9158F26A4C1}" srcOrd="1" destOrd="0" parTransId="{920A2C94-5E66-4059-A256-1CEE8A87A098}" sibTransId="{13ED9A22-9185-45D8-A263-760ED27A45D0}"/>
    <dgm:cxn modelId="{EABE9FC1-92DD-4968-A39C-9B84B4985B60}" srcId="{82623D84-0BD2-434B-8583-83A4B2385930}" destId="{4EA1A61E-E716-4297-94C7-65C029D82427}" srcOrd="2" destOrd="0" parTransId="{83AA1BE9-FD97-4B57-8CD9-6E1848F2C0B5}" sibTransId="{42B24753-026C-4B45-97BE-45EF1EE6AED9}"/>
    <dgm:cxn modelId="{5DEFD865-73A2-448E-8E13-5F55A6198BE4}" srcId="{82623D84-0BD2-434B-8583-83A4B2385930}" destId="{E4A0628D-4ECF-4E53-9D02-F323F80CB47E}" srcOrd="0" destOrd="0" parTransId="{C26AAE20-BE83-43D7-9120-0559C2BF1D2C}" sibTransId="{83301F7E-31DB-4A48-A639-54D7B77DD767}"/>
    <dgm:cxn modelId="{53AD93C3-B739-4930-AF03-1267F688FB0D}" type="presOf" srcId="{E4A0628D-4ECF-4E53-9D02-F323F80CB47E}" destId="{0807EEBA-646F-438C-8FA0-6B34D5702423}" srcOrd="0" destOrd="0" presId="urn:microsoft.com/office/officeart/2005/8/layout/pList2"/>
    <dgm:cxn modelId="{331E7AA0-68B4-4C88-AD3C-4BC6008E6B3A}" type="presOf" srcId="{13ED9A22-9185-45D8-A263-760ED27A45D0}" destId="{C687B738-7D69-4462-9C89-39F106CEDE0C}" srcOrd="0" destOrd="0" presId="urn:microsoft.com/office/officeart/2005/8/layout/pList2"/>
    <dgm:cxn modelId="{739E3341-A7F7-40AE-8EA3-394663918888}" type="presOf" srcId="{82623D84-0BD2-434B-8583-83A4B2385930}" destId="{989F26AE-97D7-4F64-A5E4-CE0DF83DB0C7}" srcOrd="0" destOrd="0" presId="urn:microsoft.com/office/officeart/2005/8/layout/pList2"/>
    <dgm:cxn modelId="{9147DC37-74BC-49D3-BA9C-CE1BB104C924}" type="presOf" srcId="{4EA1A61E-E716-4297-94C7-65C029D82427}" destId="{7D9607C7-7CA0-4C28-914C-CDF5EDD1FD01}" srcOrd="0" destOrd="0" presId="urn:microsoft.com/office/officeart/2005/8/layout/pList2"/>
    <dgm:cxn modelId="{717ACCD6-3D8C-4AC2-B461-8A86702A3397}" type="presOf" srcId="{83301F7E-31DB-4A48-A639-54D7B77DD767}" destId="{961BD007-8128-48C8-B51F-BE5A962F833F}" srcOrd="0" destOrd="0" presId="urn:microsoft.com/office/officeart/2005/8/layout/pList2"/>
    <dgm:cxn modelId="{D5E5A597-7231-4ABF-92EE-113782241749}" type="presParOf" srcId="{989F26AE-97D7-4F64-A5E4-CE0DF83DB0C7}" destId="{C26D64DC-6689-44DF-A5B9-AE8B35104D18}" srcOrd="0" destOrd="0" presId="urn:microsoft.com/office/officeart/2005/8/layout/pList2"/>
    <dgm:cxn modelId="{9F1FE9A5-7D84-4E09-B5DA-B98C72FC577A}" type="presParOf" srcId="{989F26AE-97D7-4F64-A5E4-CE0DF83DB0C7}" destId="{B836B106-9AA2-4B9C-97BB-DA9541BBC63C}" srcOrd="1" destOrd="0" presId="urn:microsoft.com/office/officeart/2005/8/layout/pList2"/>
    <dgm:cxn modelId="{2150A066-0B32-42C4-8658-2F44FE1253BA}" type="presParOf" srcId="{B836B106-9AA2-4B9C-97BB-DA9541BBC63C}" destId="{AD26BE1B-75A4-4D20-A132-2CA5BED63E40}" srcOrd="0" destOrd="0" presId="urn:microsoft.com/office/officeart/2005/8/layout/pList2"/>
    <dgm:cxn modelId="{17040891-BAF9-4D2A-8D3C-061E5FD565F7}" type="presParOf" srcId="{AD26BE1B-75A4-4D20-A132-2CA5BED63E40}" destId="{0807EEBA-646F-438C-8FA0-6B34D5702423}" srcOrd="0" destOrd="0" presId="urn:microsoft.com/office/officeart/2005/8/layout/pList2"/>
    <dgm:cxn modelId="{F373EAA7-CDB9-480B-A6CD-EB9FDAE9D300}" type="presParOf" srcId="{AD26BE1B-75A4-4D20-A132-2CA5BED63E40}" destId="{6DC87FFB-D9AB-4FBC-8ACF-3A6C74D66018}" srcOrd="1" destOrd="0" presId="urn:microsoft.com/office/officeart/2005/8/layout/pList2"/>
    <dgm:cxn modelId="{EDD2A542-7164-4BC6-AEC2-565C7A56A9B2}" type="presParOf" srcId="{AD26BE1B-75A4-4D20-A132-2CA5BED63E40}" destId="{70C8BE9A-E338-44B4-80B0-69BBB384BAF5}" srcOrd="2" destOrd="0" presId="urn:microsoft.com/office/officeart/2005/8/layout/pList2"/>
    <dgm:cxn modelId="{6C09F3A7-4739-4C7E-96A4-A88820913F4C}" type="presParOf" srcId="{B836B106-9AA2-4B9C-97BB-DA9541BBC63C}" destId="{961BD007-8128-48C8-B51F-BE5A962F833F}" srcOrd="1" destOrd="0" presId="urn:microsoft.com/office/officeart/2005/8/layout/pList2"/>
    <dgm:cxn modelId="{15F43788-9771-4846-BE5C-4787A033B135}" type="presParOf" srcId="{B836B106-9AA2-4B9C-97BB-DA9541BBC63C}" destId="{46ED33BE-F2F8-49F8-8956-35BAD96998F7}" srcOrd="2" destOrd="0" presId="urn:microsoft.com/office/officeart/2005/8/layout/pList2"/>
    <dgm:cxn modelId="{F6E9E48F-0110-4D3C-BF34-D053267ECFF1}" type="presParOf" srcId="{46ED33BE-F2F8-49F8-8956-35BAD96998F7}" destId="{75948DA3-C5DA-4F75-8770-6B6F8E4C3A20}" srcOrd="0" destOrd="0" presId="urn:microsoft.com/office/officeart/2005/8/layout/pList2"/>
    <dgm:cxn modelId="{EC643C9D-9967-4100-A483-7D0ABE9DB342}" type="presParOf" srcId="{46ED33BE-F2F8-49F8-8956-35BAD96998F7}" destId="{078E2004-67F6-4BD1-90A4-10CBEC9FA35C}" srcOrd="1" destOrd="0" presId="urn:microsoft.com/office/officeart/2005/8/layout/pList2"/>
    <dgm:cxn modelId="{D9DB87AB-E1C9-4DDD-A0AA-459752E96F1B}" type="presParOf" srcId="{46ED33BE-F2F8-49F8-8956-35BAD96998F7}" destId="{B747219A-5B00-4CCE-8168-E54F27A21EEC}" srcOrd="2" destOrd="0" presId="urn:microsoft.com/office/officeart/2005/8/layout/pList2"/>
    <dgm:cxn modelId="{6E0D44C0-BBA0-41E2-8DC8-1B084EFEBEA3}" type="presParOf" srcId="{B836B106-9AA2-4B9C-97BB-DA9541BBC63C}" destId="{C687B738-7D69-4462-9C89-39F106CEDE0C}" srcOrd="3" destOrd="0" presId="urn:microsoft.com/office/officeart/2005/8/layout/pList2"/>
    <dgm:cxn modelId="{561B02AC-8630-42F8-B00B-C06078ABA336}" type="presParOf" srcId="{B836B106-9AA2-4B9C-97BB-DA9541BBC63C}" destId="{DC99597C-39F2-4F80-992C-FFE906F511BF}" srcOrd="4" destOrd="0" presId="urn:microsoft.com/office/officeart/2005/8/layout/pList2"/>
    <dgm:cxn modelId="{5BEDFAEC-A8E3-41FA-BCBE-09C57F29171B}" type="presParOf" srcId="{DC99597C-39F2-4F80-992C-FFE906F511BF}" destId="{7D9607C7-7CA0-4C28-914C-CDF5EDD1FD01}" srcOrd="0" destOrd="0" presId="urn:microsoft.com/office/officeart/2005/8/layout/pList2"/>
    <dgm:cxn modelId="{F4F6514D-4A21-4367-95A9-59539D80EB66}" type="presParOf" srcId="{DC99597C-39F2-4F80-992C-FFE906F511BF}" destId="{51410B46-31FB-455A-B1B4-4F0523A12CEC}" srcOrd="1" destOrd="0" presId="urn:microsoft.com/office/officeart/2005/8/layout/pList2"/>
    <dgm:cxn modelId="{8B119083-EA4D-4767-9316-71A6F32D42B8}" type="presParOf" srcId="{DC99597C-39F2-4F80-992C-FFE906F511BF}" destId="{CAA42A37-6501-42F6-A17A-2F54BE6934D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BE21E5-9108-472B-9B0B-1B10A9244CDD}" type="doc">
      <dgm:prSet loTypeId="urn:microsoft.com/office/officeart/2005/8/layout/bProcess4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DCFF8F56-DE46-4626-B120-0C9A8C84BF63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улучшение психологического состояния</a:t>
          </a:r>
          <a:endParaRPr lang="ru-RU" dirty="0"/>
        </a:p>
      </dgm:t>
    </dgm:pt>
    <dgm:pt modelId="{505D18B2-8A18-4D07-8037-29C1B92DF0F8}" type="parTrans" cxnId="{31331997-B237-4B80-80A0-02788DF8121F}">
      <dgm:prSet/>
      <dgm:spPr/>
      <dgm:t>
        <a:bodyPr/>
        <a:lstStyle/>
        <a:p>
          <a:endParaRPr lang="ru-RU"/>
        </a:p>
      </dgm:t>
    </dgm:pt>
    <dgm:pt modelId="{36684459-04A7-4C97-8513-5A2A2642029C}" type="sibTrans" cxnId="{31331997-B237-4B80-80A0-02788DF8121F}">
      <dgm:prSet/>
      <dgm:spPr/>
      <dgm:t>
        <a:bodyPr/>
        <a:lstStyle/>
        <a:p>
          <a:endParaRPr lang="ru-RU"/>
        </a:p>
      </dgm:t>
    </dgm:pt>
    <dgm:pt modelId="{4B099912-B586-4E76-BC66-F533405906D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укрепление материнского здоровья</a:t>
          </a:r>
          <a:endParaRPr lang="ru-RU" dirty="0"/>
        </a:p>
      </dgm:t>
    </dgm:pt>
    <dgm:pt modelId="{15331DCD-4AFA-4E05-AC6D-F8709BD6D7E9}" type="parTrans" cxnId="{2E7CA4E9-C116-4C1B-B396-829CCC01A445}">
      <dgm:prSet/>
      <dgm:spPr/>
      <dgm:t>
        <a:bodyPr/>
        <a:lstStyle/>
        <a:p>
          <a:endParaRPr lang="ru-RU"/>
        </a:p>
      </dgm:t>
    </dgm:pt>
    <dgm:pt modelId="{4B90174C-AF9D-4C65-BF50-E1B7293871A9}" type="sibTrans" cxnId="{2E7CA4E9-C116-4C1B-B396-829CCC01A445}">
      <dgm:prSet/>
      <dgm:spPr/>
      <dgm:t>
        <a:bodyPr/>
        <a:lstStyle/>
        <a:p>
          <a:endParaRPr lang="ru-RU"/>
        </a:p>
      </dgm:t>
    </dgm:pt>
    <dgm:pt modelId="{7AA509BA-EFCF-49B5-A033-A17A8B23931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способствует выходу из трудной жизненной ситуации </a:t>
          </a:r>
          <a:endParaRPr lang="ru-RU" dirty="0"/>
        </a:p>
      </dgm:t>
    </dgm:pt>
    <dgm:pt modelId="{0666396B-1924-4DB8-94DB-ACAE39CCFDDD}" type="parTrans" cxnId="{76F8C290-5475-4070-971A-5092535D0BC9}">
      <dgm:prSet/>
      <dgm:spPr/>
      <dgm:t>
        <a:bodyPr/>
        <a:lstStyle/>
        <a:p>
          <a:endParaRPr lang="ru-RU"/>
        </a:p>
      </dgm:t>
    </dgm:pt>
    <dgm:pt modelId="{5877268C-B520-4956-BF95-5D6601EB0012}" type="sibTrans" cxnId="{76F8C290-5475-4070-971A-5092535D0BC9}">
      <dgm:prSet/>
      <dgm:spPr/>
      <dgm:t>
        <a:bodyPr/>
        <a:lstStyle/>
        <a:p>
          <a:endParaRPr lang="ru-RU"/>
        </a:p>
      </dgm:t>
    </dgm:pt>
    <dgm:pt modelId="{61A79059-1773-4CB7-ACC1-11CAB96D726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укрепление социального благополучия </a:t>
          </a:r>
          <a:endParaRPr lang="ru-RU" dirty="0"/>
        </a:p>
      </dgm:t>
    </dgm:pt>
    <dgm:pt modelId="{B4903AE8-F526-4311-A9FF-9302C4CB1E0E}" type="parTrans" cxnId="{06EEC0CE-E1F7-4E22-8339-B1A05AC5E96B}">
      <dgm:prSet/>
      <dgm:spPr/>
      <dgm:t>
        <a:bodyPr/>
        <a:lstStyle/>
        <a:p>
          <a:endParaRPr lang="ru-RU"/>
        </a:p>
      </dgm:t>
    </dgm:pt>
    <dgm:pt modelId="{4792DF65-44E5-47F3-8908-E9886D989B11}" type="sibTrans" cxnId="{06EEC0CE-E1F7-4E22-8339-B1A05AC5E96B}">
      <dgm:prSet/>
      <dgm:spPr/>
      <dgm:t>
        <a:bodyPr/>
        <a:lstStyle/>
        <a:p>
          <a:endParaRPr lang="ru-RU"/>
        </a:p>
      </dgm:t>
    </dgm:pt>
    <dgm:pt modelId="{2DBEA7DA-F936-48FD-BA2A-11AEE6D9B76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влияет на создание безопасной и стабильной среды для будущего ребенка</a:t>
          </a:r>
          <a:endParaRPr lang="ru-RU" dirty="0"/>
        </a:p>
      </dgm:t>
    </dgm:pt>
    <dgm:pt modelId="{FBEBF9FD-28BB-496D-80CC-1BB20F35FA5D}" type="parTrans" cxnId="{2433C29B-7F28-4265-B7EB-AD70C073E658}">
      <dgm:prSet/>
      <dgm:spPr/>
      <dgm:t>
        <a:bodyPr/>
        <a:lstStyle/>
        <a:p>
          <a:endParaRPr lang="ru-RU"/>
        </a:p>
      </dgm:t>
    </dgm:pt>
    <dgm:pt modelId="{17FD7760-98F3-4311-A00F-1E2C43EA0515}" type="sibTrans" cxnId="{2433C29B-7F28-4265-B7EB-AD70C073E658}">
      <dgm:prSet/>
      <dgm:spPr/>
      <dgm:t>
        <a:bodyPr/>
        <a:lstStyle/>
        <a:p>
          <a:endParaRPr lang="ru-RU"/>
        </a:p>
      </dgm:t>
    </dgm:pt>
    <dgm:pt modelId="{19DBE8F8-B2BA-4761-9122-600CEB87654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способствует положительному репродуктивному выбору</a:t>
          </a:r>
          <a:endParaRPr lang="ru-RU" dirty="0"/>
        </a:p>
      </dgm:t>
    </dgm:pt>
    <dgm:pt modelId="{37C157A6-901B-4596-B3E6-3D98D50B9820}" type="parTrans" cxnId="{78B7FEAE-B7AA-4519-BE79-F7867E2EFC20}">
      <dgm:prSet/>
      <dgm:spPr/>
      <dgm:t>
        <a:bodyPr/>
        <a:lstStyle/>
        <a:p>
          <a:endParaRPr lang="ru-RU"/>
        </a:p>
      </dgm:t>
    </dgm:pt>
    <dgm:pt modelId="{B0839419-E417-4773-B0E3-8A80D464E054}" type="sibTrans" cxnId="{78B7FEAE-B7AA-4519-BE79-F7867E2EFC20}">
      <dgm:prSet/>
      <dgm:spPr/>
      <dgm:t>
        <a:bodyPr/>
        <a:lstStyle/>
        <a:p>
          <a:endParaRPr lang="ru-RU"/>
        </a:p>
      </dgm:t>
    </dgm:pt>
    <dgm:pt modelId="{E73014FF-ED99-4133-BADF-F4803C8FBBF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 также влияет и на устойчивость общества в целом</a:t>
          </a:r>
          <a:endParaRPr lang="ru-RU" dirty="0"/>
        </a:p>
      </dgm:t>
    </dgm:pt>
    <dgm:pt modelId="{1ED62413-DE44-4A1C-BD3A-0C0613FA6F3C}" type="parTrans" cxnId="{FB3DDEE8-3DF3-4E5E-A36A-4199015956BF}">
      <dgm:prSet/>
      <dgm:spPr/>
      <dgm:t>
        <a:bodyPr/>
        <a:lstStyle/>
        <a:p>
          <a:endParaRPr lang="ru-RU"/>
        </a:p>
      </dgm:t>
    </dgm:pt>
    <dgm:pt modelId="{73A0ED74-B336-44CC-A420-74AEF5986B60}" type="sibTrans" cxnId="{FB3DDEE8-3DF3-4E5E-A36A-4199015956BF}">
      <dgm:prSet/>
      <dgm:spPr/>
      <dgm:t>
        <a:bodyPr/>
        <a:lstStyle/>
        <a:p>
          <a:endParaRPr lang="ru-RU"/>
        </a:p>
      </dgm:t>
    </dgm:pt>
    <dgm:pt modelId="{61395DFE-0FAA-4FBF-B305-853A06278778}" type="pres">
      <dgm:prSet presAssocID="{CBBE21E5-9108-472B-9B0B-1B10A9244CDD}" presName="Name0" presStyleCnt="0">
        <dgm:presLayoutVars>
          <dgm:dir/>
          <dgm:resizeHandles/>
        </dgm:presLayoutVars>
      </dgm:prSet>
      <dgm:spPr/>
    </dgm:pt>
    <dgm:pt modelId="{52680EB7-99BC-4E9D-8083-EEB9F72C2045}" type="pres">
      <dgm:prSet presAssocID="{DCFF8F56-DE46-4626-B120-0C9A8C84BF63}" presName="compNode" presStyleCnt="0"/>
      <dgm:spPr/>
    </dgm:pt>
    <dgm:pt modelId="{CFBEE443-88DB-41D8-85D2-A563E578FB6C}" type="pres">
      <dgm:prSet presAssocID="{DCFF8F56-DE46-4626-B120-0C9A8C84BF63}" presName="dummyConnPt" presStyleCnt="0"/>
      <dgm:spPr/>
    </dgm:pt>
    <dgm:pt modelId="{236143C3-9BCF-40F7-8351-CDFEE119794B}" type="pres">
      <dgm:prSet presAssocID="{DCFF8F56-DE46-4626-B120-0C9A8C84BF6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3DF76-E37A-463D-92C3-019ABF341D04}" type="pres">
      <dgm:prSet presAssocID="{36684459-04A7-4C97-8513-5A2A2642029C}" presName="sibTrans" presStyleLbl="bgSibTrans2D1" presStyleIdx="0" presStyleCnt="6"/>
      <dgm:spPr/>
    </dgm:pt>
    <dgm:pt modelId="{1092A017-4220-48D7-A93E-016C8AE63C4E}" type="pres">
      <dgm:prSet presAssocID="{4B099912-B586-4E76-BC66-F533405906DE}" presName="compNode" presStyleCnt="0"/>
      <dgm:spPr/>
    </dgm:pt>
    <dgm:pt modelId="{F4A46363-94E8-40F4-B31F-F3CEF26BE2B7}" type="pres">
      <dgm:prSet presAssocID="{4B099912-B586-4E76-BC66-F533405906DE}" presName="dummyConnPt" presStyleCnt="0"/>
      <dgm:spPr/>
    </dgm:pt>
    <dgm:pt modelId="{0F825DD3-A75E-48DC-9B6C-EE0BAA1193E9}" type="pres">
      <dgm:prSet presAssocID="{4B099912-B586-4E76-BC66-F533405906D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C0046-3AE3-4106-88EA-69A125889CF6}" type="pres">
      <dgm:prSet presAssocID="{4B90174C-AF9D-4C65-BF50-E1B7293871A9}" presName="sibTrans" presStyleLbl="bgSibTrans2D1" presStyleIdx="1" presStyleCnt="6"/>
      <dgm:spPr/>
    </dgm:pt>
    <dgm:pt modelId="{6644381D-7BBB-40FD-9579-46DE14E903CD}" type="pres">
      <dgm:prSet presAssocID="{7AA509BA-EFCF-49B5-A033-A17A8B23931C}" presName="compNode" presStyleCnt="0"/>
      <dgm:spPr/>
    </dgm:pt>
    <dgm:pt modelId="{8497DCEF-5813-4F3A-BC06-43EC0FB74669}" type="pres">
      <dgm:prSet presAssocID="{7AA509BA-EFCF-49B5-A033-A17A8B23931C}" presName="dummyConnPt" presStyleCnt="0"/>
      <dgm:spPr/>
    </dgm:pt>
    <dgm:pt modelId="{7F0681E7-2846-4391-B664-31201E6A565D}" type="pres">
      <dgm:prSet presAssocID="{7AA509BA-EFCF-49B5-A033-A17A8B23931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FB01FB-41AE-445E-B9BE-2FD815F63F4E}" type="pres">
      <dgm:prSet presAssocID="{5877268C-B520-4956-BF95-5D6601EB0012}" presName="sibTrans" presStyleLbl="bgSibTrans2D1" presStyleIdx="2" presStyleCnt="6"/>
      <dgm:spPr/>
    </dgm:pt>
    <dgm:pt modelId="{4D90EE39-A33F-41EB-A287-AF0CAE785A62}" type="pres">
      <dgm:prSet presAssocID="{61A79059-1773-4CB7-ACC1-11CAB96D7264}" presName="compNode" presStyleCnt="0"/>
      <dgm:spPr/>
    </dgm:pt>
    <dgm:pt modelId="{ABF7A99D-C15E-400C-AE06-B80A80827CC0}" type="pres">
      <dgm:prSet presAssocID="{61A79059-1773-4CB7-ACC1-11CAB96D7264}" presName="dummyConnPt" presStyleCnt="0"/>
      <dgm:spPr/>
    </dgm:pt>
    <dgm:pt modelId="{43AAE637-3C9F-4028-8A86-6AAD7B655E5B}" type="pres">
      <dgm:prSet presAssocID="{61A79059-1773-4CB7-ACC1-11CAB96D726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306721-E54E-4958-9948-932D2D586463}" type="pres">
      <dgm:prSet presAssocID="{4792DF65-44E5-47F3-8908-E9886D989B11}" presName="sibTrans" presStyleLbl="bgSibTrans2D1" presStyleIdx="3" presStyleCnt="6"/>
      <dgm:spPr/>
    </dgm:pt>
    <dgm:pt modelId="{D9D5C809-A301-4FE3-9F5D-68D19826B15C}" type="pres">
      <dgm:prSet presAssocID="{2DBEA7DA-F936-48FD-BA2A-11AEE6D9B766}" presName="compNode" presStyleCnt="0"/>
      <dgm:spPr/>
    </dgm:pt>
    <dgm:pt modelId="{311FDC6B-2CC5-4377-9982-AB076CD25E04}" type="pres">
      <dgm:prSet presAssocID="{2DBEA7DA-F936-48FD-BA2A-11AEE6D9B766}" presName="dummyConnPt" presStyleCnt="0"/>
      <dgm:spPr/>
    </dgm:pt>
    <dgm:pt modelId="{7458A954-CBDD-47BE-B98C-C2E289493F15}" type="pres">
      <dgm:prSet presAssocID="{2DBEA7DA-F936-48FD-BA2A-11AEE6D9B76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B9D0D-3563-4069-A4D7-A028BDF7C5EE}" type="pres">
      <dgm:prSet presAssocID="{17FD7760-98F3-4311-A00F-1E2C43EA0515}" presName="sibTrans" presStyleLbl="bgSibTrans2D1" presStyleIdx="4" presStyleCnt="6"/>
      <dgm:spPr/>
    </dgm:pt>
    <dgm:pt modelId="{18C4A2F0-CEE0-43A4-A7C9-F9B6FA4BCFFE}" type="pres">
      <dgm:prSet presAssocID="{19DBE8F8-B2BA-4761-9122-600CEB87654E}" presName="compNode" presStyleCnt="0"/>
      <dgm:spPr/>
    </dgm:pt>
    <dgm:pt modelId="{5AA9A640-EE6C-4D53-87FD-A1AD8CE167EC}" type="pres">
      <dgm:prSet presAssocID="{19DBE8F8-B2BA-4761-9122-600CEB87654E}" presName="dummyConnPt" presStyleCnt="0"/>
      <dgm:spPr/>
    </dgm:pt>
    <dgm:pt modelId="{CF38AE60-8366-4779-B1DD-35B80E993D8B}" type="pres">
      <dgm:prSet presAssocID="{19DBE8F8-B2BA-4761-9122-600CEB87654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CEA6D2-7BBE-407D-ACAA-6FA002F01D7F}" type="pres">
      <dgm:prSet presAssocID="{B0839419-E417-4773-B0E3-8A80D464E054}" presName="sibTrans" presStyleLbl="bgSibTrans2D1" presStyleIdx="5" presStyleCnt="6"/>
      <dgm:spPr/>
    </dgm:pt>
    <dgm:pt modelId="{A7C0B343-0677-4B6A-93DC-D98B66C27129}" type="pres">
      <dgm:prSet presAssocID="{E73014FF-ED99-4133-BADF-F4803C8FBBF5}" presName="compNode" presStyleCnt="0"/>
      <dgm:spPr/>
    </dgm:pt>
    <dgm:pt modelId="{F8E8ABD8-0104-4167-B068-5B4CE753A677}" type="pres">
      <dgm:prSet presAssocID="{E73014FF-ED99-4133-BADF-F4803C8FBBF5}" presName="dummyConnPt" presStyleCnt="0"/>
      <dgm:spPr/>
    </dgm:pt>
    <dgm:pt modelId="{35EC6D01-F022-4FC6-AF82-DA1CFF28C6DC}" type="pres">
      <dgm:prSet presAssocID="{E73014FF-ED99-4133-BADF-F4803C8FBBF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25786A-2CBE-4C21-A82E-49B9B0031469}" type="presOf" srcId="{61A79059-1773-4CB7-ACC1-11CAB96D7264}" destId="{43AAE637-3C9F-4028-8A86-6AAD7B655E5B}" srcOrd="0" destOrd="0" presId="urn:microsoft.com/office/officeart/2005/8/layout/bProcess4"/>
    <dgm:cxn modelId="{CDEFFCB7-1A50-4334-A9BB-271BFB872C3B}" type="presOf" srcId="{2DBEA7DA-F936-48FD-BA2A-11AEE6D9B766}" destId="{7458A954-CBDD-47BE-B98C-C2E289493F15}" srcOrd="0" destOrd="0" presId="urn:microsoft.com/office/officeart/2005/8/layout/bProcess4"/>
    <dgm:cxn modelId="{56C948C4-FD9F-4BBF-9CDE-D72F051F3A2C}" type="presOf" srcId="{4B90174C-AF9D-4C65-BF50-E1B7293871A9}" destId="{CD8C0046-3AE3-4106-88EA-69A125889CF6}" srcOrd="0" destOrd="0" presId="urn:microsoft.com/office/officeart/2005/8/layout/bProcess4"/>
    <dgm:cxn modelId="{31331997-B237-4B80-80A0-02788DF8121F}" srcId="{CBBE21E5-9108-472B-9B0B-1B10A9244CDD}" destId="{DCFF8F56-DE46-4626-B120-0C9A8C84BF63}" srcOrd="0" destOrd="0" parTransId="{505D18B2-8A18-4D07-8037-29C1B92DF0F8}" sibTransId="{36684459-04A7-4C97-8513-5A2A2642029C}"/>
    <dgm:cxn modelId="{B8539185-DA18-49E3-BA07-EDA3D5DC1389}" type="presOf" srcId="{17FD7760-98F3-4311-A00F-1E2C43EA0515}" destId="{62FB9D0D-3563-4069-A4D7-A028BDF7C5EE}" srcOrd="0" destOrd="0" presId="urn:microsoft.com/office/officeart/2005/8/layout/bProcess4"/>
    <dgm:cxn modelId="{FB3DDEE8-3DF3-4E5E-A36A-4199015956BF}" srcId="{CBBE21E5-9108-472B-9B0B-1B10A9244CDD}" destId="{E73014FF-ED99-4133-BADF-F4803C8FBBF5}" srcOrd="6" destOrd="0" parTransId="{1ED62413-DE44-4A1C-BD3A-0C0613FA6F3C}" sibTransId="{73A0ED74-B336-44CC-A420-74AEF5986B60}"/>
    <dgm:cxn modelId="{2433C29B-7F28-4265-B7EB-AD70C073E658}" srcId="{CBBE21E5-9108-472B-9B0B-1B10A9244CDD}" destId="{2DBEA7DA-F936-48FD-BA2A-11AEE6D9B766}" srcOrd="4" destOrd="0" parTransId="{FBEBF9FD-28BB-496D-80CC-1BB20F35FA5D}" sibTransId="{17FD7760-98F3-4311-A00F-1E2C43EA0515}"/>
    <dgm:cxn modelId="{DDDBA870-616D-4FDB-836A-AD3560F6E164}" type="presOf" srcId="{5877268C-B520-4956-BF95-5D6601EB0012}" destId="{CDFB01FB-41AE-445E-B9BE-2FD815F63F4E}" srcOrd="0" destOrd="0" presId="urn:microsoft.com/office/officeart/2005/8/layout/bProcess4"/>
    <dgm:cxn modelId="{316801EF-97CE-4DB8-9F55-70D5342C1814}" type="presOf" srcId="{4792DF65-44E5-47F3-8908-E9886D989B11}" destId="{54306721-E54E-4958-9948-932D2D586463}" srcOrd="0" destOrd="0" presId="urn:microsoft.com/office/officeart/2005/8/layout/bProcess4"/>
    <dgm:cxn modelId="{380561C1-FF01-4B77-9D05-2818C32F301C}" type="presOf" srcId="{B0839419-E417-4773-B0E3-8A80D464E054}" destId="{25CEA6D2-7BBE-407D-ACAA-6FA002F01D7F}" srcOrd="0" destOrd="0" presId="urn:microsoft.com/office/officeart/2005/8/layout/bProcess4"/>
    <dgm:cxn modelId="{06EEC0CE-E1F7-4E22-8339-B1A05AC5E96B}" srcId="{CBBE21E5-9108-472B-9B0B-1B10A9244CDD}" destId="{61A79059-1773-4CB7-ACC1-11CAB96D7264}" srcOrd="3" destOrd="0" parTransId="{B4903AE8-F526-4311-A9FF-9302C4CB1E0E}" sibTransId="{4792DF65-44E5-47F3-8908-E9886D989B11}"/>
    <dgm:cxn modelId="{CEA0DBD9-21C1-4929-B546-A6EE9B287450}" type="presOf" srcId="{E73014FF-ED99-4133-BADF-F4803C8FBBF5}" destId="{35EC6D01-F022-4FC6-AF82-DA1CFF28C6DC}" srcOrd="0" destOrd="0" presId="urn:microsoft.com/office/officeart/2005/8/layout/bProcess4"/>
    <dgm:cxn modelId="{76F8C290-5475-4070-971A-5092535D0BC9}" srcId="{CBBE21E5-9108-472B-9B0B-1B10A9244CDD}" destId="{7AA509BA-EFCF-49B5-A033-A17A8B23931C}" srcOrd="2" destOrd="0" parTransId="{0666396B-1924-4DB8-94DB-ACAE39CCFDDD}" sibTransId="{5877268C-B520-4956-BF95-5D6601EB0012}"/>
    <dgm:cxn modelId="{F3342C75-ACA7-4EBB-8541-48E4304FD319}" type="presOf" srcId="{CBBE21E5-9108-472B-9B0B-1B10A9244CDD}" destId="{61395DFE-0FAA-4FBF-B305-853A06278778}" srcOrd="0" destOrd="0" presId="urn:microsoft.com/office/officeart/2005/8/layout/bProcess4"/>
    <dgm:cxn modelId="{78B7FEAE-B7AA-4519-BE79-F7867E2EFC20}" srcId="{CBBE21E5-9108-472B-9B0B-1B10A9244CDD}" destId="{19DBE8F8-B2BA-4761-9122-600CEB87654E}" srcOrd="5" destOrd="0" parTransId="{37C157A6-901B-4596-B3E6-3D98D50B9820}" sibTransId="{B0839419-E417-4773-B0E3-8A80D464E054}"/>
    <dgm:cxn modelId="{183FF507-24B3-4B18-ADBF-66F1FD7A0012}" type="presOf" srcId="{7AA509BA-EFCF-49B5-A033-A17A8B23931C}" destId="{7F0681E7-2846-4391-B664-31201E6A565D}" srcOrd="0" destOrd="0" presId="urn:microsoft.com/office/officeart/2005/8/layout/bProcess4"/>
    <dgm:cxn modelId="{2E7CA4E9-C116-4C1B-B396-829CCC01A445}" srcId="{CBBE21E5-9108-472B-9B0B-1B10A9244CDD}" destId="{4B099912-B586-4E76-BC66-F533405906DE}" srcOrd="1" destOrd="0" parTransId="{15331DCD-4AFA-4E05-AC6D-F8709BD6D7E9}" sibTransId="{4B90174C-AF9D-4C65-BF50-E1B7293871A9}"/>
    <dgm:cxn modelId="{C15A66AC-DE74-42B9-88F2-C18BD1A9012D}" type="presOf" srcId="{36684459-04A7-4C97-8513-5A2A2642029C}" destId="{2503DF76-E37A-463D-92C3-019ABF341D04}" srcOrd="0" destOrd="0" presId="urn:microsoft.com/office/officeart/2005/8/layout/bProcess4"/>
    <dgm:cxn modelId="{D7A25522-D968-4DCA-ACBC-2361E7AC4718}" type="presOf" srcId="{DCFF8F56-DE46-4626-B120-0C9A8C84BF63}" destId="{236143C3-9BCF-40F7-8351-CDFEE119794B}" srcOrd="0" destOrd="0" presId="urn:microsoft.com/office/officeart/2005/8/layout/bProcess4"/>
    <dgm:cxn modelId="{15404D5F-2AE1-4B3A-AD84-78B608E2D550}" type="presOf" srcId="{19DBE8F8-B2BA-4761-9122-600CEB87654E}" destId="{CF38AE60-8366-4779-B1DD-35B80E993D8B}" srcOrd="0" destOrd="0" presId="urn:microsoft.com/office/officeart/2005/8/layout/bProcess4"/>
    <dgm:cxn modelId="{8A174423-1212-49ED-946E-DC5AFC2580FD}" type="presOf" srcId="{4B099912-B586-4E76-BC66-F533405906DE}" destId="{0F825DD3-A75E-48DC-9B6C-EE0BAA1193E9}" srcOrd="0" destOrd="0" presId="urn:microsoft.com/office/officeart/2005/8/layout/bProcess4"/>
    <dgm:cxn modelId="{B9960506-A238-4449-8F5E-A9AE53046B1E}" type="presParOf" srcId="{61395DFE-0FAA-4FBF-B305-853A06278778}" destId="{52680EB7-99BC-4E9D-8083-EEB9F72C2045}" srcOrd="0" destOrd="0" presId="urn:microsoft.com/office/officeart/2005/8/layout/bProcess4"/>
    <dgm:cxn modelId="{DDA64847-198E-48FD-AEB7-E82EE74DC119}" type="presParOf" srcId="{52680EB7-99BC-4E9D-8083-EEB9F72C2045}" destId="{CFBEE443-88DB-41D8-85D2-A563E578FB6C}" srcOrd="0" destOrd="0" presId="urn:microsoft.com/office/officeart/2005/8/layout/bProcess4"/>
    <dgm:cxn modelId="{45829F5D-16CF-43E0-B1D6-EFBC275F6AD1}" type="presParOf" srcId="{52680EB7-99BC-4E9D-8083-EEB9F72C2045}" destId="{236143C3-9BCF-40F7-8351-CDFEE119794B}" srcOrd="1" destOrd="0" presId="urn:microsoft.com/office/officeart/2005/8/layout/bProcess4"/>
    <dgm:cxn modelId="{1E138E83-FCC9-4825-B78D-7E929CFE502D}" type="presParOf" srcId="{61395DFE-0FAA-4FBF-B305-853A06278778}" destId="{2503DF76-E37A-463D-92C3-019ABF341D04}" srcOrd="1" destOrd="0" presId="urn:microsoft.com/office/officeart/2005/8/layout/bProcess4"/>
    <dgm:cxn modelId="{6E11D713-CCAC-410D-A176-20EF23E55BB0}" type="presParOf" srcId="{61395DFE-0FAA-4FBF-B305-853A06278778}" destId="{1092A017-4220-48D7-A93E-016C8AE63C4E}" srcOrd="2" destOrd="0" presId="urn:microsoft.com/office/officeart/2005/8/layout/bProcess4"/>
    <dgm:cxn modelId="{58EFABDF-DC4A-4E0A-9A18-278292FD67CB}" type="presParOf" srcId="{1092A017-4220-48D7-A93E-016C8AE63C4E}" destId="{F4A46363-94E8-40F4-B31F-F3CEF26BE2B7}" srcOrd="0" destOrd="0" presId="urn:microsoft.com/office/officeart/2005/8/layout/bProcess4"/>
    <dgm:cxn modelId="{B670A3C6-F631-4863-B420-6F3A6A4C9A7C}" type="presParOf" srcId="{1092A017-4220-48D7-A93E-016C8AE63C4E}" destId="{0F825DD3-A75E-48DC-9B6C-EE0BAA1193E9}" srcOrd="1" destOrd="0" presId="urn:microsoft.com/office/officeart/2005/8/layout/bProcess4"/>
    <dgm:cxn modelId="{0C801E32-D702-41B7-9FDA-F25736B504A3}" type="presParOf" srcId="{61395DFE-0FAA-4FBF-B305-853A06278778}" destId="{CD8C0046-3AE3-4106-88EA-69A125889CF6}" srcOrd="3" destOrd="0" presId="urn:microsoft.com/office/officeart/2005/8/layout/bProcess4"/>
    <dgm:cxn modelId="{18F3849C-5245-4EB3-9EB5-0758C2F19077}" type="presParOf" srcId="{61395DFE-0FAA-4FBF-B305-853A06278778}" destId="{6644381D-7BBB-40FD-9579-46DE14E903CD}" srcOrd="4" destOrd="0" presId="urn:microsoft.com/office/officeart/2005/8/layout/bProcess4"/>
    <dgm:cxn modelId="{E1930AEC-A3C3-483B-AEC0-B6B14FF1EE09}" type="presParOf" srcId="{6644381D-7BBB-40FD-9579-46DE14E903CD}" destId="{8497DCEF-5813-4F3A-BC06-43EC0FB74669}" srcOrd="0" destOrd="0" presId="urn:microsoft.com/office/officeart/2005/8/layout/bProcess4"/>
    <dgm:cxn modelId="{E556363E-ED66-4170-B6DB-FA63D1BCF584}" type="presParOf" srcId="{6644381D-7BBB-40FD-9579-46DE14E903CD}" destId="{7F0681E7-2846-4391-B664-31201E6A565D}" srcOrd="1" destOrd="0" presId="urn:microsoft.com/office/officeart/2005/8/layout/bProcess4"/>
    <dgm:cxn modelId="{8B8CD4E2-220F-4D03-ABB0-24128138C242}" type="presParOf" srcId="{61395DFE-0FAA-4FBF-B305-853A06278778}" destId="{CDFB01FB-41AE-445E-B9BE-2FD815F63F4E}" srcOrd="5" destOrd="0" presId="urn:microsoft.com/office/officeart/2005/8/layout/bProcess4"/>
    <dgm:cxn modelId="{6EE127CE-96F1-421A-8F3F-29988EB68C19}" type="presParOf" srcId="{61395DFE-0FAA-4FBF-B305-853A06278778}" destId="{4D90EE39-A33F-41EB-A287-AF0CAE785A62}" srcOrd="6" destOrd="0" presId="urn:microsoft.com/office/officeart/2005/8/layout/bProcess4"/>
    <dgm:cxn modelId="{388CD1BB-7AD9-4504-AC73-23E28274FD68}" type="presParOf" srcId="{4D90EE39-A33F-41EB-A287-AF0CAE785A62}" destId="{ABF7A99D-C15E-400C-AE06-B80A80827CC0}" srcOrd="0" destOrd="0" presId="urn:microsoft.com/office/officeart/2005/8/layout/bProcess4"/>
    <dgm:cxn modelId="{61AC06E7-3CB7-4FE4-A7B2-B34941FC711F}" type="presParOf" srcId="{4D90EE39-A33F-41EB-A287-AF0CAE785A62}" destId="{43AAE637-3C9F-4028-8A86-6AAD7B655E5B}" srcOrd="1" destOrd="0" presId="urn:microsoft.com/office/officeart/2005/8/layout/bProcess4"/>
    <dgm:cxn modelId="{747951C2-5412-4ACE-9577-364F313F7068}" type="presParOf" srcId="{61395DFE-0FAA-4FBF-B305-853A06278778}" destId="{54306721-E54E-4958-9948-932D2D586463}" srcOrd="7" destOrd="0" presId="urn:microsoft.com/office/officeart/2005/8/layout/bProcess4"/>
    <dgm:cxn modelId="{D97DE363-D898-4C90-B750-22F46B9F0F0B}" type="presParOf" srcId="{61395DFE-0FAA-4FBF-B305-853A06278778}" destId="{D9D5C809-A301-4FE3-9F5D-68D19826B15C}" srcOrd="8" destOrd="0" presId="urn:microsoft.com/office/officeart/2005/8/layout/bProcess4"/>
    <dgm:cxn modelId="{361E6303-156B-4921-A768-2177857972A0}" type="presParOf" srcId="{D9D5C809-A301-4FE3-9F5D-68D19826B15C}" destId="{311FDC6B-2CC5-4377-9982-AB076CD25E04}" srcOrd="0" destOrd="0" presId="urn:microsoft.com/office/officeart/2005/8/layout/bProcess4"/>
    <dgm:cxn modelId="{C03FBA6B-BD44-4D11-A4A5-E96A636FF057}" type="presParOf" srcId="{D9D5C809-A301-4FE3-9F5D-68D19826B15C}" destId="{7458A954-CBDD-47BE-B98C-C2E289493F15}" srcOrd="1" destOrd="0" presId="urn:microsoft.com/office/officeart/2005/8/layout/bProcess4"/>
    <dgm:cxn modelId="{F227FF10-2373-4A36-90FA-CA2A565947AC}" type="presParOf" srcId="{61395DFE-0FAA-4FBF-B305-853A06278778}" destId="{62FB9D0D-3563-4069-A4D7-A028BDF7C5EE}" srcOrd="9" destOrd="0" presId="urn:microsoft.com/office/officeart/2005/8/layout/bProcess4"/>
    <dgm:cxn modelId="{7E88FFFF-4D83-4793-9F09-D8E27FA11885}" type="presParOf" srcId="{61395DFE-0FAA-4FBF-B305-853A06278778}" destId="{18C4A2F0-CEE0-43A4-A7C9-F9B6FA4BCFFE}" srcOrd="10" destOrd="0" presId="urn:microsoft.com/office/officeart/2005/8/layout/bProcess4"/>
    <dgm:cxn modelId="{A6F11196-B3E5-442A-9C57-56C7875B5439}" type="presParOf" srcId="{18C4A2F0-CEE0-43A4-A7C9-F9B6FA4BCFFE}" destId="{5AA9A640-EE6C-4D53-87FD-A1AD8CE167EC}" srcOrd="0" destOrd="0" presId="urn:microsoft.com/office/officeart/2005/8/layout/bProcess4"/>
    <dgm:cxn modelId="{C133981C-179E-4131-815B-09960CA7D288}" type="presParOf" srcId="{18C4A2F0-CEE0-43A4-A7C9-F9B6FA4BCFFE}" destId="{CF38AE60-8366-4779-B1DD-35B80E993D8B}" srcOrd="1" destOrd="0" presId="urn:microsoft.com/office/officeart/2005/8/layout/bProcess4"/>
    <dgm:cxn modelId="{FB8B2B2F-84BE-4259-A497-19502FFB2728}" type="presParOf" srcId="{61395DFE-0FAA-4FBF-B305-853A06278778}" destId="{25CEA6D2-7BBE-407D-ACAA-6FA002F01D7F}" srcOrd="11" destOrd="0" presId="urn:microsoft.com/office/officeart/2005/8/layout/bProcess4"/>
    <dgm:cxn modelId="{365153B5-AE6A-4401-ADAB-DCE6853F0F37}" type="presParOf" srcId="{61395DFE-0FAA-4FBF-B305-853A06278778}" destId="{A7C0B343-0677-4B6A-93DC-D98B66C27129}" srcOrd="12" destOrd="0" presId="urn:microsoft.com/office/officeart/2005/8/layout/bProcess4"/>
    <dgm:cxn modelId="{AD1B0C36-F668-4C56-9CCB-4FD4C0FA20B0}" type="presParOf" srcId="{A7C0B343-0677-4B6A-93DC-D98B66C27129}" destId="{F8E8ABD8-0104-4167-B068-5B4CE753A677}" srcOrd="0" destOrd="0" presId="urn:microsoft.com/office/officeart/2005/8/layout/bProcess4"/>
    <dgm:cxn modelId="{585AFE8F-7601-4875-A6CD-5DCF9773EE15}" type="presParOf" srcId="{A7C0B343-0677-4B6A-93DC-D98B66C27129}" destId="{35EC6D01-F022-4FC6-AF82-DA1CFF28C6D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D64DC-6689-44DF-A5B9-AE8B35104D18}">
      <dsp:nvSpPr>
        <dsp:cNvPr id="0" name=""/>
        <dsp:cNvSpPr/>
      </dsp:nvSpPr>
      <dsp:spPr>
        <a:xfrm>
          <a:off x="0" y="235242"/>
          <a:ext cx="8502161" cy="2409531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8BE9A-E338-44B4-80B0-69BBB384BAF5}">
      <dsp:nvSpPr>
        <dsp:cNvPr id="0" name=""/>
        <dsp:cNvSpPr/>
      </dsp:nvSpPr>
      <dsp:spPr>
        <a:xfrm>
          <a:off x="255064" y="321270"/>
          <a:ext cx="2497509" cy="17669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07EEBA-646F-438C-8FA0-6B34D5702423}">
      <dsp:nvSpPr>
        <dsp:cNvPr id="0" name=""/>
        <dsp:cNvSpPr/>
      </dsp:nvSpPr>
      <dsp:spPr>
        <a:xfrm rot="10800000">
          <a:off x="255064" y="2409531"/>
          <a:ext cx="2497509" cy="2944983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Обеспечить беременной женщине психологическое сопровождение в условиях репродуктивного выбора</a:t>
          </a:r>
          <a:endParaRPr lang="ru-RU" sz="1500" kern="1200" dirty="0"/>
        </a:p>
      </dsp:txBody>
      <dsp:txXfrm rot="10800000">
        <a:off x="331871" y="2409531"/>
        <a:ext cx="2343895" cy="2868176"/>
      </dsp:txXfrm>
    </dsp:sp>
    <dsp:sp modelId="{B747219A-5B00-4CCE-8168-E54F27A21EEC}">
      <dsp:nvSpPr>
        <dsp:cNvPr id="0" name=""/>
        <dsp:cNvSpPr/>
      </dsp:nvSpPr>
      <dsp:spPr>
        <a:xfrm>
          <a:off x="3002325" y="321270"/>
          <a:ext cx="2497509" cy="17669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48DA3-C5DA-4F75-8770-6B6F8E4C3A20}">
      <dsp:nvSpPr>
        <dsp:cNvPr id="0" name=""/>
        <dsp:cNvSpPr/>
      </dsp:nvSpPr>
      <dsp:spPr>
        <a:xfrm rot="10800000">
          <a:off x="3002325" y="2409531"/>
          <a:ext cx="2497509" cy="2944983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Помочь беременной преодолеть трудную жизненную ситуацию через информирование и консультирование по вопросам социально-психологической, педагогической, медицинской, поддержки, а также по вопросам социальной помощи семьям с детьми</a:t>
          </a:r>
          <a:endParaRPr lang="ru-RU" sz="1500" kern="1200" dirty="0"/>
        </a:p>
      </dsp:txBody>
      <dsp:txXfrm rot="10800000">
        <a:off x="3079132" y="2409531"/>
        <a:ext cx="2343895" cy="2868176"/>
      </dsp:txXfrm>
    </dsp:sp>
    <dsp:sp modelId="{CAA42A37-6501-42F6-A17A-2F54BE6934D8}">
      <dsp:nvSpPr>
        <dsp:cNvPr id="0" name=""/>
        <dsp:cNvSpPr/>
      </dsp:nvSpPr>
      <dsp:spPr>
        <a:xfrm>
          <a:off x="5749586" y="321270"/>
          <a:ext cx="2497509" cy="17669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9607C7-7CA0-4C28-914C-CDF5EDD1FD01}">
      <dsp:nvSpPr>
        <dsp:cNvPr id="0" name=""/>
        <dsp:cNvSpPr/>
      </dsp:nvSpPr>
      <dsp:spPr>
        <a:xfrm rot="10800000">
          <a:off x="5749586" y="2409531"/>
          <a:ext cx="2497509" cy="2944983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Организовать эффективное межведомственное сотрудничество для решения основных проблем беременной женщины, находящейся в трудной жизненной ситуации</a:t>
          </a:r>
          <a:endParaRPr lang="ru-RU" sz="1500" kern="1200" dirty="0"/>
        </a:p>
      </dsp:txBody>
      <dsp:txXfrm rot="10800000">
        <a:off x="5826393" y="2409531"/>
        <a:ext cx="2343895" cy="28681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3DF76-E37A-463D-92C3-019ABF341D04}">
      <dsp:nvSpPr>
        <dsp:cNvPr id="0" name=""/>
        <dsp:cNvSpPr/>
      </dsp:nvSpPr>
      <dsp:spPr>
        <a:xfrm rot="5400000">
          <a:off x="-382942" y="1220190"/>
          <a:ext cx="1691381" cy="204144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143C3-9BCF-40F7-8351-CDFEE119794B}">
      <dsp:nvSpPr>
        <dsp:cNvPr id="0" name=""/>
        <dsp:cNvSpPr/>
      </dsp:nvSpPr>
      <dsp:spPr>
        <a:xfrm>
          <a:off x="4179" y="137845"/>
          <a:ext cx="2268276" cy="136096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улучшение психологического состояния</a:t>
          </a:r>
          <a:endParaRPr lang="ru-RU" sz="1700" kern="1200" dirty="0"/>
        </a:p>
      </dsp:txBody>
      <dsp:txXfrm>
        <a:off x="44040" y="177706"/>
        <a:ext cx="2188554" cy="1281243"/>
      </dsp:txXfrm>
    </dsp:sp>
    <dsp:sp modelId="{CD8C0046-3AE3-4106-88EA-69A125889CF6}">
      <dsp:nvSpPr>
        <dsp:cNvPr id="0" name=""/>
        <dsp:cNvSpPr/>
      </dsp:nvSpPr>
      <dsp:spPr>
        <a:xfrm rot="5400000">
          <a:off x="-382942" y="2921397"/>
          <a:ext cx="1691381" cy="204144"/>
        </a:xfrm>
        <a:prstGeom prst="rect">
          <a:avLst/>
        </a:prstGeom>
        <a:solidFill>
          <a:schemeClr val="accent3">
            <a:shade val="90000"/>
            <a:hueOff val="116577"/>
            <a:satOff val="-10397"/>
            <a:lumOff val="9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825DD3-A75E-48DC-9B6C-EE0BAA1193E9}">
      <dsp:nvSpPr>
        <dsp:cNvPr id="0" name=""/>
        <dsp:cNvSpPr/>
      </dsp:nvSpPr>
      <dsp:spPr>
        <a:xfrm>
          <a:off x="4179" y="1839053"/>
          <a:ext cx="2268276" cy="136096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6667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укрепление материнского здоровья</a:t>
          </a:r>
          <a:endParaRPr lang="ru-RU" sz="1700" kern="1200" dirty="0"/>
        </a:p>
      </dsp:txBody>
      <dsp:txXfrm>
        <a:off x="44040" y="1878914"/>
        <a:ext cx="2188554" cy="1281243"/>
      </dsp:txXfrm>
    </dsp:sp>
    <dsp:sp modelId="{CDFB01FB-41AE-445E-B9BE-2FD815F63F4E}">
      <dsp:nvSpPr>
        <dsp:cNvPr id="0" name=""/>
        <dsp:cNvSpPr/>
      </dsp:nvSpPr>
      <dsp:spPr>
        <a:xfrm>
          <a:off x="467660" y="3772001"/>
          <a:ext cx="3006981" cy="204144"/>
        </a:xfrm>
        <a:prstGeom prst="rect">
          <a:avLst/>
        </a:prstGeom>
        <a:solidFill>
          <a:schemeClr val="accent3">
            <a:shade val="90000"/>
            <a:hueOff val="233155"/>
            <a:satOff val="-20794"/>
            <a:lumOff val="195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681E7-2846-4391-B664-31201E6A565D}">
      <dsp:nvSpPr>
        <dsp:cNvPr id="0" name=""/>
        <dsp:cNvSpPr/>
      </dsp:nvSpPr>
      <dsp:spPr>
        <a:xfrm>
          <a:off x="4179" y="3540260"/>
          <a:ext cx="2268276" cy="136096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способствует выходу из трудной жизненной ситуации </a:t>
          </a:r>
          <a:endParaRPr lang="ru-RU" sz="1700" kern="1200" dirty="0"/>
        </a:p>
      </dsp:txBody>
      <dsp:txXfrm>
        <a:off x="44040" y="3580121"/>
        <a:ext cx="2188554" cy="1281243"/>
      </dsp:txXfrm>
    </dsp:sp>
    <dsp:sp modelId="{54306721-E54E-4958-9948-932D2D586463}">
      <dsp:nvSpPr>
        <dsp:cNvPr id="0" name=""/>
        <dsp:cNvSpPr/>
      </dsp:nvSpPr>
      <dsp:spPr>
        <a:xfrm rot="16200000">
          <a:off x="2633864" y="2921397"/>
          <a:ext cx="1691381" cy="204144"/>
        </a:xfrm>
        <a:prstGeom prst="rect">
          <a:avLst/>
        </a:prstGeom>
        <a:solidFill>
          <a:schemeClr val="accent3">
            <a:shade val="90000"/>
            <a:hueOff val="349732"/>
            <a:satOff val="-31192"/>
            <a:lumOff val="292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AE637-3C9F-4028-8A86-6AAD7B655E5B}">
      <dsp:nvSpPr>
        <dsp:cNvPr id="0" name=""/>
        <dsp:cNvSpPr/>
      </dsp:nvSpPr>
      <dsp:spPr>
        <a:xfrm>
          <a:off x="3020986" y="3540260"/>
          <a:ext cx="2268276" cy="136096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укрепление социального благополучия </a:t>
          </a:r>
          <a:endParaRPr lang="ru-RU" sz="1700" kern="1200" dirty="0"/>
        </a:p>
      </dsp:txBody>
      <dsp:txXfrm>
        <a:off x="3060847" y="3580121"/>
        <a:ext cx="2188554" cy="1281243"/>
      </dsp:txXfrm>
    </dsp:sp>
    <dsp:sp modelId="{62FB9D0D-3563-4069-A4D7-A028BDF7C5EE}">
      <dsp:nvSpPr>
        <dsp:cNvPr id="0" name=""/>
        <dsp:cNvSpPr/>
      </dsp:nvSpPr>
      <dsp:spPr>
        <a:xfrm rot="16200000">
          <a:off x="2633864" y="1220190"/>
          <a:ext cx="1691381" cy="204144"/>
        </a:xfrm>
        <a:prstGeom prst="rect">
          <a:avLst/>
        </a:prstGeom>
        <a:solidFill>
          <a:schemeClr val="accent3">
            <a:shade val="90000"/>
            <a:hueOff val="466310"/>
            <a:satOff val="-41589"/>
            <a:lumOff val="390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8A954-CBDD-47BE-B98C-C2E289493F15}">
      <dsp:nvSpPr>
        <dsp:cNvPr id="0" name=""/>
        <dsp:cNvSpPr/>
      </dsp:nvSpPr>
      <dsp:spPr>
        <a:xfrm>
          <a:off x="3020986" y="1839053"/>
          <a:ext cx="2268276" cy="136096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влияет на создание безопасной и стабильной среды для будущего ребенка</a:t>
          </a:r>
          <a:endParaRPr lang="ru-RU" sz="1700" kern="1200" dirty="0"/>
        </a:p>
      </dsp:txBody>
      <dsp:txXfrm>
        <a:off x="3060847" y="1878914"/>
        <a:ext cx="2188554" cy="1281243"/>
      </dsp:txXfrm>
    </dsp:sp>
    <dsp:sp modelId="{25CEA6D2-7BBE-407D-ACAA-6FA002F01D7F}">
      <dsp:nvSpPr>
        <dsp:cNvPr id="0" name=""/>
        <dsp:cNvSpPr/>
      </dsp:nvSpPr>
      <dsp:spPr>
        <a:xfrm>
          <a:off x="3484468" y="369586"/>
          <a:ext cx="3006981" cy="204144"/>
        </a:xfrm>
        <a:prstGeom prst="rect">
          <a:avLst/>
        </a:prstGeom>
        <a:solidFill>
          <a:schemeClr val="accent3">
            <a:shade val="90000"/>
            <a:hueOff val="582887"/>
            <a:satOff val="-51986"/>
            <a:lumOff val="487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8AE60-8366-4779-B1DD-35B80E993D8B}">
      <dsp:nvSpPr>
        <dsp:cNvPr id="0" name=""/>
        <dsp:cNvSpPr/>
      </dsp:nvSpPr>
      <dsp:spPr>
        <a:xfrm>
          <a:off x="3020986" y="137845"/>
          <a:ext cx="2268276" cy="136096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33333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способствует положительному репродуктивному выбору</a:t>
          </a:r>
          <a:endParaRPr lang="ru-RU" sz="1700" kern="1200" dirty="0"/>
        </a:p>
      </dsp:txBody>
      <dsp:txXfrm>
        <a:off x="3060847" y="177706"/>
        <a:ext cx="2188554" cy="1281243"/>
      </dsp:txXfrm>
    </dsp:sp>
    <dsp:sp modelId="{35EC6D01-F022-4FC6-AF82-DA1CFF28C6DC}">
      <dsp:nvSpPr>
        <dsp:cNvPr id="0" name=""/>
        <dsp:cNvSpPr/>
      </dsp:nvSpPr>
      <dsp:spPr>
        <a:xfrm>
          <a:off x="6037794" y="137845"/>
          <a:ext cx="2268276" cy="136096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 также влияет и на устойчивость общества в целом</a:t>
          </a:r>
          <a:endParaRPr lang="ru-RU" sz="1700" kern="1200" dirty="0"/>
        </a:p>
      </dsp:txBody>
      <dsp:txXfrm>
        <a:off x="6077655" y="177706"/>
        <a:ext cx="2188554" cy="1281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39D9A-57F6-40AD-8FCF-E948FA654648}" type="datetimeFigureOut">
              <a:rPr lang="ru-RU" smtClean="0"/>
              <a:pPr/>
              <a:t>06.02.2026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84DBB-134A-4D5F-B386-91D9C10D29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48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84DBB-134A-4D5F-B386-91D9C10D29F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058"/>
          <p:cNvSpPr>
            <a:spLocks noGrp="1" noChangeArrowheads="1"/>
          </p:cNvSpPr>
          <p:nvPr userDrawn="1"/>
        </p:nvSpPr>
        <p:spPr bwMode="auto">
          <a:xfrm>
            <a:off x="6679555" y="1"/>
            <a:ext cx="3226442" cy="685746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874" y="0"/>
                </a:moveTo>
                <a:lnTo>
                  <a:pt x="3874" y="19794"/>
                </a:lnTo>
                <a:lnTo>
                  <a:pt x="3874" y="19794"/>
                </a:lnTo>
                <a:cubicBezTo>
                  <a:pt x="3874" y="19794"/>
                  <a:pt x="3932" y="19794"/>
                  <a:pt x="3932" y="19794"/>
                </a:cubicBezTo>
                <a:lnTo>
                  <a:pt x="3932" y="19794"/>
                </a:lnTo>
                <a:cubicBezTo>
                  <a:pt x="1759" y="19794"/>
                  <a:pt x="0" y="20605"/>
                  <a:pt x="0" y="21600"/>
                </a:cubicBezTo>
                <a:lnTo>
                  <a:pt x="0" y="21600"/>
                </a:lnTo>
                <a:cubicBezTo>
                  <a:pt x="0" y="22594"/>
                  <a:pt x="1759" y="23405"/>
                  <a:pt x="3932" y="23405"/>
                </a:cubicBezTo>
                <a:lnTo>
                  <a:pt x="3932" y="23405"/>
                </a:lnTo>
                <a:cubicBezTo>
                  <a:pt x="3932" y="23405"/>
                  <a:pt x="3874" y="23405"/>
                  <a:pt x="3874" y="23405"/>
                </a:cubicBezTo>
                <a:lnTo>
                  <a:pt x="3874" y="43200"/>
                </a:lnTo>
                <a:lnTo>
                  <a:pt x="43200" y="43200"/>
                </a:lnTo>
                <a:lnTo>
                  <a:pt x="43200" y="0"/>
                </a:lnTo>
                <a:lnTo>
                  <a:pt x="3874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Shape 1102"/>
          <p:cNvSpPr>
            <a:spLocks noGrp="1" noChangeArrowheads="1"/>
          </p:cNvSpPr>
          <p:nvPr userDrawn="1"/>
        </p:nvSpPr>
        <p:spPr bwMode="auto">
          <a:xfrm>
            <a:off x="6825210" y="3356813"/>
            <a:ext cx="154781" cy="14524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0"/>
                </a:moveTo>
                <a:lnTo>
                  <a:pt x="43200" y="43200"/>
                </a:lnTo>
                <a:lnTo>
                  <a:pt x="0" y="21623"/>
                </a:lnTo>
                <a:lnTo>
                  <a:pt x="43200" y="0"/>
                </a:lnTo>
              </a:path>
            </a:pathLst>
          </a:custGeom>
          <a:solidFill>
            <a:srgbClr val="FFFFFF"/>
          </a:solidFill>
          <a:ln w="9524" cap="rnd">
            <a:solidFill>
              <a:srgbClr val="000000"/>
            </a:solidFill>
            <a:bevel/>
            <a:headEnd/>
            <a:tailEnd/>
          </a:ln>
        </p:spPr>
      </p:sp>
      <p:sp>
        <p:nvSpPr>
          <p:cNvPr id="19" name="Text Placeholder 4"/>
          <p:cNvSpPr>
            <a:spLocks noGrp="1"/>
          </p:cNvSpPr>
          <p:nvPr>
            <p:ph type="subTitle" idx="1" hasCustomPrompt="1"/>
          </p:nvPr>
        </p:nvSpPr>
        <p:spPr bwMode="auto">
          <a:xfrm>
            <a:off x="7216136" y="2597950"/>
            <a:ext cx="2417093" cy="166158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171450" indent="-171450" algn="l">
              <a:buFont typeface="Arial"/>
              <a:buChar char="•"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06511" y="2569090"/>
            <a:ext cx="5998892" cy="165402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11" name="Дата 10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06.02.2026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8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06.02.2026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85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7181850" y="274653"/>
            <a:ext cx="2228850" cy="5835649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95300" y="274653"/>
            <a:ext cx="6521450" cy="583564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06.02.2026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26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058"/>
          <p:cNvSpPr>
            <a:spLocks noGrp="1" noChangeArrowheads="1"/>
          </p:cNvSpPr>
          <p:nvPr userDrawn="1"/>
        </p:nvSpPr>
        <p:spPr bwMode="auto">
          <a:xfrm>
            <a:off x="6679555" y="1"/>
            <a:ext cx="3226442" cy="685746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874" y="0"/>
                </a:moveTo>
                <a:lnTo>
                  <a:pt x="3874" y="19794"/>
                </a:lnTo>
                <a:lnTo>
                  <a:pt x="3874" y="19794"/>
                </a:lnTo>
                <a:cubicBezTo>
                  <a:pt x="3874" y="19794"/>
                  <a:pt x="3932" y="19794"/>
                  <a:pt x="3932" y="19794"/>
                </a:cubicBezTo>
                <a:lnTo>
                  <a:pt x="3932" y="19794"/>
                </a:lnTo>
                <a:cubicBezTo>
                  <a:pt x="1759" y="19794"/>
                  <a:pt x="0" y="20605"/>
                  <a:pt x="0" y="21600"/>
                </a:cubicBezTo>
                <a:lnTo>
                  <a:pt x="0" y="21600"/>
                </a:lnTo>
                <a:cubicBezTo>
                  <a:pt x="0" y="22594"/>
                  <a:pt x="1759" y="23405"/>
                  <a:pt x="3932" y="23405"/>
                </a:cubicBezTo>
                <a:lnTo>
                  <a:pt x="3932" y="23405"/>
                </a:lnTo>
                <a:cubicBezTo>
                  <a:pt x="3932" y="23405"/>
                  <a:pt x="3874" y="23405"/>
                  <a:pt x="3874" y="23405"/>
                </a:cubicBezTo>
                <a:lnTo>
                  <a:pt x="3874" y="43200"/>
                </a:lnTo>
                <a:lnTo>
                  <a:pt x="43200" y="43200"/>
                </a:lnTo>
                <a:lnTo>
                  <a:pt x="43200" y="0"/>
                </a:lnTo>
                <a:lnTo>
                  <a:pt x="3874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Shape 1102"/>
          <p:cNvSpPr>
            <a:spLocks noGrp="1" noChangeArrowheads="1"/>
          </p:cNvSpPr>
          <p:nvPr userDrawn="1"/>
        </p:nvSpPr>
        <p:spPr bwMode="auto">
          <a:xfrm>
            <a:off x="6825210" y="3356813"/>
            <a:ext cx="154781" cy="14524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0"/>
                </a:moveTo>
                <a:lnTo>
                  <a:pt x="43200" y="43200"/>
                </a:lnTo>
                <a:lnTo>
                  <a:pt x="0" y="21623"/>
                </a:lnTo>
                <a:lnTo>
                  <a:pt x="43200" y="0"/>
                </a:lnTo>
              </a:path>
            </a:pathLst>
          </a:custGeom>
          <a:solidFill>
            <a:srgbClr val="FFFFFF"/>
          </a:solidFill>
          <a:ln w="9524" cap="rnd">
            <a:solidFill>
              <a:srgbClr val="000000"/>
            </a:solidFill>
            <a:bevel/>
            <a:headEnd/>
            <a:tailEnd/>
          </a:ln>
        </p:spPr>
      </p:sp>
      <p:sp>
        <p:nvSpPr>
          <p:cNvPr id="19" name="Text Placeholder 4"/>
          <p:cNvSpPr>
            <a:spLocks noGrp="1"/>
          </p:cNvSpPr>
          <p:nvPr>
            <p:ph type="subTitle" idx="1" hasCustomPrompt="1"/>
          </p:nvPr>
        </p:nvSpPr>
        <p:spPr bwMode="auto">
          <a:xfrm>
            <a:off x="7216134" y="2597944"/>
            <a:ext cx="2417093" cy="166158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171450" indent="-171450" algn="l">
              <a:buFont typeface="Arial"/>
              <a:buChar char="•"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06511" y="2569090"/>
            <a:ext cx="5998892" cy="165402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11" name="Дата 10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06.02.2026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367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06.02.2026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25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82506" y="4406904"/>
            <a:ext cx="84201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82506" y="2906717"/>
            <a:ext cx="84201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06.02.2026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228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62525" y="1595441"/>
            <a:ext cx="4207926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5035550" y="1595441"/>
            <a:ext cx="4207926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06.02.2026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8293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62523" y="1535113"/>
            <a:ext cx="4209647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62523" y="2174874"/>
            <a:ext cx="42096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5032119" y="1535113"/>
            <a:ext cx="4211358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5032119" y="2174874"/>
            <a:ext cx="421135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06.02.2026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04522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06.02.2026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85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06.02.2026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30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9" y="273059"/>
            <a:ext cx="3259006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95309" y="1435104"/>
            <a:ext cx="3259006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06.02.2026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4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06.02.2026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317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62526" y="4800604"/>
            <a:ext cx="858095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662526" y="612783"/>
            <a:ext cx="8580953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62526" y="5367337"/>
            <a:ext cx="858095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06.02.2026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75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06.02.2026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376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7181850" y="274647"/>
            <a:ext cx="2228850" cy="5835649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95300" y="274647"/>
            <a:ext cx="6521450" cy="583564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06.02.2026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06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30200" y="329185"/>
            <a:ext cx="9243060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3480" y="434162"/>
            <a:ext cx="8999043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82574" y="1820206"/>
            <a:ext cx="84201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82574" y="3685032"/>
            <a:ext cx="84201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184183-74E9-4393-9769-E1D9236041BE}" type="datetimeFigureOut">
              <a:rPr lang="ru-RU" smtClean="0"/>
              <a:pPr>
                <a:defRPr/>
              </a:pPr>
              <a:t>06.02.2026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530004-958A-4E15-9840-E9741BECB0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830" y="4983480"/>
            <a:ext cx="886587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830" y="530352"/>
            <a:ext cx="886587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184183-74E9-4393-9769-E1D9236041BE}" type="datetimeFigureOut">
              <a:rPr lang="ru-RU" smtClean="0"/>
              <a:pPr>
                <a:defRPr/>
              </a:pPr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530004-958A-4E15-9840-E9741BECB0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30200" y="329185"/>
            <a:ext cx="9243060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3480" y="434163"/>
            <a:ext cx="8999043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73" y="4928616"/>
            <a:ext cx="886587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7373" y="5624484"/>
            <a:ext cx="886587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184183-74E9-4393-9769-E1D9236041BE}" type="datetimeFigureOut">
              <a:rPr lang="ru-RU" smtClean="0"/>
              <a:pPr>
                <a:defRPr/>
              </a:pPr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530004-958A-4E15-9840-E9741BECB0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7215" y="530352"/>
            <a:ext cx="425958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51640" y="530352"/>
            <a:ext cx="425958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184183-74E9-4393-9769-E1D9236041BE}" type="datetimeFigureOut">
              <a:rPr lang="ru-RU" smtClean="0"/>
              <a:pPr>
                <a:defRPr/>
              </a:pPr>
              <a:t>06.02.2026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530004-958A-4E15-9840-E9741BECB0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830" y="4983480"/>
            <a:ext cx="886587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7826" y="579438"/>
            <a:ext cx="425958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9850" y="579438"/>
            <a:ext cx="425958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57826" y="1447800"/>
            <a:ext cx="425958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9850" y="1447800"/>
            <a:ext cx="425958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184183-74E9-4393-9769-E1D9236041BE}" type="datetimeFigureOut">
              <a:rPr lang="ru-RU" smtClean="0"/>
              <a:pPr>
                <a:defRPr/>
              </a:pPr>
              <a:t>06.02.2026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530004-958A-4E15-9840-E9741BECB0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184183-74E9-4393-9769-E1D9236041BE}" type="datetimeFigureOut">
              <a:rPr lang="ru-RU" smtClean="0"/>
              <a:pPr>
                <a:defRPr/>
              </a:pPr>
              <a:t>06.02.2026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530004-958A-4E15-9840-E9741BECB0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30200" y="329185"/>
            <a:ext cx="9243060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184183-74E9-4393-9769-E1D9236041BE}" type="datetimeFigureOut">
              <a:rPr lang="ru-RU" smtClean="0"/>
              <a:pPr>
                <a:defRPr/>
              </a:pPr>
              <a:t>06.02.2026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530004-958A-4E15-9840-E9741BECB0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82506" y="4406904"/>
            <a:ext cx="84201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82506" y="2906717"/>
            <a:ext cx="84201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06.02.2026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859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349" y="533400"/>
            <a:ext cx="321945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00418" y="1447802"/>
            <a:ext cx="321945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24820" y="930144"/>
            <a:ext cx="501167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184183-74E9-4393-9769-E1D9236041BE}" type="datetimeFigureOut">
              <a:rPr lang="ru-RU" smtClean="0"/>
              <a:pPr>
                <a:defRPr/>
              </a:pPr>
              <a:t>06.02.2026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530004-958A-4E15-9840-E9741BECB0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30200" y="329185"/>
            <a:ext cx="9243060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934201" y="434162"/>
            <a:ext cx="2518322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12056"/>
            <a:ext cx="89154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7001271" y="533400"/>
            <a:ext cx="242697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184183-74E9-4393-9769-E1D9236041BE}" type="datetimeFigureOut">
              <a:rPr lang="ru-RU" smtClean="0"/>
              <a:pPr>
                <a:defRPr/>
              </a:pPr>
              <a:t>06.02.2026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530004-958A-4E15-9840-E9741BECB0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6603" y="435768"/>
            <a:ext cx="6419088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830" y="4983480"/>
            <a:ext cx="886587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4830" y="530352"/>
            <a:ext cx="886587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184183-74E9-4393-9769-E1D9236041BE}" type="datetimeFigureOut">
              <a:rPr lang="ru-RU" smtClean="0"/>
              <a:pPr>
                <a:defRPr/>
              </a:pPr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530004-958A-4E15-9840-E9741BECB0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533405"/>
            <a:ext cx="21463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7850" y="533403"/>
            <a:ext cx="64389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184183-74E9-4393-9769-E1D9236041BE}" type="datetimeFigureOut">
              <a:rPr lang="ru-RU" smtClean="0"/>
              <a:pPr>
                <a:defRPr/>
              </a:pPr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530004-958A-4E15-9840-E9741BECB0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058"/>
          <p:cNvSpPr>
            <a:spLocks noGrp="1" noChangeArrowheads="1"/>
          </p:cNvSpPr>
          <p:nvPr userDrawn="1"/>
        </p:nvSpPr>
        <p:spPr bwMode="auto">
          <a:xfrm>
            <a:off x="6679555" y="1"/>
            <a:ext cx="3226442" cy="685746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874" y="0"/>
                </a:moveTo>
                <a:lnTo>
                  <a:pt x="3874" y="19794"/>
                </a:lnTo>
                <a:lnTo>
                  <a:pt x="3874" y="19794"/>
                </a:lnTo>
                <a:cubicBezTo>
                  <a:pt x="3874" y="19794"/>
                  <a:pt x="3932" y="19794"/>
                  <a:pt x="3932" y="19794"/>
                </a:cubicBezTo>
                <a:lnTo>
                  <a:pt x="3932" y="19794"/>
                </a:lnTo>
                <a:cubicBezTo>
                  <a:pt x="1759" y="19794"/>
                  <a:pt x="0" y="20605"/>
                  <a:pt x="0" y="21600"/>
                </a:cubicBezTo>
                <a:lnTo>
                  <a:pt x="0" y="21600"/>
                </a:lnTo>
                <a:cubicBezTo>
                  <a:pt x="0" y="22594"/>
                  <a:pt x="1759" y="23405"/>
                  <a:pt x="3932" y="23405"/>
                </a:cubicBezTo>
                <a:lnTo>
                  <a:pt x="3932" y="23405"/>
                </a:lnTo>
                <a:cubicBezTo>
                  <a:pt x="3932" y="23405"/>
                  <a:pt x="3874" y="23405"/>
                  <a:pt x="3874" y="23405"/>
                </a:cubicBezTo>
                <a:lnTo>
                  <a:pt x="3874" y="43200"/>
                </a:lnTo>
                <a:lnTo>
                  <a:pt x="43200" y="43200"/>
                </a:lnTo>
                <a:lnTo>
                  <a:pt x="43200" y="0"/>
                </a:lnTo>
                <a:lnTo>
                  <a:pt x="3874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Shape 1102"/>
          <p:cNvSpPr>
            <a:spLocks noGrp="1" noChangeArrowheads="1"/>
          </p:cNvSpPr>
          <p:nvPr userDrawn="1"/>
        </p:nvSpPr>
        <p:spPr bwMode="auto">
          <a:xfrm>
            <a:off x="6825210" y="3356813"/>
            <a:ext cx="154781" cy="14524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0"/>
                </a:moveTo>
                <a:lnTo>
                  <a:pt x="43200" y="43200"/>
                </a:lnTo>
                <a:lnTo>
                  <a:pt x="0" y="21623"/>
                </a:lnTo>
                <a:lnTo>
                  <a:pt x="43200" y="0"/>
                </a:lnTo>
              </a:path>
            </a:pathLst>
          </a:custGeom>
          <a:solidFill>
            <a:srgbClr val="FFFFFF"/>
          </a:solidFill>
          <a:ln w="9524" cap="rnd">
            <a:solidFill>
              <a:srgbClr val="000000"/>
            </a:solidFill>
            <a:bevel/>
            <a:headEnd/>
            <a:tailEnd/>
          </a:ln>
        </p:spPr>
      </p:sp>
      <p:sp>
        <p:nvSpPr>
          <p:cNvPr id="19" name="Text Placeholder 4"/>
          <p:cNvSpPr>
            <a:spLocks noGrp="1"/>
          </p:cNvSpPr>
          <p:nvPr>
            <p:ph type="subTitle" idx="1" hasCustomPrompt="1"/>
          </p:nvPr>
        </p:nvSpPr>
        <p:spPr bwMode="auto">
          <a:xfrm>
            <a:off x="7216136" y="2597956"/>
            <a:ext cx="2417093" cy="166158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171450" indent="-171450" algn="l">
              <a:buFont typeface="Arial"/>
              <a:buChar char="•"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06511" y="2569090"/>
            <a:ext cx="5998892" cy="165402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11" name="Дата 10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06.02.2026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82506" y="4406904"/>
            <a:ext cx="84201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82506" y="2906717"/>
            <a:ext cx="84201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62525" y="1595441"/>
            <a:ext cx="4207926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5035550" y="1595441"/>
            <a:ext cx="4207926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06.02.2026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62528" y="1535113"/>
            <a:ext cx="4209647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62528" y="2174874"/>
            <a:ext cx="42096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5032119" y="1535113"/>
            <a:ext cx="4211358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5032119" y="2174874"/>
            <a:ext cx="421135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06.02.2026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06.02.2026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62525" y="1595441"/>
            <a:ext cx="4207926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5035550" y="1595441"/>
            <a:ext cx="4207926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06.02.2026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463225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06.02.2026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9" y="273071"/>
            <a:ext cx="3259006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872972" y="27306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95309" y="1435104"/>
            <a:ext cx="3259006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06.02.2026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62530" y="4800604"/>
            <a:ext cx="858095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662530" y="612795"/>
            <a:ext cx="8580953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62530" y="5367337"/>
            <a:ext cx="858095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06.02.2026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7181850" y="274659"/>
            <a:ext cx="2228850" cy="5835649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95300" y="274659"/>
            <a:ext cx="6521450" cy="583564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62528" y="1535113"/>
            <a:ext cx="4209647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62528" y="2174874"/>
            <a:ext cx="42096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5032119" y="1535113"/>
            <a:ext cx="4211358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5032119" y="2174874"/>
            <a:ext cx="421135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06.02.2026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21867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06.02.2026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96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06.02.2026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8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9" y="273065"/>
            <a:ext cx="3259006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872972" y="27306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95309" y="1435104"/>
            <a:ext cx="3259006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06.02.2026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25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62529" y="4800604"/>
            <a:ext cx="858095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662529" y="612789"/>
            <a:ext cx="8580953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62529" y="5367337"/>
            <a:ext cx="858095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06.02.2026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7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100"/>
          <p:cNvSpPr>
            <a:spLocks noGrp="1" noChangeArrowheads="1"/>
          </p:cNvSpPr>
          <p:nvPr userDrawn="1"/>
        </p:nvSpPr>
        <p:spPr bwMode="auto">
          <a:xfrm>
            <a:off x="2987" y="270"/>
            <a:ext cx="9900037" cy="6857460"/>
          </a:xfrm>
          <a:custGeom>
            <a:avLst/>
            <a:gdLst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1239 w 43199"/>
              <a:gd name="connsiteY2" fmla="*/ 21600 h 43200"/>
              <a:gd name="connsiteX3" fmla="*/ 43199 w 43199"/>
              <a:gd name="connsiteY3" fmla="*/ 19794 h 43200"/>
              <a:gd name="connsiteX4" fmla="*/ 43199 w 43199"/>
              <a:gd name="connsiteY4" fmla="*/ 19794 h 43200"/>
              <a:gd name="connsiteX5" fmla="*/ 43174 w 43199"/>
              <a:gd name="connsiteY5" fmla="*/ 19794 h 43200"/>
              <a:gd name="connsiteX6" fmla="*/ 43174 w 43199"/>
              <a:gd name="connsiteY6" fmla="*/ 0 h 43200"/>
              <a:gd name="connsiteX7" fmla="*/ 0 w 43199"/>
              <a:gd name="connsiteY7" fmla="*/ 0 h 43200"/>
              <a:gd name="connsiteX8" fmla="*/ 0 w 43199"/>
              <a:gd name="connsiteY8" fmla="*/ 43200 h 43200"/>
              <a:gd name="connsiteX9" fmla="*/ 43174 w 43199"/>
              <a:gd name="connsiteY9" fmla="*/ 43200 h 43200"/>
              <a:gd name="connsiteX10" fmla="*/ 43174 w 43199"/>
              <a:gd name="connsiteY10" fmla="*/ 23405 h 43200"/>
              <a:gd name="connsiteX11" fmla="*/ 43174 w 43199"/>
              <a:gd name="connsiteY11" fmla="*/ 23405 h 43200"/>
              <a:gd name="connsiteX12" fmla="*/ 43199 w 43199"/>
              <a:gd name="connsiteY12" fmla="*/ 23405 h 43200"/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11" fmla="*/ 43199 w 43199"/>
              <a:gd name="connsiteY11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9" fmla="*/ 43174 w 43199"/>
              <a:gd name="connsiteY9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74 w 43199"/>
              <a:gd name="connsiteY3" fmla="*/ 0 h 43200"/>
              <a:gd name="connsiteX4" fmla="*/ 0 w 43199"/>
              <a:gd name="connsiteY4" fmla="*/ 0 h 43200"/>
              <a:gd name="connsiteX5" fmla="*/ 0 w 43199"/>
              <a:gd name="connsiteY5" fmla="*/ 43200 h 43200"/>
              <a:gd name="connsiteX6" fmla="*/ 43174 w 43199"/>
              <a:gd name="connsiteY6" fmla="*/ 43200 h 43200"/>
              <a:gd name="connsiteX0" fmla="*/ 43174 w 46380"/>
              <a:gd name="connsiteY0" fmla="*/ 43200 h 43200"/>
              <a:gd name="connsiteX1" fmla="*/ 43199 w 46380"/>
              <a:gd name="connsiteY1" fmla="*/ 19794 h 43200"/>
              <a:gd name="connsiteX2" fmla="*/ 43174 w 46380"/>
              <a:gd name="connsiteY2" fmla="*/ 0 h 43200"/>
              <a:gd name="connsiteX3" fmla="*/ 0 w 46380"/>
              <a:gd name="connsiteY3" fmla="*/ 0 h 43200"/>
              <a:gd name="connsiteX4" fmla="*/ 0 w 46380"/>
              <a:gd name="connsiteY4" fmla="*/ 43200 h 43200"/>
              <a:gd name="connsiteX5" fmla="*/ 43174 w 46380"/>
              <a:gd name="connsiteY5" fmla="*/ 43200 h 43200"/>
              <a:gd name="connsiteX0" fmla="*/ 43174 w 43199"/>
              <a:gd name="connsiteY0" fmla="*/ 43200 h 43200"/>
              <a:gd name="connsiteX1" fmla="*/ 43199 w 43199"/>
              <a:gd name="connsiteY1" fmla="*/ 19794 h 43200"/>
              <a:gd name="connsiteX2" fmla="*/ 43174 w 43199"/>
              <a:gd name="connsiteY2" fmla="*/ 0 h 43200"/>
              <a:gd name="connsiteX3" fmla="*/ 0 w 43199"/>
              <a:gd name="connsiteY3" fmla="*/ 0 h 43200"/>
              <a:gd name="connsiteX4" fmla="*/ 0 w 43199"/>
              <a:gd name="connsiteY4" fmla="*/ 43200 h 43200"/>
              <a:gd name="connsiteX5" fmla="*/ 43174 w 43199"/>
              <a:gd name="connsiteY5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74" h="43200" stroke="0" extrusionOk="0">
                <a:moveTo>
                  <a:pt x="43174" y="43200"/>
                </a:moveTo>
                <a:lnTo>
                  <a:pt x="43174" y="0"/>
                </a:lnTo>
                <a:lnTo>
                  <a:pt x="0" y="0"/>
                </a:lnTo>
                <a:lnTo>
                  <a:pt x="0" y="43200"/>
                </a:lnTo>
                <a:lnTo>
                  <a:pt x="43174" y="432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Shape 1103"/>
          <p:cNvSpPr>
            <a:spLocks noGrp="1" noChangeArrowheads="1"/>
          </p:cNvSpPr>
          <p:nvPr userDrawn="1"/>
        </p:nvSpPr>
        <p:spPr bwMode="auto">
          <a:xfrm>
            <a:off x="148825" y="101752"/>
            <a:ext cx="6329061" cy="58578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9"/>
                  <a:pt x="33448" y="43199"/>
                  <a:pt x="21600" y="43199"/>
                </a:cubicBezTo>
                <a:lnTo>
                  <a:pt x="21600" y="43199"/>
                </a:lnTo>
                <a:cubicBezTo>
                  <a:pt x="9749" y="43199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600" y="0"/>
                </a:cubicBezTo>
                <a:lnTo>
                  <a:pt x="21600" y="0"/>
                </a:lnTo>
                <a:cubicBezTo>
                  <a:pt x="33448" y="0"/>
                  <a:pt x="43199" y="9750"/>
                  <a:pt x="43199" y="21599"/>
                </a:cubicBezTo>
              </a:path>
            </a:pathLst>
          </a:custGeom>
          <a:solidFill>
            <a:srgbClr val="FFFFFF">
              <a:alpha val="156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Shape 1104"/>
          <p:cNvSpPr>
            <a:spLocks noGrp="1" noChangeArrowheads="1"/>
          </p:cNvSpPr>
          <p:nvPr userDrawn="1"/>
        </p:nvSpPr>
        <p:spPr bwMode="auto">
          <a:xfrm>
            <a:off x="199044" y="130324"/>
            <a:ext cx="6183453" cy="572343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313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Shape 1105"/>
          <p:cNvSpPr>
            <a:spLocks noGrp="1" noChangeArrowheads="1"/>
          </p:cNvSpPr>
          <p:nvPr userDrawn="1"/>
        </p:nvSpPr>
        <p:spPr bwMode="auto">
          <a:xfrm>
            <a:off x="249029" y="159054"/>
            <a:ext cx="6038303" cy="558883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50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50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Shape 1106"/>
          <p:cNvSpPr>
            <a:spLocks noGrp="1" noChangeArrowheads="1"/>
          </p:cNvSpPr>
          <p:nvPr userDrawn="1"/>
        </p:nvSpPr>
        <p:spPr bwMode="auto">
          <a:xfrm>
            <a:off x="299021" y="187788"/>
            <a:ext cx="5892923" cy="545437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7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7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627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Shape 1107"/>
          <p:cNvSpPr>
            <a:spLocks noGrp="1" noChangeArrowheads="1"/>
          </p:cNvSpPr>
          <p:nvPr userDrawn="1"/>
        </p:nvSpPr>
        <p:spPr bwMode="auto">
          <a:xfrm>
            <a:off x="349003" y="216371"/>
            <a:ext cx="5747772" cy="53199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8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51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51"/>
                  <a:pt x="9751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Shape 1108"/>
          <p:cNvSpPr>
            <a:spLocks noGrp="1" noChangeArrowheads="1"/>
          </p:cNvSpPr>
          <p:nvPr userDrawn="1"/>
        </p:nvSpPr>
        <p:spPr bwMode="auto">
          <a:xfrm>
            <a:off x="399222" y="245090"/>
            <a:ext cx="5602163" cy="518531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941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Shape 1109"/>
          <p:cNvSpPr>
            <a:spLocks noGrp="1" noChangeArrowheads="1"/>
          </p:cNvSpPr>
          <p:nvPr userDrawn="1"/>
        </p:nvSpPr>
        <p:spPr bwMode="auto">
          <a:xfrm>
            <a:off x="449218" y="273821"/>
            <a:ext cx="5456783" cy="505071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49" y="43199"/>
                  <a:pt x="21600" y="43199"/>
                </a:cubicBezTo>
                <a:lnTo>
                  <a:pt x="21600" y="43199"/>
                </a:lnTo>
                <a:cubicBezTo>
                  <a:pt x="9750" y="43199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8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8"/>
                  <a:pt x="43200" y="21600"/>
                </a:cubicBezTo>
              </a:path>
            </a:pathLst>
          </a:custGeom>
          <a:solidFill>
            <a:srgbClr val="FFFFFF">
              <a:alpha val="1098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Shape 1110"/>
          <p:cNvSpPr>
            <a:spLocks noGrp="1" noChangeArrowheads="1"/>
          </p:cNvSpPr>
          <p:nvPr userDrawn="1"/>
        </p:nvSpPr>
        <p:spPr bwMode="auto">
          <a:xfrm>
            <a:off x="499199" y="302396"/>
            <a:ext cx="5311633" cy="49162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199" y="9751"/>
                  <a:pt x="43199" y="21600"/>
                </a:cubicBezTo>
              </a:path>
            </a:pathLst>
          </a:custGeom>
          <a:solidFill>
            <a:srgbClr val="FFFFFF">
              <a:alpha val="1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Shape 1111"/>
          <p:cNvSpPr>
            <a:spLocks noGrp="1" noChangeArrowheads="1"/>
          </p:cNvSpPr>
          <p:nvPr userDrawn="1"/>
        </p:nvSpPr>
        <p:spPr bwMode="auto">
          <a:xfrm>
            <a:off x="549421" y="331128"/>
            <a:ext cx="5166025" cy="47816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199"/>
                  <a:pt x="21598" y="43199"/>
                </a:cubicBezTo>
                <a:lnTo>
                  <a:pt x="21598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8" y="0"/>
                </a:cubicBezTo>
                <a:lnTo>
                  <a:pt x="21598" y="0"/>
                </a:lnTo>
                <a:cubicBezTo>
                  <a:pt x="33449" y="0"/>
                  <a:pt x="43199" y="9750"/>
                  <a:pt x="43199" y="21600"/>
                </a:cubicBezTo>
              </a:path>
            </a:pathLst>
          </a:custGeom>
          <a:solidFill>
            <a:srgbClr val="FFFFFF">
              <a:alpha val="1411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Shape 1112"/>
          <p:cNvSpPr>
            <a:spLocks noGrp="1" noChangeArrowheads="1"/>
          </p:cNvSpPr>
          <p:nvPr userDrawn="1"/>
        </p:nvSpPr>
        <p:spPr bwMode="auto">
          <a:xfrm>
            <a:off x="599409" y="359857"/>
            <a:ext cx="5020644" cy="464704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199"/>
                  <a:pt x="21599" y="43199"/>
                </a:cubicBezTo>
                <a:lnTo>
                  <a:pt x="21599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15686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Shape 1113"/>
          <p:cNvSpPr>
            <a:spLocks noGrp="1" noChangeArrowheads="1"/>
          </p:cNvSpPr>
          <p:nvPr userDrawn="1"/>
        </p:nvSpPr>
        <p:spPr bwMode="auto">
          <a:xfrm>
            <a:off x="649393" y="388590"/>
            <a:ext cx="4875494" cy="451243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1764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Shape 1114"/>
          <p:cNvSpPr>
            <a:spLocks noGrp="1" noChangeArrowheads="1"/>
          </p:cNvSpPr>
          <p:nvPr userDrawn="1"/>
        </p:nvSpPr>
        <p:spPr bwMode="auto">
          <a:xfrm>
            <a:off x="699383" y="417163"/>
            <a:ext cx="4730115" cy="437798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1921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Shape 1115"/>
          <p:cNvSpPr>
            <a:spLocks noGrp="1" noChangeArrowheads="1"/>
          </p:cNvSpPr>
          <p:nvPr userDrawn="1"/>
        </p:nvSpPr>
        <p:spPr bwMode="auto">
          <a:xfrm>
            <a:off x="749603" y="445905"/>
            <a:ext cx="4584734" cy="42435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48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8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0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Shape 1116"/>
          <p:cNvSpPr>
            <a:spLocks noGrp="1" noChangeArrowheads="1"/>
          </p:cNvSpPr>
          <p:nvPr userDrawn="1"/>
        </p:nvSpPr>
        <p:spPr bwMode="auto">
          <a:xfrm>
            <a:off x="799592" y="474624"/>
            <a:ext cx="4439355" cy="410892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8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199" y="9749"/>
                  <a:pt x="43199" y="21599"/>
                </a:cubicBezTo>
              </a:path>
            </a:pathLst>
          </a:custGeom>
          <a:solidFill>
            <a:srgbClr val="FFFFFF">
              <a:alpha val="2235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Shape 1117"/>
          <p:cNvSpPr>
            <a:spLocks noGrp="1" noChangeArrowheads="1"/>
          </p:cNvSpPr>
          <p:nvPr userDrawn="1"/>
        </p:nvSpPr>
        <p:spPr bwMode="auto">
          <a:xfrm>
            <a:off x="849577" y="503208"/>
            <a:ext cx="4293976" cy="397446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50" y="43200"/>
                  <a:pt x="21599" y="43200"/>
                </a:cubicBezTo>
                <a:lnTo>
                  <a:pt x="21599" y="43200"/>
                </a:lnTo>
                <a:cubicBezTo>
                  <a:pt x="9751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51" y="0"/>
                  <a:pt x="21599" y="0"/>
                </a:cubicBezTo>
                <a:lnTo>
                  <a:pt x="21599" y="0"/>
                </a:lnTo>
                <a:cubicBezTo>
                  <a:pt x="33450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392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Shape 1118"/>
          <p:cNvSpPr>
            <a:spLocks noGrp="1" noChangeArrowheads="1"/>
          </p:cNvSpPr>
          <p:nvPr userDrawn="1"/>
        </p:nvSpPr>
        <p:spPr bwMode="auto">
          <a:xfrm>
            <a:off x="899800" y="531930"/>
            <a:ext cx="4148596" cy="383986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2549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4" name="Shape 1119"/>
          <p:cNvSpPr>
            <a:spLocks noGrp="1" noChangeArrowheads="1"/>
          </p:cNvSpPr>
          <p:nvPr userDrawn="1"/>
        </p:nvSpPr>
        <p:spPr bwMode="auto">
          <a:xfrm>
            <a:off x="949785" y="560660"/>
            <a:ext cx="4003215" cy="37052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9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600"/>
                </a:cubicBezTo>
              </a:path>
            </a:pathLst>
          </a:custGeom>
          <a:solidFill>
            <a:srgbClr val="FFFFFF">
              <a:alpha val="2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Shape 1120"/>
          <p:cNvSpPr>
            <a:spLocks noGrp="1" noChangeArrowheads="1"/>
          </p:cNvSpPr>
          <p:nvPr userDrawn="1"/>
        </p:nvSpPr>
        <p:spPr bwMode="auto">
          <a:xfrm>
            <a:off x="1643894" y="5083104"/>
            <a:ext cx="960330" cy="8889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4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33"/>
                  <a:pt x="33534" y="43200"/>
                  <a:pt x="21600" y="43200"/>
                </a:cubicBezTo>
                <a:lnTo>
                  <a:pt x="21600" y="43200"/>
                </a:lnTo>
                <a:cubicBezTo>
                  <a:pt x="9665" y="43200"/>
                  <a:pt x="0" y="33533"/>
                  <a:pt x="0" y="21599"/>
                </a:cubicBezTo>
                <a:lnTo>
                  <a:pt x="0" y="21599"/>
                </a:lnTo>
                <a:cubicBezTo>
                  <a:pt x="0" y="9673"/>
                  <a:pt x="9665" y="0"/>
                  <a:pt x="21600" y="0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Shape 1121"/>
          <p:cNvSpPr>
            <a:spLocks noGrp="1" noChangeArrowheads="1"/>
          </p:cNvSpPr>
          <p:nvPr userDrawn="1"/>
        </p:nvSpPr>
        <p:spPr bwMode="auto">
          <a:xfrm>
            <a:off x="2316444" y="4515765"/>
            <a:ext cx="1518690" cy="140562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6" y="0"/>
                </a:moveTo>
                <a:lnTo>
                  <a:pt x="21596" y="0"/>
                </a:lnTo>
                <a:cubicBezTo>
                  <a:pt x="33526" y="0"/>
                  <a:pt x="43200" y="9669"/>
                  <a:pt x="43200" y="21601"/>
                </a:cubicBezTo>
                <a:lnTo>
                  <a:pt x="43200" y="21601"/>
                </a:lnTo>
                <a:cubicBezTo>
                  <a:pt x="43200" y="33530"/>
                  <a:pt x="33526" y="43200"/>
                  <a:pt x="21596" y="43200"/>
                </a:cubicBezTo>
                <a:lnTo>
                  <a:pt x="21596" y="43200"/>
                </a:lnTo>
                <a:cubicBezTo>
                  <a:pt x="9673" y="43200"/>
                  <a:pt x="0" y="33530"/>
                  <a:pt x="0" y="21601"/>
                </a:cubicBezTo>
                <a:lnTo>
                  <a:pt x="0" y="21601"/>
                </a:lnTo>
                <a:cubicBezTo>
                  <a:pt x="0" y="9669"/>
                  <a:pt x="9673" y="0"/>
                  <a:pt x="21596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Shape 1124"/>
          <p:cNvSpPr>
            <a:spLocks noGrp="1" noChangeArrowheads="1"/>
          </p:cNvSpPr>
          <p:nvPr userDrawn="1"/>
        </p:nvSpPr>
        <p:spPr bwMode="auto">
          <a:xfrm>
            <a:off x="2468245" y="4457826"/>
            <a:ext cx="679202" cy="6287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0" y="0"/>
                  <a:pt x="43200" y="9672"/>
                  <a:pt x="43200" y="21604"/>
                </a:cubicBezTo>
                <a:lnTo>
                  <a:pt x="43200" y="21604"/>
                </a:lnTo>
                <a:cubicBezTo>
                  <a:pt x="43200" y="33525"/>
                  <a:pt x="33530" y="43200"/>
                  <a:pt x="21600" y="43200"/>
                </a:cubicBezTo>
                <a:lnTo>
                  <a:pt x="21600" y="43200"/>
                </a:lnTo>
                <a:cubicBezTo>
                  <a:pt x="9669" y="43200"/>
                  <a:pt x="0" y="33525"/>
                  <a:pt x="0" y="21604"/>
                </a:cubicBezTo>
                <a:lnTo>
                  <a:pt x="0" y="21604"/>
                </a:lnTo>
                <a:cubicBezTo>
                  <a:pt x="0" y="9672"/>
                  <a:pt x="9669" y="0"/>
                  <a:pt x="21600" y="0"/>
                </a:cubicBezTo>
                <a:close/>
              </a:path>
            </a:pathLst>
          </a:custGeom>
          <a:solidFill>
            <a:srgbClr val="FFFFFF">
              <a:alpha val="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Shape 1125"/>
          <p:cNvSpPr>
            <a:spLocks noGrp="1" noChangeArrowheads="1"/>
          </p:cNvSpPr>
          <p:nvPr userDrawn="1"/>
        </p:nvSpPr>
        <p:spPr bwMode="auto">
          <a:xfrm>
            <a:off x="825503" y="4613071"/>
            <a:ext cx="557213" cy="51557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27" y="0"/>
                  <a:pt x="43200" y="9668"/>
                  <a:pt x="43200" y="21599"/>
                </a:cubicBezTo>
                <a:lnTo>
                  <a:pt x="43200" y="21599"/>
                </a:lnTo>
                <a:cubicBezTo>
                  <a:pt x="43200" y="33530"/>
                  <a:pt x="33527" y="43200"/>
                  <a:pt x="21599" y="43200"/>
                </a:cubicBezTo>
                <a:lnTo>
                  <a:pt x="21599" y="43200"/>
                </a:lnTo>
                <a:cubicBezTo>
                  <a:pt x="9671" y="43200"/>
                  <a:pt x="0" y="33530"/>
                  <a:pt x="0" y="21599"/>
                </a:cubicBezTo>
                <a:lnTo>
                  <a:pt x="0" y="21599"/>
                </a:lnTo>
                <a:cubicBezTo>
                  <a:pt x="0" y="9668"/>
                  <a:pt x="9671" y="0"/>
                  <a:pt x="21599" y="0"/>
                </a:cubicBezTo>
                <a:close/>
              </a:path>
            </a:pathLst>
          </a:custGeom>
          <a:solidFill>
            <a:srgbClr val="FFFFFF">
              <a:alpha val="4509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Shape 1138"/>
          <p:cNvSpPr>
            <a:spLocks noGrp="1" noChangeArrowheads="1"/>
          </p:cNvSpPr>
          <p:nvPr userDrawn="1"/>
        </p:nvSpPr>
        <p:spPr bwMode="auto">
          <a:xfrm>
            <a:off x="1878020" y="4372912"/>
            <a:ext cx="647099" cy="5989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5"/>
                  <a:pt x="43200" y="21594"/>
                </a:cubicBezTo>
                <a:lnTo>
                  <a:pt x="43200" y="21594"/>
                </a:lnTo>
                <a:cubicBezTo>
                  <a:pt x="43200" y="33524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24"/>
                  <a:pt x="0" y="21594"/>
                </a:cubicBezTo>
                <a:lnTo>
                  <a:pt x="0" y="21594"/>
                </a:lnTo>
                <a:cubicBezTo>
                  <a:pt x="0" y="9675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4" name="Shape 1139"/>
          <p:cNvSpPr>
            <a:spLocks noGrp="1" noChangeArrowheads="1"/>
          </p:cNvSpPr>
          <p:nvPr userDrawn="1"/>
        </p:nvSpPr>
        <p:spPr bwMode="auto">
          <a:xfrm>
            <a:off x="1339379" y="4729120"/>
            <a:ext cx="613850" cy="56812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33" y="0"/>
                  <a:pt x="43200" y="9668"/>
                  <a:pt x="43200" y="21593"/>
                </a:cubicBezTo>
                <a:lnTo>
                  <a:pt x="43200" y="21593"/>
                </a:lnTo>
                <a:cubicBezTo>
                  <a:pt x="43200" y="33519"/>
                  <a:pt x="33533" y="43200"/>
                  <a:pt x="21608" y="43200"/>
                </a:cubicBezTo>
                <a:lnTo>
                  <a:pt x="21608" y="43200"/>
                </a:lnTo>
                <a:cubicBezTo>
                  <a:pt x="9682" y="43200"/>
                  <a:pt x="0" y="33519"/>
                  <a:pt x="0" y="21593"/>
                </a:cubicBezTo>
                <a:lnTo>
                  <a:pt x="0" y="21593"/>
                </a:lnTo>
                <a:cubicBezTo>
                  <a:pt x="0" y="9668"/>
                  <a:pt x="9682" y="0"/>
                  <a:pt x="21608" y="0"/>
                </a:cubicBezTo>
                <a:close/>
              </a:path>
            </a:pathLst>
          </a:custGeom>
          <a:solidFill>
            <a:srgbClr val="FFFFFF">
              <a:alpha val="2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5" name="Shape 1140"/>
          <p:cNvSpPr>
            <a:spLocks noGrp="1" noChangeArrowheads="1"/>
          </p:cNvSpPr>
          <p:nvPr userDrawn="1"/>
        </p:nvSpPr>
        <p:spPr bwMode="auto">
          <a:xfrm>
            <a:off x="1224032" y="5387076"/>
            <a:ext cx="612016" cy="566374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7" y="0"/>
                </a:moveTo>
                <a:lnTo>
                  <a:pt x="21607" y="0"/>
                </a:lnTo>
                <a:cubicBezTo>
                  <a:pt x="33536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26"/>
                  <a:pt x="33536" y="43200"/>
                  <a:pt x="21607" y="43200"/>
                </a:cubicBezTo>
                <a:lnTo>
                  <a:pt x="21607" y="43200"/>
                </a:lnTo>
                <a:cubicBezTo>
                  <a:pt x="9679" y="43200"/>
                  <a:pt x="0" y="33526"/>
                  <a:pt x="0" y="21599"/>
                </a:cubicBezTo>
                <a:lnTo>
                  <a:pt x="0" y="21599"/>
                </a:lnTo>
                <a:cubicBezTo>
                  <a:pt x="0" y="9673"/>
                  <a:pt x="9679" y="0"/>
                  <a:pt x="21607" y="0"/>
                </a:cubicBezTo>
                <a:close/>
              </a:path>
            </a:pathLst>
          </a:custGeom>
          <a:solidFill>
            <a:srgbClr val="FFFFFF">
              <a:alpha val="3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6" name="Shape 1141"/>
          <p:cNvSpPr>
            <a:spLocks noGrp="1" noChangeArrowheads="1"/>
          </p:cNvSpPr>
          <p:nvPr userDrawn="1"/>
        </p:nvSpPr>
        <p:spPr bwMode="auto">
          <a:xfrm>
            <a:off x="1925709" y="5855034"/>
            <a:ext cx="725980" cy="671936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4"/>
                  <a:pt x="43200" y="21605"/>
                </a:cubicBezTo>
                <a:lnTo>
                  <a:pt x="43200" y="21605"/>
                </a:lnTo>
                <a:cubicBezTo>
                  <a:pt x="43200" y="33535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35"/>
                  <a:pt x="0" y="21605"/>
                </a:cubicBezTo>
                <a:lnTo>
                  <a:pt x="0" y="21605"/>
                </a:lnTo>
                <a:cubicBezTo>
                  <a:pt x="0" y="9674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Shape 1142"/>
          <p:cNvSpPr>
            <a:spLocks noGrp="1" noChangeArrowheads="1"/>
          </p:cNvSpPr>
          <p:nvPr userDrawn="1"/>
        </p:nvSpPr>
        <p:spPr bwMode="auto">
          <a:xfrm>
            <a:off x="1821606" y="6244493"/>
            <a:ext cx="559276" cy="51780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1" y="0"/>
                </a:moveTo>
                <a:lnTo>
                  <a:pt x="21591" y="0"/>
                </a:lnTo>
                <a:cubicBezTo>
                  <a:pt x="33528" y="0"/>
                  <a:pt x="43198" y="9667"/>
                  <a:pt x="43198" y="21600"/>
                </a:cubicBezTo>
                <a:lnTo>
                  <a:pt x="43198" y="21600"/>
                </a:lnTo>
                <a:cubicBezTo>
                  <a:pt x="43198" y="33519"/>
                  <a:pt x="33528" y="43200"/>
                  <a:pt x="21591" y="43200"/>
                </a:cubicBezTo>
                <a:lnTo>
                  <a:pt x="21591" y="43200"/>
                </a:lnTo>
                <a:cubicBezTo>
                  <a:pt x="9670" y="43200"/>
                  <a:pt x="0" y="33519"/>
                  <a:pt x="0" y="21600"/>
                </a:cubicBezTo>
                <a:lnTo>
                  <a:pt x="0" y="21600"/>
                </a:lnTo>
                <a:cubicBezTo>
                  <a:pt x="0" y="9667"/>
                  <a:pt x="9670" y="0"/>
                  <a:pt x="21591" y="0"/>
                </a:cubicBezTo>
                <a:close/>
              </a:path>
            </a:pathLst>
          </a:custGeom>
          <a:solidFill>
            <a:srgbClr val="FFFFFF">
              <a:alpha val="3097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8" name="Shape 1143"/>
          <p:cNvSpPr>
            <a:spLocks noGrp="1" noChangeArrowheads="1"/>
          </p:cNvSpPr>
          <p:nvPr userDrawn="1"/>
        </p:nvSpPr>
        <p:spPr bwMode="auto">
          <a:xfrm>
            <a:off x="2922503" y="5964721"/>
            <a:ext cx="590233" cy="546216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31" y="0"/>
                  <a:pt x="43200" y="9666"/>
                  <a:pt x="43200" y="21605"/>
                </a:cubicBezTo>
                <a:lnTo>
                  <a:pt x="43200" y="21605"/>
                </a:lnTo>
                <a:cubicBezTo>
                  <a:pt x="43200" y="33533"/>
                  <a:pt x="33531" y="43200"/>
                  <a:pt x="21599" y="43200"/>
                </a:cubicBezTo>
                <a:lnTo>
                  <a:pt x="21599" y="43200"/>
                </a:lnTo>
                <a:cubicBezTo>
                  <a:pt x="9666" y="43200"/>
                  <a:pt x="0" y="33533"/>
                  <a:pt x="0" y="21605"/>
                </a:cubicBezTo>
                <a:lnTo>
                  <a:pt x="0" y="21605"/>
                </a:lnTo>
                <a:cubicBezTo>
                  <a:pt x="0" y="9666"/>
                  <a:pt x="9666" y="0"/>
                  <a:pt x="21599" y="0"/>
                </a:cubicBezTo>
                <a:close/>
              </a:path>
            </a:pathLst>
          </a:custGeom>
          <a:solidFill>
            <a:srgbClr val="FFFFFF">
              <a:alpha val="6745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Shape 1144"/>
          <p:cNvSpPr>
            <a:spLocks noGrp="1" noChangeArrowheads="1"/>
          </p:cNvSpPr>
          <p:nvPr userDrawn="1"/>
        </p:nvSpPr>
        <p:spPr bwMode="auto">
          <a:xfrm>
            <a:off x="2468250" y="5578681"/>
            <a:ext cx="794544" cy="73527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6" y="0"/>
                </a:moveTo>
                <a:lnTo>
                  <a:pt x="21606" y="0"/>
                </a:lnTo>
                <a:cubicBezTo>
                  <a:pt x="33524" y="0"/>
                  <a:pt x="43200" y="9671"/>
                  <a:pt x="43200" y="21599"/>
                </a:cubicBezTo>
                <a:lnTo>
                  <a:pt x="43200" y="21599"/>
                </a:lnTo>
                <a:cubicBezTo>
                  <a:pt x="43200" y="33528"/>
                  <a:pt x="33524" y="43200"/>
                  <a:pt x="21606" y="43200"/>
                </a:cubicBezTo>
                <a:lnTo>
                  <a:pt x="21606" y="43200"/>
                </a:lnTo>
                <a:cubicBezTo>
                  <a:pt x="9674" y="43200"/>
                  <a:pt x="0" y="33528"/>
                  <a:pt x="0" y="21599"/>
                </a:cubicBezTo>
                <a:lnTo>
                  <a:pt x="0" y="21599"/>
                </a:lnTo>
                <a:cubicBezTo>
                  <a:pt x="0" y="9671"/>
                  <a:pt x="9674" y="0"/>
                  <a:pt x="21606" y="0"/>
                </a:cubicBezTo>
                <a:close/>
              </a:path>
            </a:pathLst>
          </a:custGeom>
          <a:solidFill>
            <a:srgbClr val="FFFFFF">
              <a:alpha val="3137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Shape 1147"/>
          <p:cNvSpPr>
            <a:spLocks noGrp="1" noChangeArrowheads="1"/>
          </p:cNvSpPr>
          <p:nvPr userDrawn="1"/>
        </p:nvSpPr>
        <p:spPr bwMode="auto">
          <a:xfrm>
            <a:off x="2120393" y="36828"/>
            <a:ext cx="611328" cy="56589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41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41" y="43200"/>
                  <a:pt x="21600" y="43200"/>
                </a:cubicBezTo>
                <a:lnTo>
                  <a:pt x="21600" y="43200"/>
                </a:lnTo>
                <a:cubicBezTo>
                  <a:pt x="9673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3" y="0"/>
                  <a:pt x="21600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Shape 1148"/>
          <p:cNvSpPr>
            <a:spLocks noGrp="1" noChangeArrowheads="1"/>
          </p:cNvSpPr>
          <p:nvPr userDrawn="1"/>
        </p:nvSpPr>
        <p:spPr bwMode="auto">
          <a:xfrm>
            <a:off x="1846142" y="35727"/>
            <a:ext cx="608346" cy="56304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27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27" y="43200"/>
                  <a:pt x="21608" y="43200"/>
                </a:cubicBezTo>
                <a:lnTo>
                  <a:pt x="21608" y="43200"/>
                </a:lnTo>
                <a:cubicBezTo>
                  <a:pt x="9672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2" y="0"/>
                  <a:pt x="21608" y="0"/>
                </a:cubicBezTo>
                <a:close/>
              </a:path>
            </a:pathLst>
          </a:custGeom>
          <a:solidFill>
            <a:srgbClr val="FFFFFF">
              <a:alpha val="1647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49399" y="1600204"/>
            <a:ext cx="8594083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62523" y="635636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184183-74E9-4393-9769-E1D9236041BE}" type="datetimeFigureOut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06.02.2026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384550" y="6356364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40117" y="274638"/>
            <a:ext cx="86033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981231" y="6356364"/>
            <a:ext cx="2262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30004-958A-4E15-9840-E9741BECB0F3}" type="slidenum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60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>
        <a:spcBef>
          <a:spcPts val="0"/>
        </a:spcBef>
        <a:buNone/>
        <a:defRPr sz="4400" b="1">
          <a:solidFill>
            <a:schemeClr val="accent6">
              <a:lumMod val="50000"/>
            </a:schemeClr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100"/>
          <p:cNvSpPr>
            <a:spLocks noGrp="1" noChangeArrowheads="1"/>
          </p:cNvSpPr>
          <p:nvPr userDrawn="1"/>
        </p:nvSpPr>
        <p:spPr bwMode="auto">
          <a:xfrm>
            <a:off x="2984" y="270"/>
            <a:ext cx="9900037" cy="6857460"/>
          </a:xfrm>
          <a:custGeom>
            <a:avLst/>
            <a:gdLst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1239 w 43199"/>
              <a:gd name="connsiteY2" fmla="*/ 21600 h 43200"/>
              <a:gd name="connsiteX3" fmla="*/ 43199 w 43199"/>
              <a:gd name="connsiteY3" fmla="*/ 19794 h 43200"/>
              <a:gd name="connsiteX4" fmla="*/ 43199 w 43199"/>
              <a:gd name="connsiteY4" fmla="*/ 19794 h 43200"/>
              <a:gd name="connsiteX5" fmla="*/ 43174 w 43199"/>
              <a:gd name="connsiteY5" fmla="*/ 19794 h 43200"/>
              <a:gd name="connsiteX6" fmla="*/ 43174 w 43199"/>
              <a:gd name="connsiteY6" fmla="*/ 0 h 43200"/>
              <a:gd name="connsiteX7" fmla="*/ 0 w 43199"/>
              <a:gd name="connsiteY7" fmla="*/ 0 h 43200"/>
              <a:gd name="connsiteX8" fmla="*/ 0 w 43199"/>
              <a:gd name="connsiteY8" fmla="*/ 43200 h 43200"/>
              <a:gd name="connsiteX9" fmla="*/ 43174 w 43199"/>
              <a:gd name="connsiteY9" fmla="*/ 43200 h 43200"/>
              <a:gd name="connsiteX10" fmla="*/ 43174 w 43199"/>
              <a:gd name="connsiteY10" fmla="*/ 23405 h 43200"/>
              <a:gd name="connsiteX11" fmla="*/ 43174 w 43199"/>
              <a:gd name="connsiteY11" fmla="*/ 23405 h 43200"/>
              <a:gd name="connsiteX12" fmla="*/ 43199 w 43199"/>
              <a:gd name="connsiteY12" fmla="*/ 23405 h 43200"/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11" fmla="*/ 43199 w 43199"/>
              <a:gd name="connsiteY11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9" fmla="*/ 43174 w 43199"/>
              <a:gd name="connsiteY9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74 w 43199"/>
              <a:gd name="connsiteY3" fmla="*/ 0 h 43200"/>
              <a:gd name="connsiteX4" fmla="*/ 0 w 43199"/>
              <a:gd name="connsiteY4" fmla="*/ 0 h 43200"/>
              <a:gd name="connsiteX5" fmla="*/ 0 w 43199"/>
              <a:gd name="connsiteY5" fmla="*/ 43200 h 43200"/>
              <a:gd name="connsiteX6" fmla="*/ 43174 w 43199"/>
              <a:gd name="connsiteY6" fmla="*/ 43200 h 43200"/>
              <a:gd name="connsiteX0" fmla="*/ 43174 w 46380"/>
              <a:gd name="connsiteY0" fmla="*/ 43200 h 43200"/>
              <a:gd name="connsiteX1" fmla="*/ 43199 w 46380"/>
              <a:gd name="connsiteY1" fmla="*/ 19794 h 43200"/>
              <a:gd name="connsiteX2" fmla="*/ 43174 w 46380"/>
              <a:gd name="connsiteY2" fmla="*/ 0 h 43200"/>
              <a:gd name="connsiteX3" fmla="*/ 0 w 46380"/>
              <a:gd name="connsiteY3" fmla="*/ 0 h 43200"/>
              <a:gd name="connsiteX4" fmla="*/ 0 w 46380"/>
              <a:gd name="connsiteY4" fmla="*/ 43200 h 43200"/>
              <a:gd name="connsiteX5" fmla="*/ 43174 w 46380"/>
              <a:gd name="connsiteY5" fmla="*/ 43200 h 43200"/>
              <a:gd name="connsiteX0" fmla="*/ 43174 w 43199"/>
              <a:gd name="connsiteY0" fmla="*/ 43200 h 43200"/>
              <a:gd name="connsiteX1" fmla="*/ 43199 w 43199"/>
              <a:gd name="connsiteY1" fmla="*/ 19794 h 43200"/>
              <a:gd name="connsiteX2" fmla="*/ 43174 w 43199"/>
              <a:gd name="connsiteY2" fmla="*/ 0 h 43200"/>
              <a:gd name="connsiteX3" fmla="*/ 0 w 43199"/>
              <a:gd name="connsiteY3" fmla="*/ 0 h 43200"/>
              <a:gd name="connsiteX4" fmla="*/ 0 w 43199"/>
              <a:gd name="connsiteY4" fmla="*/ 43200 h 43200"/>
              <a:gd name="connsiteX5" fmla="*/ 43174 w 43199"/>
              <a:gd name="connsiteY5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74" h="43200" stroke="0" extrusionOk="0">
                <a:moveTo>
                  <a:pt x="43174" y="43200"/>
                </a:moveTo>
                <a:lnTo>
                  <a:pt x="43174" y="0"/>
                </a:lnTo>
                <a:lnTo>
                  <a:pt x="0" y="0"/>
                </a:lnTo>
                <a:lnTo>
                  <a:pt x="0" y="43200"/>
                </a:lnTo>
                <a:lnTo>
                  <a:pt x="43174" y="432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Shape 1103"/>
          <p:cNvSpPr>
            <a:spLocks noGrp="1" noChangeArrowheads="1"/>
          </p:cNvSpPr>
          <p:nvPr userDrawn="1"/>
        </p:nvSpPr>
        <p:spPr bwMode="auto">
          <a:xfrm>
            <a:off x="148824" y="101752"/>
            <a:ext cx="6329061" cy="58578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9"/>
                  <a:pt x="33448" y="43199"/>
                  <a:pt x="21600" y="43199"/>
                </a:cubicBezTo>
                <a:lnTo>
                  <a:pt x="21600" y="43199"/>
                </a:lnTo>
                <a:cubicBezTo>
                  <a:pt x="9749" y="43199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600" y="0"/>
                </a:cubicBezTo>
                <a:lnTo>
                  <a:pt x="21600" y="0"/>
                </a:lnTo>
                <a:cubicBezTo>
                  <a:pt x="33448" y="0"/>
                  <a:pt x="43199" y="9750"/>
                  <a:pt x="43199" y="21599"/>
                </a:cubicBezTo>
              </a:path>
            </a:pathLst>
          </a:custGeom>
          <a:solidFill>
            <a:srgbClr val="FFFFFF">
              <a:alpha val="156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Shape 1104"/>
          <p:cNvSpPr>
            <a:spLocks noGrp="1" noChangeArrowheads="1"/>
          </p:cNvSpPr>
          <p:nvPr userDrawn="1"/>
        </p:nvSpPr>
        <p:spPr bwMode="auto">
          <a:xfrm>
            <a:off x="199043" y="130324"/>
            <a:ext cx="6183453" cy="572343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313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Shape 1105"/>
          <p:cNvSpPr>
            <a:spLocks noGrp="1" noChangeArrowheads="1"/>
          </p:cNvSpPr>
          <p:nvPr userDrawn="1"/>
        </p:nvSpPr>
        <p:spPr bwMode="auto">
          <a:xfrm>
            <a:off x="249028" y="159054"/>
            <a:ext cx="6038303" cy="558883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50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50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Shape 1106"/>
          <p:cNvSpPr>
            <a:spLocks noGrp="1" noChangeArrowheads="1"/>
          </p:cNvSpPr>
          <p:nvPr userDrawn="1"/>
        </p:nvSpPr>
        <p:spPr bwMode="auto">
          <a:xfrm>
            <a:off x="299019" y="187788"/>
            <a:ext cx="5892923" cy="545437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7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7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627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Shape 1107"/>
          <p:cNvSpPr>
            <a:spLocks noGrp="1" noChangeArrowheads="1"/>
          </p:cNvSpPr>
          <p:nvPr userDrawn="1"/>
        </p:nvSpPr>
        <p:spPr bwMode="auto">
          <a:xfrm>
            <a:off x="349003" y="216365"/>
            <a:ext cx="5747772" cy="53199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8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51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51"/>
                  <a:pt x="9751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Shape 1108"/>
          <p:cNvSpPr>
            <a:spLocks noGrp="1" noChangeArrowheads="1"/>
          </p:cNvSpPr>
          <p:nvPr userDrawn="1"/>
        </p:nvSpPr>
        <p:spPr bwMode="auto">
          <a:xfrm>
            <a:off x="399222" y="245090"/>
            <a:ext cx="5602163" cy="518531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941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Shape 1109"/>
          <p:cNvSpPr>
            <a:spLocks noGrp="1" noChangeArrowheads="1"/>
          </p:cNvSpPr>
          <p:nvPr userDrawn="1"/>
        </p:nvSpPr>
        <p:spPr bwMode="auto">
          <a:xfrm>
            <a:off x="449215" y="273821"/>
            <a:ext cx="5456783" cy="505071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49" y="43199"/>
                  <a:pt x="21600" y="43199"/>
                </a:cubicBezTo>
                <a:lnTo>
                  <a:pt x="21600" y="43199"/>
                </a:lnTo>
                <a:cubicBezTo>
                  <a:pt x="9750" y="43199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8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8"/>
                  <a:pt x="43200" y="21600"/>
                </a:cubicBezTo>
              </a:path>
            </a:pathLst>
          </a:custGeom>
          <a:solidFill>
            <a:srgbClr val="FFFFFF">
              <a:alpha val="1098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Shape 1110"/>
          <p:cNvSpPr>
            <a:spLocks noGrp="1" noChangeArrowheads="1"/>
          </p:cNvSpPr>
          <p:nvPr userDrawn="1"/>
        </p:nvSpPr>
        <p:spPr bwMode="auto">
          <a:xfrm>
            <a:off x="499199" y="302396"/>
            <a:ext cx="5311633" cy="49162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199" y="9751"/>
                  <a:pt x="43199" y="21600"/>
                </a:cubicBezTo>
              </a:path>
            </a:pathLst>
          </a:custGeom>
          <a:solidFill>
            <a:srgbClr val="FFFFFF">
              <a:alpha val="1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Shape 1111"/>
          <p:cNvSpPr>
            <a:spLocks noGrp="1" noChangeArrowheads="1"/>
          </p:cNvSpPr>
          <p:nvPr userDrawn="1"/>
        </p:nvSpPr>
        <p:spPr bwMode="auto">
          <a:xfrm>
            <a:off x="549418" y="331128"/>
            <a:ext cx="5166025" cy="47816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199"/>
                  <a:pt x="21598" y="43199"/>
                </a:cubicBezTo>
                <a:lnTo>
                  <a:pt x="21598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8" y="0"/>
                </a:cubicBezTo>
                <a:lnTo>
                  <a:pt x="21598" y="0"/>
                </a:lnTo>
                <a:cubicBezTo>
                  <a:pt x="33449" y="0"/>
                  <a:pt x="43199" y="9750"/>
                  <a:pt x="43199" y="21600"/>
                </a:cubicBezTo>
              </a:path>
            </a:pathLst>
          </a:custGeom>
          <a:solidFill>
            <a:srgbClr val="FFFFFF">
              <a:alpha val="1411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Shape 1112"/>
          <p:cNvSpPr>
            <a:spLocks noGrp="1" noChangeArrowheads="1"/>
          </p:cNvSpPr>
          <p:nvPr userDrawn="1"/>
        </p:nvSpPr>
        <p:spPr bwMode="auto">
          <a:xfrm>
            <a:off x="599409" y="359857"/>
            <a:ext cx="5020644" cy="464704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199"/>
                  <a:pt x="21599" y="43199"/>
                </a:cubicBezTo>
                <a:lnTo>
                  <a:pt x="21599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15686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Shape 1113"/>
          <p:cNvSpPr>
            <a:spLocks noGrp="1" noChangeArrowheads="1"/>
          </p:cNvSpPr>
          <p:nvPr userDrawn="1"/>
        </p:nvSpPr>
        <p:spPr bwMode="auto">
          <a:xfrm>
            <a:off x="649393" y="388590"/>
            <a:ext cx="4875494" cy="451243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1764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Shape 1114"/>
          <p:cNvSpPr>
            <a:spLocks noGrp="1" noChangeArrowheads="1"/>
          </p:cNvSpPr>
          <p:nvPr userDrawn="1"/>
        </p:nvSpPr>
        <p:spPr bwMode="auto">
          <a:xfrm>
            <a:off x="699383" y="417163"/>
            <a:ext cx="4730115" cy="437798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1921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Shape 1115"/>
          <p:cNvSpPr>
            <a:spLocks noGrp="1" noChangeArrowheads="1"/>
          </p:cNvSpPr>
          <p:nvPr userDrawn="1"/>
        </p:nvSpPr>
        <p:spPr bwMode="auto">
          <a:xfrm>
            <a:off x="749603" y="445899"/>
            <a:ext cx="4584734" cy="42435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48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8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0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Shape 1116"/>
          <p:cNvSpPr>
            <a:spLocks noGrp="1" noChangeArrowheads="1"/>
          </p:cNvSpPr>
          <p:nvPr userDrawn="1"/>
        </p:nvSpPr>
        <p:spPr bwMode="auto">
          <a:xfrm>
            <a:off x="799590" y="474624"/>
            <a:ext cx="4439355" cy="410892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8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199" y="9749"/>
                  <a:pt x="43199" y="21599"/>
                </a:cubicBezTo>
              </a:path>
            </a:pathLst>
          </a:custGeom>
          <a:solidFill>
            <a:srgbClr val="FFFFFF">
              <a:alpha val="2235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Shape 1117"/>
          <p:cNvSpPr>
            <a:spLocks noGrp="1" noChangeArrowheads="1"/>
          </p:cNvSpPr>
          <p:nvPr userDrawn="1"/>
        </p:nvSpPr>
        <p:spPr bwMode="auto">
          <a:xfrm>
            <a:off x="849577" y="503202"/>
            <a:ext cx="4293976" cy="397446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50" y="43200"/>
                  <a:pt x="21599" y="43200"/>
                </a:cubicBezTo>
                <a:lnTo>
                  <a:pt x="21599" y="43200"/>
                </a:lnTo>
                <a:cubicBezTo>
                  <a:pt x="9751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51" y="0"/>
                  <a:pt x="21599" y="0"/>
                </a:cubicBezTo>
                <a:lnTo>
                  <a:pt x="21599" y="0"/>
                </a:lnTo>
                <a:cubicBezTo>
                  <a:pt x="33450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392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Shape 1118"/>
          <p:cNvSpPr>
            <a:spLocks noGrp="1" noChangeArrowheads="1"/>
          </p:cNvSpPr>
          <p:nvPr userDrawn="1"/>
        </p:nvSpPr>
        <p:spPr bwMode="auto">
          <a:xfrm>
            <a:off x="899800" y="531930"/>
            <a:ext cx="4148596" cy="383986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2549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4" name="Shape 1119"/>
          <p:cNvSpPr>
            <a:spLocks noGrp="1" noChangeArrowheads="1"/>
          </p:cNvSpPr>
          <p:nvPr userDrawn="1"/>
        </p:nvSpPr>
        <p:spPr bwMode="auto">
          <a:xfrm>
            <a:off x="949785" y="560660"/>
            <a:ext cx="4003215" cy="37052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9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600"/>
                </a:cubicBezTo>
              </a:path>
            </a:pathLst>
          </a:custGeom>
          <a:solidFill>
            <a:srgbClr val="FFFFFF">
              <a:alpha val="2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Shape 1120"/>
          <p:cNvSpPr>
            <a:spLocks noGrp="1" noChangeArrowheads="1"/>
          </p:cNvSpPr>
          <p:nvPr userDrawn="1"/>
        </p:nvSpPr>
        <p:spPr bwMode="auto">
          <a:xfrm>
            <a:off x="1643894" y="5083098"/>
            <a:ext cx="960330" cy="8889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4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33"/>
                  <a:pt x="33534" y="43200"/>
                  <a:pt x="21600" y="43200"/>
                </a:cubicBezTo>
                <a:lnTo>
                  <a:pt x="21600" y="43200"/>
                </a:lnTo>
                <a:cubicBezTo>
                  <a:pt x="9665" y="43200"/>
                  <a:pt x="0" y="33533"/>
                  <a:pt x="0" y="21599"/>
                </a:cubicBezTo>
                <a:lnTo>
                  <a:pt x="0" y="21599"/>
                </a:lnTo>
                <a:cubicBezTo>
                  <a:pt x="0" y="9673"/>
                  <a:pt x="9665" y="0"/>
                  <a:pt x="21600" y="0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Shape 1121"/>
          <p:cNvSpPr>
            <a:spLocks noGrp="1" noChangeArrowheads="1"/>
          </p:cNvSpPr>
          <p:nvPr userDrawn="1"/>
        </p:nvSpPr>
        <p:spPr bwMode="auto">
          <a:xfrm>
            <a:off x="2316444" y="4515765"/>
            <a:ext cx="1518690" cy="140562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6" y="0"/>
                </a:moveTo>
                <a:lnTo>
                  <a:pt x="21596" y="0"/>
                </a:lnTo>
                <a:cubicBezTo>
                  <a:pt x="33526" y="0"/>
                  <a:pt x="43200" y="9669"/>
                  <a:pt x="43200" y="21601"/>
                </a:cubicBezTo>
                <a:lnTo>
                  <a:pt x="43200" y="21601"/>
                </a:lnTo>
                <a:cubicBezTo>
                  <a:pt x="43200" y="33530"/>
                  <a:pt x="33526" y="43200"/>
                  <a:pt x="21596" y="43200"/>
                </a:cubicBezTo>
                <a:lnTo>
                  <a:pt x="21596" y="43200"/>
                </a:lnTo>
                <a:cubicBezTo>
                  <a:pt x="9673" y="43200"/>
                  <a:pt x="0" y="33530"/>
                  <a:pt x="0" y="21601"/>
                </a:cubicBezTo>
                <a:lnTo>
                  <a:pt x="0" y="21601"/>
                </a:lnTo>
                <a:cubicBezTo>
                  <a:pt x="0" y="9669"/>
                  <a:pt x="9673" y="0"/>
                  <a:pt x="21596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Shape 1124"/>
          <p:cNvSpPr>
            <a:spLocks noGrp="1" noChangeArrowheads="1"/>
          </p:cNvSpPr>
          <p:nvPr userDrawn="1"/>
        </p:nvSpPr>
        <p:spPr bwMode="auto">
          <a:xfrm>
            <a:off x="2468245" y="4457826"/>
            <a:ext cx="679202" cy="6287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0" y="0"/>
                  <a:pt x="43200" y="9672"/>
                  <a:pt x="43200" y="21604"/>
                </a:cubicBezTo>
                <a:lnTo>
                  <a:pt x="43200" y="21604"/>
                </a:lnTo>
                <a:cubicBezTo>
                  <a:pt x="43200" y="33525"/>
                  <a:pt x="33530" y="43200"/>
                  <a:pt x="21600" y="43200"/>
                </a:cubicBezTo>
                <a:lnTo>
                  <a:pt x="21600" y="43200"/>
                </a:lnTo>
                <a:cubicBezTo>
                  <a:pt x="9669" y="43200"/>
                  <a:pt x="0" y="33525"/>
                  <a:pt x="0" y="21604"/>
                </a:cubicBezTo>
                <a:lnTo>
                  <a:pt x="0" y="21604"/>
                </a:lnTo>
                <a:cubicBezTo>
                  <a:pt x="0" y="9672"/>
                  <a:pt x="9669" y="0"/>
                  <a:pt x="21600" y="0"/>
                </a:cubicBezTo>
                <a:close/>
              </a:path>
            </a:pathLst>
          </a:custGeom>
          <a:solidFill>
            <a:srgbClr val="FFFFFF">
              <a:alpha val="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Shape 1125"/>
          <p:cNvSpPr>
            <a:spLocks noGrp="1" noChangeArrowheads="1"/>
          </p:cNvSpPr>
          <p:nvPr userDrawn="1"/>
        </p:nvSpPr>
        <p:spPr bwMode="auto">
          <a:xfrm>
            <a:off x="825502" y="4613071"/>
            <a:ext cx="557213" cy="51557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27" y="0"/>
                  <a:pt x="43200" y="9668"/>
                  <a:pt x="43200" y="21599"/>
                </a:cubicBezTo>
                <a:lnTo>
                  <a:pt x="43200" y="21599"/>
                </a:lnTo>
                <a:cubicBezTo>
                  <a:pt x="43200" y="33530"/>
                  <a:pt x="33527" y="43200"/>
                  <a:pt x="21599" y="43200"/>
                </a:cubicBezTo>
                <a:lnTo>
                  <a:pt x="21599" y="43200"/>
                </a:lnTo>
                <a:cubicBezTo>
                  <a:pt x="9671" y="43200"/>
                  <a:pt x="0" y="33530"/>
                  <a:pt x="0" y="21599"/>
                </a:cubicBezTo>
                <a:lnTo>
                  <a:pt x="0" y="21599"/>
                </a:lnTo>
                <a:cubicBezTo>
                  <a:pt x="0" y="9668"/>
                  <a:pt x="9671" y="0"/>
                  <a:pt x="21599" y="0"/>
                </a:cubicBezTo>
                <a:close/>
              </a:path>
            </a:pathLst>
          </a:custGeom>
          <a:solidFill>
            <a:srgbClr val="FFFFFF">
              <a:alpha val="4509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Shape 1138"/>
          <p:cNvSpPr>
            <a:spLocks noGrp="1" noChangeArrowheads="1"/>
          </p:cNvSpPr>
          <p:nvPr userDrawn="1"/>
        </p:nvSpPr>
        <p:spPr bwMode="auto">
          <a:xfrm>
            <a:off x="1878018" y="4372906"/>
            <a:ext cx="647099" cy="5989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5"/>
                  <a:pt x="43200" y="21594"/>
                </a:cubicBezTo>
                <a:lnTo>
                  <a:pt x="43200" y="21594"/>
                </a:lnTo>
                <a:cubicBezTo>
                  <a:pt x="43200" y="33524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24"/>
                  <a:pt x="0" y="21594"/>
                </a:cubicBezTo>
                <a:lnTo>
                  <a:pt x="0" y="21594"/>
                </a:lnTo>
                <a:cubicBezTo>
                  <a:pt x="0" y="9675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4" name="Shape 1139"/>
          <p:cNvSpPr>
            <a:spLocks noGrp="1" noChangeArrowheads="1"/>
          </p:cNvSpPr>
          <p:nvPr userDrawn="1"/>
        </p:nvSpPr>
        <p:spPr bwMode="auto">
          <a:xfrm>
            <a:off x="1339379" y="4729114"/>
            <a:ext cx="613850" cy="56812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33" y="0"/>
                  <a:pt x="43200" y="9668"/>
                  <a:pt x="43200" y="21593"/>
                </a:cubicBezTo>
                <a:lnTo>
                  <a:pt x="43200" y="21593"/>
                </a:lnTo>
                <a:cubicBezTo>
                  <a:pt x="43200" y="33519"/>
                  <a:pt x="33533" y="43200"/>
                  <a:pt x="21608" y="43200"/>
                </a:cubicBezTo>
                <a:lnTo>
                  <a:pt x="21608" y="43200"/>
                </a:lnTo>
                <a:cubicBezTo>
                  <a:pt x="9682" y="43200"/>
                  <a:pt x="0" y="33519"/>
                  <a:pt x="0" y="21593"/>
                </a:cubicBezTo>
                <a:lnTo>
                  <a:pt x="0" y="21593"/>
                </a:lnTo>
                <a:cubicBezTo>
                  <a:pt x="0" y="9668"/>
                  <a:pt x="9682" y="0"/>
                  <a:pt x="21608" y="0"/>
                </a:cubicBezTo>
                <a:close/>
              </a:path>
            </a:pathLst>
          </a:custGeom>
          <a:solidFill>
            <a:srgbClr val="FFFFFF">
              <a:alpha val="2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5" name="Shape 1140"/>
          <p:cNvSpPr>
            <a:spLocks noGrp="1" noChangeArrowheads="1"/>
          </p:cNvSpPr>
          <p:nvPr userDrawn="1"/>
        </p:nvSpPr>
        <p:spPr bwMode="auto">
          <a:xfrm>
            <a:off x="1224032" y="5387076"/>
            <a:ext cx="612016" cy="566374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7" y="0"/>
                </a:moveTo>
                <a:lnTo>
                  <a:pt x="21607" y="0"/>
                </a:lnTo>
                <a:cubicBezTo>
                  <a:pt x="33536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26"/>
                  <a:pt x="33536" y="43200"/>
                  <a:pt x="21607" y="43200"/>
                </a:cubicBezTo>
                <a:lnTo>
                  <a:pt x="21607" y="43200"/>
                </a:lnTo>
                <a:cubicBezTo>
                  <a:pt x="9679" y="43200"/>
                  <a:pt x="0" y="33526"/>
                  <a:pt x="0" y="21599"/>
                </a:cubicBezTo>
                <a:lnTo>
                  <a:pt x="0" y="21599"/>
                </a:lnTo>
                <a:cubicBezTo>
                  <a:pt x="0" y="9673"/>
                  <a:pt x="9679" y="0"/>
                  <a:pt x="21607" y="0"/>
                </a:cubicBezTo>
                <a:close/>
              </a:path>
            </a:pathLst>
          </a:custGeom>
          <a:solidFill>
            <a:srgbClr val="FFFFFF">
              <a:alpha val="3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6" name="Shape 1141"/>
          <p:cNvSpPr>
            <a:spLocks noGrp="1" noChangeArrowheads="1"/>
          </p:cNvSpPr>
          <p:nvPr userDrawn="1"/>
        </p:nvSpPr>
        <p:spPr bwMode="auto">
          <a:xfrm>
            <a:off x="1925709" y="5855034"/>
            <a:ext cx="725980" cy="671936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4"/>
                  <a:pt x="43200" y="21605"/>
                </a:cubicBezTo>
                <a:lnTo>
                  <a:pt x="43200" y="21605"/>
                </a:lnTo>
                <a:cubicBezTo>
                  <a:pt x="43200" y="33535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35"/>
                  <a:pt x="0" y="21605"/>
                </a:cubicBezTo>
                <a:lnTo>
                  <a:pt x="0" y="21605"/>
                </a:lnTo>
                <a:cubicBezTo>
                  <a:pt x="0" y="9674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Shape 1142"/>
          <p:cNvSpPr>
            <a:spLocks noGrp="1" noChangeArrowheads="1"/>
          </p:cNvSpPr>
          <p:nvPr userDrawn="1"/>
        </p:nvSpPr>
        <p:spPr bwMode="auto">
          <a:xfrm>
            <a:off x="1821606" y="6244487"/>
            <a:ext cx="559276" cy="51780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1" y="0"/>
                </a:moveTo>
                <a:lnTo>
                  <a:pt x="21591" y="0"/>
                </a:lnTo>
                <a:cubicBezTo>
                  <a:pt x="33528" y="0"/>
                  <a:pt x="43198" y="9667"/>
                  <a:pt x="43198" y="21600"/>
                </a:cubicBezTo>
                <a:lnTo>
                  <a:pt x="43198" y="21600"/>
                </a:lnTo>
                <a:cubicBezTo>
                  <a:pt x="43198" y="33519"/>
                  <a:pt x="33528" y="43200"/>
                  <a:pt x="21591" y="43200"/>
                </a:cubicBezTo>
                <a:lnTo>
                  <a:pt x="21591" y="43200"/>
                </a:lnTo>
                <a:cubicBezTo>
                  <a:pt x="9670" y="43200"/>
                  <a:pt x="0" y="33519"/>
                  <a:pt x="0" y="21600"/>
                </a:cubicBezTo>
                <a:lnTo>
                  <a:pt x="0" y="21600"/>
                </a:lnTo>
                <a:cubicBezTo>
                  <a:pt x="0" y="9667"/>
                  <a:pt x="9670" y="0"/>
                  <a:pt x="21591" y="0"/>
                </a:cubicBezTo>
                <a:close/>
              </a:path>
            </a:pathLst>
          </a:custGeom>
          <a:solidFill>
            <a:srgbClr val="FFFFFF">
              <a:alpha val="3097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8" name="Shape 1143"/>
          <p:cNvSpPr>
            <a:spLocks noGrp="1" noChangeArrowheads="1"/>
          </p:cNvSpPr>
          <p:nvPr userDrawn="1"/>
        </p:nvSpPr>
        <p:spPr bwMode="auto">
          <a:xfrm>
            <a:off x="2922498" y="5964721"/>
            <a:ext cx="590233" cy="546216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31" y="0"/>
                  <a:pt x="43200" y="9666"/>
                  <a:pt x="43200" y="21605"/>
                </a:cubicBezTo>
                <a:lnTo>
                  <a:pt x="43200" y="21605"/>
                </a:lnTo>
                <a:cubicBezTo>
                  <a:pt x="43200" y="33533"/>
                  <a:pt x="33531" y="43200"/>
                  <a:pt x="21599" y="43200"/>
                </a:cubicBezTo>
                <a:lnTo>
                  <a:pt x="21599" y="43200"/>
                </a:lnTo>
                <a:cubicBezTo>
                  <a:pt x="9666" y="43200"/>
                  <a:pt x="0" y="33533"/>
                  <a:pt x="0" y="21605"/>
                </a:cubicBezTo>
                <a:lnTo>
                  <a:pt x="0" y="21605"/>
                </a:lnTo>
                <a:cubicBezTo>
                  <a:pt x="0" y="9666"/>
                  <a:pt x="9666" y="0"/>
                  <a:pt x="21599" y="0"/>
                </a:cubicBezTo>
                <a:close/>
              </a:path>
            </a:pathLst>
          </a:custGeom>
          <a:solidFill>
            <a:srgbClr val="FFFFFF">
              <a:alpha val="6745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Shape 1144"/>
          <p:cNvSpPr>
            <a:spLocks noGrp="1" noChangeArrowheads="1"/>
          </p:cNvSpPr>
          <p:nvPr userDrawn="1"/>
        </p:nvSpPr>
        <p:spPr bwMode="auto">
          <a:xfrm>
            <a:off x="2468250" y="5578675"/>
            <a:ext cx="794544" cy="73527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6" y="0"/>
                </a:moveTo>
                <a:lnTo>
                  <a:pt x="21606" y="0"/>
                </a:lnTo>
                <a:cubicBezTo>
                  <a:pt x="33524" y="0"/>
                  <a:pt x="43200" y="9671"/>
                  <a:pt x="43200" y="21599"/>
                </a:cubicBezTo>
                <a:lnTo>
                  <a:pt x="43200" y="21599"/>
                </a:lnTo>
                <a:cubicBezTo>
                  <a:pt x="43200" y="33528"/>
                  <a:pt x="33524" y="43200"/>
                  <a:pt x="21606" y="43200"/>
                </a:cubicBezTo>
                <a:lnTo>
                  <a:pt x="21606" y="43200"/>
                </a:lnTo>
                <a:cubicBezTo>
                  <a:pt x="9674" y="43200"/>
                  <a:pt x="0" y="33528"/>
                  <a:pt x="0" y="21599"/>
                </a:cubicBezTo>
                <a:lnTo>
                  <a:pt x="0" y="21599"/>
                </a:lnTo>
                <a:cubicBezTo>
                  <a:pt x="0" y="9671"/>
                  <a:pt x="9674" y="0"/>
                  <a:pt x="21606" y="0"/>
                </a:cubicBezTo>
                <a:close/>
              </a:path>
            </a:pathLst>
          </a:custGeom>
          <a:solidFill>
            <a:srgbClr val="FFFFFF">
              <a:alpha val="3137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Shape 1147"/>
          <p:cNvSpPr>
            <a:spLocks noGrp="1" noChangeArrowheads="1"/>
          </p:cNvSpPr>
          <p:nvPr userDrawn="1"/>
        </p:nvSpPr>
        <p:spPr bwMode="auto">
          <a:xfrm>
            <a:off x="2120393" y="36828"/>
            <a:ext cx="611328" cy="56589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41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41" y="43200"/>
                  <a:pt x="21600" y="43200"/>
                </a:cubicBezTo>
                <a:lnTo>
                  <a:pt x="21600" y="43200"/>
                </a:lnTo>
                <a:cubicBezTo>
                  <a:pt x="9673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3" y="0"/>
                  <a:pt x="21600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Shape 1148"/>
          <p:cNvSpPr>
            <a:spLocks noGrp="1" noChangeArrowheads="1"/>
          </p:cNvSpPr>
          <p:nvPr userDrawn="1"/>
        </p:nvSpPr>
        <p:spPr bwMode="auto">
          <a:xfrm>
            <a:off x="1846142" y="35721"/>
            <a:ext cx="608346" cy="56304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27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27" y="43200"/>
                  <a:pt x="21608" y="43200"/>
                </a:cubicBezTo>
                <a:lnTo>
                  <a:pt x="21608" y="43200"/>
                </a:lnTo>
                <a:cubicBezTo>
                  <a:pt x="9672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2" y="0"/>
                  <a:pt x="21608" y="0"/>
                </a:cubicBezTo>
                <a:close/>
              </a:path>
            </a:pathLst>
          </a:custGeom>
          <a:solidFill>
            <a:srgbClr val="FFFFFF">
              <a:alpha val="1647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49396" y="1600204"/>
            <a:ext cx="8594083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62523" y="6356358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184183-74E9-4393-9769-E1D9236041BE}" type="datetimeFigureOut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06.02.2026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384550" y="6356358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40114" y="274638"/>
            <a:ext cx="86033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981228" y="6356358"/>
            <a:ext cx="2262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30004-958A-4E15-9840-E9741BECB0F3}" type="slidenum">
              <a:rPr lang="ru-RU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0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>
        <a:spcBef>
          <a:spcPts val="0"/>
        </a:spcBef>
        <a:buNone/>
        <a:defRPr sz="4400" b="1">
          <a:solidFill>
            <a:schemeClr val="accent6">
              <a:lumMod val="50000"/>
            </a:schemeClr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30200" y="329185"/>
            <a:ext cx="9243060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3480" y="434162"/>
            <a:ext cx="8999043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44830" y="4985590"/>
            <a:ext cx="886587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44830" y="530352"/>
            <a:ext cx="886587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4091022" y="6111876"/>
            <a:ext cx="24765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B7184183-74E9-4393-9769-E1D9236041BE}" type="datetimeFigureOut">
              <a:rPr lang="ru-RU" smtClean="0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06.02.2026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567522" y="6111876"/>
            <a:ext cx="24765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9044022" y="6111876"/>
            <a:ext cx="4953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6A530004-958A-4E15-9840-E9741BECB0F3}" type="slidenum">
              <a:rPr lang="ru-RU" smtClean="0">
                <a:solidFill>
                  <a:srgbClr val="506E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06E94">
                  <a:lumMod val="50000"/>
                </a:srgbClr>
              </a:solidFill>
            </a:endParaRPr>
          </a:p>
        </p:txBody>
      </p:sp>
      <p:sp>
        <p:nvSpPr>
          <p:cNvPr id="10" name="Shape 1100"/>
          <p:cNvSpPr>
            <a:spLocks noGrp="1" noChangeArrowheads="1"/>
          </p:cNvSpPr>
          <p:nvPr userDrawn="1"/>
        </p:nvSpPr>
        <p:spPr bwMode="auto">
          <a:xfrm>
            <a:off x="2988" y="270"/>
            <a:ext cx="9900037" cy="6857460"/>
          </a:xfrm>
          <a:custGeom>
            <a:avLst/>
            <a:gdLst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1239 w 43199"/>
              <a:gd name="connsiteY2" fmla="*/ 21600 h 43200"/>
              <a:gd name="connsiteX3" fmla="*/ 43199 w 43199"/>
              <a:gd name="connsiteY3" fmla="*/ 19794 h 43200"/>
              <a:gd name="connsiteX4" fmla="*/ 43199 w 43199"/>
              <a:gd name="connsiteY4" fmla="*/ 19794 h 43200"/>
              <a:gd name="connsiteX5" fmla="*/ 43174 w 43199"/>
              <a:gd name="connsiteY5" fmla="*/ 19794 h 43200"/>
              <a:gd name="connsiteX6" fmla="*/ 43174 w 43199"/>
              <a:gd name="connsiteY6" fmla="*/ 0 h 43200"/>
              <a:gd name="connsiteX7" fmla="*/ 0 w 43199"/>
              <a:gd name="connsiteY7" fmla="*/ 0 h 43200"/>
              <a:gd name="connsiteX8" fmla="*/ 0 w 43199"/>
              <a:gd name="connsiteY8" fmla="*/ 43200 h 43200"/>
              <a:gd name="connsiteX9" fmla="*/ 43174 w 43199"/>
              <a:gd name="connsiteY9" fmla="*/ 43200 h 43200"/>
              <a:gd name="connsiteX10" fmla="*/ 43174 w 43199"/>
              <a:gd name="connsiteY10" fmla="*/ 23405 h 43200"/>
              <a:gd name="connsiteX11" fmla="*/ 43174 w 43199"/>
              <a:gd name="connsiteY11" fmla="*/ 23405 h 43200"/>
              <a:gd name="connsiteX12" fmla="*/ 43199 w 43199"/>
              <a:gd name="connsiteY12" fmla="*/ 23405 h 43200"/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11" fmla="*/ 43199 w 43199"/>
              <a:gd name="connsiteY11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9" fmla="*/ 43174 w 43199"/>
              <a:gd name="connsiteY9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74 w 43199"/>
              <a:gd name="connsiteY3" fmla="*/ 0 h 43200"/>
              <a:gd name="connsiteX4" fmla="*/ 0 w 43199"/>
              <a:gd name="connsiteY4" fmla="*/ 0 h 43200"/>
              <a:gd name="connsiteX5" fmla="*/ 0 w 43199"/>
              <a:gd name="connsiteY5" fmla="*/ 43200 h 43200"/>
              <a:gd name="connsiteX6" fmla="*/ 43174 w 43199"/>
              <a:gd name="connsiteY6" fmla="*/ 43200 h 43200"/>
              <a:gd name="connsiteX0" fmla="*/ 43174 w 46380"/>
              <a:gd name="connsiteY0" fmla="*/ 43200 h 43200"/>
              <a:gd name="connsiteX1" fmla="*/ 43199 w 46380"/>
              <a:gd name="connsiteY1" fmla="*/ 19794 h 43200"/>
              <a:gd name="connsiteX2" fmla="*/ 43174 w 46380"/>
              <a:gd name="connsiteY2" fmla="*/ 0 h 43200"/>
              <a:gd name="connsiteX3" fmla="*/ 0 w 46380"/>
              <a:gd name="connsiteY3" fmla="*/ 0 h 43200"/>
              <a:gd name="connsiteX4" fmla="*/ 0 w 46380"/>
              <a:gd name="connsiteY4" fmla="*/ 43200 h 43200"/>
              <a:gd name="connsiteX5" fmla="*/ 43174 w 46380"/>
              <a:gd name="connsiteY5" fmla="*/ 43200 h 43200"/>
              <a:gd name="connsiteX0" fmla="*/ 43174 w 43199"/>
              <a:gd name="connsiteY0" fmla="*/ 43200 h 43200"/>
              <a:gd name="connsiteX1" fmla="*/ 43199 w 43199"/>
              <a:gd name="connsiteY1" fmla="*/ 19794 h 43200"/>
              <a:gd name="connsiteX2" fmla="*/ 43174 w 43199"/>
              <a:gd name="connsiteY2" fmla="*/ 0 h 43200"/>
              <a:gd name="connsiteX3" fmla="*/ 0 w 43199"/>
              <a:gd name="connsiteY3" fmla="*/ 0 h 43200"/>
              <a:gd name="connsiteX4" fmla="*/ 0 w 43199"/>
              <a:gd name="connsiteY4" fmla="*/ 43200 h 43200"/>
              <a:gd name="connsiteX5" fmla="*/ 43174 w 43199"/>
              <a:gd name="connsiteY5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74" h="43200" stroke="0" extrusionOk="0">
                <a:moveTo>
                  <a:pt x="43174" y="43200"/>
                </a:moveTo>
                <a:lnTo>
                  <a:pt x="43174" y="0"/>
                </a:lnTo>
                <a:lnTo>
                  <a:pt x="0" y="0"/>
                </a:lnTo>
                <a:lnTo>
                  <a:pt x="0" y="43200"/>
                </a:lnTo>
                <a:lnTo>
                  <a:pt x="43174" y="432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Shape 1103"/>
          <p:cNvSpPr>
            <a:spLocks noGrp="1" noChangeArrowheads="1"/>
          </p:cNvSpPr>
          <p:nvPr userDrawn="1"/>
        </p:nvSpPr>
        <p:spPr bwMode="auto">
          <a:xfrm>
            <a:off x="148825" y="101752"/>
            <a:ext cx="6329061" cy="58578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9"/>
                  <a:pt x="33448" y="43199"/>
                  <a:pt x="21600" y="43199"/>
                </a:cubicBezTo>
                <a:lnTo>
                  <a:pt x="21600" y="43199"/>
                </a:lnTo>
                <a:cubicBezTo>
                  <a:pt x="9749" y="43199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600" y="0"/>
                </a:cubicBezTo>
                <a:lnTo>
                  <a:pt x="21600" y="0"/>
                </a:lnTo>
                <a:cubicBezTo>
                  <a:pt x="33448" y="0"/>
                  <a:pt x="43199" y="9750"/>
                  <a:pt x="43199" y="21599"/>
                </a:cubicBezTo>
              </a:path>
            </a:pathLst>
          </a:custGeom>
          <a:solidFill>
            <a:srgbClr val="FFFFFF">
              <a:alpha val="156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Shape 1104"/>
          <p:cNvSpPr>
            <a:spLocks noGrp="1" noChangeArrowheads="1"/>
          </p:cNvSpPr>
          <p:nvPr userDrawn="1"/>
        </p:nvSpPr>
        <p:spPr bwMode="auto">
          <a:xfrm>
            <a:off x="199044" y="130324"/>
            <a:ext cx="6183453" cy="572343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313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Shape 1105"/>
          <p:cNvSpPr>
            <a:spLocks noGrp="1" noChangeArrowheads="1"/>
          </p:cNvSpPr>
          <p:nvPr userDrawn="1"/>
        </p:nvSpPr>
        <p:spPr bwMode="auto">
          <a:xfrm>
            <a:off x="249029" y="159054"/>
            <a:ext cx="6038303" cy="558883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50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50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Shape 1106"/>
          <p:cNvSpPr>
            <a:spLocks noGrp="1" noChangeArrowheads="1"/>
          </p:cNvSpPr>
          <p:nvPr userDrawn="1"/>
        </p:nvSpPr>
        <p:spPr bwMode="auto">
          <a:xfrm>
            <a:off x="299021" y="187788"/>
            <a:ext cx="5892923" cy="545437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7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7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627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Shape 1107"/>
          <p:cNvSpPr>
            <a:spLocks noGrp="1" noChangeArrowheads="1"/>
          </p:cNvSpPr>
          <p:nvPr userDrawn="1"/>
        </p:nvSpPr>
        <p:spPr bwMode="auto">
          <a:xfrm>
            <a:off x="349003" y="216377"/>
            <a:ext cx="5747772" cy="53199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8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51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51"/>
                  <a:pt x="9751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Shape 1108"/>
          <p:cNvSpPr>
            <a:spLocks noGrp="1" noChangeArrowheads="1"/>
          </p:cNvSpPr>
          <p:nvPr userDrawn="1"/>
        </p:nvSpPr>
        <p:spPr bwMode="auto">
          <a:xfrm>
            <a:off x="399222" y="245090"/>
            <a:ext cx="5602163" cy="518531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941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Shape 1109"/>
          <p:cNvSpPr>
            <a:spLocks noGrp="1" noChangeArrowheads="1"/>
          </p:cNvSpPr>
          <p:nvPr userDrawn="1"/>
        </p:nvSpPr>
        <p:spPr bwMode="auto">
          <a:xfrm>
            <a:off x="449219" y="273821"/>
            <a:ext cx="5456783" cy="505071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49" y="43199"/>
                  <a:pt x="21600" y="43199"/>
                </a:cubicBezTo>
                <a:lnTo>
                  <a:pt x="21600" y="43199"/>
                </a:lnTo>
                <a:cubicBezTo>
                  <a:pt x="9750" y="43199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8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8"/>
                  <a:pt x="43200" y="21600"/>
                </a:cubicBezTo>
              </a:path>
            </a:pathLst>
          </a:custGeom>
          <a:solidFill>
            <a:srgbClr val="FFFFFF">
              <a:alpha val="1098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Shape 1110"/>
          <p:cNvSpPr>
            <a:spLocks noGrp="1" noChangeArrowheads="1"/>
          </p:cNvSpPr>
          <p:nvPr userDrawn="1"/>
        </p:nvSpPr>
        <p:spPr bwMode="auto">
          <a:xfrm>
            <a:off x="499199" y="302396"/>
            <a:ext cx="5311633" cy="49162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199" y="9751"/>
                  <a:pt x="43199" y="21600"/>
                </a:cubicBezTo>
              </a:path>
            </a:pathLst>
          </a:custGeom>
          <a:solidFill>
            <a:srgbClr val="FFFFFF">
              <a:alpha val="1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Shape 1111"/>
          <p:cNvSpPr>
            <a:spLocks noGrp="1" noChangeArrowheads="1"/>
          </p:cNvSpPr>
          <p:nvPr userDrawn="1"/>
        </p:nvSpPr>
        <p:spPr bwMode="auto">
          <a:xfrm>
            <a:off x="549422" y="331128"/>
            <a:ext cx="5166025" cy="47816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199"/>
                  <a:pt x="21598" y="43199"/>
                </a:cubicBezTo>
                <a:lnTo>
                  <a:pt x="21598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8" y="0"/>
                </a:cubicBezTo>
                <a:lnTo>
                  <a:pt x="21598" y="0"/>
                </a:lnTo>
                <a:cubicBezTo>
                  <a:pt x="33449" y="0"/>
                  <a:pt x="43199" y="9750"/>
                  <a:pt x="43199" y="21600"/>
                </a:cubicBezTo>
              </a:path>
            </a:pathLst>
          </a:custGeom>
          <a:solidFill>
            <a:srgbClr val="FFFFFF">
              <a:alpha val="1411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Shape 1112"/>
          <p:cNvSpPr>
            <a:spLocks noGrp="1" noChangeArrowheads="1"/>
          </p:cNvSpPr>
          <p:nvPr userDrawn="1"/>
        </p:nvSpPr>
        <p:spPr bwMode="auto">
          <a:xfrm>
            <a:off x="599409" y="359857"/>
            <a:ext cx="5020644" cy="464704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199"/>
                  <a:pt x="21599" y="43199"/>
                </a:cubicBezTo>
                <a:lnTo>
                  <a:pt x="21599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15686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Shape 1113"/>
          <p:cNvSpPr>
            <a:spLocks noGrp="1" noChangeArrowheads="1"/>
          </p:cNvSpPr>
          <p:nvPr userDrawn="1"/>
        </p:nvSpPr>
        <p:spPr bwMode="auto">
          <a:xfrm>
            <a:off x="649393" y="388590"/>
            <a:ext cx="4875494" cy="451243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1764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4" name="Shape 1114"/>
          <p:cNvSpPr>
            <a:spLocks noGrp="1" noChangeArrowheads="1"/>
          </p:cNvSpPr>
          <p:nvPr userDrawn="1"/>
        </p:nvSpPr>
        <p:spPr bwMode="auto">
          <a:xfrm>
            <a:off x="699383" y="417163"/>
            <a:ext cx="4730115" cy="437798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1921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Shape 1115"/>
          <p:cNvSpPr>
            <a:spLocks noGrp="1" noChangeArrowheads="1"/>
          </p:cNvSpPr>
          <p:nvPr userDrawn="1"/>
        </p:nvSpPr>
        <p:spPr bwMode="auto">
          <a:xfrm>
            <a:off x="749603" y="445911"/>
            <a:ext cx="4584734" cy="42435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48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8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0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7" name="Shape 1116"/>
          <p:cNvSpPr>
            <a:spLocks noGrp="1" noChangeArrowheads="1"/>
          </p:cNvSpPr>
          <p:nvPr userDrawn="1"/>
        </p:nvSpPr>
        <p:spPr bwMode="auto">
          <a:xfrm>
            <a:off x="799592" y="474624"/>
            <a:ext cx="4439355" cy="410892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8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199" y="9749"/>
                  <a:pt x="43199" y="21599"/>
                </a:cubicBezTo>
              </a:path>
            </a:pathLst>
          </a:custGeom>
          <a:solidFill>
            <a:srgbClr val="FFFFFF">
              <a:alpha val="2235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8" name="Shape 1117"/>
          <p:cNvSpPr>
            <a:spLocks noGrp="1" noChangeArrowheads="1"/>
          </p:cNvSpPr>
          <p:nvPr userDrawn="1"/>
        </p:nvSpPr>
        <p:spPr bwMode="auto">
          <a:xfrm>
            <a:off x="849577" y="503214"/>
            <a:ext cx="4293976" cy="397446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50" y="43200"/>
                  <a:pt x="21599" y="43200"/>
                </a:cubicBezTo>
                <a:lnTo>
                  <a:pt x="21599" y="43200"/>
                </a:lnTo>
                <a:cubicBezTo>
                  <a:pt x="9751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51" y="0"/>
                  <a:pt x="21599" y="0"/>
                </a:cubicBezTo>
                <a:lnTo>
                  <a:pt x="21599" y="0"/>
                </a:lnTo>
                <a:cubicBezTo>
                  <a:pt x="33450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392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Shape 1118"/>
          <p:cNvSpPr>
            <a:spLocks noGrp="1" noChangeArrowheads="1"/>
          </p:cNvSpPr>
          <p:nvPr userDrawn="1"/>
        </p:nvSpPr>
        <p:spPr bwMode="auto">
          <a:xfrm>
            <a:off x="899800" y="531930"/>
            <a:ext cx="4148596" cy="383986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2549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Shape 1119"/>
          <p:cNvSpPr>
            <a:spLocks noGrp="1" noChangeArrowheads="1"/>
          </p:cNvSpPr>
          <p:nvPr userDrawn="1"/>
        </p:nvSpPr>
        <p:spPr bwMode="auto">
          <a:xfrm>
            <a:off x="949785" y="560660"/>
            <a:ext cx="4003215" cy="37052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9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600"/>
                </a:cubicBezTo>
              </a:path>
            </a:pathLst>
          </a:custGeom>
          <a:solidFill>
            <a:srgbClr val="FFFFFF">
              <a:alpha val="2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1" name="Shape 1120"/>
          <p:cNvSpPr>
            <a:spLocks noGrp="1" noChangeArrowheads="1"/>
          </p:cNvSpPr>
          <p:nvPr userDrawn="1"/>
        </p:nvSpPr>
        <p:spPr bwMode="auto">
          <a:xfrm>
            <a:off x="1643894" y="5083110"/>
            <a:ext cx="960330" cy="8889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4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33"/>
                  <a:pt x="33534" y="43200"/>
                  <a:pt x="21600" y="43200"/>
                </a:cubicBezTo>
                <a:lnTo>
                  <a:pt x="21600" y="43200"/>
                </a:lnTo>
                <a:cubicBezTo>
                  <a:pt x="9665" y="43200"/>
                  <a:pt x="0" y="33533"/>
                  <a:pt x="0" y="21599"/>
                </a:cubicBezTo>
                <a:lnTo>
                  <a:pt x="0" y="21599"/>
                </a:lnTo>
                <a:cubicBezTo>
                  <a:pt x="0" y="9673"/>
                  <a:pt x="9665" y="0"/>
                  <a:pt x="21600" y="0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2" name="Shape 1121"/>
          <p:cNvSpPr>
            <a:spLocks noGrp="1" noChangeArrowheads="1"/>
          </p:cNvSpPr>
          <p:nvPr userDrawn="1"/>
        </p:nvSpPr>
        <p:spPr bwMode="auto">
          <a:xfrm>
            <a:off x="2316444" y="4515765"/>
            <a:ext cx="1518690" cy="140562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6" y="0"/>
                </a:moveTo>
                <a:lnTo>
                  <a:pt x="21596" y="0"/>
                </a:lnTo>
                <a:cubicBezTo>
                  <a:pt x="33526" y="0"/>
                  <a:pt x="43200" y="9669"/>
                  <a:pt x="43200" y="21601"/>
                </a:cubicBezTo>
                <a:lnTo>
                  <a:pt x="43200" y="21601"/>
                </a:lnTo>
                <a:cubicBezTo>
                  <a:pt x="43200" y="33530"/>
                  <a:pt x="33526" y="43200"/>
                  <a:pt x="21596" y="43200"/>
                </a:cubicBezTo>
                <a:lnTo>
                  <a:pt x="21596" y="43200"/>
                </a:lnTo>
                <a:cubicBezTo>
                  <a:pt x="9673" y="43200"/>
                  <a:pt x="0" y="33530"/>
                  <a:pt x="0" y="21601"/>
                </a:cubicBezTo>
                <a:lnTo>
                  <a:pt x="0" y="21601"/>
                </a:lnTo>
                <a:cubicBezTo>
                  <a:pt x="0" y="9669"/>
                  <a:pt x="9673" y="0"/>
                  <a:pt x="21596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3" name="Shape 1124"/>
          <p:cNvSpPr>
            <a:spLocks noGrp="1" noChangeArrowheads="1"/>
          </p:cNvSpPr>
          <p:nvPr userDrawn="1"/>
        </p:nvSpPr>
        <p:spPr bwMode="auto">
          <a:xfrm>
            <a:off x="2468245" y="4457826"/>
            <a:ext cx="679202" cy="6287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0" y="0"/>
                  <a:pt x="43200" y="9672"/>
                  <a:pt x="43200" y="21604"/>
                </a:cubicBezTo>
                <a:lnTo>
                  <a:pt x="43200" y="21604"/>
                </a:lnTo>
                <a:cubicBezTo>
                  <a:pt x="43200" y="33525"/>
                  <a:pt x="33530" y="43200"/>
                  <a:pt x="21600" y="43200"/>
                </a:cubicBezTo>
                <a:lnTo>
                  <a:pt x="21600" y="43200"/>
                </a:lnTo>
                <a:cubicBezTo>
                  <a:pt x="9669" y="43200"/>
                  <a:pt x="0" y="33525"/>
                  <a:pt x="0" y="21604"/>
                </a:cubicBezTo>
                <a:lnTo>
                  <a:pt x="0" y="21604"/>
                </a:lnTo>
                <a:cubicBezTo>
                  <a:pt x="0" y="9672"/>
                  <a:pt x="9669" y="0"/>
                  <a:pt x="21600" y="0"/>
                </a:cubicBezTo>
                <a:close/>
              </a:path>
            </a:pathLst>
          </a:custGeom>
          <a:solidFill>
            <a:srgbClr val="FFFFFF">
              <a:alpha val="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4" name="Shape 1125"/>
          <p:cNvSpPr>
            <a:spLocks noGrp="1" noChangeArrowheads="1"/>
          </p:cNvSpPr>
          <p:nvPr userDrawn="1"/>
        </p:nvSpPr>
        <p:spPr bwMode="auto">
          <a:xfrm>
            <a:off x="825506" y="4613071"/>
            <a:ext cx="557213" cy="51557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27" y="0"/>
                  <a:pt x="43200" y="9668"/>
                  <a:pt x="43200" y="21599"/>
                </a:cubicBezTo>
                <a:lnTo>
                  <a:pt x="43200" y="21599"/>
                </a:lnTo>
                <a:cubicBezTo>
                  <a:pt x="43200" y="33530"/>
                  <a:pt x="33527" y="43200"/>
                  <a:pt x="21599" y="43200"/>
                </a:cubicBezTo>
                <a:lnTo>
                  <a:pt x="21599" y="43200"/>
                </a:lnTo>
                <a:cubicBezTo>
                  <a:pt x="9671" y="43200"/>
                  <a:pt x="0" y="33530"/>
                  <a:pt x="0" y="21599"/>
                </a:cubicBezTo>
                <a:lnTo>
                  <a:pt x="0" y="21599"/>
                </a:lnTo>
                <a:cubicBezTo>
                  <a:pt x="0" y="9668"/>
                  <a:pt x="9671" y="0"/>
                  <a:pt x="21599" y="0"/>
                </a:cubicBezTo>
                <a:close/>
              </a:path>
            </a:pathLst>
          </a:custGeom>
          <a:solidFill>
            <a:srgbClr val="FFFFFF">
              <a:alpha val="4509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5" name="Shape 1138"/>
          <p:cNvSpPr>
            <a:spLocks noGrp="1" noChangeArrowheads="1"/>
          </p:cNvSpPr>
          <p:nvPr userDrawn="1"/>
        </p:nvSpPr>
        <p:spPr bwMode="auto">
          <a:xfrm>
            <a:off x="1878020" y="4372918"/>
            <a:ext cx="647099" cy="5989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5"/>
                  <a:pt x="43200" y="21594"/>
                </a:cubicBezTo>
                <a:lnTo>
                  <a:pt x="43200" y="21594"/>
                </a:lnTo>
                <a:cubicBezTo>
                  <a:pt x="43200" y="33524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24"/>
                  <a:pt x="0" y="21594"/>
                </a:cubicBezTo>
                <a:lnTo>
                  <a:pt x="0" y="21594"/>
                </a:lnTo>
                <a:cubicBezTo>
                  <a:pt x="0" y="9675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6" name="Shape 1139"/>
          <p:cNvSpPr>
            <a:spLocks noGrp="1" noChangeArrowheads="1"/>
          </p:cNvSpPr>
          <p:nvPr userDrawn="1"/>
        </p:nvSpPr>
        <p:spPr bwMode="auto">
          <a:xfrm>
            <a:off x="1339379" y="4729126"/>
            <a:ext cx="613850" cy="56812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33" y="0"/>
                  <a:pt x="43200" y="9668"/>
                  <a:pt x="43200" y="21593"/>
                </a:cubicBezTo>
                <a:lnTo>
                  <a:pt x="43200" y="21593"/>
                </a:lnTo>
                <a:cubicBezTo>
                  <a:pt x="43200" y="33519"/>
                  <a:pt x="33533" y="43200"/>
                  <a:pt x="21608" y="43200"/>
                </a:cubicBezTo>
                <a:lnTo>
                  <a:pt x="21608" y="43200"/>
                </a:lnTo>
                <a:cubicBezTo>
                  <a:pt x="9682" y="43200"/>
                  <a:pt x="0" y="33519"/>
                  <a:pt x="0" y="21593"/>
                </a:cubicBezTo>
                <a:lnTo>
                  <a:pt x="0" y="21593"/>
                </a:lnTo>
                <a:cubicBezTo>
                  <a:pt x="0" y="9668"/>
                  <a:pt x="9682" y="0"/>
                  <a:pt x="21608" y="0"/>
                </a:cubicBezTo>
                <a:close/>
              </a:path>
            </a:pathLst>
          </a:custGeom>
          <a:solidFill>
            <a:srgbClr val="FFFFFF">
              <a:alpha val="2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7" name="Shape 1140"/>
          <p:cNvSpPr>
            <a:spLocks noGrp="1" noChangeArrowheads="1"/>
          </p:cNvSpPr>
          <p:nvPr userDrawn="1"/>
        </p:nvSpPr>
        <p:spPr bwMode="auto">
          <a:xfrm>
            <a:off x="1224032" y="5387076"/>
            <a:ext cx="612016" cy="566374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7" y="0"/>
                </a:moveTo>
                <a:lnTo>
                  <a:pt x="21607" y="0"/>
                </a:lnTo>
                <a:cubicBezTo>
                  <a:pt x="33536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26"/>
                  <a:pt x="33536" y="43200"/>
                  <a:pt x="21607" y="43200"/>
                </a:cubicBezTo>
                <a:lnTo>
                  <a:pt x="21607" y="43200"/>
                </a:lnTo>
                <a:cubicBezTo>
                  <a:pt x="9679" y="43200"/>
                  <a:pt x="0" y="33526"/>
                  <a:pt x="0" y="21599"/>
                </a:cubicBezTo>
                <a:lnTo>
                  <a:pt x="0" y="21599"/>
                </a:lnTo>
                <a:cubicBezTo>
                  <a:pt x="0" y="9673"/>
                  <a:pt x="9679" y="0"/>
                  <a:pt x="21607" y="0"/>
                </a:cubicBezTo>
                <a:close/>
              </a:path>
            </a:pathLst>
          </a:custGeom>
          <a:solidFill>
            <a:srgbClr val="FFFFFF">
              <a:alpha val="3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8" name="Shape 1141"/>
          <p:cNvSpPr>
            <a:spLocks noGrp="1" noChangeArrowheads="1"/>
          </p:cNvSpPr>
          <p:nvPr userDrawn="1"/>
        </p:nvSpPr>
        <p:spPr bwMode="auto">
          <a:xfrm>
            <a:off x="1925709" y="5855034"/>
            <a:ext cx="725980" cy="671936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4"/>
                  <a:pt x="43200" y="21605"/>
                </a:cubicBezTo>
                <a:lnTo>
                  <a:pt x="43200" y="21605"/>
                </a:lnTo>
                <a:cubicBezTo>
                  <a:pt x="43200" y="33535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35"/>
                  <a:pt x="0" y="21605"/>
                </a:cubicBezTo>
                <a:lnTo>
                  <a:pt x="0" y="21605"/>
                </a:lnTo>
                <a:cubicBezTo>
                  <a:pt x="0" y="9674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9" name="Shape 1142"/>
          <p:cNvSpPr>
            <a:spLocks noGrp="1" noChangeArrowheads="1"/>
          </p:cNvSpPr>
          <p:nvPr userDrawn="1"/>
        </p:nvSpPr>
        <p:spPr bwMode="auto">
          <a:xfrm>
            <a:off x="1821606" y="6244499"/>
            <a:ext cx="559276" cy="51780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1" y="0"/>
                </a:moveTo>
                <a:lnTo>
                  <a:pt x="21591" y="0"/>
                </a:lnTo>
                <a:cubicBezTo>
                  <a:pt x="33528" y="0"/>
                  <a:pt x="43198" y="9667"/>
                  <a:pt x="43198" y="21600"/>
                </a:cubicBezTo>
                <a:lnTo>
                  <a:pt x="43198" y="21600"/>
                </a:lnTo>
                <a:cubicBezTo>
                  <a:pt x="43198" y="33519"/>
                  <a:pt x="33528" y="43200"/>
                  <a:pt x="21591" y="43200"/>
                </a:cubicBezTo>
                <a:lnTo>
                  <a:pt x="21591" y="43200"/>
                </a:lnTo>
                <a:cubicBezTo>
                  <a:pt x="9670" y="43200"/>
                  <a:pt x="0" y="33519"/>
                  <a:pt x="0" y="21600"/>
                </a:cubicBezTo>
                <a:lnTo>
                  <a:pt x="0" y="21600"/>
                </a:lnTo>
                <a:cubicBezTo>
                  <a:pt x="0" y="9667"/>
                  <a:pt x="9670" y="0"/>
                  <a:pt x="21591" y="0"/>
                </a:cubicBezTo>
                <a:close/>
              </a:path>
            </a:pathLst>
          </a:custGeom>
          <a:solidFill>
            <a:srgbClr val="FFFFFF">
              <a:alpha val="3097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0" name="Shape 1143"/>
          <p:cNvSpPr>
            <a:spLocks noGrp="1" noChangeArrowheads="1"/>
          </p:cNvSpPr>
          <p:nvPr userDrawn="1"/>
        </p:nvSpPr>
        <p:spPr bwMode="auto">
          <a:xfrm>
            <a:off x="2922506" y="5964721"/>
            <a:ext cx="590233" cy="546216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31" y="0"/>
                  <a:pt x="43200" y="9666"/>
                  <a:pt x="43200" y="21605"/>
                </a:cubicBezTo>
                <a:lnTo>
                  <a:pt x="43200" y="21605"/>
                </a:lnTo>
                <a:cubicBezTo>
                  <a:pt x="43200" y="33533"/>
                  <a:pt x="33531" y="43200"/>
                  <a:pt x="21599" y="43200"/>
                </a:cubicBezTo>
                <a:lnTo>
                  <a:pt x="21599" y="43200"/>
                </a:lnTo>
                <a:cubicBezTo>
                  <a:pt x="9666" y="43200"/>
                  <a:pt x="0" y="33533"/>
                  <a:pt x="0" y="21605"/>
                </a:cubicBezTo>
                <a:lnTo>
                  <a:pt x="0" y="21605"/>
                </a:lnTo>
                <a:cubicBezTo>
                  <a:pt x="0" y="9666"/>
                  <a:pt x="9666" y="0"/>
                  <a:pt x="21599" y="0"/>
                </a:cubicBezTo>
                <a:close/>
              </a:path>
            </a:pathLst>
          </a:custGeom>
          <a:solidFill>
            <a:srgbClr val="FFFFFF">
              <a:alpha val="6745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1" name="Shape 1144"/>
          <p:cNvSpPr>
            <a:spLocks noGrp="1" noChangeArrowheads="1"/>
          </p:cNvSpPr>
          <p:nvPr userDrawn="1"/>
        </p:nvSpPr>
        <p:spPr bwMode="auto">
          <a:xfrm>
            <a:off x="2468250" y="5578687"/>
            <a:ext cx="794544" cy="73527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6" y="0"/>
                </a:moveTo>
                <a:lnTo>
                  <a:pt x="21606" y="0"/>
                </a:lnTo>
                <a:cubicBezTo>
                  <a:pt x="33524" y="0"/>
                  <a:pt x="43200" y="9671"/>
                  <a:pt x="43200" y="21599"/>
                </a:cubicBezTo>
                <a:lnTo>
                  <a:pt x="43200" y="21599"/>
                </a:lnTo>
                <a:cubicBezTo>
                  <a:pt x="43200" y="33528"/>
                  <a:pt x="33524" y="43200"/>
                  <a:pt x="21606" y="43200"/>
                </a:cubicBezTo>
                <a:lnTo>
                  <a:pt x="21606" y="43200"/>
                </a:lnTo>
                <a:cubicBezTo>
                  <a:pt x="9674" y="43200"/>
                  <a:pt x="0" y="33528"/>
                  <a:pt x="0" y="21599"/>
                </a:cubicBezTo>
                <a:lnTo>
                  <a:pt x="0" y="21599"/>
                </a:lnTo>
                <a:cubicBezTo>
                  <a:pt x="0" y="9671"/>
                  <a:pt x="9674" y="0"/>
                  <a:pt x="21606" y="0"/>
                </a:cubicBezTo>
                <a:close/>
              </a:path>
            </a:pathLst>
          </a:custGeom>
          <a:solidFill>
            <a:srgbClr val="FFFFFF">
              <a:alpha val="3137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2" name="Shape 1147"/>
          <p:cNvSpPr>
            <a:spLocks noGrp="1" noChangeArrowheads="1"/>
          </p:cNvSpPr>
          <p:nvPr userDrawn="1"/>
        </p:nvSpPr>
        <p:spPr bwMode="auto">
          <a:xfrm>
            <a:off x="2120393" y="36828"/>
            <a:ext cx="611328" cy="56589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41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41" y="43200"/>
                  <a:pt x="21600" y="43200"/>
                </a:cubicBezTo>
                <a:lnTo>
                  <a:pt x="21600" y="43200"/>
                </a:lnTo>
                <a:cubicBezTo>
                  <a:pt x="9673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3" y="0"/>
                  <a:pt x="21600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Shape 1148"/>
          <p:cNvSpPr>
            <a:spLocks noGrp="1" noChangeArrowheads="1"/>
          </p:cNvSpPr>
          <p:nvPr userDrawn="1"/>
        </p:nvSpPr>
        <p:spPr bwMode="auto">
          <a:xfrm>
            <a:off x="1846142" y="35733"/>
            <a:ext cx="608346" cy="56304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27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27" y="43200"/>
                  <a:pt x="21608" y="43200"/>
                </a:cubicBezTo>
                <a:lnTo>
                  <a:pt x="21608" y="43200"/>
                </a:lnTo>
                <a:cubicBezTo>
                  <a:pt x="9672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2" y="0"/>
                  <a:pt x="21608" y="0"/>
                </a:cubicBezTo>
                <a:close/>
              </a:path>
            </a:pathLst>
          </a:custGeom>
          <a:solidFill>
            <a:srgbClr val="FFFFFF">
              <a:alpha val="1647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649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219" b="49622"/>
          <a:stretch/>
        </p:blipFill>
        <p:spPr bwMode="auto">
          <a:xfrm>
            <a:off x="5215693" y="3517260"/>
            <a:ext cx="4025912" cy="287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дзаголовок 9">
            <a:extLst>
              <a:ext uri="{FF2B5EF4-FFF2-40B4-BE49-F238E27FC236}">
                <a16:creationId xmlns:a16="http://schemas.microsoft.com/office/drawing/2014/main" xmlns="" id="{7E551477-B81E-4C53-9172-2B803AE35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8755" y="1822832"/>
            <a:ext cx="7510007" cy="2627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0" cap="none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«Программа поддержки и сопровождения </a:t>
            </a:r>
          </a:p>
          <a:p>
            <a:pPr marL="0" indent="0" algn="ctr">
              <a:buNone/>
            </a:pPr>
            <a:r>
              <a:rPr lang="ru-RU" sz="2000" b="0" cap="none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беременных женщин, </a:t>
            </a:r>
          </a:p>
          <a:p>
            <a:pPr marL="0" indent="0" algn="ctr">
              <a:buNone/>
            </a:pPr>
            <a:r>
              <a:rPr lang="ru-RU" sz="2000" b="0" cap="none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находящихся в трудной жизненной ситуации </a:t>
            </a:r>
          </a:p>
          <a:p>
            <a:pPr marL="0" indent="0" algn="ctr">
              <a:buNone/>
            </a:pPr>
            <a:r>
              <a:rPr lang="ru-RU" sz="2000" b="0" cap="none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ситуации репродуктивного выбора </a:t>
            </a:r>
          </a:p>
          <a:p>
            <a:pPr marL="0" indent="0" algn="ctr">
              <a:buNone/>
            </a:pPr>
            <a:r>
              <a:rPr lang="ru-RU" sz="2000" b="0" cap="none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МАТЕРИНСТВА»</a:t>
            </a:r>
            <a:endParaRPr lang="id-ID" sz="2000" b="0" cap="none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2791" y="5171760"/>
            <a:ext cx="4801451" cy="1200329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520700">
              <a:schemeClr val="accent1">
                <a:alpha val="0"/>
              </a:schemeClr>
            </a:glow>
            <a:softEdge rad="635000"/>
          </a:effectLst>
        </p:spPr>
        <p:txBody>
          <a:bodyPr wrap="square">
            <a:spAutoFit/>
          </a:bodyPr>
          <a:lstStyle/>
          <a:p>
            <a:r>
              <a:rPr lang="ru-RU" sz="24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DD7D9">
                    <a:tint val="85000"/>
                    <a:satMod val="155000"/>
                  </a:srgbClr>
                </a:solidFill>
                <a:latin typeface="Occidental [Rus by me" pitchFamily="2" charset="0"/>
              </a:rPr>
              <a:t>Разработчик</a:t>
            </a:r>
          </a:p>
          <a:p>
            <a:r>
              <a:rPr lang="ru-RU" sz="24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DD7D9">
                    <a:tint val="85000"/>
                    <a:satMod val="155000"/>
                  </a:srgbClr>
                </a:solidFill>
                <a:latin typeface="Occidental [Rus by me" pitchFamily="2" charset="0"/>
              </a:rPr>
              <a:t>Бахута</a:t>
            </a:r>
            <a:r>
              <a:rPr lang="ru-RU" sz="24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DD7D9">
                    <a:tint val="85000"/>
                    <a:satMod val="155000"/>
                  </a:srgbClr>
                </a:solidFill>
                <a:latin typeface="Occidental [Rus by me" pitchFamily="2" charset="0"/>
              </a:rPr>
              <a:t> Ольга Александровна </a:t>
            </a:r>
          </a:p>
          <a:p>
            <a:r>
              <a:rPr lang="ru-RU" sz="24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DD7D9">
                    <a:tint val="85000"/>
                    <a:satMod val="155000"/>
                  </a:srgbClr>
                </a:solidFill>
                <a:latin typeface="Occidental [Rus by me" pitchFamily="2" charset="0"/>
              </a:rPr>
              <a:t>психолог</a:t>
            </a:r>
            <a:endParaRPr lang="ru-RU" sz="2400" dirty="0">
              <a:ln w="12700">
                <a:solidFill>
                  <a:schemeClr val="tx1"/>
                </a:solidFill>
                <a:prstDash val="solid"/>
              </a:ln>
              <a:solidFill>
                <a:srgbClr val="CDD7D9">
                  <a:tint val="85000"/>
                  <a:satMod val="155000"/>
                </a:srgbClr>
              </a:solidFill>
              <a:latin typeface="Occidental [Rus by me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38756" y="511898"/>
            <a:ext cx="5153874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>
                <a:ln>
                  <a:solidFill>
                    <a:srgbClr val="434342">
                      <a:lumMod val="50000"/>
                    </a:srgbClr>
                  </a:solidFill>
                </a:ln>
                <a:solidFill>
                  <a:srgbClr val="43434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</a:t>
            </a:r>
            <a:endParaRPr lang="ru-RU" sz="1100" dirty="0">
              <a:ln>
                <a:solidFill>
                  <a:srgbClr val="434342">
                    <a:lumMod val="50000"/>
                  </a:srgbClr>
                </a:solidFill>
              </a:ln>
              <a:solidFill>
                <a:srgbClr val="434342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ln>
                  <a:solidFill>
                    <a:srgbClr val="434342">
                      <a:lumMod val="50000"/>
                    </a:srgbClr>
                  </a:solidFill>
                </a:ln>
                <a:solidFill>
                  <a:srgbClr val="43434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автономного</a:t>
            </a:r>
            <a:r>
              <a:rPr lang="ru-RU" sz="1100" dirty="0">
                <a:ln>
                  <a:solidFill>
                    <a:srgbClr val="434342">
                      <a:lumMod val="50000"/>
                    </a:srgbClr>
                  </a:solidFill>
                </a:ln>
                <a:solidFill>
                  <a:srgbClr val="43434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ln>
                  <a:solidFill>
                    <a:srgbClr val="434342">
                      <a:lumMod val="50000"/>
                    </a:srgbClr>
                  </a:solidFill>
                </a:ln>
                <a:solidFill>
                  <a:srgbClr val="43434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– Югры</a:t>
            </a:r>
            <a:endParaRPr lang="ru-RU" sz="1100" dirty="0">
              <a:ln>
                <a:solidFill>
                  <a:srgbClr val="434342">
                    <a:lumMod val="50000"/>
                  </a:srgbClr>
                </a:solidFill>
              </a:ln>
              <a:solidFill>
                <a:srgbClr val="434342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ln>
                  <a:solidFill>
                    <a:srgbClr val="434342">
                      <a:lumMod val="50000"/>
                    </a:srgbClr>
                  </a:solidFill>
                </a:ln>
                <a:solidFill>
                  <a:srgbClr val="43434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«Белоярский комплексный центр социального обслуживания населения»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71672" y="5864727"/>
            <a:ext cx="342066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n>
                  <a:solidFill>
                    <a:srgbClr val="434342">
                      <a:lumMod val="50000"/>
                    </a:srgbClr>
                  </a:solidFill>
                </a:ln>
                <a:solidFill>
                  <a:srgbClr val="43434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 – Югра</a:t>
            </a:r>
            <a:endParaRPr lang="en-US" sz="1200" dirty="0">
              <a:ln>
                <a:solidFill>
                  <a:srgbClr val="434342">
                    <a:lumMod val="50000"/>
                  </a:srgbClr>
                </a:solidFill>
              </a:ln>
              <a:solidFill>
                <a:srgbClr val="434342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n>
                  <a:solidFill>
                    <a:srgbClr val="434342">
                      <a:lumMod val="50000"/>
                    </a:srgbClr>
                  </a:solidFill>
                </a:ln>
                <a:solidFill>
                  <a:srgbClr val="43434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Белоярский</a:t>
            </a:r>
          </a:p>
        </p:txBody>
      </p:sp>
      <p:pic>
        <p:nvPicPr>
          <p:cNvPr id="1026" name="Picture 2" descr="C:\Users\Фечера\Desktop\ИЛЬЧУК\Конкурс профмастерства\2026\Бахута\--9xEmJvPlw1OQIo3iRIulZqNmf_cGMrT1__ELKz5qcckCDDqZrRwK6YHS4PJ_l8v8HekMEDsR8Xu6tNbEyeC5yJ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57" y="1290438"/>
            <a:ext cx="2549945" cy="3824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631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Фечера\Desktop\ИЛЬЧУК\Конкурс профмастерства\2026\Бахута\photo_2026-02-09_16-45-29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813" y1="87012" x2="7813" y2="87012"/>
                        <a14:foregroundMark x1="15918" y1="91797" x2="15918" y2="91797"/>
                        <a14:foregroundMark x1="86426" y1="88281" x2="86426" y2="88281"/>
                        <a14:foregroundMark x1="91992" y1="91602" x2="91992" y2="91602"/>
                        <a14:backgroundMark x1="38770" y1="32813" x2="38770" y2="32813"/>
                        <a14:backgroundMark x1="41211" y1="41895" x2="41211" y2="41895"/>
                        <a14:backgroundMark x1="75488" y1="84180" x2="75488" y2="84180"/>
                        <a14:backgroundMark x1="781" y1="59766" x2="781" y2="59766"/>
                        <a14:backgroundMark x1="781" y1="67676" x2="781" y2="67676"/>
                        <a14:backgroundMark x1="10742" y1="98926" x2="10742" y2="98926"/>
                        <a14:backgroundMark x1="87598" y1="97363" x2="87598" y2="973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062" y="1225062"/>
            <a:ext cx="5632939" cy="563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72663" y="324161"/>
            <a:ext cx="8964117" cy="1124261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rtl="0">
              <a:spcBef>
                <a:spcPct val="0"/>
              </a:spcBef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GReverance" pitchFamily="2" charset="0"/>
                <a:ea typeface="+mj-ea"/>
                <a:cs typeface="+mj-cs"/>
              </a:rPr>
              <a:t>Количественные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GReverance" pitchFamily="2" charset="0"/>
                <a:ea typeface="+mj-ea"/>
                <a:cs typeface="+mj-cs"/>
              </a:rPr>
              <a:t> результаты </a:t>
            </a:r>
            <a:endParaRPr kumimoji="0" lang="ru-RU" sz="4400" b="1" i="0" u="none" strike="noStrike" kern="1200" cap="none" spc="0" normalizeH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GReverance" pitchFamily="2" charset="0"/>
              <a:ea typeface="+mj-ea"/>
              <a:cs typeface="+mj-cs"/>
            </a:endParaRPr>
          </a:p>
          <a:p>
            <a:pPr lvl="0" rtl="0">
              <a:spcBef>
                <a:spcPct val="0"/>
              </a:spcBef>
            </a:pP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GReverance" pitchFamily="2" charset="0"/>
                <a:ea typeface="+mj-ea"/>
                <a:cs typeface="+mj-cs"/>
              </a:rPr>
              <a:t>внедрения 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GReverance" pitchFamily="2" charset="0"/>
                <a:ea typeface="+mj-ea"/>
                <a:cs typeface="+mj-cs"/>
              </a:rPr>
              <a:t>программы: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GReverance" pitchFamily="2" charset="0"/>
              <a:ea typeface="+mj-ea"/>
              <a:cs typeface="+mj-cs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541793245"/>
              </p:ext>
            </p:extLst>
          </p:nvPr>
        </p:nvGraphicFramePr>
        <p:xfrm>
          <a:off x="84740" y="1254370"/>
          <a:ext cx="8695593" cy="5398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1107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464695" y="237392"/>
            <a:ext cx="8964117" cy="7956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r" rtl="0">
              <a:spcBef>
                <a:spcPct val="0"/>
              </a:spcBef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GReverance" pitchFamily="2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239" y="106680"/>
            <a:ext cx="70915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0">
              <a:spcBef>
                <a:spcPct val="0"/>
              </a:spcBef>
            </a:pPr>
            <a:r>
              <a:rPr lang="ru-RU" sz="4400" b="1" kern="1200" dirty="0">
                <a:solidFill>
                  <a:srgbClr val="E3DED1">
                    <a:lumMod val="25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GReverance" pitchFamily="2" charset="0"/>
                <a:ea typeface="+mj-ea"/>
                <a:cs typeface="+mj-cs"/>
              </a:rPr>
              <a:t>Качественные результаты</a:t>
            </a:r>
          </a:p>
          <a:p>
            <a:pPr lvl="0" algn="r" rtl="0">
              <a:spcBef>
                <a:spcPct val="0"/>
              </a:spcBef>
            </a:pPr>
            <a:r>
              <a:rPr lang="ru-RU" sz="4400" b="1" kern="1200" dirty="0">
                <a:solidFill>
                  <a:srgbClr val="E3DED1">
                    <a:lumMod val="25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GReverance" pitchFamily="2" charset="0"/>
                <a:ea typeface="+mj-ea"/>
                <a:cs typeface="+mj-cs"/>
              </a:rPr>
              <a:t> внедрения программы:</a:t>
            </a:r>
            <a:endParaRPr lang="ru-RU" sz="4400" b="1" kern="1200" dirty="0">
              <a:solidFill>
                <a:srgbClr val="E3DED1">
                  <a:lumMod val="25000"/>
                </a:srgb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AGReverance" pitchFamily="2" charset="0"/>
              <a:ea typeface="+mj-ea"/>
              <a:cs typeface="+mj-cs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65611162"/>
              </p:ext>
            </p:extLst>
          </p:nvPr>
        </p:nvGraphicFramePr>
        <p:xfrm>
          <a:off x="-1" y="1433146"/>
          <a:ext cx="8423031" cy="5081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107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722" y="832261"/>
            <a:ext cx="6020436" cy="71331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AGReverance" pitchFamily="2" charset="0"/>
              </a:rPr>
              <a:t>Участие организаций во </a:t>
            </a: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AGReverance" pitchFamily="2" charset="0"/>
              </a:rPr>
              <a:t>внедрении практики</a:t>
            </a:r>
            <a:endParaRPr lang="ru-RU" sz="4400" b="1" dirty="0">
              <a:solidFill>
                <a:schemeClr val="bg2">
                  <a:lumMod val="25000"/>
                </a:schemeClr>
              </a:solidFill>
              <a:latin typeface="AGReverance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879" y="1545579"/>
            <a:ext cx="635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01886" y="1648563"/>
            <a:ext cx="4479508" cy="4817585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Бюджетное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учреждение Ханты-Мансийского автономного округа – Югры «Белоярская районная больница».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«Казенное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учреждение «Агентство социального благополучия населения Югры».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Пенсионного фонда Российской Федерации в городе Белоярский Ханты-Мансийского автономного округа - Югры (межрайонное)».</a:t>
            </a:r>
          </a:p>
          <a:p>
            <a:endParaRPr lang="ru-RU" dirty="0"/>
          </a:p>
        </p:txBody>
      </p:sp>
      <p:pic>
        <p:nvPicPr>
          <p:cNvPr id="2052" name="Picture 4" descr="C:\Users\76\Desktop\День беременных 2025\ftGvYbHKiEOER0Cbg9FoNAFzZxU191IpdfttApEUXGuXbglqKsOIZBCQjExZ0LzOq-wH9O8pGG9r7KdQE5Qn9NEo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799" y="301456"/>
            <a:ext cx="3176137" cy="3401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76\Desktop\День беременных 2025\MyI54nZwj5NUdtbVLrLyagUV_Nim0LRq1sg-ZVYlGjCdTNLAED8yU7XGKOAtgZsYdjH1RuHfXMDUjYhZyhOqta-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1393" y="3702570"/>
            <a:ext cx="4004585" cy="2868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503" y="667879"/>
            <a:ext cx="9322603" cy="81009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GReverance" pitchFamily="2" charset="0"/>
              </a:rPr>
              <a:t>Мероприятие 07 октября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GReverance" pitchFamily="2" charset="0"/>
              </a:rPr>
              <a:t>2025 года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GReverance" pitchFamily="2" charset="0"/>
              </a:rPr>
              <a:t>приуроченное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GReverance" pitchFamily="2" charset="0"/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GReverance" pitchFamily="2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GReverance" pitchFamily="2" charset="0"/>
              </a:rPr>
              <a:t>ко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GReverance" pitchFamily="2" charset="0"/>
              </a:rPr>
              <a:t>дню беременных «Беременная – уже МАМА»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GReverance" pitchFamily="2" charset="0"/>
            </a:endParaRPr>
          </a:p>
        </p:txBody>
      </p:sp>
      <p:pic>
        <p:nvPicPr>
          <p:cNvPr id="3074" name="Picture 2" descr="C:\Users\76\Desktop\День беременных 2025\BvkKJCMcI56tgQ05IFV-mhZnS2vZonPLl1kUGjJIZ0yeIQv7AC5FT1YtEdIsq5bafFtbJfQwuTHnzUk-aaxmpk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761" y="1784302"/>
            <a:ext cx="4424822" cy="4636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76\Desktop\День беременных 2025\c9InfNbPVe1-oD50x_1e4Kr_i_r-pvf4REGU-ae9wY-AYJv2V2FNVO6SssfPiZLWyQejWnlj57Ri50EAun-MzyJ8.jpg"/>
          <p:cNvPicPr>
            <a:picLocks noChangeAspect="1" noChangeArrowheads="1"/>
          </p:cNvPicPr>
          <p:nvPr/>
        </p:nvPicPr>
        <p:blipFill>
          <a:blip r:embed="rId3" cstate="print"/>
          <a:srcRect r="13081" b="1093"/>
          <a:stretch>
            <a:fillRect/>
          </a:stretch>
        </p:blipFill>
        <p:spPr bwMode="auto">
          <a:xfrm>
            <a:off x="4804291" y="1772286"/>
            <a:ext cx="4940007" cy="4557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550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Grp="1"/>
          </p:cNvPicPr>
          <p:nvPr>
            <p:ph idx="1"/>
          </p:nvPr>
        </p:nvPicPr>
        <p:blipFill>
          <a:blip r:embed="rId2" cstate="print"/>
          <a:stretch/>
        </p:blipFill>
        <p:spPr>
          <a:xfrm>
            <a:off x="692719" y="1657379"/>
            <a:ext cx="2593298" cy="2647689"/>
          </a:xfrm>
          <a:prstGeom prst="rect">
            <a:avLst/>
          </a:prstGeom>
          <a:ln w="0">
            <a:noFill/>
          </a:ln>
        </p:spPr>
      </p:pic>
      <p:pic>
        <p:nvPicPr>
          <p:cNvPr id="7" name="Рисунок 8"/>
          <p:cNvPicPr/>
          <p:nvPr/>
        </p:nvPicPr>
        <p:blipFill>
          <a:blip r:embed="rId3" cstate="print"/>
          <a:stretch/>
        </p:blipFill>
        <p:spPr>
          <a:xfrm>
            <a:off x="3809734" y="1586224"/>
            <a:ext cx="2688120" cy="2790000"/>
          </a:xfrm>
          <a:prstGeom prst="rect">
            <a:avLst/>
          </a:prstGeom>
          <a:ln w="0">
            <a:noFill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88899" y="398121"/>
            <a:ext cx="6342724" cy="71331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AGReverance" pitchFamily="2" charset="0"/>
              </a:rPr>
              <a:t>Тиражирование практики</a:t>
            </a:r>
            <a:endParaRPr lang="ru-RU" sz="4400" b="1" dirty="0">
              <a:solidFill>
                <a:schemeClr val="bg2">
                  <a:lumMod val="25000"/>
                </a:schemeClr>
              </a:solidFill>
              <a:latin typeface="AGReverance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C64DA34-8680-464E-8744-10804CD157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864" y="1775210"/>
            <a:ext cx="2409414" cy="2500701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9FAD38F1-6933-4D74-B321-0F0C65B35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403" y="4659499"/>
            <a:ext cx="1801262" cy="180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xmlns="" id="{3C7DEDD4-C2D5-4C2B-B3A2-C0DBA259E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4678717"/>
            <a:ext cx="1782044" cy="178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5E396C8B-4514-4F63-948F-515413130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62" y="4659499"/>
            <a:ext cx="1801262" cy="180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3128" y="2043920"/>
            <a:ext cx="3542564" cy="28205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Целевая аудитория: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беременные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женщины, находящиеся в трудной жизненной ситуации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ситуации репродуктивного выбора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Фечера\Desktop\ИЛЬЧУК\Конкурс профмастерства\2026\Бахута\photo_2026-02-09_15-30-02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" r="20298"/>
          <a:stretch/>
        </p:blipFill>
        <p:spPr bwMode="auto">
          <a:xfrm>
            <a:off x="4789283" y="-87923"/>
            <a:ext cx="5116717" cy="694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864401" y="1800943"/>
            <a:ext cx="5547982" cy="4193931"/>
          </a:xfrm>
          <a:prstGeom prst="roundRect">
            <a:avLst/>
          </a:prstGeom>
          <a:ln>
            <a:miter lim="800000"/>
          </a:ln>
          <a:effectLst>
            <a:softEdge rad="127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Создать </a:t>
            </a:r>
            <a:r>
              <a:rPr lang="ru-RU" sz="2000" b="1" dirty="0" smtClean="0">
                <a:solidFill>
                  <a:schemeClr val="bg1"/>
                </a:solidFill>
              </a:rPr>
              <a:t>условия для осознанного репродуктивного выбора беременной женщины, оказавшейся в трудной жизненной ситуации, направленного на сохранение текущей беременности, а также обеспечить комплексную поддержку.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720398" y="277697"/>
            <a:ext cx="59323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GReverance" pitchFamily="2" charset="0"/>
                <a:ea typeface="+mj-ea"/>
                <a:cs typeface="Arial"/>
              </a:rPr>
              <a:t>Цель программы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GReverance" pitchFamily="2" charset="0"/>
              <a:ea typeface="+mj-ea"/>
              <a:cs typeface="Arial"/>
            </a:endParaRPr>
          </a:p>
        </p:txBody>
      </p:sp>
      <p:pic>
        <p:nvPicPr>
          <p:cNvPr id="3074" name="Picture 2" descr="C:\Users\Фечера\Desktop\ИЛЬЧУК\Конкурс профмастерства\2026\Бахута\photo_2026-02-09_15-38-2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0215" y1="68945" x2="70703" y2="69141"/>
                        <a14:foregroundMark x1="66992" y1="66113" x2="66992" y2="66113"/>
                        <a14:foregroundMark x1="68945" y1="22266" x2="68945" y2="22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4116" y="108141"/>
            <a:ext cx="6749859" cy="674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354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30561933"/>
              </p:ext>
            </p:extLst>
          </p:nvPr>
        </p:nvGraphicFramePr>
        <p:xfrm>
          <a:off x="703385" y="1116623"/>
          <a:ext cx="8502161" cy="5354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-472290" y="87923"/>
            <a:ext cx="59323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GReverance" pitchFamily="2" charset="0"/>
                <a:ea typeface="+mj-ea"/>
                <a:cs typeface="Arial"/>
              </a:rPr>
              <a:t>Задачи программы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GReverance" pitchFamily="2" charset="0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216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24035713-B02B-4653-BC60-5FC305F0C6AE}"/>
              </a:ext>
            </a:extLst>
          </p:cNvPr>
          <p:cNvSpPr/>
          <p:nvPr/>
        </p:nvSpPr>
        <p:spPr>
          <a:xfrm>
            <a:off x="209861" y="899410"/>
            <a:ext cx="3312827" cy="57262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этап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недели):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базы получателей социальных услуг.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методических, диагностических и просветительских материалов, а также технического обеспечения для проведения программных мероприятий.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и подготовка специалистов, участвующих в реализации программы.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B8F017C3-95A1-42B5-8ACD-EFFF94351DD5}"/>
              </a:ext>
            </a:extLst>
          </p:cNvPr>
          <p:cNvSpPr/>
          <p:nvPr/>
        </p:nvSpPr>
        <p:spPr bwMode="auto">
          <a:xfrm>
            <a:off x="3702570" y="929390"/>
            <a:ext cx="2668250" cy="56962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этап (в течение беременности женщины):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первичной и итоговой психологической диагностики получателей социальных услуг.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комплекса программных мероприятий.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межведомственного взаимодействия.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CB1B787C-7DA6-44A8-87AC-8839FC1A194E}"/>
              </a:ext>
            </a:extLst>
          </p:cNvPr>
          <p:cNvSpPr/>
          <p:nvPr/>
        </p:nvSpPr>
        <p:spPr bwMode="auto">
          <a:xfrm>
            <a:off x="6565693" y="884420"/>
            <a:ext cx="3055738" cy="56812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 (1 неделя):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достигнутых результатов, корректировка программы для повышения ее эффективности.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работы специалистов в ходе выполнения программы.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накопленного опыта на различных профессиональных площадках.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xmlns="" id="{7CCA71C7-B17B-4807-93B7-646AAFCDD16F}"/>
              </a:ext>
            </a:extLst>
          </p:cNvPr>
          <p:cNvSpPr/>
          <p:nvPr/>
        </p:nvSpPr>
        <p:spPr>
          <a:xfrm>
            <a:off x="2850351" y="3459972"/>
            <a:ext cx="750163" cy="408373"/>
          </a:xfrm>
          <a:prstGeom prst="rightArrow">
            <a:avLst/>
          </a:prstGeom>
          <a:solidFill>
            <a:srgbClr val="4F81BD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E92BD934-F552-4D4A-9F26-A4ACBD99F498}"/>
              </a:ext>
            </a:extLst>
          </p:cNvPr>
          <p:cNvSpPr/>
          <p:nvPr/>
        </p:nvSpPr>
        <p:spPr bwMode="auto">
          <a:xfrm>
            <a:off x="6013191" y="3499755"/>
            <a:ext cx="750163" cy="408373"/>
          </a:xfrm>
          <a:prstGeom prst="rightArrow">
            <a:avLst/>
          </a:prstGeom>
          <a:solidFill>
            <a:srgbClr val="4F81BD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644333" y="0"/>
            <a:ext cx="86033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GReverance" pitchFamily="2" charset="0"/>
                <a:ea typeface="+mj-ea"/>
                <a:cs typeface="Arial"/>
              </a:rPr>
              <a:t>Этапы реализации программы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GReverance" pitchFamily="2" charset="0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9977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76\Desktop\День беременных 2025\День беременных.jpg"/>
          <p:cNvPicPr>
            <a:picLocks noChangeAspect="1" noChangeArrowheads="1"/>
          </p:cNvPicPr>
          <p:nvPr/>
        </p:nvPicPr>
        <p:blipFill>
          <a:blip r:embed="rId2" cstate="print"/>
          <a:srcRect t="29497"/>
          <a:stretch>
            <a:fillRect/>
          </a:stretch>
        </p:blipFill>
        <p:spPr bwMode="auto">
          <a:xfrm>
            <a:off x="2173517" y="1012923"/>
            <a:ext cx="5357472" cy="53416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: скругленные углы 36"/>
          <p:cNvSpPr/>
          <p:nvPr/>
        </p:nvSpPr>
        <p:spPr>
          <a:xfrm>
            <a:off x="110694" y="1771458"/>
            <a:ext cx="3297837" cy="116923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6D8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" name="Прямоугольник: скругленные углы 29"/>
          <p:cNvSpPr/>
          <p:nvPr/>
        </p:nvSpPr>
        <p:spPr>
          <a:xfrm>
            <a:off x="6400858" y="1806433"/>
            <a:ext cx="3372788" cy="110177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6D8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" name="Прямоугольник: скругленные углы 22"/>
          <p:cNvSpPr/>
          <p:nvPr/>
        </p:nvSpPr>
        <p:spPr>
          <a:xfrm>
            <a:off x="171522" y="4222403"/>
            <a:ext cx="3282846" cy="115655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6D8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047232" y="174839"/>
            <a:ext cx="5516380" cy="75895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GReverance" pitchFamily="2" charset="0"/>
                <a:ea typeface="+mj-ea"/>
                <a:cs typeface="+mj-cs"/>
              </a:rPr>
              <a:t>Направления программы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GReverance" pitchFamily="2" charset="0"/>
              <a:ea typeface="+mj-ea"/>
              <a:cs typeface="+mj-cs"/>
            </a:endParaRP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437310" y="1920169"/>
            <a:ext cx="2488367" cy="871809"/>
          </a:xfrm>
        </p:spPr>
        <p:txBody>
          <a:bodyPr>
            <a:normAutofit fontScale="92500"/>
          </a:bodyPr>
          <a:lstStyle/>
          <a:p>
            <a:pPr marL="0" lv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Социально-психологическое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22"/>
          <p:cNvSpPr/>
          <p:nvPr/>
        </p:nvSpPr>
        <p:spPr>
          <a:xfrm>
            <a:off x="6441623" y="4250075"/>
            <a:ext cx="3332023" cy="115405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6D8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6653304" y="4495881"/>
            <a:ext cx="3120342" cy="871809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400" b="1" kern="12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рофилактическое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203592" y="4503218"/>
            <a:ext cx="3218706" cy="871809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Социально-правовое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6473313" y="1920169"/>
            <a:ext cx="3300333" cy="871809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Социально-педагогическое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788012" y="134770"/>
            <a:ext cx="377752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GReverance" pitchFamily="2" charset="0"/>
                <a:ea typeface="+mj-ea"/>
                <a:cs typeface="+mj-cs"/>
              </a:rPr>
              <a:t>Формы работы: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GReverance" pitchFamily="2" charset="0"/>
              <a:ea typeface="+mj-ea"/>
              <a:cs typeface="+mj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4398" y="1232660"/>
            <a:ext cx="4196439" cy="240331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5562" y="4059486"/>
            <a:ext cx="4196439" cy="240331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06739" y="1587933"/>
            <a:ext cx="34517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Индивидуальная форма работы: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консультация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диагностика, коррекция, занятие, лекция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7901" y="4285870"/>
            <a:ext cx="34517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Групповая форма работы: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тренинги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практические занятия, круглые столы, лекции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4" descr="C:\Users\76\Desktop\День беременных 2025\2bRQ447v8T022e7kK-OLCDKR1MV4WcG1Li-_eKag8mbfVDkDk3irBROXm-VEWp1Mppm8dkbdqM7VraPP2eV5w3hX.jpg"/>
          <p:cNvPicPr>
            <a:picLocks noChangeAspect="1" noChangeArrowheads="1"/>
          </p:cNvPicPr>
          <p:nvPr/>
        </p:nvPicPr>
        <p:blipFill>
          <a:blip r:embed="rId2" cstate="print"/>
          <a:srcRect t="14661"/>
          <a:stretch>
            <a:fillRect/>
          </a:stretch>
        </p:blipFill>
        <p:spPr bwMode="auto">
          <a:xfrm>
            <a:off x="5851987" y="514246"/>
            <a:ext cx="3423897" cy="3046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9" name="Picture 5" descr="C:\Users\76\Desktop\День беременных 2025\photo_2026-02-06_10-15-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4470" y="3834777"/>
            <a:ext cx="3803651" cy="28527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Стрелка вправо 4"/>
          <p:cNvSpPr/>
          <p:nvPr/>
        </p:nvSpPr>
        <p:spPr>
          <a:xfrm>
            <a:off x="4572001" y="2136531"/>
            <a:ext cx="1134207" cy="49236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717780" y="5009181"/>
            <a:ext cx="1134207" cy="49236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6076" y="165040"/>
            <a:ext cx="5516380" cy="75895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GReverance" pitchFamily="2" charset="0"/>
                <a:ea typeface="+mj-ea"/>
                <a:cs typeface="+mj-cs"/>
              </a:rPr>
              <a:t>Применяемые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GReverance" pitchFamily="2" charset="0"/>
                <a:ea typeface="+mj-ea"/>
                <a:cs typeface="+mj-cs"/>
              </a:rPr>
              <a:t>методы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GReverance" pitchFamily="2" charset="0"/>
              <a:ea typeface="+mj-ea"/>
              <a:cs typeface="+mj-cs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96553" y="1043545"/>
            <a:ext cx="4914222" cy="5216578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обучения: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 – показ презентаций, фильмов; словесные – беседа, дискуссия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 методы: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тестирование, анкетирование, наблюдение, использование проективных методик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психоэмоционального воздействия: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арттерапия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метафорические ассоциативные карты, моделирование ситуаций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коллективной творческой деятельности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методы: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планирование, информирование, координация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методы: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проведение мероприятий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Аналитические методы: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результатов, контроль выполнения и оценка эффективности программы</a:t>
            </a:r>
          </a:p>
        </p:txBody>
      </p:sp>
      <p:pic>
        <p:nvPicPr>
          <p:cNvPr id="5122" name="Picture 2" descr="C:\Users\76\Desktop\День беременных 2025\photo_2026-02-06_10-15-30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9310" r="29207"/>
          <a:stretch/>
        </p:blipFill>
        <p:spPr bwMode="auto">
          <a:xfrm>
            <a:off x="5198372" y="0"/>
            <a:ext cx="4707628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24" y="469741"/>
            <a:ext cx="9545515" cy="974360"/>
          </a:xfrm>
        </p:spPr>
        <p:txBody>
          <a:bodyPr>
            <a:noAutofit/>
          </a:bodyPr>
          <a:lstStyle/>
          <a:p>
            <a:pPr algn="just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AGReverance" pitchFamily="2" charset="0"/>
              </a:rPr>
              <a:t>Влияние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AGReverance" pitchFamily="2" charset="0"/>
              </a:rPr>
              <a:t>внедрения практики на повышения уровня жизни получателей социальных услуг</a:t>
            </a:r>
            <a:endParaRPr lang="ru-RU" sz="4000" b="1" dirty="0">
              <a:solidFill>
                <a:schemeClr val="bg2">
                  <a:lumMod val="25000"/>
                </a:schemeClr>
              </a:solidFill>
              <a:latin typeface="AGReverance" pitchFamily="2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31977282"/>
              </p:ext>
            </p:extLst>
          </p:nvPr>
        </p:nvGraphicFramePr>
        <p:xfrm>
          <a:off x="939258" y="1573825"/>
          <a:ext cx="8310250" cy="5039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8357" l="0" r="99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769" y="2222089"/>
            <a:ext cx="6828691" cy="559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ial">
  <a:themeElements>
    <a:clrScheme name="Official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Классическая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ial">
  <a:themeElements>
    <a:clrScheme name="Official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Классическая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10294</TotalTime>
  <Words>465</Words>
  <Application>Microsoft Office PowerPoint</Application>
  <DocSecurity>0</DocSecurity>
  <PresentationFormat>Лист A4 (210x297 мм)</PresentationFormat>
  <Paragraphs>78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1_Official</vt:lpstr>
      <vt:lpstr>2_Official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Влияние внедрения практики на повышения уровня жизни получателей социальных услуг</vt:lpstr>
      <vt:lpstr>Презентация PowerPoint</vt:lpstr>
      <vt:lpstr>Презентация PowerPoint</vt:lpstr>
      <vt:lpstr>Участие организаций во внедрении практики</vt:lpstr>
      <vt:lpstr>Мероприятие 07 октября 2025 года приуроченное  ко дню беременных «Беременная – уже МАМА»</vt:lpstr>
      <vt:lpstr>Тиражирование практики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</dc:creator>
  <cp:lastModifiedBy>Фечера</cp:lastModifiedBy>
  <cp:revision>186</cp:revision>
  <dcterms:created xsi:type="dcterms:W3CDTF">2012-12-03T06:56:55Z</dcterms:created>
  <dcterms:modified xsi:type="dcterms:W3CDTF">2026-02-09T11:47:58Z</dcterms:modified>
  <dc:identifier/>
  <dc:language/>
  <cp:version/>
</cp:coreProperties>
</file>