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6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42BE-92F5-41EC-B8DF-C0D6837840A9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BEC3-8730-4AC9-B0FB-4906F49D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3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42BE-92F5-41EC-B8DF-C0D6837840A9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BEC3-8730-4AC9-B0FB-4906F49D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0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42BE-92F5-41EC-B8DF-C0D6837840A9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BEC3-8730-4AC9-B0FB-4906F49D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1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42BE-92F5-41EC-B8DF-C0D6837840A9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BEC3-8730-4AC9-B0FB-4906F49D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6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42BE-92F5-41EC-B8DF-C0D6837840A9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BEC3-8730-4AC9-B0FB-4906F49D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42BE-92F5-41EC-B8DF-C0D6837840A9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BEC3-8730-4AC9-B0FB-4906F49D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5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42BE-92F5-41EC-B8DF-C0D6837840A9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BEC3-8730-4AC9-B0FB-4906F49D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3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42BE-92F5-41EC-B8DF-C0D6837840A9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BEC3-8730-4AC9-B0FB-4906F49D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42BE-92F5-41EC-B8DF-C0D6837840A9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BEC3-8730-4AC9-B0FB-4906F49D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5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42BE-92F5-41EC-B8DF-C0D6837840A9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BEC3-8730-4AC9-B0FB-4906F49D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0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42BE-92F5-41EC-B8DF-C0D6837840A9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BEC3-8730-4AC9-B0FB-4906F49D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9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42BE-92F5-41EC-B8DF-C0D6837840A9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5BEC3-8730-4AC9-B0FB-4906F49D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82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9442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Программа «Движение - жизнь" для лиц старшего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odp\Desktop\Заглавна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06" y="2636912"/>
            <a:ext cx="741661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35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H="1">
            <a:off x="8244407" y="548680"/>
            <a:ext cx="45719" cy="54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odp\Desktop\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12" y="2492896"/>
            <a:ext cx="273630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7280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76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56084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odp\Desktop\IMG_20240717_0919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4536504" cy="31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75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748883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odp\Desktop\IMG_20240923_10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2270"/>
            <a:ext cx="7488832" cy="316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28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8883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3420904"/>
            <a:ext cx="404177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86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63" y="3429000"/>
            <a:ext cx="748883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1469"/>
            <a:ext cx="5904656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90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620688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Польза проекта</a:t>
            </a:r>
          </a:p>
          <a:p>
            <a:r>
              <a:rPr lang="ru-RU" dirty="0" smtClean="0"/>
              <a:t>После прохождения курса занятий мы замечаем у наших клиентов улучшение самочувствия (например многие замечают снижение артериального давления, снижение симптомов некоторых хронических заболеваний), улучшение подвижности и гибкости, улучшаются память, внимание и скорость реакции. </a:t>
            </a:r>
          </a:p>
          <a:p>
            <a:r>
              <a:rPr lang="ru-RU" dirty="0" smtClean="0"/>
              <a:t>Групповые тренировки способствует социальной активности, пожилые люди заводят новые знакомства, общаются с единомышленниками.</a:t>
            </a:r>
            <a:endParaRPr lang="ru-RU" dirty="0"/>
          </a:p>
        </p:txBody>
      </p:sp>
      <p:pic>
        <p:nvPicPr>
          <p:cNvPr id="9218" name="Picture 2" descr="C:\Users\odp\Desktop\IMG_20240911_094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720080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15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5733256"/>
            <a:ext cx="5486400" cy="5667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  <p:pic>
        <p:nvPicPr>
          <p:cNvPr id="10242" name="Picture 2" descr="C:\Users\odp\Desktop\IMG_20240214_11352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3248025"/>
            <a:ext cx="592613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009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70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Программа «Движение - жизнь" для лиц старшего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«Движение - жизнь" для лиц старшего возраста</dc:title>
  <dc:creator>odp</dc:creator>
  <cp:lastModifiedBy>odp</cp:lastModifiedBy>
  <cp:revision>6</cp:revision>
  <dcterms:created xsi:type="dcterms:W3CDTF">2026-02-10T07:22:13Z</dcterms:created>
  <dcterms:modified xsi:type="dcterms:W3CDTF">2026-02-10T08:13:45Z</dcterms:modified>
</cp:coreProperties>
</file>