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3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8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2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6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1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1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9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8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90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C1F2-9565-4903-A6DC-7F08B36F8A94}" type="datetimeFigureOut">
              <a:rPr lang="ru-RU" smtClean="0"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C031-4222-4450-9B73-EAA592779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Репродуктивное </a:t>
            </a:r>
            <a:r>
              <a:rPr lang="ru-RU" sz="3600" dirty="0" smtClean="0"/>
              <a:t>здоровье</a:t>
            </a:r>
          </a:p>
          <a:p>
            <a:r>
              <a:rPr lang="ru-RU" sz="3600" dirty="0" smtClean="0"/>
              <a:t>Подготовка к беременности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0317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от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осведомленности о важности сохранения собственного здоровья</a:t>
            </a:r>
          </a:p>
          <a:p>
            <a:r>
              <a:rPr lang="ru-RU" dirty="0" smtClean="0"/>
              <a:t>Увеличение продолжительности жизни, качество жизни со стороны здоровья</a:t>
            </a:r>
          </a:p>
          <a:p>
            <a:r>
              <a:rPr lang="ru-RU" dirty="0" smtClean="0"/>
              <a:t>Снижение рождения количества детей с дефицитными </a:t>
            </a:r>
            <a:r>
              <a:rPr lang="ru-RU" dirty="0" smtClean="0"/>
              <a:t>состояниями</a:t>
            </a:r>
          </a:p>
          <a:p>
            <a:r>
              <a:rPr lang="ru-RU" dirty="0" smtClean="0"/>
              <a:t>Повышение рождаемости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076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Конкурентные 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рамках Года семьи</a:t>
            </a:r>
          </a:p>
          <a:p>
            <a:r>
              <a:rPr lang="ru-RU" dirty="0" smtClean="0"/>
              <a:t>В рамках развития предиктивного здравоохранения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5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523" y="4555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уже было апробировано решение, запущены пилотные проекты, каких результатов удалось достичь?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0831"/>
            <a:ext cx="10515600" cy="3926132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данном этапе провожу индивидуальные </a:t>
            </a:r>
            <a:r>
              <a:rPr lang="ru-RU" dirty="0" err="1"/>
              <a:t>нутрициологические</a:t>
            </a:r>
            <a:r>
              <a:rPr lang="ru-RU" dirty="0"/>
              <a:t> консультации по подготовке к беременности, парам, планирующим рождение </a:t>
            </a:r>
            <a:r>
              <a:rPr lang="ru-RU" dirty="0" smtClean="0"/>
              <a:t>ребенка, о </a:t>
            </a:r>
            <a:r>
              <a:rPr lang="ru-RU" dirty="0"/>
              <a:t>важности сохранения здоровья, выявление дефицитных состояний, </a:t>
            </a:r>
            <a:r>
              <a:rPr lang="ru-RU" smtClean="0"/>
              <a:t>улучшении самочувствия</a:t>
            </a:r>
            <a:endParaRPr lang="ru-RU" dirty="0"/>
          </a:p>
          <a:p>
            <a:r>
              <a:rPr lang="ru-RU" dirty="0"/>
              <a:t>Работа с рационом, восстановление дефицитов витаминов и минералов, которые могут повлиять на беременность, что поможет в будущем родить здорового малыша и снизить вероятные </a:t>
            </a:r>
            <a:r>
              <a:rPr lang="ru-RU" dirty="0" err="1"/>
              <a:t>заболеванияе</a:t>
            </a:r>
            <a:r>
              <a:rPr lang="ru-RU" dirty="0"/>
              <a:t> </a:t>
            </a:r>
            <a:r>
              <a:rPr lang="ru-RU" dirty="0" smtClean="0"/>
              <a:t>самочувствие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60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Заключения/отзывы о проекте/продукте/технологии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25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Привлечь внимание общества к вопросам сохранения репродуктивного здоровья.</a:t>
            </a:r>
          </a:p>
          <a:p>
            <a:r>
              <a:rPr lang="ru-RU" dirty="0" smtClean="0"/>
              <a:t>Сберечь и сохранить репродуктивное здоровье общества и улучшить качество жизни в целом в любом возрасте.</a:t>
            </a:r>
          </a:p>
          <a:p>
            <a:r>
              <a:rPr lang="ru-RU" dirty="0" smtClean="0"/>
              <a:t>Выявить какие моменты по здоровью есть и направить к специалистам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38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Проблемы, которые решает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Низкая осведомленность о собственном здоровье и его укреплении</a:t>
            </a:r>
          </a:p>
          <a:p>
            <a:r>
              <a:rPr lang="ru-RU" dirty="0" smtClean="0"/>
              <a:t>Как подготовить свой организм к рождению здорового ребенка</a:t>
            </a:r>
          </a:p>
          <a:p>
            <a:r>
              <a:rPr lang="ru-RU" dirty="0" smtClean="0"/>
              <a:t>Снижение рождения детей с дефицитами витаминов и минералов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78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Обучающая программа, направленная на просвещение населения в области сохранения и сбережения репродуктивного здоровья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70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проекта, особенности продукта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курс просветительских программ /лекций, направленный на просвещение населения в области сохранения и сбережения репродуктивного здоровья, навыков </a:t>
            </a:r>
            <a:r>
              <a:rPr lang="ru-RU" dirty="0" err="1" smtClean="0"/>
              <a:t>самообследования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67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Женщины детородного возраста</a:t>
            </a:r>
          </a:p>
          <a:p>
            <a:r>
              <a:rPr lang="ru-RU" dirty="0" smtClean="0"/>
              <a:t>Мужчины детородного возраста</a:t>
            </a:r>
          </a:p>
          <a:p>
            <a:r>
              <a:rPr lang="ru-RU" dirty="0" smtClean="0"/>
              <a:t>Молодежь и студенты</a:t>
            </a:r>
          </a:p>
          <a:p>
            <a:r>
              <a:rPr lang="ru-RU" dirty="0" smtClean="0"/>
              <a:t>Многодетные </a:t>
            </a:r>
            <a:r>
              <a:rPr lang="ru-RU" dirty="0" smtClean="0"/>
              <a:t>семьи</a:t>
            </a:r>
          </a:p>
          <a:p>
            <a:r>
              <a:rPr lang="ru-RU" dirty="0" smtClean="0"/>
              <a:t>Семьи, планирующие детей</a:t>
            </a:r>
            <a:endParaRPr lang="ru-RU" dirty="0" smtClean="0"/>
          </a:p>
          <a:p>
            <a:r>
              <a:rPr lang="ru-RU" dirty="0" smtClean="0"/>
              <a:t>Люди с ограниченными возможностями здоровья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06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Начальная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9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Ресурсное обеспечение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Необходимо: сайт, платформа для размещения видео лекций, информирование в СМИ, возможно живые выездные лекции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90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Бизнес-модель / механизм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обучающих материалов, внедрение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620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283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Проект</vt:lpstr>
      <vt:lpstr>Цель</vt:lpstr>
      <vt:lpstr>Проблемы, которые решает проект</vt:lpstr>
      <vt:lpstr>Суть проекта</vt:lpstr>
      <vt:lpstr>Продукт проекта, особенности продукта</vt:lpstr>
      <vt:lpstr>Целевая аудитория</vt:lpstr>
      <vt:lpstr>Стадия реализации проекта</vt:lpstr>
      <vt:lpstr>Ресурсное обеспечение проекта</vt:lpstr>
      <vt:lpstr>Бизнес-модель / механизм реализации проекта</vt:lpstr>
      <vt:lpstr>Эффекты от реализации</vt:lpstr>
      <vt:lpstr>Конкурентные преимущества</vt:lpstr>
      <vt:lpstr>Где уже было апробировано решение, запущены пилотные проекты, каких результатов удалось достичь?</vt:lpstr>
      <vt:lpstr>Заключения/отзывы о проекте/продукте/технологии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Anna Aygrova</dc:creator>
  <cp:lastModifiedBy>Anna Aygrova</cp:lastModifiedBy>
  <cp:revision>7</cp:revision>
  <dcterms:created xsi:type="dcterms:W3CDTF">2024-05-17T17:31:22Z</dcterms:created>
  <dcterms:modified xsi:type="dcterms:W3CDTF">2024-07-21T19:24:02Z</dcterms:modified>
</cp:coreProperties>
</file>