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8" r:id="rId5"/>
    <p:sldId id="271" r:id="rId6"/>
    <p:sldId id="274" r:id="rId7"/>
    <p:sldId id="273" r:id="rId8"/>
    <p:sldId id="278" r:id="rId9"/>
    <p:sldId id="280" r:id="rId10"/>
    <p:sldId id="282" r:id="rId11"/>
    <p:sldId id="286" r:id="rId12"/>
    <p:sldId id="295" r:id="rId13"/>
    <p:sldId id="307" r:id="rId14"/>
    <p:sldId id="31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08" y="1000108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2022 год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ni1CtvcXmkA.jpg"/>
          <p:cNvPicPr>
            <a:picLocks noChangeAspect="1"/>
          </p:cNvPicPr>
          <p:nvPr/>
        </p:nvPicPr>
        <p:blipFill>
          <a:blip r:embed="rId2" cstate="print"/>
          <a:srcRect t="14419"/>
          <a:stretch>
            <a:fillRect/>
          </a:stretch>
        </p:blipFill>
        <p:spPr>
          <a:xfrm>
            <a:off x="0" y="1643050"/>
            <a:ext cx="9144000" cy="5214950"/>
          </a:xfrm>
          <a:prstGeom prst="rect">
            <a:avLst/>
          </a:prstGeom>
        </p:spPr>
      </p:pic>
      <p:pic>
        <p:nvPicPr>
          <p:cNvPr id="6" name="Рисунок 5" descr="_WcWKO6TCBo.jpg"/>
          <p:cNvPicPr>
            <a:picLocks noChangeAspect="1"/>
          </p:cNvPicPr>
          <p:nvPr/>
        </p:nvPicPr>
        <p:blipFill>
          <a:blip r:embed="rId3" cstate="print"/>
          <a:srcRect l="13281" t="14583" r="19707" b="8333"/>
          <a:stretch>
            <a:fillRect/>
          </a:stretch>
        </p:blipFill>
        <p:spPr>
          <a:xfrm>
            <a:off x="0" y="0"/>
            <a:ext cx="1550374" cy="15716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285728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Клуб любителей скандинавской ходьбы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«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PRO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ДВИЖЕНИЕ»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71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13 августа - День физкультурника. Мини-марафон 1,5 км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ni1CtvcX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6093619"/>
          </a:xfrm>
          <a:prstGeom prst="rect">
            <a:avLst/>
          </a:prstGeom>
        </p:spPr>
      </p:pic>
      <p:pic>
        <p:nvPicPr>
          <p:cNvPr id="4" name="Рисунок 3" descr="40vVyQp6_C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83160">
            <a:off x="7720" y="-84800"/>
            <a:ext cx="1857370" cy="2476493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29 октября: Проект "PRO ДВИЖЕНИЕ СХ" продолжается: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Arial Black" pitchFamily="34" charset="0"/>
              </a:rPr>
              <a:t>поездка в д. Новинка</a:t>
            </a:r>
            <a:endParaRPr lang="ru-RU" sz="1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VktRwsWKlys.jpg"/>
          <p:cNvPicPr>
            <a:picLocks noChangeAspect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52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23 ноября: Проект "PRO ДВИЖЕНИЕ СХ": поездка в пос. </a:t>
            </a:r>
            <a:r>
              <a:rPr lang="ru-RU" sz="1600" dirty="0" err="1" smtClean="0">
                <a:solidFill>
                  <a:srgbClr val="FF0000"/>
                </a:solidFill>
                <a:latin typeface="Arial Black" pitchFamily="34" charset="0"/>
              </a:rPr>
              <a:t>Кедрозеро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TpJ_fdd7yNI.jpg"/>
          <p:cNvPicPr>
            <a:picLocks noChangeAspect="1"/>
          </p:cNvPicPr>
          <p:nvPr/>
        </p:nvPicPr>
        <p:blipFill>
          <a:blip r:embed="rId2" cstate="print"/>
          <a:srcRect t="8333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2976" y="14285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Нас много!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WlDjhLqqK6o.jpg"/>
          <p:cNvPicPr>
            <a:picLocks noChangeAspect="1"/>
          </p:cNvPicPr>
          <p:nvPr/>
        </p:nvPicPr>
        <p:blipFill>
          <a:blip r:embed="rId3" cstate="print"/>
          <a:srcRect t="13830"/>
          <a:stretch>
            <a:fillRect/>
          </a:stretch>
        </p:blipFill>
        <p:spPr>
          <a:xfrm>
            <a:off x="0" y="1000108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lDjhLqqK6o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1437"/>
            <a:ext cx="9144000" cy="6715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0166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Итоги уходящего года: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1285860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Участие в различных акциях:  7/ 216 чел.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Тренировки: 102/1430 чел.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Поездки: 6/175 чел.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Походы в лес: 13/234 чел.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Участие в Гиперборее: 1/16 чел. 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Итого:  2071 чел.</a:t>
            </a:r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5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8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itchFamily="34" charset="0"/>
              </a:rPr>
              <a:t>Участие в акции «Кондопога! Побегай 1 января!»</a:t>
            </a:r>
            <a:endParaRPr lang="ru-RU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UkHRdTvdZv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3678"/>
            <a:ext cx="9144000" cy="5150644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5984" y="21429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8 января – поездка в Спасскую Губу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vDDV1odbGj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4500594" cy="3375446"/>
          </a:xfrm>
          <a:prstGeom prst="rect">
            <a:avLst/>
          </a:prstGeom>
        </p:spPr>
      </p:pic>
      <p:pic>
        <p:nvPicPr>
          <p:cNvPr id="4" name="Рисунок 3" descr="B2bazZ9a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714752"/>
            <a:ext cx="2565067" cy="3021017"/>
          </a:xfrm>
          <a:prstGeom prst="rect">
            <a:avLst/>
          </a:prstGeom>
        </p:spPr>
      </p:pic>
      <p:pic>
        <p:nvPicPr>
          <p:cNvPr id="5" name="Рисунок 4" descr="s0eUkZr0ns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857232"/>
            <a:ext cx="3643306" cy="2795098"/>
          </a:xfrm>
          <a:prstGeom prst="rect">
            <a:avLst/>
          </a:prstGeom>
        </p:spPr>
      </p:pic>
      <p:pic>
        <p:nvPicPr>
          <p:cNvPr id="6" name="Рисунок 5" descr="puBTx9I81X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929066"/>
            <a:ext cx="2035983" cy="2714644"/>
          </a:xfrm>
          <a:prstGeom prst="rect">
            <a:avLst/>
          </a:prstGeom>
        </p:spPr>
      </p:pic>
      <p:pic>
        <p:nvPicPr>
          <p:cNvPr id="7" name="Рисунок 6" descr="jOTiJCTm8b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3857628"/>
            <a:ext cx="3173947" cy="3000372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Arial Black" pitchFamily="34" charset="0"/>
              </a:rPr>
              <a:t>12 февраля - V Республиканский фестиваль "</a:t>
            </a:r>
            <a:r>
              <a:rPr lang="ru-RU" sz="1400" dirty="0" err="1" smtClean="0">
                <a:solidFill>
                  <a:srgbClr val="00B050"/>
                </a:solidFill>
                <a:latin typeface="Arial Black" pitchFamily="34" charset="0"/>
              </a:rPr>
              <a:t>Скандикарьяла</a:t>
            </a:r>
            <a:r>
              <a:rPr lang="ru-RU" sz="1400" dirty="0" smtClean="0">
                <a:solidFill>
                  <a:srgbClr val="00B050"/>
                </a:solidFill>
                <a:latin typeface="Arial Black" pitchFamily="34" charset="0"/>
              </a:rPr>
              <a:t>. Легенды Гипербореи"</a:t>
            </a:r>
            <a:endParaRPr lang="ru-RU" sz="1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LzOT0Weg_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643651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27 февраля - Праздник, посвященный Дню зимних видов спорта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yDGBnTEwk8E.jpg"/>
          <p:cNvPicPr>
            <a:picLocks noChangeAspect="1"/>
          </p:cNvPicPr>
          <p:nvPr/>
        </p:nvPicPr>
        <p:blipFill>
          <a:blip r:embed="rId2" cstate="print"/>
          <a:srcRect t="10416"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14942" y="92867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И свободное время - ВМЕСТЕ!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o8NaIDMjfGE.jpg"/>
          <p:cNvPicPr>
            <a:picLocks noChangeAspect="1"/>
          </p:cNvPicPr>
          <p:nvPr/>
        </p:nvPicPr>
        <p:blipFill>
          <a:blip r:embed="rId3" cstate="print"/>
          <a:srcRect t="11458"/>
          <a:stretch>
            <a:fillRect/>
          </a:stretch>
        </p:blipFill>
        <p:spPr>
          <a:xfrm>
            <a:off x="142844" y="285728"/>
            <a:ext cx="4733383" cy="3143272"/>
          </a:xfrm>
          <a:prstGeom prst="rect">
            <a:avLst/>
          </a:prstGeom>
        </p:spPr>
      </p:pic>
      <p:pic>
        <p:nvPicPr>
          <p:cNvPr id="4" name="Рисунок 3" descr="EO2jYzXFQz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643182"/>
            <a:ext cx="4646864" cy="4120520"/>
          </a:xfrm>
          <a:prstGeom prst="rect">
            <a:avLst/>
          </a:prstGeom>
        </p:spPr>
      </p:pic>
      <p:pic>
        <p:nvPicPr>
          <p:cNvPr id="6" name="Рисунок 5" descr="_r65qP3fQ5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39134">
            <a:off x="1327322" y="3343943"/>
            <a:ext cx="2282824" cy="322702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43108" y="14285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25 марта - поездка в пос.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Янишполе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NFiuTXPS3lo.jpg"/>
          <p:cNvPicPr>
            <a:picLocks noChangeAspect="1"/>
          </p:cNvPicPr>
          <p:nvPr/>
        </p:nvPicPr>
        <p:blipFill>
          <a:blip r:embed="rId3" cstate="print"/>
          <a:srcRect t="23958"/>
          <a:stretch>
            <a:fillRect/>
          </a:stretch>
        </p:blipFill>
        <p:spPr>
          <a:xfrm>
            <a:off x="785786" y="500042"/>
            <a:ext cx="3000378" cy="3042057"/>
          </a:xfrm>
          <a:prstGeom prst="rect">
            <a:avLst/>
          </a:prstGeom>
        </p:spPr>
      </p:pic>
      <p:pic>
        <p:nvPicPr>
          <p:cNvPr id="4" name="Рисунок 3" descr="cABW1J3ht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571480"/>
            <a:ext cx="4095747" cy="3071810"/>
          </a:xfrm>
          <a:prstGeom prst="rect">
            <a:avLst/>
          </a:prstGeom>
        </p:spPr>
      </p:pic>
      <p:pic>
        <p:nvPicPr>
          <p:cNvPr id="5" name="Рисунок 4" descr="VoKJ1TtIHOE.jpg"/>
          <p:cNvPicPr>
            <a:picLocks noChangeAspect="1"/>
          </p:cNvPicPr>
          <p:nvPr/>
        </p:nvPicPr>
        <p:blipFill>
          <a:blip r:embed="rId5" cstate="print"/>
          <a:srcRect t="28125"/>
          <a:stretch>
            <a:fillRect/>
          </a:stretch>
        </p:blipFill>
        <p:spPr>
          <a:xfrm>
            <a:off x="142844" y="3500438"/>
            <a:ext cx="4525666" cy="3214710"/>
          </a:xfrm>
          <a:prstGeom prst="rect">
            <a:avLst/>
          </a:prstGeom>
        </p:spPr>
      </p:pic>
      <p:pic>
        <p:nvPicPr>
          <p:cNvPr id="6" name="Рисунок 5" descr="zDcC08FQK-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81499" y="3286124"/>
            <a:ext cx="4762501" cy="3571876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480" y="21429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19 апреля – поездка в пос. </a:t>
            </a:r>
            <a:r>
              <a:rPr lang="ru-RU" dirty="0" err="1" smtClean="0">
                <a:solidFill>
                  <a:srgbClr val="0070C0"/>
                </a:solidFill>
                <a:latin typeface="Arial Black" pitchFamily="34" charset="0"/>
              </a:rPr>
              <a:t>Кончезеро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kcMr-ewh3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67940"/>
            <a:ext cx="9144000" cy="5522119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644005908_5-abrakadabra-fun-p-krasivii-goluboi-fon-dlya-prezentatsii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0034" y="21429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25 апреля - ПРАЗДНУЕМ ПЕРВЫЙ ЮБИЛЕЙ!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kAVlQcXi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857232"/>
            <a:ext cx="4095779" cy="3071834"/>
          </a:xfrm>
          <a:prstGeom prst="rect">
            <a:avLst/>
          </a:prstGeom>
        </p:spPr>
      </p:pic>
      <p:pic>
        <p:nvPicPr>
          <p:cNvPr id="4" name="Рисунок 3" descr="QyLq3Nl5k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143248"/>
            <a:ext cx="4667251" cy="3500438"/>
          </a:xfrm>
          <a:prstGeom prst="rect">
            <a:avLst/>
          </a:prstGeom>
        </p:spPr>
      </p:pic>
      <p:pic>
        <p:nvPicPr>
          <p:cNvPr id="7" name="Рисунок 6" descr="7Vi2y7lyseU.jpg"/>
          <p:cNvPicPr>
            <a:picLocks noChangeAspect="1"/>
          </p:cNvPicPr>
          <p:nvPr/>
        </p:nvPicPr>
        <p:blipFill>
          <a:blip r:embed="rId5" cstate="print"/>
          <a:srcRect l="10856" t="24112" r="10856" b="7291"/>
          <a:stretch>
            <a:fillRect/>
          </a:stretch>
        </p:blipFill>
        <p:spPr>
          <a:xfrm>
            <a:off x="142844" y="4143380"/>
            <a:ext cx="3796808" cy="2500306"/>
          </a:xfrm>
          <a:prstGeom prst="rect">
            <a:avLst/>
          </a:prstGeom>
        </p:spPr>
      </p:pic>
      <p:pic>
        <p:nvPicPr>
          <p:cNvPr id="8" name="Рисунок 7" descr="DUfjxD3k-UI.jpg"/>
          <p:cNvPicPr>
            <a:picLocks noChangeAspect="1"/>
          </p:cNvPicPr>
          <p:nvPr/>
        </p:nvPicPr>
        <p:blipFill>
          <a:blip r:embed="rId6" cstate="print"/>
          <a:srcRect l="3125" t="21084" r="2343" b="17470"/>
          <a:stretch>
            <a:fillRect/>
          </a:stretch>
        </p:blipFill>
        <p:spPr>
          <a:xfrm>
            <a:off x="4286216" y="928670"/>
            <a:ext cx="4857784" cy="2047496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164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admin-PC</cp:lastModifiedBy>
  <cp:revision>91</cp:revision>
  <dcterms:created xsi:type="dcterms:W3CDTF">2022-12-18T08:55:50Z</dcterms:created>
  <dcterms:modified xsi:type="dcterms:W3CDTF">2023-04-08T13:29:10Z</dcterms:modified>
</cp:coreProperties>
</file>