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1" r:id="rId4"/>
    <p:sldId id="257" r:id="rId5"/>
    <p:sldId id="262" r:id="rId6"/>
    <p:sldId id="263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44827"/>
            <a:ext cx="9448800" cy="10646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Путь к рекордам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6" y="2312894"/>
            <a:ext cx="5540190" cy="38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8494" y="842682"/>
            <a:ext cx="9242612" cy="5298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Главным источником развития и укрепления ресурсов здоровья человека является систематическая двигательная активность на протяжении всей жизни человека. </a:t>
            </a:r>
          </a:p>
          <a:p>
            <a:pPr algn="ctr"/>
            <a:r>
              <a:rPr lang="ru-RU" sz="2400" dirty="0">
                <a:latin typeface="+mj-lt"/>
              </a:rPr>
              <a:t>          Поэтому при решении задач, связанных с формированием культуры здоровья личности на различных этапах возрастного развития, является целесообразным обращение к системе физического воспитания, охватывающей различные образовательные и воспитательные учреждения, в рамках которых </a:t>
            </a:r>
            <a:r>
              <a:rPr lang="ru-RU" sz="2400" dirty="0">
                <a:latin typeface="+mj-lt"/>
              </a:rPr>
              <a:t>можно решать задачи обучения, воспитания и развития детей, молодежи, взрослого населения в аспекте приобщения их к здоровому образу жизни, формирования мотивации здоровья, обучения навыкам физкультурно-оздоровительной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6110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083" y="3285578"/>
            <a:ext cx="115834" cy="164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83" y="3346697"/>
            <a:ext cx="115834" cy="1646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3341" y="627530"/>
            <a:ext cx="5460270" cy="302110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Выбор оздоровительной силовой тренировки (фитнес тренировки) как формы </a:t>
            </a:r>
            <a:r>
              <a:rPr lang="ru-RU" sz="2400" dirty="0" smtClean="0">
                <a:latin typeface="+mj-lt"/>
              </a:rPr>
              <a:t>занятия, </a:t>
            </a:r>
            <a:r>
              <a:rPr lang="ru-RU" sz="2400" dirty="0">
                <a:latin typeface="+mj-lt"/>
              </a:rPr>
              <a:t>основан на том что цель таких занятий - не достижение рекордного результата, а укрепление здоровья.</a:t>
            </a:r>
            <a:endParaRPr lang="ru-RU" sz="2400" dirty="0">
              <a:effectLst/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5" r="7428"/>
          <a:stretch/>
        </p:blipFill>
        <p:spPr>
          <a:xfrm>
            <a:off x="287262" y="4123764"/>
            <a:ext cx="3128291" cy="23846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602941" y="3872753"/>
            <a:ext cx="5674659" cy="27342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+mj-lt"/>
              </a:rPr>
              <a:t>Цель программы: </a:t>
            </a:r>
            <a:r>
              <a:rPr lang="ru-RU" sz="2400" dirty="0">
                <a:latin typeface="+mj-lt"/>
              </a:rPr>
              <a:t>содействовать сохранению и укреплению здоровья воспитанников и сотрудников, повышению адаптационных возможностей организма человека.</a:t>
            </a:r>
          </a:p>
          <a:p>
            <a:r>
              <a:rPr lang="ru-RU" dirty="0"/>
              <a:t>     </a:t>
            </a:r>
            <a:endParaRPr lang="ru-RU" dirty="0"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988" y="627530"/>
            <a:ext cx="3648636" cy="28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7082" y="1084729"/>
            <a:ext cx="8857130" cy="53519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 </a:t>
            </a:r>
            <a:r>
              <a:rPr lang="ru-RU" sz="2400" b="1" dirty="0">
                <a:latin typeface="+mj-lt"/>
              </a:rPr>
              <a:t>Задачи: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- компенсировать недостаток двигательной активности (гиподинамии), возникающий в условиях современной жизни; </a:t>
            </a:r>
          </a:p>
          <a:p>
            <a:r>
              <a:rPr lang="ru-RU" sz="2400" dirty="0">
                <a:latin typeface="+mj-lt"/>
              </a:rPr>
              <a:t>- предупреждать развитие заболеваний, связанных с учебной и профессиональной деятельностью;</a:t>
            </a:r>
          </a:p>
          <a:p>
            <a:r>
              <a:rPr lang="ru-RU" sz="2400" dirty="0">
                <a:latin typeface="+mj-lt"/>
              </a:rPr>
              <a:t>- совершенствовать функциональные возможности организма, повышая его работоспособность и сопротивляемость повреждающим воздействиям факторов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1870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986" y="3290661"/>
            <a:ext cx="128027" cy="103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86" y="3377179"/>
            <a:ext cx="128027" cy="1036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2154" y="932329"/>
            <a:ext cx="9215718" cy="53519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Программа рассчитана на участников от 5-ти до 60-ти лет. Формы и методы ориентированы на их индивидуальные и возрастные особенности.  Занятия позволяют достичь максимально возможного оздоровительного эффекта с использованием физических упражнений, гимнастических ковриков, гантелей.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Режим занятий:</a:t>
            </a:r>
            <a:r>
              <a:rPr lang="ru-RU" dirty="0"/>
              <a:t> занятия от 30 до 40 минут.</a:t>
            </a:r>
          </a:p>
          <a:p>
            <a:r>
              <a:rPr lang="ru-RU" dirty="0"/>
              <a:t>                              </a:t>
            </a:r>
          </a:p>
          <a:p>
            <a:pPr algn="ctr"/>
            <a:r>
              <a:rPr lang="ru-RU" dirty="0" smtClean="0"/>
              <a:t>Занятия </a:t>
            </a:r>
            <a:r>
              <a:rPr lang="ru-RU" dirty="0"/>
              <a:t>проводятся 4 раза в неделю. Всего </a:t>
            </a:r>
            <a:r>
              <a:rPr lang="ru-RU" dirty="0" smtClean="0"/>
              <a:t>–192 часа </a:t>
            </a:r>
            <a:r>
              <a:rPr lang="ru-RU" dirty="0"/>
              <a:t>в год.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b="1" dirty="0"/>
              <a:t>          </a:t>
            </a:r>
            <a:r>
              <a:rPr lang="ru-RU" b="1" dirty="0" smtClean="0"/>
              <a:t>Формы </a:t>
            </a:r>
            <a:r>
              <a:rPr lang="ru-RU" b="1" dirty="0"/>
              <a:t>проведения: </a:t>
            </a:r>
            <a:endParaRPr lang="ru-RU" dirty="0"/>
          </a:p>
          <a:p>
            <a:pPr algn="ctr"/>
            <a:r>
              <a:rPr lang="ru-RU" dirty="0"/>
              <a:t>- классическая аэробика;</a:t>
            </a:r>
          </a:p>
          <a:p>
            <a:pPr algn="ctr"/>
            <a:r>
              <a:rPr lang="ru-RU" dirty="0"/>
              <a:t>-упражнения на координацию;</a:t>
            </a:r>
          </a:p>
          <a:p>
            <a:pPr algn="ctr"/>
            <a:r>
              <a:rPr lang="ru-RU" dirty="0"/>
              <a:t>-упражнения с элементами стретчинга;</a:t>
            </a:r>
          </a:p>
          <a:p>
            <a:pPr algn="ctr"/>
            <a:r>
              <a:rPr lang="ru-RU" dirty="0"/>
              <a:t>- Упражнения с инвентарем;</a:t>
            </a:r>
          </a:p>
          <a:p>
            <a:pPr algn="ctr"/>
            <a:r>
              <a:rPr lang="ru-RU" dirty="0"/>
              <a:t>- спортивные игры;</a:t>
            </a:r>
          </a:p>
          <a:p>
            <a:pPr algn="ctr"/>
            <a:r>
              <a:rPr lang="ru-RU" dirty="0"/>
              <a:t>- танцевальный фитнес</a:t>
            </a:r>
          </a:p>
        </p:txBody>
      </p:sp>
    </p:spTree>
    <p:extLst>
      <p:ext uri="{BB962C8B-B14F-4D97-AF65-F5344CB8AC3E}">
        <p14:creationId xmlns:p14="http://schemas.microsoft.com/office/powerpoint/2010/main" val="29051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0188" y="1093695"/>
            <a:ext cx="9036423" cy="50650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Планируемые результаты:</a:t>
            </a:r>
            <a:endParaRPr lang="ru-RU" dirty="0"/>
          </a:p>
          <a:p>
            <a:pPr algn="ctr"/>
            <a:r>
              <a:rPr lang="ru-RU" dirty="0"/>
              <a:t>1) профилактика гипокинезии и гиподинамии за счет увеличения жизненно необходимого объема движения и физических нагрузок; </a:t>
            </a:r>
          </a:p>
          <a:p>
            <a:pPr algn="ctr"/>
            <a:r>
              <a:rPr lang="ru-RU" dirty="0"/>
              <a:t>2) достижение стабильно высокого уровня здоровья воспитанников и сотрудников, максимального продления эффективной жизнедеятельности; </a:t>
            </a:r>
          </a:p>
          <a:p>
            <a:pPr algn="ctr"/>
            <a:r>
              <a:rPr lang="ru-RU" dirty="0"/>
              <a:t>3) совершенствование основных жизнеобеспечивающих функций и систем организма; </a:t>
            </a:r>
          </a:p>
          <a:p>
            <a:pPr algn="ctr"/>
            <a:r>
              <a:rPr lang="ru-RU" dirty="0"/>
              <a:t>4) повышение устойчивости организма к инфекционным заболеваниям и вредным воздействиям факторов внешней среды; </a:t>
            </a:r>
          </a:p>
          <a:p>
            <a:pPr algn="ctr"/>
            <a:r>
              <a:rPr lang="ru-RU" dirty="0"/>
              <a:t>5) улучшение психоэмоционального состояния; </a:t>
            </a:r>
          </a:p>
          <a:p>
            <a:pPr algn="ctr"/>
            <a:r>
              <a:rPr lang="ru-RU" dirty="0"/>
              <a:t>6) достижение высокого уровня физической подготовленности; </a:t>
            </a:r>
          </a:p>
          <a:p>
            <a:pPr algn="ctr"/>
            <a:r>
              <a:rPr lang="ru-RU" dirty="0"/>
              <a:t>7) приобретение прикладных двигательных умений и навыков; </a:t>
            </a:r>
          </a:p>
          <a:p>
            <a:pPr algn="ctr"/>
            <a:r>
              <a:rPr lang="ru-RU" dirty="0"/>
              <a:t>8) удовлетворение потребности в движении во время активного отдыха и развлечения;  </a:t>
            </a:r>
          </a:p>
          <a:p>
            <a:pPr algn="ctr"/>
            <a:r>
              <a:rPr lang="ru-RU" dirty="0"/>
              <a:t>9) коррекция фигуры и массы тела; </a:t>
            </a:r>
          </a:p>
          <a:p>
            <a:pPr algn="ctr"/>
            <a:r>
              <a:rPr lang="ru-RU" dirty="0"/>
              <a:t>10) повышение умственной работоспособности.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66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59936"/>
              </p:ext>
            </p:extLst>
          </p:nvPr>
        </p:nvGraphicFramePr>
        <p:xfrm>
          <a:off x="1945341" y="2017330"/>
          <a:ext cx="8982636" cy="4237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088">
                  <a:extLst>
                    <a:ext uri="{9D8B030D-6E8A-4147-A177-3AD203B41FA5}">
                      <a16:colId xmlns:a16="http://schemas.microsoft.com/office/drawing/2014/main" val="1469546289"/>
                    </a:ext>
                  </a:extLst>
                </a:gridCol>
                <a:gridCol w="6529456">
                  <a:extLst>
                    <a:ext uri="{9D8B030D-6E8A-4147-A177-3AD203B41FA5}">
                      <a16:colId xmlns:a16="http://schemas.microsoft.com/office/drawing/2014/main" val="2307949199"/>
                    </a:ext>
                  </a:extLst>
                </a:gridCol>
                <a:gridCol w="1901092">
                  <a:extLst>
                    <a:ext uri="{9D8B030D-6E8A-4147-A177-3AD203B41FA5}">
                      <a16:colId xmlns:a16="http://schemas.microsoft.com/office/drawing/2014/main" val="352123649"/>
                    </a:ext>
                  </a:extLst>
                </a:gridCol>
              </a:tblGrid>
              <a:tr h="54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занятий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часов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736197"/>
                  </a:ext>
                </a:extLst>
              </a:tr>
              <a:tr h="685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Вводное занятие. Знакомство с оздоровительной гимнастикой. Правила техники безопасности на занятиях оздоровительной гимнастикой.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+mn-cs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1649549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Комплекс упражнений для начинающих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86669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Здоровая спина 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+mn-cs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080162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Здоровые ноги 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+mn-cs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722189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Сильные руки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+mn-cs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996775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Суставная гимнастика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+mn-cs"/>
                        </a:rPr>
                        <a:t>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406000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Здоровая спина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972708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Здоровые ноги 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2</a:t>
                      </a:r>
                      <a:endParaRPr lang="ru-RU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024562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Сильные руки 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cs typeface="+mn-cs"/>
                        </a:rPr>
                        <a:t>22</a:t>
                      </a:r>
                      <a:endParaRPr lang="ru-RU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0114678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Стретчинг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69995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Спортивное развлечение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2</a:t>
                      </a:r>
                      <a:endParaRPr lang="ru-RU" sz="14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632457"/>
                  </a:ext>
                </a:extLst>
              </a:tr>
              <a:tr h="298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192</a:t>
                      </a:r>
                      <a:endParaRPr lang="ru-RU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706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71825" y="1523385"/>
            <a:ext cx="57570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план программы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-502023"/>
            <a:ext cx="10820400" cy="3953436"/>
          </a:xfrm>
        </p:spPr>
        <p:txBody>
          <a:bodyPr>
            <a:normAutofit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/>
          </a:p>
          <a:p>
            <a:pPr algn="ctr"/>
            <a:endParaRPr lang="ru-RU" sz="4000" b="1" dirty="0" smtClean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СПАСИБО ЗА ВНИМАНИЕ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918" y="3711388"/>
            <a:ext cx="3515930" cy="28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304</TotalTime>
  <Words>405</Words>
  <Application>Microsoft Office PowerPoint</Application>
  <PresentationFormat>Широкоэкранный</PresentationFormat>
  <Paragraphs>79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След самолета</vt:lpstr>
      <vt:lpstr>Путь к рекордам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БОГАТЫРИ ЗЕМЛИ РУССКОЙ</dc:title>
  <dc:creator>Наталья</dc:creator>
  <cp:lastModifiedBy>Социальный работник Служба</cp:lastModifiedBy>
  <cp:revision>51</cp:revision>
  <dcterms:created xsi:type="dcterms:W3CDTF">2022-07-20T01:47:05Z</dcterms:created>
  <dcterms:modified xsi:type="dcterms:W3CDTF">2026-02-02T02:28:12Z</dcterms:modified>
</cp:coreProperties>
</file>