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Default Extension="xlsx" ContentType="application/vnd.openxmlformats-officedocument.spreadsheetml.sheet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charts/chart1.xml" ContentType="application/vnd.openxmlformats-officedocument.drawingml.char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67" r:id="rId2"/>
    <p:sldId id="265" r:id="rId3"/>
    <p:sldId id="271" r:id="rId4"/>
    <p:sldId id="276" r:id="rId5"/>
    <p:sldId id="268" r:id="rId6"/>
    <p:sldId id="270" r:id="rId7"/>
    <p:sldId id="272" r:id="rId8"/>
    <p:sldId id="278" r:id="rId9"/>
    <p:sldId id="279" r:id="rId10"/>
  </p:sldIdLst>
  <p:sldSz cx="12192000" cy="6858000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>
        <p:scale>
          <a:sx n="80" d="100"/>
          <a:sy n="80" d="100"/>
        </p:scale>
        <p:origin x="-706" y="-1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view3D>
      <c:rAngAx val="1"/>
    </c:view3D>
    <c:plotArea>
      <c:layout>
        <c:manualLayout>
          <c:layoutTarget val="inner"/>
          <c:xMode val="edge"/>
          <c:yMode val="edge"/>
          <c:x val="8.3117774120043036E-2"/>
          <c:y val="4.9666059502125125E-2"/>
          <c:w val="0.56682572870481585"/>
          <c:h val="0.8459421807246772"/>
        </c:manualLayout>
      </c:layout>
      <c:bar3DChart>
        <c:barDir val="col"/>
        <c:grouping val="stacked"/>
        <c:ser>
          <c:idx val="0"/>
          <c:order val="0"/>
          <c:tx>
            <c:strRef>
              <c:f>Лист1!$B$1</c:f>
              <c:strCache>
                <c:ptCount val="1"/>
                <c:pt idx="0">
                  <c:v>взаимодействие с другими медицинскими и социальными учреждениями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мероприятия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адресная помощь семьям, индивидуальные консультации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мероприятия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правовая помощь, касающаяся здоровья детей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мероприятия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 косультативно-просветительская работа 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мероприятия</c:v>
                </c:pt>
              </c:strCache>
            </c:strRef>
          </c:cat>
          <c:val>
            <c:numRef>
              <c:f>Лист1!$E$2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медико-социальная помощь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мероприятия</c:v>
                </c:pt>
              </c:strCache>
            </c:strRef>
          </c:cat>
          <c:val>
            <c:numRef>
              <c:f>Лист1!$F$2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медико-психологическая помощь</c:v>
                </c:pt>
              </c:strCache>
            </c:strRef>
          </c:tx>
          <c:cat>
            <c:strRef>
              <c:f>Лист1!$A$2</c:f>
              <c:strCache>
                <c:ptCount val="1"/>
                <c:pt idx="0">
                  <c:v>мероприятия</c:v>
                </c:pt>
              </c:strCache>
            </c:strRef>
          </c:cat>
          <c:val>
            <c:numRef>
              <c:f>Лист1!$G$2</c:f>
              <c:numCache>
                <c:formatCode>General</c:formatCode>
                <c:ptCount val="1"/>
                <c:pt idx="0">
                  <c:v>3</c:v>
                </c:pt>
              </c:numCache>
            </c:numRef>
          </c:val>
        </c:ser>
        <c:shape val="box"/>
        <c:axId val="103846656"/>
        <c:axId val="103848192"/>
        <c:axId val="0"/>
      </c:bar3DChart>
      <c:catAx>
        <c:axId val="103846656"/>
        <c:scaling>
          <c:orientation val="minMax"/>
        </c:scaling>
        <c:axPos val="b"/>
        <c:tickLblPos val="nextTo"/>
        <c:txPr>
          <a:bodyPr/>
          <a:lstStyle/>
          <a:p>
            <a:pPr>
              <a:defRPr sz="1920" b="1" i="0" baseline="0">
                <a:latin typeface="Times New Roman" pitchFamily="18" charset="0"/>
              </a:defRPr>
            </a:pPr>
            <a:endParaRPr lang="ru-RU"/>
          </a:p>
        </c:txPr>
        <c:crossAx val="103848192"/>
        <c:crosses val="autoZero"/>
        <c:auto val="1"/>
        <c:lblAlgn val="ctr"/>
        <c:lblOffset val="100"/>
      </c:catAx>
      <c:valAx>
        <c:axId val="103848192"/>
        <c:scaling>
          <c:orientation val="minMax"/>
        </c:scaling>
        <c:axPos val="l"/>
        <c:majorGridlines/>
        <c:numFmt formatCode="General" sourceLinked="1"/>
        <c:tickLblPos val="nextTo"/>
        <c:crossAx val="10384665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5100810138845688"/>
          <c:y val="0"/>
          <c:w val="0.33489014438166997"/>
          <c:h val="0.88406263693243392"/>
        </c:manualLayout>
      </c:layout>
    </c:legend>
    <c:plotVisOnly val="1"/>
  </c:chart>
  <c:txPr>
    <a:bodyPr/>
    <a:lstStyle/>
    <a:p>
      <a:pPr>
        <a:defRPr sz="1800"/>
      </a:pPr>
      <a:endParaRPr lang="ru-RU"/>
    </a:p>
  </c:txPr>
  <c:externalData r:id="rId1"/>
</c:chartSpace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A6A54CE-223D-4882-80ED-7DE66AAFCFF0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0FAEC9D3-B7DA-4B89-AE34-8EE1115D8EBA}">
      <dgm:prSet phldrT="[Текст]"/>
      <dgm:spPr/>
      <dgm:t>
        <a:bodyPr/>
        <a:lstStyle/>
        <a:p>
          <a:r>
            <a:rPr lang="ru-RU" dirty="0" smtClean="0"/>
            <a:t>ЦЕЛЕВАЯ ГРУППА</a:t>
          </a:r>
          <a:endParaRPr lang="ru-RU" dirty="0"/>
        </a:p>
      </dgm:t>
    </dgm:pt>
    <dgm:pt modelId="{B759FD88-01DC-41A1-AEF6-C35C61FFAA0D}" type="parTrans" cxnId="{E6E5D68B-4CA5-43E7-B18A-04142F7D9F99}">
      <dgm:prSet/>
      <dgm:spPr/>
      <dgm:t>
        <a:bodyPr/>
        <a:lstStyle/>
        <a:p>
          <a:endParaRPr lang="ru-RU"/>
        </a:p>
      </dgm:t>
    </dgm:pt>
    <dgm:pt modelId="{EFB3ECC6-F09D-422E-874A-1ADDAF4FA1A1}" type="sibTrans" cxnId="{E6E5D68B-4CA5-43E7-B18A-04142F7D9F99}">
      <dgm:prSet/>
      <dgm:spPr/>
      <dgm:t>
        <a:bodyPr/>
        <a:lstStyle/>
        <a:p>
          <a:endParaRPr lang="ru-RU"/>
        </a:p>
      </dgm:t>
    </dgm:pt>
    <dgm:pt modelId="{8289B9FE-657A-480B-BD74-FAA64097A5BE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МНОГОДЕТНЫЕ СЕМЬИ</a:t>
          </a:r>
          <a:endParaRPr lang="ru-RU" sz="1800" dirty="0">
            <a:latin typeface="Times New Roman" pitchFamily="18" charset="0"/>
            <a:cs typeface="Times New Roman" pitchFamily="18" charset="0"/>
          </a:endParaRPr>
        </a:p>
      </dgm:t>
    </dgm:pt>
    <dgm:pt modelId="{D0CEA409-CDD0-4B30-A320-10D5F5E811B7}" type="parTrans" cxnId="{CA343DBB-DCB1-4356-91BB-194A689785F3}">
      <dgm:prSet/>
      <dgm:spPr/>
      <dgm:t>
        <a:bodyPr/>
        <a:lstStyle/>
        <a:p>
          <a:endParaRPr lang="ru-RU"/>
        </a:p>
      </dgm:t>
    </dgm:pt>
    <dgm:pt modelId="{28F41A2A-8825-4F19-87A5-03F06715D5D5}" type="sibTrans" cxnId="{CA343DBB-DCB1-4356-91BB-194A689785F3}">
      <dgm:prSet/>
      <dgm:spPr/>
      <dgm:t>
        <a:bodyPr/>
        <a:lstStyle/>
        <a:p>
          <a:endParaRPr lang="ru-RU"/>
        </a:p>
      </dgm:t>
    </dgm:pt>
    <dgm:pt modelId="{1FD60C88-1F22-412B-8DAE-BFE5B6C75064}">
      <dgm:prSet phldrT="[Текст]"/>
      <dgm:spPr/>
      <dgm:t>
        <a:bodyPr/>
        <a:lstStyle/>
        <a:p>
          <a:r>
            <a:rPr lang="ru-RU" dirty="0" smtClean="0"/>
            <a:t>ЦЕЛЕВАЯ ГРУППА</a:t>
          </a:r>
          <a:endParaRPr lang="ru-RU" dirty="0"/>
        </a:p>
      </dgm:t>
    </dgm:pt>
    <dgm:pt modelId="{CEF03232-EB5B-484B-85D3-353F1A26403E}" type="parTrans" cxnId="{704E9185-F0C4-46D8-BA7E-BA0A79562FA1}">
      <dgm:prSet/>
      <dgm:spPr/>
      <dgm:t>
        <a:bodyPr/>
        <a:lstStyle/>
        <a:p>
          <a:endParaRPr lang="ru-RU"/>
        </a:p>
      </dgm:t>
    </dgm:pt>
    <dgm:pt modelId="{44E274E4-0815-4C85-8A77-9F1F00C16631}" type="sibTrans" cxnId="{704E9185-F0C4-46D8-BA7E-BA0A79562FA1}">
      <dgm:prSet/>
      <dgm:spPr/>
      <dgm:t>
        <a:bodyPr/>
        <a:lstStyle/>
        <a:p>
          <a:endParaRPr lang="ru-RU"/>
        </a:p>
      </dgm:t>
    </dgm:pt>
    <dgm:pt modelId="{5585334E-E906-4D6D-A242-D6DD0534AC26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СЕМЬИ, ГДЕ ДЕТИ ВОСПИТЫВАЮТСЯ ОДНИМ ЧЛЕНОМ СЕМЬИ</a:t>
          </a:r>
          <a:endParaRPr lang="ru-RU" sz="1800" dirty="0"/>
        </a:p>
      </dgm:t>
    </dgm:pt>
    <dgm:pt modelId="{B1D67306-0CFF-4EC5-A8C9-F70AE1F49BC4}" type="parTrans" cxnId="{DF85E153-BD26-449D-AE07-FA67CC8432AC}">
      <dgm:prSet/>
      <dgm:spPr/>
      <dgm:t>
        <a:bodyPr/>
        <a:lstStyle/>
        <a:p>
          <a:endParaRPr lang="ru-RU"/>
        </a:p>
      </dgm:t>
    </dgm:pt>
    <dgm:pt modelId="{AEE3B5C9-F50E-4457-BE03-366BBA401E00}" type="sibTrans" cxnId="{DF85E153-BD26-449D-AE07-FA67CC8432AC}">
      <dgm:prSet/>
      <dgm:spPr/>
      <dgm:t>
        <a:bodyPr/>
        <a:lstStyle/>
        <a:p>
          <a:endParaRPr lang="ru-RU"/>
        </a:p>
      </dgm:t>
    </dgm:pt>
    <dgm:pt modelId="{4164D990-0A7D-4011-9E3A-C18DA4D0BE0D}">
      <dgm:prSet phldrT="[Текст]"/>
      <dgm:spPr/>
      <dgm:t>
        <a:bodyPr/>
        <a:lstStyle/>
        <a:p>
          <a:r>
            <a:rPr lang="ru-RU" dirty="0" smtClean="0"/>
            <a:t>ЦЕЛЕВАЯ ГРУППА</a:t>
          </a:r>
          <a:endParaRPr lang="ru-RU" dirty="0"/>
        </a:p>
      </dgm:t>
    </dgm:pt>
    <dgm:pt modelId="{E6664C01-761E-4546-96E9-31BBDCA8B51F}" type="parTrans" cxnId="{BCAACF6F-446C-4B9C-8843-22193FC9A78A}">
      <dgm:prSet/>
      <dgm:spPr/>
      <dgm:t>
        <a:bodyPr/>
        <a:lstStyle/>
        <a:p>
          <a:endParaRPr lang="ru-RU"/>
        </a:p>
      </dgm:t>
    </dgm:pt>
    <dgm:pt modelId="{DFB2C678-FB0B-4FD7-BFEF-D8009A176B7A}" type="sibTrans" cxnId="{BCAACF6F-446C-4B9C-8843-22193FC9A78A}">
      <dgm:prSet/>
      <dgm:spPr/>
      <dgm:t>
        <a:bodyPr/>
        <a:lstStyle/>
        <a:p>
          <a:endParaRPr lang="ru-RU"/>
        </a:p>
      </dgm:t>
    </dgm:pt>
    <dgm:pt modelId="{55474252-51AE-456C-81FF-FE465310C1BB}">
      <dgm:prSet phldrT="[Текст]"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СЕМЬИ, НАХОДЯЩИЕСЯ В СОЦИАЛЬНО-ОПАСНОМ ПОЛОЖЕНИИ И ТРУДНОЙ ЖИЗНЕННОЙ СИТУАЦИИ</a:t>
          </a:r>
          <a:endParaRPr lang="ru-RU" sz="1800" dirty="0"/>
        </a:p>
      </dgm:t>
    </dgm:pt>
    <dgm:pt modelId="{A49218E7-DCD6-4430-91CD-BFB5538649CF}" type="parTrans" cxnId="{C0AB7FC8-9C25-4911-9707-E4AA8E444FA1}">
      <dgm:prSet/>
      <dgm:spPr/>
      <dgm:t>
        <a:bodyPr/>
        <a:lstStyle/>
        <a:p>
          <a:endParaRPr lang="ru-RU"/>
        </a:p>
      </dgm:t>
    </dgm:pt>
    <dgm:pt modelId="{C77F38C0-8750-49EF-AEED-2CF8655DAF5B}" type="sibTrans" cxnId="{C0AB7FC8-9C25-4911-9707-E4AA8E444FA1}">
      <dgm:prSet/>
      <dgm:spPr/>
      <dgm:t>
        <a:bodyPr/>
        <a:lstStyle/>
        <a:p>
          <a:endParaRPr lang="ru-RU"/>
        </a:p>
      </dgm:t>
    </dgm:pt>
    <dgm:pt modelId="{1B4DC34D-7127-4AD9-A2D1-427A14F11264}">
      <dgm:prSet/>
      <dgm:spPr/>
      <dgm:t>
        <a:bodyPr/>
        <a:lstStyle/>
        <a:p>
          <a:r>
            <a:rPr lang="ru-RU" dirty="0" smtClean="0"/>
            <a:t>ЦЕЛЕВАЯ ГРУППА</a:t>
          </a:r>
          <a:endParaRPr lang="ru-RU" dirty="0"/>
        </a:p>
      </dgm:t>
    </dgm:pt>
    <dgm:pt modelId="{DD27BE49-4109-4B7D-9D08-60BF38D6D0D7}" type="parTrans" cxnId="{B0ACACC1-607D-47F4-A970-4586A734DDEA}">
      <dgm:prSet/>
      <dgm:spPr/>
      <dgm:t>
        <a:bodyPr/>
        <a:lstStyle/>
        <a:p>
          <a:endParaRPr lang="ru-RU"/>
        </a:p>
      </dgm:t>
    </dgm:pt>
    <dgm:pt modelId="{EB192A07-CB9B-4C2A-8757-0C02B4AD3649}" type="sibTrans" cxnId="{B0ACACC1-607D-47F4-A970-4586A734DDEA}">
      <dgm:prSet/>
      <dgm:spPr/>
      <dgm:t>
        <a:bodyPr/>
        <a:lstStyle/>
        <a:p>
          <a:endParaRPr lang="ru-RU"/>
        </a:p>
      </dgm:t>
    </dgm:pt>
    <dgm:pt modelId="{FC474157-368E-4082-8DDD-E0A63D4F0A43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СЕМЬИ, ГДЕ ДЕТИ НАХОДЯТСЯ ПОД ОПЕКОЙ  И ПОПЕЧИТЕЛЬСТВОМ</a:t>
          </a:r>
          <a:endParaRPr lang="ru-RU" sz="1800" dirty="0"/>
        </a:p>
      </dgm:t>
    </dgm:pt>
    <dgm:pt modelId="{B6A94AE4-98DD-4145-9010-07F9924B9AE2}" type="parTrans" cxnId="{1A7C9197-3ED3-43D1-830E-BFE36977FB39}">
      <dgm:prSet/>
      <dgm:spPr/>
      <dgm:t>
        <a:bodyPr/>
        <a:lstStyle/>
        <a:p>
          <a:endParaRPr lang="ru-RU"/>
        </a:p>
      </dgm:t>
    </dgm:pt>
    <dgm:pt modelId="{B2786917-6361-4157-B7E0-2B2055C373F2}" type="sibTrans" cxnId="{1A7C9197-3ED3-43D1-830E-BFE36977FB39}">
      <dgm:prSet/>
      <dgm:spPr/>
      <dgm:t>
        <a:bodyPr/>
        <a:lstStyle/>
        <a:p>
          <a:endParaRPr lang="ru-RU"/>
        </a:p>
      </dgm:t>
    </dgm:pt>
    <dgm:pt modelId="{31E920CB-DE21-41E6-B708-0BFB492C0F0D}">
      <dgm:prSet/>
      <dgm:spPr/>
      <dgm:t>
        <a:bodyPr/>
        <a:lstStyle/>
        <a:p>
          <a:r>
            <a:rPr lang="ru-RU" dirty="0" smtClean="0"/>
            <a:t>ЦЕЛЕВАЯ ГРУППА</a:t>
          </a:r>
          <a:endParaRPr lang="ru-RU" dirty="0"/>
        </a:p>
      </dgm:t>
    </dgm:pt>
    <dgm:pt modelId="{CE0BB58B-DC86-4F16-B46F-C2F1196A5F67}" type="parTrans" cxnId="{155EF357-6B39-40BB-B835-A677459FF299}">
      <dgm:prSet/>
      <dgm:spPr/>
      <dgm:t>
        <a:bodyPr/>
        <a:lstStyle/>
        <a:p>
          <a:endParaRPr lang="ru-RU"/>
        </a:p>
      </dgm:t>
    </dgm:pt>
    <dgm:pt modelId="{57D4610D-C584-4A82-B31F-A928312052C2}" type="sibTrans" cxnId="{155EF357-6B39-40BB-B835-A677459FF299}">
      <dgm:prSet/>
      <dgm:spPr/>
      <dgm:t>
        <a:bodyPr/>
        <a:lstStyle/>
        <a:p>
          <a:endParaRPr lang="ru-RU"/>
        </a:p>
      </dgm:t>
    </dgm:pt>
    <dgm:pt modelId="{9EB26827-A0C0-467F-B770-700F8FC4F244}">
      <dgm:prSet custT="1"/>
      <dgm:spPr/>
      <dgm:t>
        <a:bodyPr/>
        <a:lstStyle/>
        <a:p>
          <a:r>
            <a:rPr lang="ru-RU" sz="1800" dirty="0" smtClean="0">
              <a:latin typeface="Times New Roman" pitchFamily="18" charset="0"/>
              <a:cs typeface="Times New Roman" pitchFamily="18" charset="0"/>
            </a:rPr>
            <a:t>СЕМЬИ, ГДЕ ВОСПИТЫВАЮТСЯ ДЕТИ С ОГРАНИЧЕННЫМИ ВОЗМОЖНОСТЯМИ ЗДОРОВЬЯ</a:t>
          </a:r>
          <a:endParaRPr lang="ru-RU" sz="1800" dirty="0"/>
        </a:p>
      </dgm:t>
    </dgm:pt>
    <dgm:pt modelId="{5CDF1B90-7447-4DE2-8938-4E700FF23ACA}" type="parTrans" cxnId="{A632CCB7-9933-4A7B-92DB-797E106D2E21}">
      <dgm:prSet/>
      <dgm:spPr/>
      <dgm:t>
        <a:bodyPr/>
        <a:lstStyle/>
        <a:p>
          <a:endParaRPr lang="ru-RU"/>
        </a:p>
      </dgm:t>
    </dgm:pt>
    <dgm:pt modelId="{43721FA9-FC7E-47D3-BAD1-3687B4B4162D}" type="sibTrans" cxnId="{A632CCB7-9933-4A7B-92DB-797E106D2E21}">
      <dgm:prSet/>
      <dgm:spPr/>
      <dgm:t>
        <a:bodyPr/>
        <a:lstStyle/>
        <a:p>
          <a:endParaRPr lang="ru-RU"/>
        </a:p>
      </dgm:t>
    </dgm:pt>
    <dgm:pt modelId="{F522B3F4-4D5F-4A55-B2D0-E5C55EF6EBC9}" type="pres">
      <dgm:prSet presAssocID="{BA6A54CE-223D-4882-80ED-7DE66AAFCFF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CCCAC1-5F49-47F1-82A8-D3654C9E2670}" type="pres">
      <dgm:prSet presAssocID="{0FAEC9D3-B7DA-4B89-AE34-8EE1115D8EBA}" presName="composite" presStyleCnt="0"/>
      <dgm:spPr/>
    </dgm:pt>
    <dgm:pt modelId="{8B975A0D-FDE6-4FDE-BC9D-7AF1366DD53C}" type="pres">
      <dgm:prSet presAssocID="{0FAEC9D3-B7DA-4B89-AE34-8EE1115D8EBA}" presName="parentText" presStyleLbl="alignNode1" presStyleIdx="0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312988-0353-4188-8753-35694303FB7A}" type="pres">
      <dgm:prSet presAssocID="{0FAEC9D3-B7DA-4B89-AE34-8EE1115D8EBA}" presName="descendantText" presStyleLbl="alignAcc1" presStyleIdx="0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86329B-6058-4995-968C-C3386050BF79}" type="pres">
      <dgm:prSet presAssocID="{EFB3ECC6-F09D-422E-874A-1ADDAF4FA1A1}" presName="sp" presStyleCnt="0"/>
      <dgm:spPr/>
    </dgm:pt>
    <dgm:pt modelId="{369C85EB-D0F5-4216-9FB6-407D2537EE1A}" type="pres">
      <dgm:prSet presAssocID="{1FD60C88-1F22-412B-8DAE-BFE5B6C75064}" presName="composite" presStyleCnt="0"/>
      <dgm:spPr/>
    </dgm:pt>
    <dgm:pt modelId="{F3D66A20-E7D6-48BE-B4B1-BA6704E52728}" type="pres">
      <dgm:prSet presAssocID="{1FD60C88-1F22-412B-8DAE-BFE5B6C75064}" presName="parentText" presStyleLbl="alignNode1" presStyleIdx="1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40F964C-0251-40D4-BC1D-EFF3EDDB447F}" type="pres">
      <dgm:prSet presAssocID="{1FD60C88-1F22-412B-8DAE-BFE5B6C75064}" presName="descendantText" presStyleLbl="alignAcc1" presStyleIdx="1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DBBCFB-E40C-4F2B-BA3E-3299A8B6C32C}" type="pres">
      <dgm:prSet presAssocID="{44E274E4-0815-4C85-8A77-9F1F00C16631}" presName="sp" presStyleCnt="0"/>
      <dgm:spPr/>
    </dgm:pt>
    <dgm:pt modelId="{9FEDB144-807F-4792-BD9D-DAA0213E20B0}" type="pres">
      <dgm:prSet presAssocID="{4164D990-0A7D-4011-9E3A-C18DA4D0BE0D}" presName="composite" presStyleCnt="0"/>
      <dgm:spPr/>
    </dgm:pt>
    <dgm:pt modelId="{217DAC10-9AA6-4D85-9385-C32826AEAE67}" type="pres">
      <dgm:prSet presAssocID="{4164D990-0A7D-4011-9E3A-C18DA4D0BE0D}" presName="parentText" presStyleLbl="align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77A836-4596-4132-8500-4B93536A4797}" type="pres">
      <dgm:prSet presAssocID="{4164D990-0A7D-4011-9E3A-C18DA4D0BE0D}" presName="descendantText" presStyleLbl="alignAcc1" presStyleIdx="2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FE1FA3-2BB1-4354-9416-436A00E1AF7D}" type="pres">
      <dgm:prSet presAssocID="{DFB2C678-FB0B-4FD7-BFEF-D8009A176B7A}" presName="sp" presStyleCnt="0"/>
      <dgm:spPr/>
    </dgm:pt>
    <dgm:pt modelId="{09B17EE7-4C3C-44C0-ACA8-5BE19974B128}" type="pres">
      <dgm:prSet presAssocID="{1B4DC34D-7127-4AD9-A2D1-427A14F11264}" presName="composite" presStyleCnt="0"/>
      <dgm:spPr/>
    </dgm:pt>
    <dgm:pt modelId="{5FCE04DB-6DF3-42FB-AAA5-564A08FED2DE}" type="pres">
      <dgm:prSet presAssocID="{1B4DC34D-7127-4AD9-A2D1-427A14F11264}" presName="parentText" presStyleLbl="alignNode1" presStyleIdx="3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DF3696-0404-4C35-B79B-E458771AF1AA}" type="pres">
      <dgm:prSet presAssocID="{1B4DC34D-7127-4AD9-A2D1-427A14F11264}" presName="descendantText" presStyleLbl="alignAcc1" presStyleIdx="3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8B34925-B46F-432A-9FD6-A815C052174F}" type="pres">
      <dgm:prSet presAssocID="{EB192A07-CB9B-4C2A-8757-0C02B4AD3649}" presName="sp" presStyleCnt="0"/>
      <dgm:spPr/>
    </dgm:pt>
    <dgm:pt modelId="{8C08965F-FB26-433C-B400-5DAC1F3C10D0}" type="pres">
      <dgm:prSet presAssocID="{31E920CB-DE21-41E6-B708-0BFB492C0F0D}" presName="composite" presStyleCnt="0"/>
      <dgm:spPr/>
    </dgm:pt>
    <dgm:pt modelId="{CC0D116C-E0C6-4817-BF2C-9D2E6608DB81}" type="pres">
      <dgm:prSet presAssocID="{31E920CB-DE21-41E6-B708-0BFB492C0F0D}" presName="parentText" presStyleLbl="align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61444A4-8705-4185-82A8-B916F218A8FA}" type="pres">
      <dgm:prSet presAssocID="{31E920CB-DE21-41E6-B708-0BFB492C0F0D}" presName="descendantText" presStyleLbl="alignAcc1" presStyleIdx="4" presStyleCnt="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97D4281-C1B9-4F46-AA7E-C0CABE632EB5}" type="presOf" srcId="{0FAEC9D3-B7DA-4B89-AE34-8EE1115D8EBA}" destId="{8B975A0D-FDE6-4FDE-BC9D-7AF1366DD53C}" srcOrd="0" destOrd="0" presId="urn:microsoft.com/office/officeart/2005/8/layout/chevron2"/>
    <dgm:cxn modelId="{CA343DBB-DCB1-4356-91BB-194A689785F3}" srcId="{0FAEC9D3-B7DA-4B89-AE34-8EE1115D8EBA}" destId="{8289B9FE-657A-480B-BD74-FAA64097A5BE}" srcOrd="0" destOrd="0" parTransId="{D0CEA409-CDD0-4B30-A320-10D5F5E811B7}" sibTransId="{28F41A2A-8825-4F19-87A5-03F06715D5D5}"/>
    <dgm:cxn modelId="{43B571CD-1179-491C-A258-ED7CDFB64E36}" type="presOf" srcId="{1B4DC34D-7127-4AD9-A2D1-427A14F11264}" destId="{5FCE04DB-6DF3-42FB-AAA5-564A08FED2DE}" srcOrd="0" destOrd="0" presId="urn:microsoft.com/office/officeart/2005/8/layout/chevron2"/>
    <dgm:cxn modelId="{BCAACF6F-446C-4B9C-8843-22193FC9A78A}" srcId="{BA6A54CE-223D-4882-80ED-7DE66AAFCFF0}" destId="{4164D990-0A7D-4011-9E3A-C18DA4D0BE0D}" srcOrd="2" destOrd="0" parTransId="{E6664C01-761E-4546-96E9-31BBDCA8B51F}" sibTransId="{DFB2C678-FB0B-4FD7-BFEF-D8009A176B7A}"/>
    <dgm:cxn modelId="{1023808B-D231-4496-B39F-F9CF22CDCB84}" type="presOf" srcId="{55474252-51AE-456C-81FF-FE465310C1BB}" destId="{6177A836-4596-4132-8500-4B93536A4797}" srcOrd="0" destOrd="0" presId="urn:microsoft.com/office/officeart/2005/8/layout/chevron2"/>
    <dgm:cxn modelId="{DF85E153-BD26-449D-AE07-FA67CC8432AC}" srcId="{1FD60C88-1F22-412B-8DAE-BFE5B6C75064}" destId="{5585334E-E906-4D6D-A242-D6DD0534AC26}" srcOrd="0" destOrd="0" parTransId="{B1D67306-0CFF-4EC5-A8C9-F70AE1F49BC4}" sibTransId="{AEE3B5C9-F50E-4457-BE03-366BBA401E00}"/>
    <dgm:cxn modelId="{852BBB51-CDCD-4A2C-A517-F7E7C8B3CC1B}" type="presOf" srcId="{8289B9FE-657A-480B-BD74-FAA64097A5BE}" destId="{57312988-0353-4188-8753-35694303FB7A}" srcOrd="0" destOrd="0" presId="urn:microsoft.com/office/officeart/2005/8/layout/chevron2"/>
    <dgm:cxn modelId="{6237FC93-35AA-4B54-823B-3103BBEBEDCF}" type="presOf" srcId="{9EB26827-A0C0-467F-B770-700F8FC4F244}" destId="{761444A4-8705-4185-82A8-B916F218A8FA}" srcOrd="0" destOrd="0" presId="urn:microsoft.com/office/officeart/2005/8/layout/chevron2"/>
    <dgm:cxn modelId="{A2C0F1D6-0D1F-4B7E-9CE5-CA2CFCEB1412}" type="presOf" srcId="{1FD60C88-1F22-412B-8DAE-BFE5B6C75064}" destId="{F3D66A20-E7D6-48BE-B4B1-BA6704E52728}" srcOrd="0" destOrd="0" presId="urn:microsoft.com/office/officeart/2005/8/layout/chevron2"/>
    <dgm:cxn modelId="{704E9185-F0C4-46D8-BA7E-BA0A79562FA1}" srcId="{BA6A54CE-223D-4882-80ED-7DE66AAFCFF0}" destId="{1FD60C88-1F22-412B-8DAE-BFE5B6C75064}" srcOrd="1" destOrd="0" parTransId="{CEF03232-EB5B-484B-85D3-353F1A26403E}" sibTransId="{44E274E4-0815-4C85-8A77-9F1F00C16631}"/>
    <dgm:cxn modelId="{1A7C9197-3ED3-43D1-830E-BFE36977FB39}" srcId="{1B4DC34D-7127-4AD9-A2D1-427A14F11264}" destId="{FC474157-368E-4082-8DDD-E0A63D4F0A43}" srcOrd="0" destOrd="0" parTransId="{B6A94AE4-98DD-4145-9010-07F9924B9AE2}" sibTransId="{B2786917-6361-4157-B7E0-2B2055C373F2}"/>
    <dgm:cxn modelId="{547CDBCF-B1F4-42C2-849A-89D068A497FA}" type="presOf" srcId="{FC474157-368E-4082-8DDD-E0A63D4F0A43}" destId="{13DF3696-0404-4C35-B79B-E458771AF1AA}" srcOrd="0" destOrd="0" presId="urn:microsoft.com/office/officeart/2005/8/layout/chevron2"/>
    <dgm:cxn modelId="{EBB95622-2BE3-43A9-983F-23C804F0E726}" type="presOf" srcId="{5585334E-E906-4D6D-A242-D6DD0534AC26}" destId="{C40F964C-0251-40D4-BC1D-EFF3EDDB447F}" srcOrd="0" destOrd="0" presId="urn:microsoft.com/office/officeart/2005/8/layout/chevron2"/>
    <dgm:cxn modelId="{0D0EACE6-C9CC-4CF1-8FEC-F87EFF576598}" type="presOf" srcId="{BA6A54CE-223D-4882-80ED-7DE66AAFCFF0}" destId="{F522B3F4-4D5F-4A55-B2D0-E5C55EF6EBC9}" srcOrd="0" destOrd="0" presId="urn:microsoft.com/office/officeart/2005/8/layout/chevron2"/>
    <dgm:cxn modelId="{CD40B822-A124-47A6-9BB4-C299A4922998}" type="presOf" srcId="{31E920CB-DE21-41E6-B708-0BFB492C0F0D}" destId="{CC0D116C-E0C6-4817-BF2C-9D2E6608DB81}" srcOrd="0" destOrd="0" presId="urn:microsoft.com/office/officeart/2005/8/layout/chevron2"/>
    <dgm:cxn modelId="{C0AB7FC8-9C25-4911-9707-E4AA8E444FA1}" srcId="{4164D990-0A7D-4011-9E3A-C18DA4D0BE0D}" destId="{55474252-51AE-456C-81FF-FE465310C1BB}" srcOrd="0" destOrd="0" parTransId="{A49218E7-DCD6-4430-91CD-BFB5538649CF}" sibTransId="{C77F38C0-8750-49EF-AEED-2CF8655DAF5B}"/>
    <dgm:cxn modelId="{155EF357-6B39-40BB-B835-A677459FF299}" srcId="{BA6A54CE-223D-4882-80ED-7DE66AAFCFF0}" destId="{31E920CB-DE21-41E6-B708-0BFB492C0F0D}" srcOrd="4" destOrd="0" parTransId="{CE0BB58B-DC86-4F16-B46F-C2F1196A5F67}" sibTransId="{57D4610D-C584-4A82-B31F-A928312052C2}"/>
    <dgm:cxn modelId="{B0ACACC1-607D-47F4-A970-4586A734DDEA}" srcId="{BA6A54CE-223D-4882-80ED-7DE66AAFCFF0}" destId="{1B4DC34D-7127-4AD9-A2D1-427A14F11264}" srcOrd="3" destOrd="0" parTransId="{DD27BE49-4109-4B7D-9D08-60BF38D6D0D7}" sibTransId="{EB192A07-CB9B-4C2A-8757-0C02B4AD3649}"/>
    <dgm:cxn modelId="{E6E5D68B-4CA5-43E7-B18A-04142F7D9F99}" srcId="{BA6A54CE-223D-4882-80ED-7DE66AAFCFF0}" destId="{0FAEC9D3-B7DA-4B89-AE34-8EE1115D8EBA}" srcOrd="0" destOrd="0" parTransId="{B759FD88-01DC-41A1-AEF6-C35C61FFAA0D}" sibTransId="{EFB3ECC6-F09D-422E-874A-1ADDAF4FA1A1}"/>
    <dgm:cxn modelId="{0A861620-7A2A-4BF8-973A-B0CD4276CB68}" type="presOf" srcId="{4164D990-0A7D-4011-9E3A-C18DA4D0BE0D}" destId="{217DAC10-9AA6-4D85-9385-C32826AEAE67}" srcOrd="0" destOrd="0" presId="urn:microsoft.com/office/officeart/2005/8/layout/chevron2"/>
    <dgm:cxn modelId="{A632CCB7-9933-4A7B-92DB-797E106D2E21}" srcId="{31E920CB-DE21-41E6-B708-0BFB492C0F0D}" destId="{9EB26827-A0C0-467F-B770-700F8FC4F244}" srcOrd="0" destOrd="0" parTransId="{5CDF1B90-7447-4DE2-8938-4E700FF23ACA}" sibTransId="{43721FA9-FC7E-47D3-BAD1-3687B4B4162D}"/>
    <dgm:cxn modelId="{67CC0478-5128-438F-AA41-BF729BCB1E3C}" type="presParOf" srcId="{F522B3F4-4D5F-4A55-B2D0-E5C55EF6EBC9}" destId="{44CCCAC1-5F49-47F1-82A8-D3654C9E2670}" srcOrd="0" destOrd="0" presId="urn:microsoft.com/office/officeart/2005/8/layout/chevron2"/>
    <dgm:cxn modelId="{65734155-EA9C-4DFF-8BE1-A9FF71F73AA1}" type="presParOf" srcId="{44CCCAC1-5F49-47F1-82A8-D3654C9E2670}" destId="{8B975A0D-FDE6-4FDE-BC9D-7AF1366DD53C}" srcOrd="0" destOrd="0" presId="urn:microsoft.com/office/officeart/2005/8/layout/chevron2"/>
    <dgm:cxn modelId="{6514B9CD-9204-47E4-A8FD-3CA1CAE0443C}" type="presParOf" srcId="{44CCCAC1-5F49-47F1-82A8-D3654C9E2670}" destId="{57312988-0353-4188-8753-35694303FB7A}" srcOrd="1" destOrd="0" presId="urn:microsoft.com/office/officeart/2005/8/layout/chevron2"/>
    <dgm:cxn modelId="{CAD013E7-FC36-4A47-9DC3-15CE98065916}" type="presParOf" srcId="{F522B3F4-4D5F-4A55-B2D0-E5C55EF6EBC9}" destId="{6086329B-6058-4995-968C-C3386050BF79}" srcOrd="1" destOrd="0" presId="urn:microsoft.com/office/officeart/2005/8/layout/chevron2"/>
    <dgm:cxn modelId="{EEE46AF8-0808-46AE-897F-66DA08638D31}" type="presParOf" srcId="{F522B3F4-4D5F-4A55-B2D0-E5C55EF6EBC9}" destId="{369C85EB-D0F5-4216-9FB6-407D2537EE1A}" srcOrd="2" destOrd="0" presId="urn:microsoft.com/office/officeart/2005/8/layout/chevron2"/>
    <dgm:cxn modelId="{7AFA2EC7-E294-4B8E-8892-4AB29202A1BE}" type="presParOf" srcId="{369C85EB-D0F5-4216-9FB6-407D2537EE1A}" destId="{F3D66A20-E7D6-48BE-B4B1-BA6704E52728}" srcOrd="0" destOrd="0" presId="urn:microsoft.com/office/officeart/2005/8/layout/chevron2"/>
    <dgm:cxn modelId="{2D908C67-9EAD-415A-93EC-02C09003A919}" type="presParOf" srcId="{369C85EB-D0F5-4216-9FB6-407D2537EE1A}" destId="{C40F964C-0251-40D4-BC1D-EFF3EDDB447F}" srcOrd="1" destOrd="0" presId="urn:microsoft.com/office/officeart/2005/8/layout/chevron2"/>
    <dgm:cxn modelId="{5B6C3AD9-EA36-442A-9CC5-2F10D987352A}" type="presParOf" srcId="{F522B3F4-4D5F-4A55-B2D0-E5C55EF6EBC9}" destId="{43DBBCFB-E40C-4F2B-BA3E-3299A8B6C32C}" srcOrd="3" destOrd="0" presId="urn:microsoft.com/office/officeart/2005/8/layout/chevron2"/>
    <dgm:cxn modelId="{924E6D88-03B5-4D9E-B656-71B6374D5180}" type="presParOf" srcId="{F522B3F4-4D5F-4A55-B2D0-E5C55EF6EBC9}" destId="{9FEDB144-807F-4792-BD9D-DAA0213E20B0}" srcOrd="4" destOrd="0" presId="urn:microsoft.com/office/officeart/2005/8/layout/chevron2"/>
    <dgm:cxn modelId="{3F496F2A-D362-4E46-8907-0023B3DDCF6C}" type="presParOf" srcId="{9FEDB144-807F-4792-BD9D-DAA0213E20B0}" destId="{217DAC10-9AA6-4D85-9385-C32826AEAE67}" srcOrd="0" destOrd="0" presId="urn:microsoft.com/office/officeart/2005/8/layout/chevron2"/>
    <dgm:cxn modelId="{EE930902-15A5-45D7-9C79-26A554CE8137}" type="presParOf" srcId="{9FEDB144-807F-4792-BD9D-DAA0213E20B0}" destId="{6177A836-4596-4132-8500-4B93536A4797}" srcOrd="1" destOrd="0" presId="urn:microsoft.com/office/officeart/2005/8/layout/chevron2"/>
    <dgm:cxn modelId="{D267C4AC-9F6C-4589-A199-B03DFDEF585B}" type="presParOf" srcId="{F522B3F4-4D5F-4A55-B2D0-E5C55EF6EBC9}" destId="{D6FE1FA3-2BB1-4354-9416-436A00E1AF7D}" srcOrd="5" destOrd="0" presId="urn:microsoft.com/office/officeart/2005/8/layout/chevron2"/>
    <dgm:cxn modelId="{470498E3-242E-4139-88C0-83C842F354EC}" type="presParOf" srcId="{F522B3F4-4D5F-4A55-B2D0-E5C55EF6EBC9}" destId="{09B17EE7-4C3C-44C0-ACA8-5BE19974B128}" srcOrd="6" destOrd="0" presId="urn:microsoft.com/office/officeart/2005/8/layout/chevron2"/>
    <dgm:cxn modelId="{8BD65AEF-CEBE-443C-961B-1EAA1B1B422A}" type="presParOf" srcId="{09B17EE7-4C3C-44C0-ACA8-5BE19974B128}" destId="{5FCE04DB-6DF3-42FB-AAA5-564A08FED2DE}" srcOrd="0" destOrd="0" presId="urn:microsoft.com/office/officeart/2005/8/layout/chevron2"/>
    <dgm:cxn modelId="{429F37C1-F9EA-4550-AB0B-47B60943E2D2}" type="presParOf" srcId="{09B17EE7-4C3C-44C0-ACA8-5BE19974B128}" destId="{13DF3696-0404-4C35-B79B-E458771AF1AA}" srcOrd="1" destOrd="0" presId="urn:microsoft.com/office/officeart/2005/8/layout/chevron2"/>
    <dgm:cxn modelId="{41D9F51A-F473-4A5C-9996-BFAAD9270230}" type="presParOf" srcId="{F522B3F4-4D5F-4A55-B2D0-E5C55EF6EBC9}" destId="{C8B34925-B46F-432A-9FD6-A815C052174F}" srcOrd="7" destOrd="0" presId="urn:microsoft.com/office/officeart/2005/8/layout/chevron2"/>
    <dgm:cxn modelId="{6885AE4F-4598-40D6-98CA-4A451875EB11}" type="presParOf" srcId="{F522B3F4-4D5F-4A55-B2D0-E5C55EF6EBC9}" destId="{8C08965F-FB26-433C-B400-5DAC1F3C10D0}" srcOrd="8" destOrd="0" presId="urn:microsoft.com/office/officeart/2005/8/layout/chevron2"/>
    <dgm:cxn modelId="{E03BF062-4224-4F45-A05E-69ADC6BEDE6B}" type="presParOf" srcId="{8C08965F-FB26-433C-B400-5DAC1F3C10D0}" destId="{CC0D116C-E0C6-4817-BF2C-9D2E6608DB81}" srcOrd="0" destOrd="0" presId="urn:microsoft.com/office/officeart/2005/8/layout/chevron2"/>
    <dgm:cxn modelId="{D5AFE816-FB8D-4F69-B4ED-98215AB3D89D}" type="presParOf" srcId="{8C08965F-FB26-433C-B400-5DAC1F3C10D0}" destId="{761444A4-8705-4185-82A8-B916F218A8FA}" srcOrd="1" destOrd="0" presId="urn:microsoft.com/office/officeart/2005/8/layout/chevron2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35D9455-F9EE-4814-8335-545C9E8D2507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17FD79-C6C2-4F59-96AA-7CD6EF15EAA9}">
      <dgm:prSet phldrT="[Текст]" custT="1"/>
      <dgm:spPr/>
      <dgm:t>
        <a:bodyPr/>
        <a:lstStyle/>
        <a:p>
          <a:r>
            <a:rPr lang="ru-RU" sz="2000" b="1" dirty="0" smtClean="0">
              <a:latin typeface="Times New Roman" pitchFamily="18" charset="0"/>
              <a:cs typeface="Times New Roman" pitchFamily="18" charset="0"/>
            </a:rPr>
            <a:t>ЦЕЛЬ</a:t>
          </a:r>
          <a:endParaRPr lang="ru-RU" sz="2000" b="1" dirty="0">
            <a:latin typeface="Times New Roman" pitchFamily="18" charset="0"/>
            <a:cs typeface="Times New Roman" pitchFamily="18" charset="0"/>
          </a:endParaRPr>
        </a:p>
      </dgm:t>
    </dgm:pt>
    <dgm:pt modelId="{ABFB2968-AF49-445C-A654-6CBF3AF57D8B}" type="parTrans" cxnId="{0B83A99E-D10C-496E-9EA8-5A6E4A7292F5}">
      <dgm:prSet/>
      <dgm:spPr/>
      <dgm:t>
        <a:bodyPr/>
        <a:lstStyle/>
        <a:p>
          <a:endParaRPr lang="ru-RU"/>
        </a:p>
      </dgm:t>
    </dgm:pt>
    <dgm:pt modelId="{2FA0F653-CA59-4CFA-92B0-0098169FBC43}" type="sibTrans" cxnId="{0B83A99E-D10C-496E-9EA8-5A6E4A7292F5}">
      <dgm:prSet/>
      <dgm:spPr/>
      <dgm:t>
        <a:bodyPr/>
        <a:lstStyle/>
        <a:p>
          <a:endParaRPr lang="ru-RU"/>
        </a:p>
      </dgm:t>
    </dgm:pt>
    <dgm:pt modelId="{EA297E7F-62C0-4C75-B5E5-96854E6834A9}">
      <dgm:prSet phldrT="[Текст]" custT="1"/>
      <dgm:spPr/>
      <dgm:t>
        <a:bodyPr/>
        <a:lstStyle/>
        <a:p>
          <a:r>
            <a:rPr lang="ru-RU" sz="1000" dirty="0" smtClean="0">
              <a:latin typeface="Times New Roman" pitchFamily="18" charset="0"/>
              <a:cs typeface="Times New Roman" pitchFamily="18" charset="0"/>
            </a:rPr>
            <a:t>ПОЛНОЦЕННОЕ РАЗВИТИЕ РЕБЕНКА</a:t>
          </a:r>
          <a:endParaRPr lang="ru-RU" sz="1000" dirty="0">
            <a:latin typeface="Times New Roman" pitchFamily="18" charset="0"/>
            <a:cs typeface="Times New Roman" pitchFamily="18" charset="0"/>
          </a:endParaRPr>
        </a:p>
      </dgm:t>
    </dgm:pt>
    <dgm:pt modelId="{EA649B1E-F82A-469E-BB07-E57E419784C9}" type="parTrans" cxnId="{BE3F55C1-4BC9-41CC-BCE0-1310E00CBF02}">
      <dgm:prSet/>
      <dgm:spPr>
        <a:blipFill rotWithShape="0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37219D16-C99B-45EC-833E-72AE967DCDDF}" type="sibTrans" cxnId="{BE3F55C1-4BC9-41CC-BCE0-1310E00CBF02}">
      <dgm:prSet/>
      <dgm:spPr/>
      <dgm:t>
        <a:bodyPr/>
        <a:lstStyle/>
        <a:p>
          <a:endParaRPr lang="ru-RU"/>
        </a:p>
      </dgm:t>
    </dgm:pt>
    <dgm:pt modelId="{23BD5826-229D-456D-ABE2-B28181A490E9}">
      <dgm:prSet phldrT="[Текст]" custT="1"/>
      <dgm:spPr/>
      <dgm:t>
        <a:bodyPr/>
        <a:lstStyle/>
        <a:p>
          <a:r>
            <a:rPr lang="ru-RU" sz="1000" dirty="0" smtClean="0">
              <a:latin typeface="Times New Roman" pitchFamily="18" charset="0"/>
              <a:cs typeface="Times New Roman" pitchFamily="18" charset="0"/>
            </a:rPr>
            <a:t>НРАВСТВЕННОЕ ЗДОРОВЬЕ</a:t>
          </a:r>
          <a:endParaRPr lang="ru-RU" sz="1000" dirty="0">
            <a:latin typeface="Times New Roman" pitchFamily="18" charset="0"/>
            <a:cs typeface="Times New Roman" pitchFamily="18" charset="0"/>
          </a:endParaRPr>
        </a:p>
      </dgm:t>
    </dgm:pt>
    <dgm:pt modelId="{A4D726CC-DBC0-4362-B2A9-D1BB11A391E7}" type="parTrans" cxnId="{42EDFCF8-4030-44DC-B4C0-3F6CFDBB1386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B9438063-7027-4B64-87C2-976D36CBF7EF}" type="sibTrans" cxnId="{42EDFCF8-4030-44DC-B4C0-3F6CFDBB1386}">
      <dgm:prSet/>
      <dgm:spPr/>
      <dgm:t>
        <a:bodyPr/>
        <a:lstStyle/>
        <a:p>
          <a:endParaRPr lang="ru-RU"/>
        </a:p>
      </dgm:t>
    </dgm:pt>
    <dgm:pt modelId="{7A31BA36-A6C8-4355-8ACE-E6E1774816BB}">
      <dgm:prSet phldrT="[Текст]" custT="1"/>
      <dgm:spPr/>
      <dgm:t>
        <a:bodyPr/>
        <a:lstStyle/>
        <a:p>
          <a:r>
            <a:rPr lang="ru-RU" sz="1000" dirty="0" smtClean="0">
              <a:latin typeface="Times New Roman" pitchFamily="18" charset="0"/>
              <a:cs typeface="Times New Roman" pitchFamily="18" charset="0"/>
            </a:rPr>
            <a:t>ФИЗИЧЕСКОЕ ЗДОРОВЬЕ</a:t>
          </a:r>
          <a:endParaRPr lang="ru-RU" sz="1000" dirty="0">
            <a:latin typeface="Times New Roman" pitchFamily="18" charset="0"/>
            <a:cs typeface="Times New Roman" pitchFamily="18" charset="0"/>
          </a:endParaRPr>
        </a:p>
      </dgm:t>
    </dgm:pt>
    <dgm:pt modelId="{EDDB1B78-67F1-44EA-BC0D-CD16F12A581B}" type="parTrans" cxnId="{7AB84D43-E364-42E6-A80D-ABEAC6083CEB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793FE30D-98B5-4671-A7F2-37A202FFBF59}" type="sibTrans" cxnId="{7AB84D43-E364-42E6-A80D-ABEAC6083CEB}">
      <dgm:prSet/>
      <dgm:spPr/>
      <dgm:t>
        <a:bodyPr/>
        <a:lstStyle/>
        <a:p>
          <a:endParaRPr lang="ru-RU"/>
        </a:p>
      </dgm:t>
    </dgm:pt>
    <dgm:pt modelId="{4E181A0D-D04A-4833-88D9-FFE38AF5ACC3}">
      <dgm:prSet phldrT="[Текст]" custT="1"/>
      <dgm:spPr/>
      <dgm:t>
        <a:bodyPr/>
        <a:lstStyle/>
        <a:p>
          <a:r>
            <a:rPr lang="ru-RU" sz="1000" dirty="0" smtClean="0">
              <a:latin typeface="Times New Roman" pitchFamily="18" charset="0"/>
              <a:cs typeface="Times New Roman" pitchFamily="18" charset="0"/>
            </a:rPr>
            <a:t>ПОВЫШЕНИЕ КОМПЕТЕНЦИИ РОДИТЕЛЕЙ ПО ПРАВОВЫМ ВОПРОСАМ</a:t>
          </a:r>
          <a:endParaRPr lang="ru-RU" sz="1000" dirty="0">
            <a:latin typeface="Times New Roman" pitchFamily="18" charset="0"/>
            <a:cs typeface="Times New Roman" pitchFamily="18" charset="0"/>
          </a:endParaRPr>
        </a:p>
      </dgm:t>
    </dgm:pt>
    <dgm:pt modelId="{8341ABAF-0F96-4041-8A74-B6EE3DB8DC57}" type="parTrans" cxnId="{8BD57901-CB17-42A4-B425-4998C6B06D09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022288A5-823C-48D1-90DE-1BBBF4D927DE}" type="sibTrans" cxnId="{8BD57901-CB17-42A4-B425-4998C6B06D09}">
      <dgm:prSet/>
      <dgm:spPr/>
      <dgm:t>
        <a:bodyPr/>
        <a:lstStyle/>
        <a:p>
          <a:endParaRPr lang="ru-RU"/>
        </a:p>
      </dgm:t>
    </dgm:pt>
    <dgm:pt modelId="{D3D3AEFD-00AE-4967-BD96-477169676D04}">
      <dgm:prSet custT="1"/>
      <dgm:spPr/>
      <dgm:t>
        <a:bodyPr/>
        <a:lstStyle/>
        <a:p>
          <a:r>
            <a:rPr lang="ru-RU" sz="1000" dirty="0" smtClean="0">
              <a:latin typeface="Times New Roman" pitchFamily="18" charset="0"/>
              <a:cs typeface="Times New Roman" pitchFamily="18" charset="0"/>
            </a:rPr>
            <a:t>УКРЕПЛЕНИЕ И СОХРАНЕНИЕ ЗДОРОВЬЯ СЕМЬИ</a:t>
          </a:r>
          <a:endParaRPr lang="ru-RU" sz="1000" dirty="0">
            <a:latin typeface="Times New Roman" pitchFamily="18" charset="0"/>
            <a:cs typeface="Times New Roman" pitchFamily="18" charset="0"/>
          </a:endParaRPr>
        </a:p>
      </dgm:t>
    </dgm:pt>
    <dgm:pt modelId="{DFC40566-D5AC-4DFD-BA31-951332E40A65}" type="parTrans" cxnId="{D3E2ED1F-C50D-4816-A972-CE3B530EB780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6319A4EF-C3C7-4EE7-9046-81ECF18419CE}" type="sibTrans" cxnId="{D3E2ED1F-C50D-4816-A972-CE3B530EB780}">
      <dgm:prSet/>
      <dgm:spPr/>
      <dgm:t>
        <a:bodyPr/>
        <a:lstStyle/>
        <a:p>
          <a:endParaRPr lang="ru-RU"/>
        </a:p>
      </dgm:t>
    </dgm:pt>
    <dgm:pt modelId="{0EF70132-991C-40CD-A15B-A7AEBB38C142}">
      <dgm:prSet custT="1"/>
      <dgm:spPr/>
      <dgm:t>
        <a:bodyPr/>
        <a:lstStyle/>
        <a:p>
          <a:r>
            <a:rPr lang="ru-RU" sz="1000" dirty="0" smtClean="0">
              <a:latin typeface="Times New Roman" pitchFamily="18" charset="0"/>
              <a:cs typeface="Times New Roman" pitchFamily="18" charset="0"/>
            </a:rPr>
            <a:t>ПРАВОВАЯ ПОМОЩЬ И ЗАЩИТА СЕМЕЙ</a:t>
          </a:r>
          <a:endParaRPr lang="ru-RU" sz="1000" dirty="0">
            <a:latin typeface="Times New Roman" pitchFamily="18" charset="0"/>
            <a:cs typeface="Times New Roman" pitchFamily="18" charset="0"/>
          </a:endParaRPr>
        </a:p>
      </dgm:t>
    </dgm:pt>
    <dgm:pt modelId="{4ACB8FD2-4ACB-4C52-BF05-C4E44CB9D5F2}" type="parTrans" cxnId="{DC0845AF-5544-4EA4-8F2A-38B397EB20A5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DACA04FA-FBA7-4D6C-B5D1-897A8EBD26D7}" type="sibTrans" cxnId="{DC0845AF-5544-4EA4-8F2A-38B397EB20A5}">
      <dgm:prSet/>
      <dgm:spPr/>
      <dgm:t>
        <a:bodyPr/>
        <a:lstStyle/>
        <a:p>
          <a:endParaRPr lang="ru-RU"/>
        </a:p>
      </dgm:t>
    </dgm:pt>
    <dgm:pt modelId="{ECAA3ED9-8482-46D9-84AA-13524E8EDC1F}">
      <dgm:prSet custT="1"/>
      <dgm:spPr/>
      <dgm:t>
        <a:bodyPr/>
        <a:lstStyle/>
        <a:p>
          <a:r>
            <a:rPr lang="ru-RU" sz="1000" dirty="0" smtClean="0">
              <a:latin typeface="Times New Roman" pitchFamily="18" charset="0"/>
              <a:cs typeface="Times New Roman" pitchFamily="18" charset="0"/>
            </a:rPr>
            <a:t>ФОРМИРОВАНИЕ ПОТРЕБНОСТИ В ЗОЖ И ПРОФИЛАКТИКЕ ЗАБОЛЕВАНИЙ</a:t>
          </a:r>
          <a:endParaRPr lang="ru-RU" sz="1000" dirty="0">
            <a:latin typeface="Times New Roman" pitchFamily="18" charset="0"/>
            <a:cs typeface="Times New Roman" pitchFamily="18" charset="0"/>
          </a:endParaRPr>
        </a:p>
      </dgm:t>
    </dgm:pt>
    <dgm:pt modelId="{542146CF-599B-455A-9302-94617D8A5D0E}" type="parTrans" cxnId="{65D1A87E-970E-47E9-9ECF-30BED615E855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8FE09715-859F-4494-8A01-602216456DD8}" type="sibTrans" cxnId="{65D1A87E-970E-47E9-9ECF-30BED615E855}">
      <dgm:prSet/>
      <dgm:spPr/>
      <dgm:t>
        <a:bodyPr/>
        <a:lstStyle/>
        <a:p>
          <a:endParaRPr lang="ru-RU"/>
        </a:p>
      </dgm:t>
    </dgm:pt>
    <dgm:pt modelId="{006E349C-E2C2-474D-BA24-782B425ADB61}">
      <dgm:prSet custT="1"/>
      <dgm:spPr/>
      <dgm:t>
        <a:bodyPr/>
        <a:lstStyle/>
        <a:p>
          <a:r>
            <a:rPr lang="ru-RU" sz="1000" dirty="0" smtClean="0">
              <a:latin typeface="Times New Roman" pitchFamily="18" charset="0"/>
              <a:cs typeface="Times New Roman" pitchFamily="18" charset="0"/>
            </a:rPr>
            <a:t>БЛАГОПРИЯТНЫЙ  ПСИХОЛОГИЧЕСКИЙ КЛИМАТ В СЕМЬЕ</a:t>
          </a:r>
          <a:endParaRPr lang="ru-RU" sz="1000" dirty="0">
            <a:latin typeface="Times New Roman" pitchFamily="18" charset="0"/>
            <a:cs typeface="Times New Roman" pitchFamily="18" charset="0"/>
          </a:endParaRPr>
        </a:p>
      </dgm:t>
    </dgm:pt>
    <dgm:pt modelId="{F12AD99A-FDE8-4DAA-A9D1-F526F34656EA}" type="parTrans" cxnId="{6C4AD6B3-78E7-4879-8A70-A33D52BBC319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C4199DF7-50A8-49D4-AFBA-5D7177E2CBF7}" type="sibTrans" cxnId="{6C4AD6B3-78E7-4879-8A70-A33D52BBC319}">
      <dgm:prSet/>
      <dgm:spPr/>
      <dgm:t>
        <a:bodyPr/>
        <a:lstStyle/>
        <a:p>
          <a:endParaRPr lang="ru-RU"/>
        </a:p>
      </dgm:t>
    </dgm:pt>
    <dgm:pt modelId="{D931EAA9-D381-4B70-AC23-81B6CFAD8A4B}">
      <dgm:prSet/>
      <dgm:spPr/>
      <dgm:t>
        <a:bodyPr/>
        <a:lstStyle/>
        <a:p>
          <a:r>
            <a:rPr lang="ru-RU" dirty="0" smtClean="0">
              <a:latin typeface="Times New Roman" pitchFamily="18" charset="0"/>
              <a:cs typeface="Times New Roman" pitchFamily="18" charset="0"/>
            </a:rPr>
            <a:t>ПРЕДОТВРАЩЕНИЕ УГРОЗЫ ДЛЯ РАСПАДА СЕМЬИ</a:t>
          </a:r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D9380B62-B745-46D9-8C65-C609481F984B}" type="parTrans" cxnId="{A1346036-C07A-450D-B3BC-102F9F09DE9A}">
      <dgm:prSet/>
      <dgm:spPr/>
      <dgm:t>
        <a:bodyPr/>
        <a:lstStyle/>
        <a:p>
          <a:endParaRPr lang="ru-RU" sz="1000">
            <a:latin typeface="Times New Roman" pitchFamily="18" charset="0"/>
            <a:cs typeface="Times New Roman" pitchFamily="18" charset="0"/>
          </a:endParaRPr>
        </a:p>
      </dgm:t>
    </dgm:pt>
    <dgm:pt modelId="{1A95D5D5-4976-469F-8109-9E75226EFC1E}" type="sibTrans" cxnId="{A1346036-C07A-450D-B3BC-102F9F09DE9A}">
      <dgm:prSet/>
      <dgm:spPr/>
      <dgm:t>
        <a:bodyPr/>
        <a:lstStyle/>
        <a:p>
          <a:endParaRPr lang="ru-RU"/>
        </a:p>
      </dgm:t>
    </dgm:pt>
    <dgm:pt modelId="{140B5BCD-44BD-4C03-AC85-F20A8400AB3A}" type="pres">
      <dgm:prSet presAssocID="{735D9455-F9EE-4814-8335-545C9E8D250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C3154145-3DC6-4C22-9EC0-0093B6D972BE}" type="pres">
      <dgm:prSet presAssocID="{CF17FD79-C6C2-4F59-96AA-7CD6EF15EAA9}" presName="hierRoot1" presStyleCnt="0"/>
      <dgm:spPr/>
    </dgm:pt>
    <dgm:pt modelId="{286159D0-B19E-446E-A303-87CDF7E120A9}" type="pres">
      <dgm:prSet presAssocID="{CF17FD79-C6C2-4F59-96AA-7CD6EF15EAA9}" presName="composite" presStyleCnt="0"/>
      <dgm:spPr/>
    </dgm:pt>
    <dgm:pt modelId="{778AFDA7-4810-4090-98EB-CCBBD007DF0B}" type="pres">
      <dgm:prSet presAssocID="{CF17FD79-C6C2-4F59-96AA-7CD6EF15EAA9}" presName="background" presStyleLbl="node0" presStyleIdx="0" presStyleCnt="1"/>
      <dgm:spPr/>
    </dgm:pt>
    <dgm:pt modelId="{6AB2C1A5-BDBC-4F1F-A11C-8FDA049648EC}" type="pres">
      <dgm:prSet presAssocID="{CF17FD79-C6C2-4F59-96AA-7CD6EF15EAA9}" presName="text" presStyleLbl="fgAcc0" presStyleIdx="0" presStyleCnt="1" custScaleY="66229" custLinFactNeighborX="54560" custLinFactNeighborY="-1441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3C9EEFD-312D-4AD9-915F-A9A683494C6B}" type="pres">
      <dgm:prSet presAssocID="{CF17FD79-C6C2-4F59-96AA-7CD6EF15EAA9}" presName="hierChild2" presStyleCnt="0"/>
      <dgm:spPr/>
    </dgm:pt>
    <dgm:pt modelId="{C1020991-AF37-48A6-836F-29144A055B12}" type="pres">
      <dgm:prSet presAssocID="{EA649B1E-F82A-469E-BB07-E57E419784C9}" presName="Name10" presStyleLbl="parChTrans1D2" presStyleIdx="0" presStyleCnt="5"/>
      <dgm:spPr/>
      <dgm:t>
        <a:bodyPr/>
        <a:lstStyle/>
        <a:p>
          <a:endParaRPr lang="ru-RU"/>
        </a:p>
      </dgm:t>
    </dgm:pt>
    <dgm:pt modelId="{E1D97F2B-8AC5-41EE-9634-7B66FC230063}" type="pres">
      <dgm:prSet presAssocID="{EA297E7F-62C0-4C75-B5E5-96854E6834A9}" presName="hierRoot2" presStyleCnt="0"/>
      <dgm:spPr/>
    </dgm:pt>
    <dgm:pt modelId="{9E175F63-4571-4985-9632-E818F44074ED}" type="pres">
      <dgm:prSet presAssocID="{EA297E7F-62C0-4C75-B5E5-96854E6834A9}" presName="composite2" presStyleCnt="0"/>
      <dgm:spPr/>
    </dgm:pt>
    <dgm:pt modelId="{1460C911-26A5-4E66-A6C4-63FBAB50C98E}" type="pres">
      <dgm:prSet presAssocID="{EA297E7F-62C0-4C75-B5E5-96854E6834A9}" presName="background2" presStyleLbl="node2" presStyleIdx="0" presStyleCnt="5"/>
      <dgm:spPr/>
    </dgm:pt>
    <dgm:pt modelId="{67AD8264-EDDD-43B6-B144-F7223090FED2}" type="pres">
      <dgm:prSet presAssocID="{EA297E7F-62C0-4C75-B5E5-96854E6834A9}" presName="text2" presStyleLbl="fgAcc2" presStyleIdx="0" presStyleCnt="5" custLinFactNeighborX="-10359" custLinFactNeighborY="-4459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178F7F-5B4C-4A9B-BF44-F9E1137D694A}" type="pres">
      <dgm:prSet presAssocID="{EA297E7F-62C0-4C75-B5E5-96854E6834A9}" presName="hierChild3" presStyleCnt="0"/>
      <dgm:spPr/>
    </dgm:pt>
    <dgm:pt modelId="{69CBC8AE-E0F2-4CF6-87BF-67BA443F961E}" type="pres">
      <dgm:prSet presAssocID="{A4D726CC-DBC0-4362-B2A9-D1BB11A391E7}" presName="Name17" presStyleLbl="parChTrans1D3" presStyleIdx="0" presStyleCnt="4"/>
      <dgm:spPr/>
      <dgm:t>
        <a:bodyPr/>
        <a:lstStyle/>
        <a:p>
          <a:endParaRPr lang="ru-RU"/>
        </a:p>
      </dgm:t>
    </dgm:pt>
    <dgm:pt modelId="{E970163B-4796-4A41-8A7B-B93B8F6D98EA}" type="pres">
      <dgm:prSet presAssocID="{23BD5826-229D-456D-ABE2-B28181A490E9}" presName="hierRoot3" presStyleCnt="0"/>
      <dgm:spPr/>
    </dgm:pt>
    <dgm:pt modelId="{74EC8F6C-DECC-44AD-8B7D-5272E70F4A6D}" type="pres">
      <dgm:prSet presAssocID="{23BD5826-229D-456D-ABE2-B28181A490E9}" presName="composite3" presStyleCnt="0"/>
      <dgm:spPr/>
    </dgm:pt>
    <dgm:pt modelId="{8D552D8B-D65F-4BEA-896C-5EBAD8367E55}" type="pres">
      <dgm:prSet presAssocID="{23BD5826-229D-456D-ABE2-B28181A490E9}" presName="background3" presStyleLbl="node3" presStyleIdx="0" presStyleCnt="4"/>
      <dgm:spPr/>
    </dgm:pt>
    <dgm:pt modelId="{DEE8C0CA-B4E8-4F55-98B8-C896B3739689}" type="pres">
      <dgm:prSet presAssocID="{23BD5826-229D-456D-ABE2-B28181A490E9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1EBA996-612D-4B68-9A1B-16E852C56660}" type="pres">
      <dgm:prSet presAssocID="{23BD5826-229D-456D-ABE2-B28181A490E9}" presName="hierChild4" presStyleCnt="0"/>
      <dgm:spPr/>
    </dgm:pt>
    <dgm:pt modelId="{C8526D63-69B0-4EE2-895A-F7C373AEF4A7}" type="pres">
      <dgm:prSet presAssocID="{EDDB1B78-67F1-44EA-BC0D-CD16F12A581B}" presName="Name17" presStyleLbl="parChTrans1D3" presStyleIdx="1" presStyleCnt="4"/>
      <dgm:spPr/>
      <dgm:t>
        <a:bodyPr/>
        <a:lstStyle/>
        <a:p>
          <a:endParaRPr lang="ru-RU"/>
        </a:p>
      </dgm:t>
    </dgm:pt>
    <dgm:pt modelId="{32AF80FA-9200-44EA-8A82-24AD1A95729E}" type="pres">
      <dgm:prSet presAssocID="{7A31BA36-A6C8-4355-8ACE-E6E1774816BB}" presName="hierRoot3" presStyleCnt="0"/>
      <dgm:spPr/>
    </dgm:pt>
    <dgm:pt modelId="{6FD81C67-A3F0-44FC-AE22-EFE338C7A5F2}" type="pres">
      <dgm:prSet presAssocID="{7A31BA36-A6C8-4355-8ACE-E6E1774816BB}" presName="composite3" presStyleCnt="0"/>
      <dgm:spPr/>
    </dgm:pt>
    <dgm:pt modelId="{6CDF8439-14BE-4582-ACD3-1B701B548EFA}" type="pres">
      <dgm:prSet presAssocID="{7A31BA36-A6C8-4355-8ACE-E6E1774816BB}" presName="background3" presStyleLbl="node3" presStyleIdx="1" presStyleCnt="4"/>
      <dgm:spPr/>
    </dgm:pt>
    <dgm:pt modelId="{F4961566-2A89-446D-AD7C-24654D68D732}" type="pres">
      <dgm:prSet presAssocID="{7A31BA36-A6C8-4355-8ACE-E6E1774816BB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9055E1-40E6-4D32-9927-8EEDAC2174E2}" type="pres">
      <dgm:prSet presAssocID="{7A31BA36-A6C8-4355-8ACE-E6E1774816BB}" presName="hierChild4" presStyleCnt="0"/>
      <dgm:spPr/>
    </dgm:pt>
    <dgm:pt modelId="{1BD72181-E21C-47C4-B676-760E52078767}" type="pres">
      <dgm:prSet presAssocID="{DFC40566-D5AC-4DFD-BA31-951332E40A65}" presName="Name10" presStyleLbl="parChTrans1D2" presStyleIdx="1" presStyleCnt="5"/>
      <dgm:spPr/>
      <dgm:t>
        <a:bodyPr/>
        <a:lstStyle/>
        <a:p>
          <a:endParaRPr lang="ru-RU"/>
        </a:p>
      </dgm:t>
    </dgm:pt>
    <dgm:pt modelId="{4D8AA8DD-FD18-4ABD-A31D-00354CC2DFA5}" type="pres">
      <dgm:prSet presAssocID="{D3D3AEFD-00AE-4967-BD96-477169676D04}" presName="hierRoot2" presStyleCnt="0"/>
      <dgm:spPr/>
    </dgm:pt>
    <dgm:pt modelId="{03C97246-9411-455A-9BCC-394FB45C2D8E}" type="pres">
      <dgm:prSet presAssocID="{D3D3AEFD-00AE-4967-BD96-477169676D04}" presName="composite2" presStyleCnt="0"/>
      <dgm:spPr/>
    </dgm:pt>
    <dgm:pt modelId="{1E2646E5-AE67-4CCC-B2F1-A18E9BFDA4B1}" type="pres">
      <dgm:prSet presAssocID="{D3D3AEFD-00AE-4967-BD96-477169676D04}" presName="background2" presStyleLbl="node2" presStyleIdx="1" presStyleCnt="5"/>
      <dgm:spPr/>
    </dgm:pt>
    <dgm:pt modelId="{D5B69F3A-1E69-421E-960F-39E061B41866}" type="pres">
      <dgm:prSet presAssocID="{D3D3AEFD-00AE-4967-BD96-477169676D04}" presName="text2" presStyleLbl="fgAcc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8DD2EB2-1405-44CC-A885-0E6B3486EF9E}" type="pres">
      <dgm:prSet presAssocID="{D3D3AEFD-00AE-4967-BD96-477169676D04}" presName="hierChild3" presStyleCnt="0"/>
      <dgm:spPr/>
    </dgm:pt>
    <dgm:pt modelId="{9505C8FD-D316-4B30-ADF7-0B9217303171}" type="pres">
      <dgm:prSet presAssocID="{542146CF-599B-455A-9302-94617D8A5D0E}" presName="Name17" presStyleLbl="parChTrans1D3" presStyleIdx="2" presStyleCnt="4"/>
      <dgm:spPr/>
      <dgm:t>
        <a:bodyPr/>
        <a:lstStyle/>
        <a:p>
          <a:endParaRPr lang="ru-RU"/>
        </a:p>
      </dgm:t>
    </dgm:pt>
    <dgm:pt modelId="{93774D08-D739-4D70-967C-275C60798AD3}" type="pres">
      <dgm:prSet presAssocID="{ECAA3ED9-8482-46D9-84AA-13524E8EDC1F}" presName="hierRoot3" presStyleCnt="0"/>
      <dgm:spPr/>
    </dgm:pt>
    <dgm:pt modelId="{E06471FB-9E8B-44B8-8076-EACADF6188F1}" type="pres">
      <dgm:prSet presAssocID="{ECAA3ED9-8482-46D9-84AA-13524E8EDC1F}" presName="composite3" presStyleCnt="0"/>
      <dgm:spPr/>
    </dgm:pt>
    <dgm:pt modelId="{3D61E05B-833A-4FD3-8329-BB7C59965504}" type="pres">
      <dgm:prSet presAssocID="{ECAA3ED9-8482-46D9-84AA-13524E8EDC1F}" presName="background3" presStyleLbl="node3" presStyleIdx="2" presStyleCnt="4"/>
      <dgm:spPr/>
    </dgm:pt>
    <dgm:pt modelId="{DFE2A7F3-1262-4C5F-80B0-9775CEE182FD}" type="pres">
      <dgm:prSet presAssocID="{ECAA3ED9-8482-46D9-84AA-13524E8EDC1F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AEA0D2B-C9CA-453B-A0FF-19E75CE0C597}" type="pres">
      <dgm:prSet presAssocID="{ECAA3ED9-8482-46D9-84AA-13524E8EDC1F}" presName="hierChild4" presStyleCnt="0"/>
      <dgm:spPr/>
    </dgm:pt>
    <dgm:pt modelId="{A677CA7B-6C26-48B4-8B2C-C37493EEF6B3}" type="pres">
      <dgm:prSet presAssocID="{4ACB8FD2-4ACB-4C52-BF05-C4E44CB9D5F2}" presName="Name10" presStyleLbl="parChTrans1D2" presStyleIdx="2" presStyleCnt="5"/>
      <dgm:spPr/>
      <dgm:t>
        <a:bodyPr/>
        <a:lstStyle/>
        <a:p>
          <a:endParaRPr lang="ru-RU"/>
        </a:p>
      </dgm:t>
    </dgm:pt>
    <dgm:pt modelId="{07DEF33E-B217-4E55-B368-5FDC265A6D65}" type="pres">
      <dgm:prSet presAssocID="{0EF70132-991C-40CD-A15B-A7AEBB38C142}" presName="hierRoot2" presStyleCnt="0"/>
      <dgm:spPr/>
    </dgm:pt>
    <dgm:pt modelId="{E6AACA7D-6098-4B52-B2E6-7A1C434F17A5}" type="pres">
      <dgm:prSet presAssocID="{0EF70132-991C-40CD-A15B-A7AEBB38C142}" presName="composite2" presStyleCnt="0"/>
      <dgm:spPr/>
    </dgm:pt>
    <dgm:pt modelId="{7EBF8274-690D-4DAD-9EFB-C5BDC0C2A4A3}" type="pres">
      <dgm:prSet presAssocID="{0EF70132-991C-40CD-A15B-A7AEBB38C142}" presName="background2" presStyleLbl="node2" presStyleIdx="2" presStyleCnt="5"/>
      <dgm:spPr/>
    </dgm:pt>
    <dgm:pt modelId="{83BA5E32-092C-4223-B74D-A7D4BD449046}" type="pres">
      <dgm:prSet presAssocID="{0EF70132-991C-40CD-A15B-A7AEBB38C142}" presName="text2" presStyleLbl="fgAcc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B2204DC-ED11-445B-A78C-9EA649916DEB}" type="pres">
      <dgm:prSet presAssocID="{0EF70132-991C-40CD-A15B-A7AEBB38C142}" presName="hierChild3" presStyleCnt="0"/>
      <dgm:spPr/>
    </dgm:pt>
    <dgm:pt modelId="{7C105582-6512-4E99-9CEB-AD10F737A099}" type="pres">
      <dgm:prSet presAssocID="{8341ABAF-0F96-4041-8A74-B6EE3DB8DC57}" presName="Name17" presStyleLbl="parChTrans1D3" presStyleIdx="3" presStyleCnt="4"/>
      <dgm:spPr/>
      <dgm:t>
        <a:bodyPr/>
        <a:lstStyle/>
        <a:p>
          <a:endParaRPr lang="ru-RU"/>
        </a:p>
      </dgm:t>
    </dgm:pt>
    <dgm:pt modelId="{BB5A9A8C-D2B7-4237-AE12-519C2CE0B484}" type="pres">
      <dgm:prSet presAssocID="{4E181A0D-D04A-4833-88D9-FFE38AF5ACC3}" presName="hierRoot3" presStyleCnt="0"/>
      <dgm:spPr/>
    </dgm:pt>
    <dgm:pt modelId="{F1A56E7D-54BB-4CA9-A1EA-845B6A77A1BD}" type="pres">
      <dgm:prSet presAssocID="{4E181A0D-D04A-4833-88D9-FFE38AF5ACC3}" presName="composite3" presStyleCnt="0"/>
      <dgm:spPr/>
    </dgm:pt>
    <dgm:pt modelId="{B092F4C8-43F5-4B21-B4EF-CE4BE35DA6FB}" type="pres">
      <dgm:prSet presAssocID="{4E181A0D-D04A-4833-88D9-FFE38AF5ACC3}" presName="background3" presStyleLbl="node3" presStyleIdx="3" presStyleCnt="4"/>
      <dgm:spPr/>
    </dgm:pt>
    <dgm:pt modelId="{998F1AE4-0E48-4A64-B402-943BAEB1DA6E}" type="pres">
      <dgm:prSet presAssocID="{4E181A0D-D04A-4833-88D9-FFE38AF5ACC3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63FBD6C-D9D8-4AFD-80CD-9A94E333E0EF}" type="pres">
      <dgm:prSet presAssocID="{4E181A0D-D04A-4833-88D9-FFE38AF5ACC3}" presName="hierChild4" presStyleCnt="0"/>
      <dgm:spPr/>
    </dgm:pt>
    <dgm:pt modelId="{63AA6EFB-4901-4038-935F-B7BA9DB455E5}" type="pres">
      <dgm:prSet presAssocID="{F12AD99A-FDE8-4DAA-A9D1-F526F34656EA}" presName="Name10" presStyleLbl="parChTrans1D2" presStyleIdx="3" presStyleCnt="5"/>
      <dgm:spPr/>
      <dgm:t>
        <a:bodyPr/>
        <a:lstStyle/>
        <a:p>
          <a:endParaRPr lang="ru-RU"/>
        </a:p>
      </dgm:t>
    </dgm:pt>
    <dgm:pt modelId="{85B5A9A6-B898-4D86-A0B7-B09B69B81B79}" type="pres">
      <dgm:prSet presAssocID="{006E349C-E2C2-474D-BA24-782B425ADB61}" presName="hierRoot2" presStyleCnt="0"/>
      <dgm:spPr/>
    </dgm:pt>
    <dgm:pt modelId="{4762CA4D-343C-411A-B4BB-751870997E18}" type="pres">
      <dgm:prSet presAssocID="{006E349C-E2C2-474D-BA24-782B425ADB61}" presName="composite2" presStyleCnt="0"/>
      <dgm:spPr/>
    </dgm:pt>
    <dgm:pt modelId="{22B37A02-4233-4C54-BFB5-75D1EAB780AE}" type="pres">
      <dgm:prSet presAssocID="{006E349C-E2C2-474D-BA24-782B425ADB61}" presName="background2" presStyleLbl="node2" presStyleIdx="3" presStyleCnt="5"/>
      <dgm:spPr/>
    </dgm:pt>
    <dgm:pt modelId="{D099A961-4175-45A8-A37D-41001FF6711C}" type="pres">
      <dgm:prSet presAssocID="{006E349C-E2C2-474D-BA24-782B425ADB61}" presName="text2" presStyleLbl="fgAcc2" presStyleIdx="3" presStyleCnt="5" custScaleX="111360" custScaleY="10897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7705080-E4C9-4075-A6C4-B8412F6BF001}" type="pres">
      <dgm:prSet presAssocID="{006E349C-E2C2-474D-BA24-782B425ADB61}" presName="hierChild3" presStyleCnt="0"/>
      <dgm:spPr/>
    </dgm:pt>
    <dgm:pt modelId="{205DBB18-0736-4D67-AB41-7F04A5E06839}" type="pres">
      <dgm:prSet presAssocID="{D9380B62-B745-46D9-8C65-C609481F984B}" presName="Name10" presStyleLbl="parChTrans1D2" presStyleIdx="4" presStyleCnt="5"/>
      <dgm:spPr/>
      <dgm:t>
        <a:bodyPr/>
        <a:lstStyle/>
        <a:p>
          <a:endParaRPr lang="ru-RU"/>
        </a:p>
      </dgm:t>
    </dgm:pt>
    <dgm:pt modelId="{26FE2034-00FB-4EA6-820E-1975AEA22CB2}" type="pres">
      <dgm:prSet presAssocID="{D931EAA9-D381-4B70-AC23-81B6CFAD8A4B}" presName="hierRoot2" presStyleCnt="0"/>
      <dgm:spPr/>
    </dgm:pt>
    <dgm:pt modelId="{D7B6223B-556A-4062-BF37-CAFBB768EF5C}" type="pres">
      <dgm:prSet presAssocID="{D931EAA9-D381-4B70-AC23-81B6CFAD8A4B}" presName="composite2" presStyleCnt="0"/>
      <dgm:spPr/>
    </dgm:pt>
    <dgm:pt modelId="{1EA41751-5F51-438F-AA6D-5523ACDF1E48}" type="pres">
      <dgm:prSet presAssocID="{D931EAA9-D381-4B70-AC23-81B6CFAD8A4B}" presName="background2" presStyleLbl="node2" presStyleIdx="4" presStyleCnt="5"/>
      <dgm:spPr/>
    </dgm:pt>
    <dgm:pt modelId="{C7E0AA92-27B3-4210-8A8A-360C06CDCAF8}" type="pres">
      <dgm:prSet presAssocID="{D931EAA9-D381-4B70-AC23-81B6CFAD8A4B}" presName="text2" presStyleLbl="fgAcc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5F59496-5DB7-4C9F-9B3B-28BC45D59446}" type="pres">
      <dgm:prSet presAssocID="{D931EAA9-D381-4B70-AC23-81B6CFAD8A4B}" presName="hierChild3" presStyleCnt="0"/>
      <dgm:spPr/>
    </dgm:pt>
  </dgm:ptLst>
  <dgm:cxnLst>
    <dgm:cxn modelId="{1D11BB26-6CB5-419A-8DED-B77FBEBEDD01}" type="presOf" srcId="{4ACB8FD2-4ACB-4C52-BF05-C4E44CB9D5F2}" destId="{A677CA7B-6C26-48B4-8B2C-C37493EEF6B3}" srcOrd="0" destOrd="0" presId="urn:microsoft.com/office/officeart/2005/8/layout/hierarchy1"/>
    <dgm:cxn modelId="{699526CF-8429-40D3-95E3-A542CFBFEA5B}" type="presOf" srcId="{EA649B1E-F82A-469E-BB07-E57E419784C9}" destId="{C1020991-AF37-48A6-836F-29144A055B12}" srcOrd="0" destOrd="0" presId="urn:microsoft.com/office/officeart/2005/8/layout/hierarchy1"/>
    <dgm:cxn modelId="{116A6BE7-69F7-4FAE-9D63-11A20BCD3240}" type="presOf" srcId="{EA297E7F-62C0-4C75-B5E5-96854E6834A9}" destId="{67AD8264-EDDD-43B6-B144-F7223090FED2}" srcOrd="0" destOrd="0" presId="urn:microsoft.com/office/officeart/2005/8/layout/hierarchy1"/>
    <dgm:cxn modelId="{1AB2D328-CA18-497E-97EA-B4771856D140}" type="presOf" srcId="{006E349C-E2C2-474D-BA24-782B425ADB61}" destId="{D099A961-4175-45A8-A37D-41001FF6711C}" srcOrd="0" destOrd="0" presId="urn:microsoft.com/office/officeart/2005/8/layout/hierarchy1"/>
    <dgm:cxn modelId="{42EDFCF8-4030-44DC-B4C0-3F6CFDBB1386}" srcId="{EA297E7F-62C0-4C75-B5E5-96854E6834A9}" destId="{23BD5826-229D-456D-ABE2-B28181A490E9}" srcOrd="0" destOrd="0" parTransId="{A4D726CC-DBC0-4362-B2A9-D1BB11A391E7}" sibTransId="{B9438063-7027-4B64-87C2-976D36CBF7EF}"/>
    <dgm:cxn modelId="{BE3F55C1-4BC9-41CC-BCE0-1310E00CBF02}" srcId="{CF17FD79-C6C2-4F59-96AA-7CD6EF15EAA9}" destId="{EA297E7F-62C0-4C75-B5E5-96854E6834A9}" srcOrd="0" destOrd="0" parTransId="{EA649B1E-F82A-469E-BB07-E57E419784C9}" sibTransId="{37219D16-C99B-45EC-833E-72AE967DCDDF}"/>
    <dgm:cxn modelId="{65D1A87E-970E-47E9-9ECF-30BED615E855}" srcId="{D3D3AEFD-00AE-4967-BD96-477169676D04}" destId="{ECAA3ED9-8482-46D9-84AA-13524E8EDC1F}" srcOrd="0" destOrd="0" parTransId="{542146CF-599B-455A-9302-94617D8A5D0E}" sibTransId="{8FE09715-859F-4494-8A01-602216456DD8}"/>
    <dgm:cxn modelId="{61D3379C-1A24-4454-99B3-A34784B4E844}" type="presOf" srcId="{D3D3AEFD-00AE-4967-BD96-477169676D04}" destId="{D5B69F3A-1E69-421E-960F-39E061B41866}" srcOrd="0" destOrd="0" presId="urn:microsoft.com/office/officeart/2005/8/layout/hierarchy1"/>
    <dgm:cxn modelId="{54804C97-ACF2-4F6A-90E6-CD3A12351B59}" type="presOf" srcId="{4E181A0D-D04A-4833-88D9-FFE38AF5ACC3}" destId="{998F1AE4-0E48-4A64-B402-943BAEB1DA6E}" srcOrd="0" destOrd="0" presId="urn:microsoft.com/office/officeart/2005/8/layout/hierarchy1"/>
    <dgm:cxn modelId="{0B83A99E-D10C-496E-9EA8-5A6E4A7292F5}" srcId="{735D9455-F9EE-4814-8335-545C9E8D2507}" destId="{CF17FD79-C6C2-4F59-96AA-7CD6EF15EAA9}" srcOrd="0" destOrd="0" parTransId="{ABFB2968-AF49-445C-A654-6CBF3AF57D8B}" sibTransId="{2FA0F653-CA59-4CFA-92B0-0098169FBC43}"/>
    <dgm:cxn modelId="{97C41F00-FA67-4523-A3C5-A79A65DF3F44}" type="presOf" srcId="{8341ABAF-0F96-4041-8A74-B6EE3DB8DC57}" destId="{7C105582-6512-4E99-9CEB-AD10F737A099}" srcOrd="0" destOrd="0" presId="urn:microsoft.com/office/officeart/2005/8/layout/hierarchy1"/>
    <dgm:cxn modelId="{10658C4E-1510-49DF-A677-FC95DCFA99F7}" type="presOf" srcId="{EDDB1B78-67F1-44EA-BC0D-CD16F12A581B}" destId="{C8526D63-69B0-4EE2-895A-F7C373AEF4A7}" srcOrd="0" destOrd="0" presId="urn:microsoft.com/office/officeart/2005/8/layout/hierarchy1"/>
    <dgm:cxn modelId="{DC0845AF-5544-4EA4-8F2A-38B397EB20A5}" srcId="{CF17FD79-C6C2-4F59-96AA-7CD6EF15EAA9}" destId="{0EF70132-991C-40CD-A15B-A7AEBB38C142}" srcOrd="2" destOrd="0" parTransId="{4ACB8FD2-4ACB-4C52-BF05-C4E44CB9D5F2}" sibTransId="{DACA04FA-FBA7-4D6C-B5D1-897A8EBD26D7}"/>
    <dgm:cxn modelId="{73A93DE6-A5CB-4D9F-BB54-16618FD04052}" type="presOf" srcId="{ECAA3ED9-8482-46D9-84AA-13524E8EDC1F}" destId="{DFE2A7F3-1262-4C5F-80B0-9775CEE182FD}" srcOrd="0" destOrd="0" presId="urn:microsoft.com/office/officeart/2005/8/layout/hierarchy1"/>
    <dgm:cxn modelId="{7D33C0C1-9319-40D4-B70B-4F215D265721}" type="presOf" srcId="{DFC40566-D5AC-4DFD-BA31-951332E40A65}" destId="{1BD72181-E21C-47C4-B676-760E52078767}" srcOrd="0" destOrd="0" presId="urn:microsoft.com/office/officeart/2005/8/layout/hierarchy1"/>
    <dgm:cxn modelId="{7AB84D43-E364-42E6-A80D-ABEAC6083CEB}" srcId="{EA297E7F-62C0-4C75-B5E5-96854E6834A9}" destId="{7A31BA36-A6C8-4355-8ACE-E6E1774816BB}" srcOrd="1" destOrd="0" parTransId="{EDDB1B78-67F1-44EA-BC0D-CD16F12A581B}" sibTransId="{793FE30D-98B5-4671-A7F2-37A202FFBF59}"/>
    <dgm:cxn modelId="{C609B4B1-6731-43C5-8E86-B09B746AB6EE}" type="presOf" srcId="{F12AD99A-FDE8-4DAA-A9D1-F526F34656EA}" destId="{63AA6EFB-4901-4038-935F-B7BA9DB455E5}" srcOrd="0" destOrd="0" presId="urn:microsoft.com/office/officeart/2005/8/layout/hierarchy1"/>
    <dgm:cxn modelId="{86017EC3-1741-4F81-81B3-657DBE515756}" type="presOf" srcId="{0EF70132-991C-40CD-A15B-A7AEBB38C142}" destId="{83BA5E32-092C-4223-B74D-A7D4BD449046}" srcOrd="0" destOrd="0" presId="urn:microsoft.com/office/officeart/2005/8/layout/hierarchy1"/>
    <dgm:cxn modelId="{5BBFA2A1-AE98-42BE-8D51-C450C58FF1B1}" type="presOf" srcId="{D931EAA9-D381-4B70-AC23-81B6CFAD8A4B}" destId="{C7E0AA92-27B3-4210-8A8A-360C06CDCAF8}" srcOrd="0" destOrd="0" presId="urn:microsoft.com/office/officeart/2005/8/layout/hierarchy1"/>
    <dgm:cxn modelId="{93838BD7-5AC8-49C4-ACB3-34D4D5DD4508}" type="presOf" srcId="{CF17FD79-C6C2-4F59-96AA-7CD6EF15EAA9}" destId="{6AB2C1A5-BDBC-4F1F-A11C-8FDA049648EC}" srcOrd="0" destOrd="0" presId="urn:microsoft.com/office/officeart/2005/8/layout/hierarchy1"/>
    <dgm:cxn modelId="{D3E2ED1F-C50D-4816-A972-CE3B530EB780}" srcId="{CF17FD79-C6C2-4F59-96AA-7CD6EF15EAA9}" destId="{D3D3AEFD-00AE-4967-BD96-477169676D04}" srcOrd="1" destOrd="0" parTransId="{DFC40566-D5AC-4DFD-BA31-951332E40A65}" sibTransId="{6319A4EF-C3C7-4EE7-9046-81ECF18419CE}"/>
    <dgm:cxn modelId="{6C4AD6B3-78E7-4879-8A70-A33D52BBC319}" srcId="{CF17FD79-C6C2-4F59-96AA-7CD6EF15EAA9}" destId="{006E349C-E2C2-474D-BA24-782B425ADB61}" srcOrd="3" destOrd="0" parTransId="{F12AD99A-FDE8-4DAA-A9D1-F526F34656EA}" sibTransId="{C4199DF7-50A8-49D4-AFBA-5D7177E2CBF7}"/>
    <dgm:cxn modelId="{EBB32C44-B50A-41AB-B14E-5C9A30F992A7}" type="presOf" srcId="{542146CF-599B-455A-9302-94617D8A5D0E}" destId="{9505C8FD-D316-4B30-ADF7-0B9217303171}" srcOrd="0" destOrd="0" presId="urn:microsoft.com/office/officeart/2005/8/layout/hierarchy1"/>
    <dgm:cxn modelId="{F899B7C9-0C5C-4305-BE3A-5BD5B093DD2A}" type="presOf" srcId="{A4D726CC-DBC0-4362-B2A9-D1BB11A391E7}" destId="{69CBC8AE-E0F2-4CF6-87BF-67BA443F961E}" srcOrd="0" destOrd="0" presId="urn:microsoft.com/office/officeart/2005/8/layout/hierarchy1"/>
    <dgm:cxn modelId="{CED83E1A-C308-43D4-A440-FF3BF9A32E25}" type="presOf" srcId="{D9380B62-B745-46D9-8C65-C609481F984B}" destId="{205DBB18-0736-4D67-AB41-7F04A5E06839}" srcOrd="0" destOrd="0" presId="urn:microsoft.com/office/officeart/2005/8/layout/hierarchy1"/>
    <dgm:cxn modelId="{8BD57901-CB17-42A4-B425-4998C6B06D09}" srcId="{0EF70132-991C-40CD-A15B-A7AEBB38C142}" destId="{4E181A0D-D04A-4833-88D9-FFE38AF5ACC3}" srcOrd="0" destOrd="0" parTransId="{8341ABAF-0F96-4041-8A74-B6EE3DB8DC57}" sibTransId="{022288A5-823C-48D1-90DE-1BBBF4D927DE}"/>
    <dgm:cxn modelId="{951B8A34-9537-4994-BED8-7ED82701AE2C}" type="presOf" srcId="{7A31BA36-A6C8-4355-8ACE-E6E1774816BB}" destId="{F4961566-2A89-446D-AD7C-24654D68D732}" srcOrd="0" destOrd="0" presId="urn:microsoft.com/office/officeart/2005/8/layout/hierarchy1"/>
    <dgm:cxn modelId="{54DFE17D-0331-4ECC-9747-C3F2F3DEC3F4}" type="presOf" srcId="{735D9455-F9EE-4814-8335-545C9E8D2507}" destId="{140B5BCD-44BD-4C03-AC85-F20A8400AB3A}" srcOrd="0" destOrd="0" presId="urn:microsoft.com/office/officeart/2005/8/layout/hierarchy1"/>
    <dgm:cxn modelId="{A1346036-C07A-450D-B3BC-102F9F09DE9A}" srcId="{CF17FD79-C6C2-4F59-96AA-7CD6EF15EAA9}" destId="{D931EAA9-D381-4B70-AC23-81B6CFAD8A4B}" srcOrd="4" destOrd="0" parTransId="{D9380B62-B745-46D9-8C65-C609481F984B}" sibTransId="{1A95D5D5-4976-469F-8109-9E75226EFC1E}"/>
    <dgm:cxn modelId="{1572CA5A-2B80-44D9-A8A6-2983EC540E2D}" type="presOf" srcId="{23BD5826-229D-456D-ABE2-B28181A490E9}" destId="{DEE8C0CA-B4E8-4F55-98B8-C896B3739689}" srcOrd="0" destOrd="0" presId="urn:microsoft.com/office/officeart/2005/8/layout/hierarchy1"/>
    <dgm:cxn modelId="{4781915A-5F5D-4965-AB4E-1E30150FF7F2}" type="presParOf" srcId="{140B5BCD-44BD-4C03-AC85-F20A8400AB3A}" destId="{C3154145-3DC6-4C22-9EC0-0093B6D972BE}" srcOrd="0" destOrd="0" presId="urn:microsoft.com/office/officeart/2005/8/layout/hierarchy1"/>
    <dgm:cxn modelId="{0923A4EE-AA17-4F9C-A7D5-43C8CDF67B29}" type="presParOf" srcId="{C3154145-3DC6-4C22-9EC0-0093B6D972BE}" destId="{286159D0-B19E-446E-A303-87CDF7E120A9}" srcOrd="0" destOrd="0" presId="urn:microsoft.com/office/officeart/2005/8/layout/hierarchy1"/>
    <dgm:cxn modelId="{F6CD4095-C1F1-4111-9414-6804D3AEE035}" type="presParOf" srcId="{286159D0-B19E-446E-A303-87CDF7E120A9}" destId="{778AFDA7-4810-4090-98EB-CCBBD007DF0B}" srcOrd="0" destOrd="0" presId="urn:microsoft.com/office/officeart/2005/8/layout/hierarchy1"/>
    <dgm:cxn modelId="{E07CA26E-EBB8-44F3-816C-5E86BACC6EA2}" type="presParOf" srcId="{286159D0-B19E-446E-A303-87CDF7E120A9}" destId="{6AB2C1A5-BDBC-4F1F-A11C-8FDA049648EC}" srcOrd="1" destOrd="0" presId="urn:microsoft.com/office/officeart/2005/8/layout/hierarchy1"/>
    <dgm:cxn modelId="{23EE54BD-FA94-402C-96C5-9FBA60EFB2F0}" type="presParOf" srcId="{C3154145-3DC6-4C22-9EC0-0093B6D972BE}" destId="{B3C9EEFD-312D-4AD9-915F-A9A683494C6B}" srcOrd="1" destOrd="0" presId="urn:microsoft.com/office/officeart/2005/8/layout/hierarchy1"/>
    <dgm:cxn modelId="{04E0CEF2-6B95-4EA5-AB3A-BE05BBB878EB}" type="presParOf" srcId="{B3C9EEFD-312D-4AD9-915F-A9A683494C6B}" destId="{C1020991-AF37-48A6-836F-29144A055B12}" srcOrd="0" destOrd="0" presId="urn:microsoft.com/office/officeart/2005/8/layout/hierarchy1"/>
    <dgm:cxn modelId="{9399B868-07CA-4E7F-B406-2F12A8CB782F}" type="presParOf" srcId="{B3C9EEFD-312D-4AD9-915F-A9A683494C6B}" destId="{E1D97F2B-8AC5-41EE-9634-7B66FC230063}" srcOrd="1" destOrd="0" presId="urn:microsoft.com/office/officeart/2005/8/layout/hierarchy1"/>
    <dgm:cxn modelId="{C7EEDC35-863C-448E-B430-283A342261C9}" type="presParOf" srcId="{E1D97F2B-8AC5-41EE-9634-7B66FC230063}" destId="{9E175F63-4571-4985-9632-E818F44074ED}" srcOrd="0" destOrd="0" presId="urn:microsoft.com/office/officeart/2005/8/layout/hierarchy1"/>
    <dgm:cxn modelId="{5A5464DC-8C2A-464E-88FD-3F106602DBAB}" type="presParOf" srcId="{9E175F63-4571-4985-9632-E818F44074ED}" destId="{1460C911-26A5-4E66-A6C4-63FBAB50C98E}" srcOrd="0" destOrd="0" presId="urn:microsoft.com/office/officeart/2005/8/layout/hierarchy1"/>
    <dgm:cxn modelId="{F7D91EBE-5FDC-44AA-8C88-F7D1310A7600}" type="presParOf" srcId="{9E175F63-4571-4985-9632-E818F44074ED}" destId="{67AD8264-EDDD-43B6-B144-F7223090FED2}" srcOrd="1" destOrd="0" presId="urn:microsoft.com/office/officeart/2005/8/layout/hierarchy1"/>
    <dgm:cxn modelId="{740173FA-4732-42FB-B80B-2E2199B91A7F}" type="presParOf" srcId="{E1D97F2B-8AC5-41EE-9634-7B66FC230063}" destId="{A8178F7F-5B4C-4A9B-BF44-F9E1137D694A}" srcOrd="1" destOrd="0" presId="urn:microsoft.com/office/officeart/2005/8/layout/hierarchy1"/>
    <dgm:cxn modelId="{A9E2BA64-3B65-475D-9DAB-1DD03CE9539A}" type="presParOf" srcId="{A8178F7F-5B4C-4A9B-BF44-F9E1137D694A}" destId="{69CBC8AE-E0F2-4CF6-87BF-67BA443F961E}" srcOrd="0" destOrd="0" presId="urn:microsoft.com/office/officeart/2005/8/layout/hierarchy1"/>
    <dgm:cxn modelId="{1FC28D2A-EFAB-4245-B709-1495149CBC6E}" type="presParOf" srcId="{A8178F7F-5B4C-4A9B-BF44-F9E1137D694A}" destId="{E970163B-4796-4A41-8A7B-B93B8F6D98EA}" srcOrd="1" destOrd="0" presId="urn:microsoft.com/office/officeart/2005/8/layout/hierarchy1"/>
    <dgm:cxn modelId="{32A68A9A-F20F-4A44-9B23-966E36F53818}" type="presParOf" srcId="{E970163B-4796-4A41-8A7B-B93B8F6D98EA}" destId="{74EC8F6C-DECC-44AD-8B7D-5272E70F4A6D}" srcOrd="0" destOrd="0" presId="urn:microsoft.com/office/officeart/2005/8/layout/hierarchy1"/>
    <dgm:cxn modelId="{C82A6777-F39E-49A7-93F6-334C8E0492CE}" type="presParOf" srcId="{74EC8F6C-DECC-44AD-8B7D-5272E70F4A6D}" destId="{8D552D8B-D65F-4BEA-896C-5EBAD8367E55}" srcOrd="0" destOrd="0" presId="urn:microsoft.com/office/officeart/2005/8/layout/hierarchy1"/>
    <dgm:cxn modelId="{D9CE57E4-D289-4AAF-ADD6-105EDA4035FE}" type="presParOf" srcId="{74EC8F6C-DECC-44AD-8B7D-5272E70F4A6D}" destId="{DEE8C0CA-B4E8-4F55-98B8-C896B3739689}" srcOrd="1" destOrd="0" presId="urn:microsoft.com/office/officeart/2005/8/layout/hierarchy1"/>
    <dgm:cxn modelId="{A05E1207-639D-40A5-923C-9326B663A7DA}" type="presParOf" srcId="{E970163B-4796-4A41-8A7B-B93B8F6D98EA}" destId="{81EBA996-612D-4B68-9A1B-16E852C56660}" srcOrd="1" destOrd="0" presId="urn:microsoft.com/office/officeart/2005/8/layout/hierarchy1"/>
    <dgm:cxn modelId="{9A7AF77C-5AAE-4AC4-8DF4-8760BED386D5}" type="presParOf" srcId="{A8178F7F-5B4C-4A9B-BF44-F9E1137D694A}" destId="{C8526D63-69B0-4EE2-895A-F7C373AEF4A7}" srcOrd="2" destOrd="0" presId="urn:microsoft.com/office/officeart/2005/8/layout/hierarchy1"/>
    <dgm:cxn modelId="{8927E4BC-A165-41A2-A712-4AF0A592557A}" type="presParOf" srcId="{A8178F7F-5B4C-4A9B-BF44-F9E1137D694A}" destId="{32AF80FA-9200-44EA-8A82-24AD1A95729E}" srcOrd="3" destOrd="0" presId="urn:microsoft.com/office/officeart/2005/8/layout/hierarchy1"/>
    <dgm:cxn modelId="{FCE1E9F6-7F8D-477F-B512-B54DF3CA2C69}" type="presParOf" srcId="{32AF80FA-9200-44EA-8A82-24AD1A95729E}" destId="{6FD81C67-A3F0-44FC-AE22-EFE338C7A5F2}" srcOrd="0" destOrd="0" presId="urn:microsoft.com/office/officeart/2005/8/layout/hierarchy1"/>
    <dgm:cxn modelId="{4C65B9BF-E116-44F4-AB8A-FEAE9492D2F5}" type="presParOf" srcId="{6FD81C67-A3F0-44FC-AE22-EFE338C7A5F2}" destId="{6CDF8439-14BE-4582-ACD3-1B701B548EFA}" srcOrd="0" destOrd="0" presId="urn:microsoft.com/office/officeart/2005/8/layout/hierarchy1"/>
    <dgm:cxn modelId="{AF84F508-2CC1-4E5F-A294-A68EC3D1E730}" type="presParOf" srcId="{6FD81C67-A3F0-44FC-AE22-EFE338C7A5F2}" destId="{F4961566-2A89-446D-AD7C-24654D68D732}" srcOrd="1" destOrd="0" presId="urn:microsoft.com/office/officeart/2005/8/layout/hierarchy1"/>
    <dgm:cxn modelId="{1B664408-6793-49C2-982E-C69E8742D058}" type="presParOf" srcId="{32AF80FA-9200-44EA-8A82-24AD1A95729E}" destId="{DC9055E1-40E6-4D32-9927-8EEDAC2174E2}" srcOrd="1" destOrd="0" presId="urn:microsoft.com/office/officeart/2005/8/layout/hierarchy1"/>
    <dgm:cxn modelId="{1803AC7B-B6F7-4147-AA85-059974922036}" type="presParOf" srcId="{B3C9EEFD-312D-4AD9-915F-A9A683494C6B}" destId="{1BD72181-E21C-47C4-B676-760E52078767}" srcOrd="2" destOrd="0" presId="urn:microsoft.com/office/officeart/2005/8/layout/hierarchy1"/>
    <dgm:cxn modelId="{0607A144-AC4E-4678-AD09-7A37F5D13DC5}" type="presParOf" srcId="{B3C9EEFD-312D-4AD9-915F-A9A683494C6B}" destId="{4D8AA8DD-FD18-4ABD-A31D-00354CC2DFA5}" srcOrd="3" destOrd="0" presId="urn:microsoft.com/office/officeart/2005/8/layout/hierarchy1"/>
    <dgm:cxn modelId="{11B4C6F8-AA5E-49E5-A400-6BD35DA1AE4F}" type="presParOf" srcId="{4D8AA8DD-FD18-4ABD-A31D-00354CC2DFA5}" destId="{03C97246-9411-455A-9BCC-394FB45C2D8E}" srcOrd="0" destOrd="0" presId="urn:microsoft.com/office/officeart/2005/8/layout/hierarchy1"/>
    <dgm:cxn modelId="{25833AED-020C-42D7-B61A-B54A14AA0A3A}" type="presParOf" srcId="{03C97246-9411-455A-9BCC-394FB45C2D8E}" destId="{1E2646E5-AE67-4CCC-B2F1-A18E9BFDA4B1}" srcOrd="0" destOrd="0" presId="urn:microsoft.com/office/officeart/2005/8/layout/hierarchy1"/>
    <dgm:cxn modelId="{D5537D4B-9125-43AC-B9BB-46760718B10F}" type="presParOf" srcId="{03C97246-9411-455A-9BCC-394FB45C2D8E}" destId="{D5B69F3A-1E69-421E-960F-39E061B41866}" srcOrd="1" destOrd="0" presId="urn:microsoft.com/office/officeart/2005/8/layout/hierarchy1"/>
    <dgm:cxn modelId="{F9FFF711-3759-472B-AB3A-EA5A9B8CE842}" type="presParOf" srcId="{4D8AA8DD-FD18-4ABD-A31D-00354CC2DFA5}" destId="{68DD2EB2-1405-44CC-A885-0E6B3486EF9E}" srcOrd="1" destOrd="0" presId="urn:microsoft.com/office/officeart/2005/8/layout/hierarchy1"/>
    <dgm:cxn modelId="{52ED2437-574C-40B3-A4AD-2D62B141F016}" type="presParOf" srcId="{68DD2EB2-1405-44CC-A885-0E6B3486EF9E}" destId="{9505C8FD-D316-4B30-ADF7-0B9217303171}" srcOrd="0" destOrd="0" presId="urn:microsoft.com/office/officeart/2005/8/layout/hierarchy1"/>
    <dgm:cxn modelId="{7FA9B591-2B59-4916-AA6D-7ED0AC69638E}" type="presParOf" srcId="{68DD2EB2-1405-44CC-A885-0E6B3486EF9E}" destId="{93774D08-D739-4D70-967C-275C60798AD3}" srcOrd="1" destOrd="0" presId="urn:microsoft.com/office/officeart/2005/8/layout/hierarchy1"/>
    <dgm:cxn modelId="{B4CA54E2-E2AB-4A02-B6D1-EF3B5AAE0945}" type="presParOf" srcId="{93774D08-D739-4D70-967C-275C60798AD3}" destId="{E06471FB-9E8B-44B8-8076-EACADF6188F1}" srcOrd="0" destOrd="0" presId="urn:microsoft.com/office/officeart/2005/8/layout/hierarchy1"/>
    <dgm:cxn modelId="{E5BA976E-1048-4869-8D7E-BFA54FD99549}" type="presParOf" srcId="{E06471FB-9E8B-44B8-8076-EACADF6188F1}" destId="{3D61E05B-833A-4FD3-8329-BB7C59965504}" srcOrd="0" destOrd="0" presId="urn:microsoft.com/office/officeart/2005/8/layout/hierarchy1"/>
    <dgm:cxn modelId="{96086E12-216F-456A-9FF3-9A75D8D37F67}" type="presParOf" srcId="{E06471FB-9E8B-44B8-8076-EACADF6188F1}" destId="{DFE2A7F3-1262-4C5F-80B0-9775CEE182FD}" srcOrd="1" destOrd="0" presId="urn:microsoft.com/office/officeart/2005/8/layout/hierarchy1"/>
    <dgm:cxn modelId="{5368104A-900D-466B-B75F-B046C2136923}" type="presParOf" srcId="{93774D08-D739-4D70-967C-275C60798AD3}" destId="{6AEA0D2B-C9CA-453B-A0FF-19E75CE0C597}" srcOrd="1" destOrd="0" presId="urn:microsoft.com/office/officeart/2005/8/layout/hierarchy1"/>
    <dgm:cxn modelId="{5F7973E7-2EA9-470F-B470-E2A6A9242F14}" type="presParOf" srcId="{B3C9EEFD-312D-4AD9-915F-A9A683494C6B}" destId="{A677CA7B-6C26-48B4-8B2C-C37493EEF6B3}" srcOrd="4" destOrd="0" presId="urn:microsoft.com/office/officeart/2005/8/layout/hierarchy1"/>
    <dgm:cxn modelId="{4294848E-92DE-4A29-ABAA-3E02C9D123DE}" type="presParOf" srcId="{B3C9EEFD-312D-4AD9-915F-A9A683494C6B}" destId="{07DEF33E-B217-4E55-B368-5FDC265A6D65}" srcOrd="5" destOrd="0" presId="urn:microsoft.com/office/officeart/2005/8/layout/hierarchy1"/>
    <dgm:cxn modelId="{650A465A-1C4C-46A2-B56F-24977E475B9D}" type="presParOf" srcId="{07DEF33E-B217-4E55-B368-5FDC265A6D65}" destId="{E6AACA7D-6098-4B52-B2E6-7A1C434F17A5}" srcOrd="0" destOrd="0" presId="urn:microsoft.com/office/officeart/2005/8/layout/hierarchy1"/>
    <dgm:cxn modelId="{1FA2E5D3-BAA3-40BD-AF75-BB01E443F3EE}" type="presParOf" srcId="{E6AACA7D-6098-4B52-B2E6-7A1C434F17A5}" destId="{7EBF8274-690D-4DAD-9EFB-C5BDC0C2A4A3}" srcOrd="0" destOrd="0" presId="urn:microsoft.com/office/officeart/2005/8/layout/hierarchy1"/>
    <dgm:cxn modelId="{9DD18357-9170-4425-8925-86F5E5896C5B}" type="presParOf" srcId="{E6AACA7D-6098-4B52-B2E6-7A1C434F17A5}" destId="{83BA5E32-092C-4223-B74D-A7D4BD449046}" srcOrd="1" destOrd="0" presId="urn:microsoft.com/office/officeart/2005/8/layout/hierarchy1"/>
    <dgm:cxn modelId="{F1FE6ADA-C3C0-4B52-BF29-835A30F06D78}" type="presParOf" srcId="{07DEF33E-B217-4E55-B368-5FDC265A6D65}" destId="{4B2204DC-ED11-445B-A78C-9EA649916DEB}" srcOrd="1" destOrd="0" presId="urn:microsoft.com/office/officeart/2005/8/layout/hierarchy1"/>
    <dgm:cxn modelId="{DD0868AB-1618-428E-9748-7473FEB27E4C}" type="presParOf" srcId="{4B2204DC-ED11-445B-A78C-9EA649916DEB}" destId="{7C105582-6512-4E99-9CEB-AD10F737A099}" srcOrd="0" destOrd="0" presId="urn:microsoft.com/office/officeart/2005/8/layout/hierarchy1"/>
    <dgm:cxn modelId="{27625E25-3883-41C0-B314-5BD49CAF29B6}" type="presParOf" srcId="{4B2204DC-ED11-445B-A78C-9EA649916DEB}" destId="{BB5A9A8C-D2B7-4237-AE12-519C2CE0B484}" srcOrd="1" destOrd="0" presId="urn:microsoft.com/office/officeart/2005/8/layout/hierarchy1"/>
    <dgm:cxn modelId="{ED45E904-0D77-4CAE-8134-9E1691B603D6}" type="presParOf" srcId="{BB5A9A8C-D2B7-4237-AE12-519C2CE0B484}" destId="{F1A56E7D-54BB-4CA9-A1EA-845B6A77A1BD}" srcOrd="0" destOrd="0" presId="urn:microsoft.com/office/officeart/2005/8/layout/hierarchy1"/>
    <dgm:cxn modelId="{DEE09F97-1EFF-4B7C-896D-45C3F3B58D2F}" type="presParOf" srcId="{F1A56E7D-54BB-4CA9-A1EA-845B6A77A1BD}" destId="{B092F4C8-43F5-4B21-B4EF-CE4BE35DA6FB}" srcOrd="0" destOrd="0" presId="urn:microsoft.com/office/officeart/2005/8/layout/hierarchy1"/>
    <dgm:cxn modelId="{5A6B1A32-7CFD-4669-A779-CA175F8D2FE1}" type="presParOf" srcId="{F1A56E7D-54BB-4CA9-A1EA-845B6A77A1BD}" destId="{998F1AE4-0E48-4A64-B402-943BAEB1DA6E}" srcOrd="1" destOrd="0" presId="urn:microsoft.com/office/officeart/2005/8/layout/hierarchy1"/>
    <dgm:cxn modelId="{440836E8-0A76-4CC8-B96E-332FEFF29E73}" type="presParOf" srcId="{BB5A9A8C-D2B7-4237-AE12-519C2CE0B484}" destId="{D63FBD6C-D9D8-4AFD-80CD-9A94E333E0EF}" srcOrd="1" destOrd="0" presId="urn:microsoft.com/office/officeart/2005/8/layout/hierarchy1"/>
    <dgm:cxn modelId="{32761339-350C-4E76-99F9-10B18A3CDAA6}" type="presParOf" srcId="{B3C9EEFD-312D-4AD9-915F-A9A683494C6B}" destId="{63AA6EFB-4901-4038-935F-B7BA9DB455E5}" srcOrd="6" destOrd="0" presId="urn:microsoft.com/office/officeart/2005/8/layout/hierarchy1"/>
    <dgm:cxn modelId="{E538D418-458D-48FF-815F-3D1F351F55A0}" type="presParOf" srcId="{B3C9EEFD-312D-4AD9-915F-A9A683494C6B}" destId="{85B5A9A6-B898-4D86-A0B7-B09B69B81B79}" srcOrd="7" destOrd="0" presId="urn:microsoft.com/office/officeart/2005/8/layout/hierarchy1"/>
    <dgm:cxn modelId="{0FC7AA57-76DE-4B47-AC81-612C8C601034}" type="presParOf" srcId="{85B5A9A6-B898-4D86-A0B7-B09B69B81B79}" destId="{4762CA4D-343C-411A-B4BB-751870997E18}" srcOrd="0" destOrd="0" presId="urn:microsoft.com/office/officeart/2005/8/layout/hierarchy1"/>
    <dgm:cxn modelId="{A5C3EEC4-6DCA-446F-88A5-2BB8E30A9CEC}" type="presParOf" srcId="{4762CA4D-343C-411A-B4BB-751870997E18}" destId="{22B37A02-4233-4C54-BFB5-75D1EAB780AE}" srcOrd="0" destOrd="0" presId="urn:microsoft.com/office/officeart/2005/8/layout/hierarchy1"/>
    <dgm:cxn modelId="{831726BC-722B-4BF4-9EFC-FCB482AE066B}" type="presParOf" srcId="{4762CA4D-343C-411A-B4BB-751870997E18}" destId="{D099A961-4175-45A8-A37D-41001FF6711C}" srcOrd="1" destOrd="0" presId="urn:microsoft.com/office/officeart/2005/8/layout/hierarchy1"/>
    <dgm:cxn modelId="{30477AAE-8A15-4F1D-A13D-F3D74FCEEF55}" type="presParOf" srcId="{85B5A9A6-B898-4D86-A0B7-B09B69B81B79}" destId="{67705080-E4C9-4075-A6C4-B8412F6BF001}" srcOrd="1" destOrd="0" presId="urn:microsoft.com/office/officeart/2005/8/layout/hierarchy1"/>
    <dgm:cxn modelId="{C8DB1019-E121-459A-AB24-C4B3FDEC0602}" type="presParOf" srcId="{B3C9EEFD-312D-4AD9-915F-A9A683494C6B}" destId="{205DBB18-0736-4D67-AB41-7F04A5E06839}" srcOrd="8" destOrd="0" presId="urn:microsoft.com/office/officeart/2005/8/layout/hierarchy1"/>
    <dgm:cxn modelId="{132082C3-F31D-4B33-928D-729807D60408}" type="presParOf" srcId="{B3C9EEFD-312D-4AD9-915F-A9A683494C6B}" destId="{26FE2034-00FB-4EA6-820E-1975AEA22CB2}" srcOrd="9" destOrd="0" presId="urn:microsoft.com/office/officeart/2005/8/layout/hierarchy1"/>
    <dgm:cxn modelId="{64C47431-B33D-4910-8823-76AE52653CC4}" type="presParOf" srcId="{26FE2034-00FB-4EA6-820E-1975AEA22CB2}" destId="{D7B6223B-556A-4062-BF37-CAFBB768EF5C}" srcOrd="0" destOrd="0" presId="urn:microsoft.com/office/officeart/2005/8/layout/hierarchy1"/>
    <dgm:cxn modelId="{5159E551-C909-45C5-BCEA-8FBB43163613}" type="presParOf" srcId="{D7B6223B-556A-4062-BF37-CAFBB768EF5C}" destId="{1EA41751-5F51-438F-AA6D-5523ACDF1E48}" srcOrd="0" destOrd="0" presId="urn:microsoft.com/office/officeart/2005/8/layout/hierarchy1"/>
    <dgm:cxn modelId="{404C8C0E-52A7-46A3-B25B-0B576F82338B}" type="presParOf" srcId="{D7B6223B-556A-4062-BF37-CAFBB768EF5C}" destId="{C7E0AA92-27B3-4210-8A8A-360C06CDCAF8}" srcOrd="1" destOrd="0" presId="urn:microsoft.com/office/officeart/2005/8/layout/hierarchy1"/>
    <dgm:cxn modelId="{01843717-5D5C-4614-87F2-9F432BAE1969}" type="presParOf" srcId="{26FE2034-00FB-4EA6-820E-1975AEA22CB2}" destId="{B5F59496-5DB7-4C9F-9B3B-28BC45D59446}" srcOrd="1" destOrd="0" presId="urn:microsoft.com/office/officeart/2005/8/layout/hierarchy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3556000" y="0"/>
            <a:ext cx="8636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127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4489157" y="533400"/>
            <a:ext cx="68072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4472589" y="3539864"/>
            <a:ext cx="6819704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7828299" y="6557946"/>
            <a:ext cx="2669952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25AE85A-788A-417B-8C33-AAF8D930A5EA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3759200" y="6557946"/>
            <a:ext cx="3903629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0507845" y="6556248"/>
            <a:ext cx="784448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96DBBC8A-503E-4FE9-9FEE-06D72BAE49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5AE85A-788A-417B-8C33-AAF8D930A5EA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BBC8A-503E-4FE9-9FEE-06D72BAE49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37600" y="274956"/>
            <a:ext cx="2032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3"/>
            <a:ext cx="8026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5657088" y="6557946"/>
            <a:ext cx="2669952" cy="226902"/>
          </a:xfrm>
        </p:spPr>
        <p:txBody>
          <a:bodyPr/>
          <a:lstStyle>
            <a:extLst/>
          </a:lstStyle>
          <a:p>
            <a:fld id="{025AE85A-788A-417B-8C33-AAF8D930A5EA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609600" y="6556248"/>
            <a:ext cx="48768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39328" y="6553200"/>
            <a:ext cx="784448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96DBBC8A-503E-4FE9-9FEE-06D72BAE49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5AE85A-788A-417B-8C33-AAF8D930A5EA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BBC8A-503E-4FE9-9FEE-06D72BAE49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2400" y="2821838"/>
            <a:ext cx="8340651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422400" y="1905001"/>
            <a:ext cx="8340651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98984" y="6556810"/>
            <a:ext cx="2669952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25AE85A-788A-417B-8C33-AAF8D930A5EA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313811" y="6556810"/>
            <a:ext cx="38608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978603" y="6555112"/>
            <a:ext cx="784448" cy="228600"/>
          </a:xfrm>
        </p:spPr>
        <p:txBody>
          <a:bodyPr/>
          <a:lstStyle>
            <a:extLst/>
          </a:lstStyle>
          <a:p>
            <a:fld id="{96DBBC8A-503E-4FE9-9FEE-06D72BAE49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571744" y="1600201"/>
            <a:ext cx="469392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5AE85A-788A-417B-8C33-AAF8D930A5EA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BBC8A-503E-4FE9-9FEE-06D72BAE49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5571744" y="5867400"/>
            <a:ext cx="469392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571744" y="1711840"/>
            <a:ext cx="469392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5AE85A-788A-417B-8C33-AAF8D930A5EA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BBC8A-503E-4FE9-9FEE-06D72BAE49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6064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5AE85A-788A-417B-8C33-AAF8D930A5EA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BBC8A-503E-4FE9-9FEE-06D72BAE49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25AE85A-788A-417B-8C33-AAF8D930A5EA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BBC8A-503E-4FE9-9FEE-06D72BAE49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86384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497416"/>
            <a:ext cx="786384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609600" y="2133600"/>
            <a:ext cx="9652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5AE85A-788A-417B-8C33-AAF8D930A5EA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BBC8A-503E-4FE9-9FEE-06D72BAE49E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797292" y="1004669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795609" y="998817"/>
            <a:ext cx="5759369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85464" y="1143000"/>
            <a:ext cx="4572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185464" y="3283634"/>
            <a:ext cx="4572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5AE85A-788A-417B-8C33-AAF8D930A5EA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DBBC8A-503E-4FE9-9FEE-06D72BAE49E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884909" y="1041002"/>
            <a:ext cx="560832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10871200" y="0"/>
            <a:ext cx="13208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320040"/>
            <a:ext cx="9652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609600" y="1609416"/>
            <a:ext cx="9652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5661248" y="6557946"/>
            <a:ext cx="2669952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25AE85A-788A-417B-8C33-AAF8D930A5EA}" type="datetimeFigureOut">
              <a:rPr lang="ru-RU" smtClean="0"/>
              <a:pPr/>
              <a:t>20.07.2024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609600" y="6557946"/>
            <a:ext cx="48768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8335264" y="6556248"/>
            <a:ext cx="784448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96DBBC8A-503E-4FE9-9FEE-06D72BAE49E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85CB7BE3-8E6E-4DDE-8D86-B3F87FF91F84}"/>
              </a:ext>
            </a:extLst>
          </p:cNvPr>
          <p:cNvSpPr/>
          <p:nvPr/>
        </p:nvSpPr>
        <p:spPr>
          <a:xfrm>
            <a:off x="787799" y="262578"/>
            <a:ext cx="8439708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МЕДИКО-СОЦИАЛЬНОЕ СОПРОВОЖДЕНИЕ СЕМЕЙ С ДЕТЬМИ В МЕДИЦИНСКИХ УЧРЕЖДЕНИЯХ.</a:t>
            </a:r>
          </a:p>
        </p:txBody>
      </p:sp>
      <p:pic>
        <p:nvPicPr>
          <p:cNvPr id="8194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 l="17361" t="15069" r="20764" b="27153"/>
          <a:stretch>
            <a:fillRect/>
          </a:stretch>
        </p:blipFill>
        <p:spPr bwMode="auto">
          <a:xfrm>
            <a:off x="2857501" y="2865902"/>
            <a:ext cx="4612206" cy="323009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8582024" y="5376119"/>
            <a:ext cx="2057401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i="1" dirty="0" err="1" smtClean="0">
                <a:latin typeface="Times New Roman" pitchFamily="18" charset="0"/>
                <a:cs typeface="Times New Roman" pitchFamily="18" charset="0"/>
              </a:rPr>
              <a:t>Блеклова</a:t>
            </a:r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Ю.О.</a:t>
            </a:r>
          </a:p>
          <a:p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 зав. ООМПН ОУ</a:t>
            </a:r>
          </a:p>
          <a:p>
            <a:r>
              <a:rPr lang="ru-RU" sz="1600" b="1" i="1" dirty="0" smtClean="0">
                <a:latin typeface="Times New Roman" pitchFamily="18" charset="0"/>
                <a:cs typeface="Times New Roman" pitchFamily="18" charset="0"/>
              </a:rPr>
              <a:t>ОБУЗ «ГКБ №4»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14825" y="6221968"/>
            <a:ext cx="188595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ИВАНОВО 2024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6265816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E710EDCE-FF2A-4DD8-9448-2E49BD7E7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07" y="348537"/>
            <a:ext cx="10363831" cy="6432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МедиКО - СОЦИАЛЬНОЕ  сопровождение семьи</a:t>
            </a:r>
            <a:endParaRPr lang="ru-RU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xmlns="" id="{44FB3E13-AB8A-4271-8B9A-0E6C02C861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70940" y="1821768"/>
            <a:ext cx="9849409" cy="3197908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Словарь В. Даля трактует понятие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сопровождение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как определенное действие. 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Сопровождать - значит сопутствовать, идти вместе, быть рядом и помогать.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Сопровождать, как объясняет словарь Ожегова, - это, значит, следовать вместе с кем-то, находясь рядом, ведя куда-нибудь, или идя за кем-то.</a:t>
            </a:r>
          </a:p>
          <a:p>
            <a:pPr marL="0" indent="0" algn="just">
              <a:buNone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6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630183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85775" y="1247775"/>
            <a:ext cx="9744075" cy="424815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900" b="1" dirty="0" smtClean="0">
                <a:latin typeface="Times New Roman" pitchFamily="18" charset="0"/>
                <a:cs typeface="Times New Roman" pitchFamily="18" charset="0"/>
              </a:rPr>
              <a:t>Медико-социальное сопровождение </a:t>
            </a:r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- это организационная медико-социальная работа, основанная на взаимодействии семьи и медицинского учреждения, которая предполагает обязательную обратную связь, в частности, на уровне семьи это обязательный учет интересов, добровольность участия семьи в ее сопровождении.</a:t>
            </a:r>
            <a:endParaRPr lang="ru-RU" sz="19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Главная особенность медико-социального сопровождения - разобраться с тем, какие проблемы беспокоят семью, и, в случае необходимости, организовать адресную помощь каждой семье, требующей помощи. Каждый член семьи может обратиться к специалисту по медико-социальному сопровождению с интересующим его вопросом или просьбой помочь разобраться в проблеме медицинского, социального или правового характера.</a:t>
            </a:r>
          </a:p>
          <a:p>
            <a:r>
              <a:rPr lang="ru-RU" sz="1900" dirty="0" smtClean="0">
                <a:latin typeface="Times New Roman" pitchFamily="18" charset="0"/>
                <a:cs typeface="Times New Roman" pitchFamily="18" charset="0"/>
              </a:rPr>
              <a:t>Необходимость в медико-социальном сопровождении определяется адекватностью оценки родителями ситуации в семье и готовностью семьи к сотрудничеству с медицинским учреждением.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xmlns="" id="{E710EDCE-FF2A-4DD8-9448-2E49BD7E7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07" y="348537"/>
            <a:ext cx="10363831" cy="6432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МедиКО - СОЦИАЛЬНОЕ  сопровождение семьи</a:t>
            </a:r>
            <a:endParaRPr lang="ru-RU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1">
            <a:extLst>
              <a:ext uri="{FF2B5EF4-FFF2-40B4-BE49-F238E27FC236}">
                <a16:creationId xmlns:a16="http://schemas.microsoft.com/office/drawing/2014/main" xmlns="" id="{E710EDCE-FF2A-4DD8-9448-2E49BD7E7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07" y="186612"/>
            <a:ext cx="10363831" cy="6432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МедиКО - СОЦИАЛЬНОЕ  сопровождение семьи</a:t>
            </a:r>
            <a:endParaRPr lang="ru-RU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sz="half" idx="1"/>
          </p:nvPr>
        </p:nvGraphicFramePr>
        <p:xfrm>
          <a:off x="771525" y="2266950"/>
          <a:ext cx="9652000" cy="4371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7" name="Объект 2">
            <a:extLst>
              <a:ext uri="{FF2B5EF4-FFF2-40B4-BE49-F238E27FC236}">
                <a16:creationId xmlns:a16="http://schemas.microsoft.com/office/drawing/2014/main" xmlns="" id="{44FB3E13-AB8A-4271-8B9A-0E6C02C8611E}"/>
              </a:ext>
            </a:extLst>
          </p:cNvPr>
          <p:cNvSpPr txBox="1">
            <a:spLocks/>
          </p:cNvSpPr>
          <p:nvPr/>
        </p:nvSpPr>
        <p:spPr>
          <a:xfrm>
            <a:off x="761440" y="1059768"/>
            <a:ext cx="9849409" cy="1121457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Кабинет медико-социального сопровождения располагается в отделении медико-социальной помощи детского медицинского учреждения.</a:t>
            </a: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73000"/>
              <a:buFont typeface="Wingdings 2"/>
              <a:buNone/>
              <a:tabLst/>
              <a:defRPr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Медико-социальное сопровождение осуществляют следующие специалисты: врач-педиатр, психолог, логопед, медицинская сестра. </a:t>
            </a:r>
            <a:endParaRPr kumimoji="0" lang="ru-RU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Диаграмма 3"/>
          <p:cNvGraphicFramePr/>
          <p:nvPr/>
        </p:nvGraphicFramePr>
        <p:xfrm>
          <a:off x="590550" y="838200"/>
          <a:ext cx="10115550" cy="58674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E710EDCE-FF2A-4DD8-9448-2E49BD7E7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38987"/>
            <a:ext cx="10363831" cy="6432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МедиКО - СОЦИАЛЬНОЕ  сопровождение семьи</a:t>
            </a:r>
            <a:endParaRPr lang="ru-RU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01836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хема 5"/>
          <p:cNvGraphicFramePr/>
          <p:nvPr/>
        </p:nvGraphicFramePr>
        <p:xfrm>
          <a:off x="342900" y="433916"/>
          <a:ext cx="996315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1">
            <a:extLst>
              <a:ext uri="{FF2B5EF4-FFF2-40B4-BE49-F238E27FC236}">
                <a16:creationId xmlns:a16="http://schemas.microsoft.com/office/drawing/2014/main" xmlns="" id="{E710EDCE-FF2A-4DD8-9448-2E49BD7E7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6207" y="348537"/>
            <a:ext cx="10363831" cy="6432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МедиКО - СОЦИАЛЬНОЕ  сопровождение семьи</a:t>
            </a:r>
            <a:endParaRPr lang="ru-RU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30183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828675" y="676275"/>
            <a:ext cx="9105900" cy="5105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Задачи медицинского сопровождения.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Социальные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Выполнение социальных патронажей многодетных семей, малообеспеченных семей, семей с опекаемыми детьми и детьми –инвалидами, выявление семей, имеющих факторы индивидуального и семейного медико-социального риска, для определения нуждаемости в медико-психологической, социальной и правовой помощи с учетом индивидуальных особенностей семьи.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Консультирование семей, попавших в трудную жизненную ситуацию. 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Профилактика, выявление и коррекция «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девиантных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 форм поведения у детей, в том числе злоупотребляющих алкоголем, наркоманией и курением.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Получение объективной информации о семье и здоровье ее членов, с целью разработки плана медико-социальной работы с семьей.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Правовые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Проведение бесед и индивидуальных консультаций с  законными представителями по правовым вопросам, касающимся здоровья детей и их медицинского наблюдения в медицинском учреждении.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Защита прав и интересов несовершеннолетних в случае отказа законного представителя от медицинского вмешательства, необходимого для сохранения жизни ребенка.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E710EDCE-FF2A-4DD8-9448-2E49BD7E7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07" y="0"/>
            <a:ext cx="10363831" cy="6432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МедиКО - СОЦИАЛЬНОЕ  сопровождение семьи</a:t>
            </a:r>
            <a:endParaRPr lang="ru-RU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04850" y="676275"/>
            <a:ext cx="9496425" cy="581977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Задачи медицинского сопровождения.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Медико-психологические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Анализ физического, нервно-психического развития и здоровья для осуществления эффективной организационно-медицинской работы, своевременное внесение соответствующих коррективов в медицинское обслуживание детей с учетом их возрастных и индивидуальных особенностей, а также для контроля профилактических и оздоровительных мероприятий.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Проведение консультативно - просветительской работы с семьями в школе - здоровья по вопросам физического развития, питания, ухода, оздоровления, важности вакцинации, профилактики болезней детского возраста, формирования потребности в здоровом образе жизни каждого члена семьи, борьба с вредными привычками (курением, злоупотреблением алкоголя, наркоманией)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Работа по психопрофилактике и психологическому консультированию детей и родителей, в том числе несовершеннолетних, по вопросам сохранения и укрепления семьи.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Логопедическая работа с детьми, направленная на оказание комплексной психолого-педагогической помощи детям, имеющим речевые нарушения.</a:t>
            </a:r>
          </a:p>
          <a:p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Разработка программ по профориентированию с учетом возможностей здоровья, способностей и интересов подростка.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E710EDCE-FF2A-4DD8-9448-2E49BD7E7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07" y="0"/>
            <a:ext cx="10363831" cy="6432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МедиКО - СОЦИАЛЬНОЕ  сопровождение семьи</a:t>
            </a:r>
            <a:endParaRPr lang="ru-RU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>
            <a:extLst>
              <a:ext uri="{FF2B5EF4-FFF2-40B4-BE49-F238E27FC236}">
                <a16:creationId xmlns:a16="http://schemas.microsoft.com/office/drawing/2014/main" xmlns="" id="{E710EDCE-FF2A-4DD8-9448-2E49BD7E7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4307" y="0"/>
            <a:ext cx="10363831" cy="643200"/>
          </a:xfrm>
        </p:spPr>
        <p:txBody>
          <a:bodyPr>
            <a:noAutofit/>
          </a:bodyPr>
          <a:lstStyle/>
          <a:p>
            <a:pPr algn="ctr"/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МедиКО - СОЦИАЛЬНОЕ  сопровождение семьи</a:t>
            </a:r>
            <a:endParaRPr lang="ru-RU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1506" name="Picture 2" descr="Picture backgroun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4350" y="923959"/>
            <a:ext cx="7350125" cy="5505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1624</TotalTime>
  <Words>647</Words>
  <Application>Microsoft Office PowerPoint</Application>
  <PresentationFormat>Произвольный</PresentationFormat>
  <Paragraphs>58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Изящная</vt:lpstr>
      <vt:lpstr>Слайд 1</vt:lpstr>
      <vt:lpstr>МедиКО - СОЦИАЛЬНОЕ  сопровождение семьи</vt:lpstr>
      <vt:lpstr>МедиКО - СОЦИАЛЬНОЕ  сопровождение семьи</vt:lpstr>
      <vt:lpstr>МедиКО - СОЦИАЛЬНОЕ  сопровождение семьи</vt:lpstr>
      <vt:lpstr>МедиКО - СОЦИАЛЬНОЕ  сопровождение семьи</vt:lpstr>
      <vt:lpstr>МедиКО - СОЦИАЛЬНОЕ  сопровождение семьи</vt:lpstr>
      <vt:lpstr>МедиКО - СОЦИАЛЬНОЕ  сопровождение семьи</vt:lpstr>
      <vt:lpstr>МедиКО - СОЦИАЛЬНОЕ  сопровождение семьи</vt:lpstr>
      <vt:lpstr>МедиКО - СОЦИАЛЬНОЕ  сопровождение семьи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Сергей</dc:creator>
  <cp:lastModifiedBy>Сергей</cp:lastModifiedBy>
  <cp:revision>126</cp:revision>
  <cp:lastPrinted>2020-12-23T20:19:23Z</cp:lastPrinted>
  <dcterms:created xsi:type="dcterms:W3CDTF">2020-10-22T17:22:00Z</dcterms:created>
  <dcterms:modified xsi:type="dcterms:W3CDTF">2024-07-20T11:16:21Z</dcterms:modified>
</cp:coreProperties>
</file>