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3694"/>
    <a:srgbClr val="A72E87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04/02/2025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04/02/2025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04/02/2025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04/02/2025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vk.com/anastasiyarudenko88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hyperlink" Target="https://vk.com/id33103620" TargetMode="Externa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966996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«Женщины за здоровый образ жизни»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11016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smtClean="0">
                <a:solidFill>
                  <a:schemeClr val="bg1"/>
                </a:solidFill>
              </a:rPr>
              <a:t>Руденко Анастасия Васильевна, Российская Федерация, Республика Крым,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</a:t>
            </a:r>
            <a:r>
              <a:rPr lang="ru-RU" sz="2000" dirty="0" smtClean="0">
                <a:solidFill>
                  <a:schemeClr val="bg1"/>
                </a:solidFill>
              </a:rPr>
              <a:t>. Нижнегорский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10336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Playfair Display" pitchFamily="2" charset="-52"/>
              </a:rPr>
              <a:t>Социальные проекты взаимопомощи 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22" y="2159422"/>
            <a:ext cx="2464421" cy="30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29902" y="2208572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Организационные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04895" y="3482866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Информационные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62273" y="4922831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Временные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5407233" y="1952331"/>
            <a:ext cx="683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5430144" y="3258533"/>
            <a:ext cx="683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</a:t>
            </a:r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6151117" y="2176546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Финансовые (поиск спонсоров для реализации проекта)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D8DA8-821C-3645-BE4E-486D93BB2A07}"/>
              </a:ext>
            </a:extLst>
          </p:cNvPr>
          <p:cNvSpPr txBox="1"/>
          <p:nvPr/>
        </p:nvSpPr>
        <p:spPr>
          <a:xfrm>
            <a:off x="6174827" y="3482866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Человеческие (волонтеры, фитнес-тренеры)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741" y="3189121"/>
            <a:ext cx="2707416" cy="33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176801" y="1954390"/>
            <a:ext cx="4080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Руденко Анастасия Васильевна, главный специалист, Российская Федерация, Республика Крым, Нижнегорский район, с. Охотское, 1988 год рождения, фотография,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vk.com/anastasiyarudenko88</a:t>
            </a:r>
            <a:r>
              <a:rPr lang="ru-RU" sz="1400" dirty="0" smtClean="0"/>
              <a:t>, </a:t>
            </a:r>
            <a:r>
              <a:rPr lang="en-US" sz="1400" dirty="0"/>
              <a:t>https://ok.ru/profile/527571418586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2167915" y="3756126"/>
            <a:ext cx="4080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Пискун Алиса Павловна, </a:t>
            </a:r>
            <a:r>
              <a:rPr lang="ru-RU" sz="1400" dirty="0" err="1" smtClean="0"/>
              <a:t>и.о</a:t>
            </a:r>
            <a:r>
              <a:rPr lang="ru-RU" sz="1400" dirty="0" smtClean="0"/>
              <a:t>. директора</a:t>
            </a:r>
            <a:r>
              <a:rPr lang="ru-RU" sz="1400" dirty="0"/>
              <a:t>, Российская Федерация, Республика Крым, Нижнегорский район, </a:t>
            </a:r>
            <a:r>
              <a:rPr lang="ru-RU" sz="1400" dirty="0" smtClean="0"/>
              <a:t>п. Нижнегорский, 1992 год </a:t>
            </a:r>
            <a:r>
              <a:rPr lang="ru-RU" sz="1400" dirty="0"/>
              <a:t>рождения, </a:t>
            </a:r>
            <a:r>
              <a:rPr lang="ru-RU" sz="1400" dirty="0" smtClean="0"/>
              <a:t>растениеводство,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vk.com/id33103620</a:t>
            </a:r>
            <a:r>
              <a:rPr lang="ru-RU" sz="1400" dirty="0" smtClean="0"/>
              <a:t>, </a:t>
            </a:r>
            <a:r>
              <a:rPr lang="en-US" sz="1400" dirty="0" smtClean="0"/>
              <a:t>https</a:t>
            </a:r>
            <a:r>
              <a:rPr lang="en-US" sz="1400" dirty="0"/>
              <a:t>://ok.ru/profile/364605851301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107333" y="1954390"/>
            <a:ext cx="342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Мамедова Татьяна Андреевна, юрисконсульт, </a:t>
            </a:r>
            <a:r>
              <a:rPr lang="ru-RU" sz="1400" dirty="0"/>
              <a:t>Российская Федерация, Республика Крым, Нижнегорский </a:t>
            </a:r>
            <a:r>
              <a:rPr lang="ru-RU" sz="1400" dirty="0" smtClean="0"/>
              <a:t>район, с. Акимовка, 1984 год рождения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7986643" y="3725335"/>
            <a:ext cx="342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Аврамко</a:t>
            </a:r>
            <a:r>
              <a:rPr lang="ru-RU" sz="1400" dirty="0" smtClean="0"/>
              <a:t> Елена Владимировна, главный бухгалтер, </a:t>
            </a:r>
            <a:r>
              <a:rPr lang="ru-RU" sz="1400" dirty="0"/>
              <a:t>Российская Федерация, Республика Крым, Нижнегорский район</a:t>
            </a:r>
            <a:r>
              <a:rPr lang="ru-RU" sz="1400" dirty="0" smtClean="0"/>
              <a:t>, с. Охотское, 1979 год рождения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99090" y="1346785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364656" y="1346785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904" y="1942590"/>
            <a:ext cx="1431964" cy="1321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4" y="3657822"/>
            <a:ext cx="1431964" cy="14499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17" y="1924893"/>
            <a:ext cx="1566241" cy="13394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17" y="3657822"/>
            <a:ext cx="1563226" cy="14499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996" y="4278728"/>
            <a:ext cx="2027634" cy="25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6" y="173454"/>
            <a:ext cx="11717528" cy="6511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005" y="341784"/>
            <a:ext cx="1176630" cy="60965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58452" y="646610"/>
            <a:ext cx="7680959" cy="3396343"/>
          </a:xfrm>
          <a:prstGeom prst="roundRect">
            <a:avLst/>
          </a:prstGeom>
          <a:solidFill>
            <a:srgbClr val="A23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atin typeface="Playfair Display"/>
              </a:rPr>
              <a:t>Спасибо за внимание и крепкого всем здоровья!</a:t>
            </a:r>
            <a:endParaRPr lang="ru-RU" sz="4000" i="1" dirty="0">
              <a:latin typeface="Playfair Display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12" y="1828800"/>
            <a:ext cx="3631259" cy="46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8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599090" y="1266674"/>
            <a:ext cx="9315619" cy="5199439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638880" y="2064514"/>
            <a:ext cx="8158263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Общественное </a:t>
            </a:r>
            <a:r>
              <a:rPr lang="ru-RU" dirty="0">
                <a:solidFill>
                  <a:schemeClr val="bg1"/>
                </a:solidFill>
              </a:rPr>
              <a:t>внимание должно переместиться на формирование и пропаганду способов здорового образа жизни, основанных не столько на медицинских, сколько на культурных, социальных и экологических факторах.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638880" y="3402452"/>
            <a:ext cx="8158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Сохранение </a:t>
            </a:r>
            <a:r>
              <a:rPr lang="ru-RU" dirty="0">
                <a:solidFill>
                  <a:schemeClr val="bg1"/>
                </a:solidFill>
              </a:rPr>
              <a:t>здоровья - многокомпонентный процесс, и именно женщина выступает гарантом ЗОЖ, начиная от семьи, где она влияет на активный отдых, характер питания, занимается организацией досуга и служит примером детям, заканчивая более крупными сообществами района.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612097" y="4910147"/>
            <a:ext cx="802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Реализация </a:t>
            </a:r>
            <a:r>
              <a:rPr lang="ru-RU" dirty="0">
                <a:solidFill>
                  <a:schemeClr val="bg1"/>
                </a:solidFill>
              </a:rPr>
              <a:t>данного проекта направлена на </a:t>
            </a:r>
            <a:r>
              <a:rPr lang="ru-RU" dirty="0" smtClean="0">
                <a:solidFill>
                  <a:schemeClr val="bg1"/>
                </a:solidFill>
              </a:rPr>
              <a:t>пропаганду и внедрение спортивного </a:t>
            </a:r>
            <a:r>
              <a:rPr lang="ru-RU" dirty="0">
                <a:solidFill>
                  <a:schemeClr val="bg1"/>
                </a:solidFill>
              </a:rPr>
              <a:t>досуга, улучшения физического </a:t>
            </a:r>
            <a:r>
              <a:rPr lang="ru-RU" dirty="0" smtClean="0">
                <a:solidFill>
                  <a:schemeClr val="bg1"/>
                </a:solidFill>
              </a:rPr>
              <a:t>здоровья </a:t>
            </a:r>
            <a:r>
              <a:rPr lang="ru-RU" dirty="0">
                <a:solidFill>
                  <a:schemeClr val="bg1"/>
                </a:solidFill>
              </a:rPr>
              <a:t>женщин, </a:t>
            </a:r>
            <a:r>
              <a:rPr lang="ru-RU" dirty="0" smtClean="0">
                <a:solidFill>
                  <a:schemeClr val="bg1"/>
                </a:solidFill>
              </a:rPr>
              <a:t>популяризация </a:t>
            </a:r>
            <a:r>
              <a:rPr lang="ru-RU" dirty="0">
                <a:solidFill>
                  <a:schemeClr val="bg1"/>
                </a:solidFill>
              </a:rPr>
              <a:t>здорового образа жизни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19978" y="1889648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53858" y="325449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36912" y="474430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980" y="2103324"/>
            <a:ext cx="2246355" cy="28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545021"/>
            <a:ext cx="770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Женщины в возрасте от 15 до 49 лет (репродуктивный возраст) всех слоев населения.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61" y="945931"/>
            <a:ext cx="47720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Пилотный проект</a:t>
            </a:r>
            <a:r>
              <a:rPr lang="ru-RU" sz="2000" dirty="0"/>
              <a:t>,</a:t>
            </a:r>
            <a:r>
              <a:rPr lang="ru-RU" sz="2000" dirty="0" smtClean="0"/>
              <a:t> </a:t>
            </a:r>
            <a:r>
              <a:rPr lang="ru-RU" sz="2000" dirty="0"/>
              <a:t>не </a:t>
            </a:r>
            <a:r>
              <a:rPr lang="ru-RU" sz="2000" dirty="0" smtClean="0"/>
              <a:t>реализован</a:t>
            </a:r>
            <a:endParaRPr lang="ru-RU" sz="2000" dirty="0"/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9" y="1223001"/>
            <a:ext cx="4327832" cy="54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1301123"/>
            <a:ext cx="11078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современном мире здоровье является универсальной ценностью, и сегодня обществу нужны не только образованные, но физически здоровые люди. Здоровье - капитал, без которого человек не может полноценно участвовать ни в профессиональной, ни в социальной жизни, поэтому так важно, чтобы общественное внимание должно переместиться на формирование и пропаганду способов здорового образа </a:t>
            </a:r>
            <a:r>
              <a:rPr lang="ru-RU" dirty="0" smtClean="0"/>
              <a:t>жизни.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764348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87531" y="562257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5358432" y="324612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5406088" y="398830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5361093" y="4821707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86088" y="253466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430204" y="334673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родвижение </a:t>
            </a:r>
            <a:r>
              <a:rPr lang="ru-RU" dirty="0"/>
              <a:t>идеи здорового образа жизни.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430204" y="4175376"/>
            <a:ext cx="3883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Разработка </a:t>
            </a:r>
            <a:r>
              <a:rPr lang="ru-RU" dirty="0"/>
              <a:t>и реализация комплекса мер по пропаганде здорового образа жизни и повышению уровня культуры здорового образа жизни среди </a:t>
            </a:r>
            <a:r>
              <a:rPr lang="ru-RU" dirty="0" smtClean="0"/>
              <a:t>женщин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424850" y="5745037"/>
            <a:ext cx="3918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Вовлечение женщин </a:t>
            </a:r>
            <a:r>
              <a:rPr lang="ru-RU" dirty="0"/>
              <a:t>в мероприятия по пропаганде основ здорового образа жизни.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6139543" y="3346730"/>
            <a:ext cx="5538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</a:t>
            </a:r>
            <a:r>
              <a:rPr lang="ru-RU" dirty="0"/>
              <a:t>устойчивой мотивации к сохранению и укреплению женского </a:t>
            </a:r>
            <a:r>
              <a:rPr lang="ru-RU" dirty="0" smtClean="0"/>
              <a:t>здоровья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6139543" y="4175376"/>
            <a:ext cx="523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Информирование </a:t>
            </a:r>
            <a:r>
              <a:rPr lang="ru-RU" dirty="0" smtClean="0"/>
              <a:t>женщин </a:t>
            </a:r>
            <a:r>
              <a:rPr lang="ru-RU" dirty="0"/>
              <a:t>о важности ведения здорового образа жизни и диспансеризации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6139542" y="5051968"/>
            <a:ext cx="493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Вовлечение </a:t>
            </a:r>
            <a:r>
              <a:rPr lang="ru-RU" dirty="0" smtClean="0"/>
              <a:t>женщин </a:t>
            </a:r>
            <a:r>
              <a:rPr lang="ru-RU" dirty="0"/>
              <a:t>в заботу о здоровье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715" y="4104665"/>
            <a:ext cx="2159167" cy="26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768317" y="1233413"/>
            <a:ext cx="9658564" cy="152640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Разработка модели пропаганды ЗОЖ, выработка знаний и умений, навыков сохранения и укрепления здоровья, безопасного и ответственного поведения, приобщение к физкультуре и спорту, обучение умению противостоять разрушительным для здоровья формам поведения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864821" y="2993239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</a:t>
            </a:r>
            <a:r>
              <a:rPr lang="ru-RU" dirty="0"/>
              <a:t>семейных спортивных праздников, как средства укрепления семейных </a:t>
            </a:r>
            <a:r>
              <a:rPr lang="ru-RU" dirty="0" smtClean="0"/>
              <a:t>ценностей</a:t>
            </a:r>
            <a:endParaRPr lang="ru-RU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2259495" y="466054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Сотрудничество </a:t>
            </a:r>
            <a:r>
              <a:rPr lang="ru-RU" dirty="0"/>
              <a:t>с партнёрскими учреждениями и организациями для совместной деятельности по пропаганде здорового образа </a:t>
            </a:r>
            <a:r>
              <a:rPr lang="ru-RU" dirty="0" smtClean="0"/>
              <a:t>жизни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" y="3954580"/>
            <a:ext cx="2050733" cy="25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90" y="1319349"/>
            <a:ext cx="4845269" cy="294785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Реализация </a:t>
            </a:r>
            <a:r>
              <a:rPr lang="ru-RU" dirty="0"/>
              <a:t>проекта повысит качество </a:t>
            </a:r>
            <a:r>
              <a:rPr lang="ru-RU" dirty="0" smtClean="0"/>
              <a:t>жизни </a:t>
            </a:r>
            <a:r>
              <a:rPr lang="ru-RU" dirty="0"/>
              <a:t>жителей через физическую активность, поможет сформировать культуру спортивной жизни, социальную активность семей, приведёт к позитивному эмоциональному настрою граждан, что снизит социальную </a:t>
            </a:r>
            <a:r>
              <a:rPr lang="ru-RU" dirty="0" smtClean="0"/>
              <a:t>напряженность.</a:t>
            </a:r>
            <a:endParaRPr lang="ru-RU" dirty="0"/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559973" y="1449977"/>
            <a:ext cx="6032938" cy="281722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1. З</a:t>
            </a:r>
            <a:r>
              <a:rPr lang="ru-RU" dirty="0" smtClean="0"/>
              <a:t>аключение </a:t>
            </a:r>
            <a:r>
              <a:rPr lang="ru-RU" dirty="0"/>
              <a:t>соглашений с заинтересованными организациями по реализации </a:t>
            </a:r>
            <a:r>
              <a:rPr lang="ru-RU" dirty="0" smtClean="0"/>
              <a:t>проекта</a:t>
            </a:r>
          </a:p>
          <a:p>
            <a:r>
              <a:rPr lang="ru-RU" dirty="0"/>
              <a:t>2. </a:t>
            </a:r>
            <a:r>
              <a:rPr lang="ru-RU" dirty="0" smtClean="0"/>
              <a:t>Образование </a:t>
            </a:r>
            <a:r>
              <a:rPr lang="ru-RU" dirty="0" smtClean="0"/>
              <a:t>групп (клубов, </a:t>
            </a:r>
            <a:r>
              <a:rPr lang="ru-RU" dirty="0" smtClean="0"/>
              <a:t>школ) </a:t>
            </a:r>
            <a:r>
              <a:rPr lang="ru-RU" dirty="0" smtClean="0"/>
              <a:t>по </a:t>
            </a:r>
            <a:r>
              <a:rPr lang="ru-RU" dirty="0" smtClean="0"/>
              <a:t>формированию установки на здоровый образ жизни</a:t>
            </a:r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smtClean="0"/>
              <a:t>Организация семейных </a:t>
            </a:r>
            <a:r>
              <a:rPr lang="ru-RU" dirty="0"/>
              <a:t>спортивных </a:t>
            </a:r>
            <a:r>
              <a:rPr lang="ru-RU" dirty="0" smtClean="0"/>
              <a:t>праздников, </a:t>
            </a:r>
            <a:r>
              <a:rPr lang="ru-RU" dirty="0"/>
              <a:t>творческих </a:t>
            </a:r>
            <a:r>
              <a:rPr lang="ru-RU" dirty="0" smtClean="0"/>
              <a:t>занятий </a:t>
            </a:r>
          </a:p>
          <a:p>
            <a:r>
              <a:rPr lang="ru-RU" dirty="0" smtClean="0"/>
              <a:t>4. Создание интернет площадки по информированию, пропаганде здорового образа жизни</a:t>
            </a:r>
            <a:endParaRPr lang="ru-RU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4398056"/>
            <a:ext cx="9629127" cy="234668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/>
              <a:t>1. Проведение лекций «Основы здорового образа жизни», «Спорт - норма жизни</a:t>
            </a:r>
            <a:r>
              <a:rPr lang="ru-RU" dirty="0" smtClean="0"/>
              <a:t>» и т.д.</a:t>
            </a:r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smtClean="0"/>
              <a:t>Взаимодействие с руководителями спорт – клубов, знакомство </a:t>
            </a:r>
            <a:r>
              <a:rPr lang="ru-RU" dirty="0"/>
              <a:t>с новостями о </a:t>
            </a:r>
            <a:r>
              <a:rPr lang="ru-RU" dirty="0" smtClean="0"/>
              <a:t>реализации проекта, распространение </a:t>
            </a:r>
            <a:r>
              <a:rPr lang="ru-RU" dirty="0"/>
              <a:t>видео с упражнениями для домашних тренировок, практические советы по правильному </a:t>
            </a:r>
            <a:r>
              <a:rPr lang="ru-RU" dirty="0" smtClean="0"/>
              <a:t>питанию</a:t>
            </a:r>
          </a:p>
          <a:p>
            <a:r>
              <a:rPr lang="ru-RU" dirty="0" smtClean="0"/>
              <a:t>3</a:t>
            </a:r>
            <a:r>
              <a:rPr lang="ru-RU" dirty="0"/>
              <a:t>. В дальнейшем работа спортивно-оздоровительных групп, клубов продолжится, посещение будет доступно всем желающим, предусматривается организация выездных мероприятий.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4551908"/>
            <a:ext cx="1527113" cy="19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3" y="149106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464031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22992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18045" y="39958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07844" y="47990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1452237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Организация и проведение тематических занятий </a:t>
            </a:r>
            <a:r>
              <a:rPr lang="ru-RU" sz="2000" dirty="0" smtClean="0"/>
              <a:t>с женщинами </a:t>
            </a:r>
            <a:r>
              <a:rPr lang="ru-RU" sz="2000" dirty="0"/>
              <a:t>по вопросам популяризации здорового образа </a:t>
            </a:r>
            <a:r>
              <a:rPr lang="ru-RU" sz="2000" dirty="0" smtClean="0"/>
              <a:t>жизни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430741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Организация групп (клубов, школ) здоровья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155620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Овладение умениями организовывать </a:t>
            </a:r>
            <a:r>
              <a:rPr lang="ru-RU" sz="2000" dirty="0" err="1"/>
              <a:t>здоровьесберегающую</a:t>
            </a:r>
            <a:r>
              <a:rPr lang="ru-RU" sz="2000" dirty="0"/>
              <a:t> деятельность 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96871" y="3928147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Выработка умений и знаний по сохранению и укреплению здоровья 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96871" y="4718621"/>
            <a:ext cx="7746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Проведение мероприятий по повышению имиджа женщины, </a:t>
            </a:r>
            <a:r>
              <a:rPr lang="ru-RU" sz="2000"/>
              <a:t>женщины </a:t>
            </a:r>
            <a:r>
              <a:rPr lang="ru-RU" sz="2000" smtClean="0"/>
              <a:t>- матери</a:t>
            </a:r>
            <a:r>
              <a:rPr lang="ru-RU" sz="2000"/>
              <a:t>, </a:t>
            </a:r>
            <a:r>
              <a:rPr lang="ru-RU" sz="2000" smtClean="0"/>
              <a:t>семьи.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67" y="3555730"/>
            <a:ext cx="2487437" cy="31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27633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Тиражирование о реализации практики  «Женщины за здоровый образ жизни» на территории Нижнегорского района в официальной </a:t>
            </a:r>
            <a:r>
              <a:rPr lang="ru-RU" dirty="0"/>
              <a:t>группе  </a:t>
            </a:r>
            <a:r>
              <a:rPr lang="ru-RU" dirty="0" err="1" smtClean="0"/>
              <a:t>ВКонтакте</a:t>
            </a:r>
            <a:r>
              <a:rPr lang="ru-RU" dirty="0" smtClean="0"/>
              <a:t> Государственного бюджетного учреждения Республики Крым «Нижнегорский районный центр социальных служб для семьи, детей и молодежи», в дальнейшем создание специальной площадки на платформе социальной сети </a:t>
            </a:r>
            <a:r>
              <a:rPr lang="ru-RU" dirty="0" err="1" smtClean="0"/>
              <a:t>ВКонтакте</a:t>
            </a:r>
            <a:r>
              <a:rPr lang="ru-RU" dirty="0" smtClean="0"/>
              <a:t>. На данной интернет - площадке будет размещаться актуальная информация о реализации проекта, полезная информация о ведении здорового образа жизни, о спортивно – оздоровительных мероприятиях.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1" y="3025369"/>
            <a:ext cx="2976689" cy="37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802</Words>
  <Application>Microsoft Office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36</cp:revision>
  <dcterms:created xsi:type="dcterms:W3CDTF">2025-03-26T12:04:55Z</dcterms:created>
  <dcterms:modified xsi:type="dcterms:W3CDTF">2025-04-02T09:55:01Z</dcterms:modified>
</cp:coreProperties>
</file>