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user\Desktop\Женщины за здоровое общество\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82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7301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user\Desktop\Женщины за здоровое общество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72"/>
            <a:ext cx="9144000" cy="686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Женщины за здоровое общество\логоклуб_лого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59" y="-891480"/>
            <a:ext cx="5495925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92297" y="1842814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Проект направлен на повышение качества жизни детей с ограниченными возможностями здоровья. В этом проекте мы впервые в нашем городе создадим логопедический клуб для родителей детей с нарушением речи. </a:t>
            </a:r>
            <a:endParaRPr lang="ru-RU" sz="2000" b="1" dirty="0" smtClean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Calibri" pitchFamily="34" charset="0"/>
              <a:ea typeface="Calibri"/>
              <a:cs typeface="Calibri" pitchFamily="34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Просветительская</a:t>
            </a:r>
            <a:r>
              <a:rPr lang="ru-RU" sz="2000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, консультативная и обучающая работа среди родителей будет реализована через практические занятия, вебинары, мастер-классы от специалистов на уровне образовательного </a:t>
            </a: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учреждения, специализирующегося на работе с детьми с ТНР </a:t>
            </a:r>
            <a:r>
              <a:rPr lang="ru-RU" sz="2000" dirty="0">
                <a:solidFill>
                  <a:srgbClr val="000000"/>
                </a:solidFill>
                <a:latin typeface="Calibri" pitchFamily="34" charset="0"/>
                <a:ea typeface="Calibri"/>
                <a:cs typeface="Calibri" pitchFamily="34" charset="0"/>
              </a:rPr>
              <a:t>и за его пределами. В проекте будут участвовать родители  детей с нарушением речи в возрасте от 4 до 7 лет. 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46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Женщины за здоровое общество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Женщины за здоровое общество\логоклуб_лого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946" y="-891480"/>
            <a:ext cx="5495925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27584" y="1484783"/>
            <a:ext cx="7776864" cy="4560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ea typeface="Calibri"/>
                <a:cs typeface="Times New Roman"/>
              </a:rPr>
              <a:t>Цель проекта: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Повышение качества жизни семей, воспитывающих детей с общим недоразвитием речи путем обучения и консультирования родителей через логопедический клуб.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 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a typeface="Calibri"/>
                <a:cs typeface="Times New Roman"/>
              </a:rPr>
              <a:t>Задачи </a:t>
            </a:r>
            <a:r>
              <a:rPr lang="ru-RU" b="1" dirty="0">
                <a:ea typeface="Calibri"/>
                <a:cs typeface="Times New Roman"/>
              </a:rPr>
              <a:t>проекта: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1. Организация работы клуба (набор группы для обучающих семинаров и мастер-классов)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2. Проведение мероприятий по повышению психолого-педагогической компетентности родителей по вопросам особенностей  обучения, воспитания и развития ребенка с ОНР.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a typeface="Calibri"/>
                <a:cs typeface="Times New Roman"/>
              </a:rPr>
              <a:t>3. Организация, проведение, запись и тиражирование обучающих занятий с целью расширения территории реализации проекта.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670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Женщины за здоровое общество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953939"/>
              </p:ext>
            </p:extLst>
          </p:nvPr>
        </p:nvGraphicFramePr>
        <p:xfrm>
          <a:off x="539552" y="692696"/>
          <a:ext cx="8280921" cy="5747830"/>
        </p:xfrm>
        <a:graphic>
          <a:graphicData uri="http://schemas.openxmlformats.org/drawingml/2006/table">
            <a:tbl>
              <a:tblPr/>
              <a:tblGrid>
                <a:gridCol w="450302"/>
                <a:gridCol w="1697849"/>
                <a:gridCol w="4386846"/>
                <a:gridCol w="1745924"/>
              </a:tblGrid>
              <a:tr h="3051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Задача проекта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3716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Название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мероприятия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6690"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Ожидаемые результаты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Организация работы клуба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набор группы родителей, разработка обучающих мероприятий специалистами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Группа участников мероприятий, план мероприятий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Проведение обучающих семинаров, мастер-классов для родителей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обучающие семинары, мастер-классы для родителей: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Использование </a:t>
                      </a:r>
                      <a:r>
                        <a:rPr lang="ru-RU" sz="14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конструктора 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 обучении ребенка с ОВЗ»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«Использование мячика су-</a:t>
                      </a:r>
                      <a:r>
                        <a:rPr lang="ru-RU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джок</a:t>
                      </a: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для развития мелкой моторики и запуска речи детей»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«Что такое логоритмика и зачем она нужна?»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«Нейрогимнастика для детей и взрослых: зарядка для ума»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«Речевой квест в домашних условиях»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«Фразовый конструктор для заботливых родителей»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6 обучающих мероприятий для родителей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53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Подведение итогов, отчетность, тиражирование материалов с целью расширения территории проекта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Изготовление информационных буклетов, брошюр, видеороликов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Информационные буклеты, брошюры, репортажи в СМИ и социальных сетях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37" marR="43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67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Женщины за здоровое общество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Женщины за здоровое общество\логоклуб_лого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-891480"/>
            <a:ext cx="5495925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1380210"/>
            <a:ext cx="5616624" cy="4454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ea typeface="Calibri"/>
                <a:cs typeface="Times New Roman"/>
              </a:rPr>
              <a:t>Результаты </a:t>
            </a:r>
            <a:r>
              <a:rPr lang="ru-RU" sz="2000" b="1" dirty="0">
                <a:ea typeface="Calibri"/>
                <a:cs typeface="Times New Roman"/>
              </a:rPr>
              <a:t>проекта: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>
                <a:ea typeface="Calibri"/>
                <a:cs typeface="Times New Roman"/>
              </a:rPr>
              <a:t>Количественные: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a typeface="Calibri"/>
                <a:cs typeface="Times New Roman"/>
              </a:rPr>
              <a:t>Количество участников в мероприятиях проекта: группа родителей – 20 человек, специалисты – 4 человека. Общее количество – 24 человека.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u="sng" dirty="0" smtClean="0">
                <a:ea typeface="Calibri"/>
                <a:cs typeface="Times New Roman"/>
              </a:rPr>
              <a:t>Качественные</a:t>
            </a:r>
            <a:r>
              <a:rPr lang="ru-RU" sz="2000" b="1" u="sng" dirty="0">
                <a:ea typeface="Calibri"/>
                <a:cs typeface="Times New Roman"/>
              </a:rPr>
              <a:t>: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a typeface="Calibri"/>
                <a:cs typeface="Times New Roman"/>
              </a:rPr>
              <a:t>Участие родителей в обучающих мероприятиях,  позволит повысить качество жизни детей с тяжелыми нарушениями речи, психолого-педагогическую компетентность родителей по вопросам особенностей  обучения, воспитания и развития ребенка с ОНР.</a:t>
            </a:r>
            <a:endParaRPr lang="ru-RU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851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Женщины за здоровое общество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28"/>
            <a:ext cx="9144000" cy="685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Женщины за здоровое общество\логоклуб_лого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-743918"/>
            <a:ext cx="5495925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2269426"/>
            <a:ext cx="7128792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Calibri"/>
                <a:cs typeface="Times New Roman"/>
              </a:rPr>
              <a:t>Дальнейшее развитие проекта:</a:t>
            </a:r>
            <a:endParaRPr lang="ru-RU" sz="1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a typeface="Calibri"/>
                <a:cs typeface="Times New Roman"/>
              </a:rPr>
              <a:t>Организация и проведение очных занятий, семинаров-практикумов, консультаций и мастер-классов для родителей на базе детского сада. Популяризация проекта среди других городов Республики. Организация и проведение выездных обучающих семинаров, занятий и мастер-классов. Обобщение и популяризация опыта реализации проекта.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53386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349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2023-04-03T19:20:35Z</dcterms:created>
  <dcterms:modified xsi:type="dcterms:W3CDTF">2023-04-12T19:07:34Z</dcterms:modified>
</cp:coreProperties>
</file>