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Source Code Pro"/>
      <p:regular r:id="rId12"/>
      <p:bold r:id="rId13"/>
      <p:italic r:id="rId14"/>
      <p:boldItalic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SourceCodePro-bold.fntdata"/><Relationship Id="rId12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boldItalic.fntdata"/><Relationship Id="rId14" Type="http://schemas.openxmlformats.org/officeDocument/2006/relationships/font" Target="fonts/SourceCodePro-italic.fntdata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0d1f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0d1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0d1f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0d1f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0d1ff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0d1f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6f80d1ff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6f80d1f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b802a940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3b802a940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6f80d1ff_0_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6f80d1f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4.jpg"/><Relationship Id="rId8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Малышева Софья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Клуб утренних практик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 себе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Многодетная мама, по образованию журналист, живу в маленьком городе Саранске. Практикую и провожу медитации с 2020 года. С коллегой начали вести утреннюю зарядку с мая 2022 года, и втянулись. Так родился клуб утренних практик, в котором занимаются и женщины, и мужчины.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5"/>
          <p:cNvCxnSpPr/>
          <p:nvPr/>
        </p:nvCxnSpPr>
        <p:spPr>
          <a:xfrm>
            <a:off x="-6875" y="2900700"/>
            <a:ext cx="9150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Зачем нужны утренние практики?</a:t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421176" y="2235693"/>
            <a:ext cx="1329900" cy="132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421225" y="2596750"/>
            <a:ext cx="13299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Бодрость</a:t>
            </a:r>
            <a:endParaRPr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2253122" y="1423415"/>
            <a:ext cx="2954700" cy="295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2253000" y="2596750"/>
            <a:ext cx="29547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Хорошее настроение</a:t>
            </a:r>
            <a:endParaRPr sz="30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5709626" y="2147440"/>
            <a:ext cx="1506600" cy="150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5709825" y="2596750"/>
            <a:ext cx="1506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Здоровье</a:t>
            </a:r>
            <a:endParaRPr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7718079" y="2394636"/>
            <a:ext cx="1012500" cy="101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7718425" y="2596750"/>
            <a:ext cx="10125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Силы</a:t>
            </a:r>
            <a:endParaRPr sz="15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Клуб утренних практик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11700" y="1618200"/>
            <a:ext cx="2808000" cy="32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Ежедневно с понедельника по пятницу с 6.00 до 7.15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Проводится онлайн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В программе: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легкая гимнастика</a:t>
            </a:r>
            <a:r>
              <a:rPr lang="ru"/>
              <a:t> с лимфодренажными и суставными упражнениями и элементами йоги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дыхательная практика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медитация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Открытый ноутбук Chromebook"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2975" y="697325"/>
            <a:ext cx="5591976" cy="33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Дизайн-макет приложения на экране компьютера" id="91" name="Google Shape;91;p16"/>
          <p:cNvPicPr preferRelativeResize="0"/>
          <p:nvPr/>
        </p:nvPicPr>
        <p:blipFill rotWithShape="1">
          <a:blip r:embed="rId4">
            <a:alphaModFix/>
          </a:blip>
          <a:srcRect b="24800" l="0" r="0" t="0"/>
          <a:stretch/>
        </p:blipFill>
        <p:spPr>
          <a:xfrm>
            <a:off x="4131700" y="978250"/>
            <a:ext cx="4142049" cy="2335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Черный смартфон в вертикальной ориентации"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8601" y="1559525"/>
            <a:ext cx="1675825" cy="3291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Дизайн-макет приложения на экране смартфона"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9175" y="1858795"/>
            <a:ext cx="1514675" cy="269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9175" y="1940975"/>
            <a:ext cx="1451275" cy="23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8">
            <a:alphaModFix/>
          </a:blip>
          <a:srcRect b="48411" l="0" r="0" t="-5853"/>
          <a:stretch/>
        </p:blipFill>
        <p:spPr>
          <a:xfrm>
            <a:off x="4131700" y="551825"/>
            <a:ext cx="2374849" cy="27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0" l="0" r="0" t="5105"/>
          <a:stretch/>
        </p:blipFill>
        <p:spPr>
          <a:xfrm>
            <a:off x="4779950" y="399450"/>
            <a:ext cx="2234125" cy="459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4">
            <a:alphaModFix/>
          </a:blip>
          <a:srcRect b="0" l="0" r="0" t="5105"/>
          <a:stretch/>
        </p:blipFill>
        <p:spPr>
          <a:xfrm>
            <a:off x="2545825" y="399450"/>
            <a:ext cx="2234125" cy="459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5">
            <a:alphaModFix/>
          </a:blip>
          <a:srcRect b="0" l="0" r="0" t="5105"/>
          <a:stretch/>
        </p:blipFill>
        <p:spPr>
          <a:xfrm>
            <a:off x="311700" y="399450"/>
            <a:ext cx="2234125" cy="459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Контактная информация</a:t>
            </a:r>
            <a:endParaRPr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/>
              <a:t>Софья Малышева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sofakidman</a:t>
            </a:r>
            <a:r>
              <a:rPr lang="ru" sz="1400"/>
              <a:t>@gmail.com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6450" y="-61300"/>
            <a:ext cx="237485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1300" y="-27275"/>
            <a:ext cx="23748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