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0"/>
  </p:notesMasterIdLst>
  <p:sldIdLst>
    <p:sldId id="298" r:id="rId2"/>
    <p:sldId id="292" r:id="rId3"/>
    <p:sldId id="293" r:id="rId4"/>
    <p:sldId id="294" r:id="rId5"/>
    <p:sldId id="295" r:id="rId6"/>
    <p:sldId id="300" r:id="rId7"/>
    <p:sldId id="282" r:id="rId8"/>
    <p:sldId id="27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6" autoAdjust="0"/>
    <p:restoredTop sz="94660"/>
  </p:normalViewPr>
  <p:slideViewPr>
    <p:cSldViewPr>
      <p:cViewPr varScale="1">
        <p:scale>
          <a:sx n="70" d="100"/>
          <a:sy n="70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92880-DD68-4C7E-B03C-B15391F84B15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8C5E6-BAEA-4AA0-84FB-49A461D35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3A0E-0FDB-410B-B8ED-67C27396C79D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91277-CFF3-4FED-9B6F-F2A8C42F6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3A0E-0FDB-410B-B8ED-67C27396C79D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91277-CFF3-4FED-9B6F-F2A8C42F6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3A0E-0FDB-410B-B8ED-67C27396C79D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91277-CFF3-4FED-9B6F-F2A8C42F6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3A0E-0FDB-410B-B8ED-67C27396C79D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91277-CFF3-4FED-9B6F-F2A8C42F6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3A0E-0FDB-410B-B8ED-67C27396C79D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91277-CFF3-4FED-9B6F-F2A8C42F6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3A0E-0FDB-410B-B8ED-67C27396C79D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91277-CFF3-4FED-9B6F-F2A8C42F6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3A0E-0FDB-410B-B8ED-67C27396C79D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91277-CFF3-4FED-9B6F-F2A8C42F6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3A0E-0FDB-410B-B8ED-67C27396C79D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91277-CFF3-4FED-9B6F-F2A8C42F6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3A0E-0FDB-410B-B8ED-67C27396C79D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91277-CFF3-4FED-9B6F-F2A8C42F6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3A0E-0FDB-410B-B8ED-67C27396C79D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91277-CFF3-4FED-9B6F-F2A8C42F6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3A0E-0FDB-410B-B8ED-67C27396C79D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6A91277-CFF3-4FED-9B6F-F2A8C42F65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4F3A0E-0FDB-410B-B8ED-67C27396C79D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A91277-CFF3-4FED-9B6F-F2A8C42F655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n-US" sz="3200" i="1" dirty="0" smtClean="0"/>
              <a:t> V </a:t>
            </a:r>
            <a:r>
              <a:rPr lang="ru-RU" sz="3200" i="1" dirty="0" smtClean="0"/>
              <a:t>Всероссийский конкурсный отбор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>«Женщины за здоровое общество»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420888"/>
            <a:ext cx="7854696" cy="417646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«МАМА-ФРИЛАНСЕР:</a:t>
            </a:r>
            <a:r>
              <a:rPr lang="ru-RU" b="1" dirty="0" smtClean="0"/>
              <a:t> </a:t>
            </a:r>
            <a:r>
              <a:rPr lang="ru-RU" b="1" dirty="0" smtClean="0"/>
              <a:t>СТАРТ В </a:t>
            </a:r>
            <a:r>
              <a:rPr lang="en-US" b="1" dirty="0" smtClean="0"/>
              <a:t>DIGITAL</a:t>
            </a:r>
            <a:r>
              <a:rPr lang="ru-RU" b="1" dirty="0" smtClean="0"/>
              <a:t>»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Гаранина Светлана Александровна </a:t>
            </a:r>
          </a:p>
          <a:p>
            <a:pPr>
              <a:lnSpc>
                <a:spcPct val="12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учитель английского языка </a:t>
            </a:r>
          </a:p>
          <a:p>
            <a:pPr>
              <a:lnSpc>
                <a:spcPct val="12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МАОУ СОШ №35 имени А.Д. Безкровного</a:t>
            </a:r>
            <a:endParaRPr lang="ru-RU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1560" y="3573016"/>
            <a:ext cx="2376264" cy="2925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Суть проекта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поддержки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женщин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в декрете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с маленькими детьми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входа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в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востребованные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digital‑профессии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возможностью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сразу начать зарабатывать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фрилансе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564904"/>
            <a:ext cx="4072767" cy="290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72234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Целевая аудитория</a:t>
            </a:r>
            <a:endParaRPr lang="ru-RU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женщины в декретном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отпуске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мамы детей до 7 лет,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желающие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вернуться к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профессиональной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женщины, ищущие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гибкий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график и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удалённую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занятость.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420888"/>
            <a:ext cx="3888432" cy="305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86636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Структура программы (6 месяцев)</a:t>
            </a:r>
            <a:endParaRPr lang="ru-RU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258816" cy="4434840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Диагностика и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профориентация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(1 неделя)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Обучение (3 месяца)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Наставничество (2 месяца)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Выход на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фриланс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 месяц)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132856"/>
            <a:ext cx="323918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783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Формат проведения</a:t>
            </a:r>
            <a:endParaRPr lang="ru-RU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асинхронные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видеоуроки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 смотреть в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удобное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время;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еженедельные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‑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встречи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 кураторами;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гибкий график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выполнениязаданий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 учётом режима дня ребёнка;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возможность приостановки обучения на 2 недели (например, при болезни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малыша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749550"/>
            <a:ext cx="4038600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2234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Ожидаемые результаты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70 % участниц находят первые </a:t>
            </a:r>
          </a:p>
          <a:p>
            <a:pPr lvl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заказы в течение 2 </a:t>
            </a:r>
          </a:p>
          <a:p>
            <a:pPr lvl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месяцев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 завершения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средний доход </a:t>
            </a:r>
          </a:p>
          <a:p>
            <a:pPr lvl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выпускниц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через 3 месяца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 30 000 руб./мес.;</a:t>
            </a:r>
          </a:p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 сообщества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мам‑фрилансеров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для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долгосрочного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сотрудничества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863580"/>
            <a:ext cx="4038600" cy="254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242048" cy="1080120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 smtClean="0">
                <a:solidFill>
                  <a:schemeClr val="accent1"/>
                </a:solidFill>
                <a:cs typeface="Times New Roman" pitchFamily="18" charset="0"/>
              </a:rPr>
              <a:t>V </a:t>
            </a:r>
            <a:r>
              <a:rPr lang="ru-RU" sz="3200" b="1" i="1" dirty="0" smtClean="0">
                <a:solidFill>
                  <a:schemeClr val="accent1"/>
                </a:solidFill>
                <a:cs typeface="Times New Roman" pitchFamily="18" charset="0"/>
              </a:rPr>
              <a:t>Всероссийский конкурсный отбор</a:t>
            </a:r>
            <a:br>
              <a:rPr lang="ru-RU" sz="3200" b="1" i="1" dirty="0" smtClean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accent1"/>
                </a:solidFill>
                <a:cs typeface="Times New Roman" pitchFamily="18" charset="0"/>
              </a:rPr>
              <a:t>«Женщины за здоровое общество</a:t>
            </a:r>
            <a:r>
              <a:rPr lang="ru-RU" sz="3200" b="1" i="1" dirty="0" smtClean="0">
                <a:solidFill>
                  <a:schemeClr val="accent1"/>
                </a:solidFill>
                <a:cs typeface="Times New Roman" pitchFamily="18" charset="0"/>
              </a:rPr>
              <a:t>»</a:t>
            </a:r>
            <a:endParaRPr lang="ru-RU" sz="3200" b="1" i="1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2276872"/>
            <a:ext cx="2858962" cy="3747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524000"/>
            <a:ext cx="4352160" cy="4572000"/>
          </a:xfrm>
        </p:spPr>
        <p:txBody>
          <a:bodyPr>
            <a:normAutofit fontScale="47500" lnSpcReduction="20000"/>
          </a:bodyPr>
          <a:lstStyle/>
          <a:p>
            <a:pPr algn="ctr">
              <a:lnSpc>
                <a:spcPct val="120000"/>
              </a:lnSpc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ГАРАНИНА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СВЕТЛАНА АЛЕКСАНДРОВНА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учитель английского языка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муниципального автономного общеобразовательного учреждения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средней общеобразовательной школы № 35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город-курорт Анапа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имени генерал-майора, наказного атамана Черноморского казачьего войска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Алексея Даниловича Безкровного 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5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3088</TotalTime>
  <Words>54</Words>
  <Application>Microsoft Office PowerPoint</Application>
  <PresentationFormat>Экран (4:3)</PresentationFormat>
  <Paragraphs>61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 V Всероссийский конкурсный отбор «Женщины за здоровое общество»</vt:lpstr>
      <vt:lpstr>Суть проекта</vt:lpstr>
      <vt:lpstr>Целевая аудитория</vt:lpstr>
      <vt:lpstr>Структура программы (6 месяцев)</vt:lpstr>
      <vt:lpstr>Формат проведения</vt:lpstr>
      <vt:lpstr>Ожидаемые результаты</vt:lpstr>
      <vt:lpstr>V Всероссийский конкурсный отбор «Женщины за здоровое общество»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платформа «Якласс»</dc:title>
  <dc:creator>HOME</dc:creator>
  <cp:lastModifiedBy>дом</cp:lastModifiedBy>
  <cp:revision>321</cp:revision>
  <dcterms:created xsi:type="dcterms:W3CDTF">2021-03-24T04:20:21Z</dcterms:created>
  <dcterms:modified xsi:type="dcterms:W3CDTF">2026-03-07T13:46:36Z</dcterms:modified>
</cp:coreProperties>
</file>