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2;&#1083;&#1102;&#1095;&#1080;&#1082;&#1080;%20&#1082;%20&#1079;&#1076;&#1086;&#1088;&#1086;&#1074;&#1100;&#1102;\InShot_20230424_113246104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829761"/>
          </a:xfrm>
        </p:spPr>
        <p:txBody>
          <a:bodyPr/>
          <a:lstStyle/>
          <a:p>
            <a:r>
              <a:rPr lang="ru-RU" dirty="0" smtClean="0"/>
              <a:t>Проектная деятельность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2400" cy="1199704"/>
          </a:xfrm>
        </p:spPr>
        <p:txBody>
          <a:bodyPr/>
          <a:lstStyle/>
          <a:p>
            <a:r>
              <a:rPr lang="ru-RU" dirty="0" smtClean="0"/>
              <a:t>Группа для занятий женским фитнесом «Ключики к здоровью»</a:t>
            </a:r>
            <a:endParaRPr lang="ru-RU" dirty="0"/>
          </a:p>
        </p:txBody>
      </p:sp>
      <p:pic>
        <p:nvPicPr>
          <p:cNvPr id="4" name="Рисунок 3" descr="img_8774.vq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4320480" cy="2880320"/>
          </a:xfrm>
          <a:prstGeom prst="rect">
            <a:avLst/>
          </a:prstGeom>
        </p:spPr>
      </p:pic>
      <p:pic>
        <p:nvPicPr>
          <p:cNvPr id="5" name="Рисунок 4" descr="PBj_BcbhG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43398"/>
            <a:ext cx="1835696" cy="171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Современные люди мало двигаются, не все занимаются физическими упражнениями, это в свою очередь сказывается на здоровье и общем состоянии человека, его внешнем виде и проблемами с лишним весом.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Проблемная ситуация</a:t>
            </a:r>
            <a:endParaRPr lang="ru-RU" dirty="0"/>
          </a:p>
        </p:txBody>
      </p:sp>
      <p:pic>
        <p:nvPicPr>
          <p:cNvPr id="4" name="Рисунок 3" descr="IMG_8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4970">
            <a:off x="251691" y="3762266"/>
            <a:ext cx="4037048" cy="2691365"/>
          </a:xfrm>
          <a:prstGeom prst="rect">
            <a:avLst/>
          </a:prstGeom>
        </p:spPr>
      </p:pic>
      <p:pic>
        <p:nvPicPr>
          <p:cNvPr id="5" name="Рисунок 4" descr="IMG_8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7144">
            <a:off x="5016030" y="3774999"/>
            <a:ext cx="3707904" cy="2471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Изучение и анализ литературы по физиологическим особенностям женского здоровья.</a:t>
            </a:r>
          </a:p>
          <a:p>
            <a:r>
              <a:rPr lang="ru-RU" dirty="0" smtClean="0"/>
              <a:t>Мини-интервью с сотрудницами детского сада «Какие занятия фитнесом им ближе?»</a:t>
            </a:r>
          </a:p>
          <a:p>
            <a:r>
              <a:rPr lang="ru-RU" dirty="0" smtClean="0"/>
              <a:t>Выдвижение руководителя группы здоровья самим коллективом. Ориентация на то, что руководитель спортивный человек, обладает опытом проведения фитнес-занятий, имеет мотивационную готовность.</a:t>
            </a:r>
          </a:p>
          <a:p>
            <a:r>
              <a:rPr lang="ru-RU" dirty="0" smtClean="0"/>
              <a:t>Выделение места для проведения занятий на базе детского сада, определение дней и времени.</a:t>
            </a:r>
          </a:p>
          <a:p>
            <a:r>
              <a:rPr lang="ru-RU" dirty="0" smtClean="0"/>
              <a:t>Подготовка программы занятий, подбор музыкального сопровождения.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Планирование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96752"/>
            <a:ext cx="374441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Интернет-ресурсы </a:t>
            </a:r>
          </a:p>
          <a:p>
            <a:r>
              <a:rPr lang="ru-RU" dirty="0" smtClean="0"/>
              <a:t>Профессиональная литература</a:t>
            </a:r>
          </a:p>
          <a:p>
            <a:r>
              <a:rPr lang="ru-RU" dirty="0" smtClean="0"/>
              <a:t>Посещение фитнес-занятий городских спортивных секций</a:t>
            </a:r>
          </a:p>
          <a:p>
            <a:r>
              <a:rPr lang="ru-RU" dirty="0" smtClean="0"/>
              <a:t>Общение с тренерами</a:t>
            </a:r>
          </a:p>
          <a:p>
            <a:r>
              <a:rPr lang="ru-RU" dirty="0" smtClean="0"/>
              <a:t>Прохождение </a:t>
            </a:r>
            <a:r>
              <a:rPr lang="ru-RU" dirty="0" err="1" smtClean="0"/>
              <a:t>онлайн</a:t>
            </a:r>
            <a:r>
              <a:rPr lang="ru-RU" dirty="0" err="1" smtClean="0"/>
              <a:t>-</a:t>
            </a:r>
            <a:r>
              <a:rPr lang="ru-RU" dirty="0" err="1" smtClean="0"/>
              <a:t>обучения</a:t>
            </a:r>
            <a:r>
              <a:rPr lang="ru-RU" dirty="0" smtClean="0"/>
              <a:t> руководителю группы, просмотр обучающих видео на канале </a:t>
            </a:r>
            <a:r>
              <a:rPr lang="en-US" dirty="0" smtClean="0"/>
              <a:t>YouTube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Поиск информации </a:t>
            </a:r>
            <a:endParaRPr lang="ru-RU" dirty="0"/>
          </a:p>
        </p:txBody>
      </p:sp>
      <p:pic>
        <p:nvPicPr>
          <p:cNvPr id="4" name="Рисунок 3" descr="IMG_8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3348372" cy="2232248"/>
          </a:xfrm>
          <a:prstGeom prst="rect">
            <a:avLst/>
          </a:prstGeom>
        </p:spPr>
      </p:pic>
      <p:pic>
        <p:nvPicPr>
          <p:cNvPr id="5" name="Рисунок 4" descr="IMG_8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9223">
            <a:off x="5982831" y="3929727"/>
            <a:ext cx="2994098" cy="2056863"/>
          </a:xfrm>
          <a:prstGeom prst="rect">
            <a:avLst/>
          </a:prstGeom>
        </p:spPr>
      </p:pic>
      <p:pic>
        <p:nvPicPr>
          <p:cNvPr id="6" name="Рисунок 5" descr="IMG_8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10927">
            <a:off x="3642071" y="3847107"/>
            <a:ext cx="3266394" cy="2177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5446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Группа здоровья «Ключики к здоровью» </a:t>
            </a:r>
            <a:r>
              <a:rPr lang="ru-RU" dirty="0" smtClean="0"/>
              <a:t>существует на протяжении уже более 15 лет. Основатель – воспитатель детского сада Леонтьева Ольга Васильевна. За это время группу здоровья стабильно посещают 12 человек, порядка еще 10 человек периодически посещают занятия, организованные руководителем группы.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/>
              <a:t>Занятия фитнесом позволяют достичь таких результатов как: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-) Снижение заболеваемости</a:t>
            </a:r>
          </a:p>
          <a:p>
            <a:pPr>
              <a:buNone/>
            </a:pPr>
            <a:r>
              <a:rPr lang="ru-RU" dirty="0" smtClean="0"/>
              <a:t>-) Повышение уровня физических способностей</a:t>
            </a:r>
          </a:p>
          <a:p>
            <a:pPr>
              <a:buNone/>
            </a:pPr>
            <a:r>
              <a:rPr lang="ru-RU" dirty="0" smtClean="0"/>
              <a:t>-)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 осознанной потребности в ведении здорового образа жизни.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Продукт</a:t>
            </a:r>
            <a:endParaRPr lang="ru-RU" dirty="0"/>
          </a:p>
        </p:txBody>
      </p:sp>
      <p:pic>
        <p:nvPicPr>
          <p:cNvPr id="4" name="Рисунок 3" descr="IMG_8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7557" y="1052736"/>
            <a:ext cx="3672915" cy="2664296"/>
          </a:xfrm>
          <a:prstGeom prst="rect">
            <a:avLst/>
          </a:prstGeom>
        </p:spPr>
      </p:pic>
      <p:pic>
        <p:nvPicPr>
          <p:cNvPr id="6" name="Рисунок 5" descr="IMG_8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60" y="4077072"/>
            <a:ext cx="3887924" cy="2591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algn="ctr"/>
            <a:r>
              <a:rPr lang="ru-RU" dirty="0" smtClean="0"/>
              <a:t>Фрагменты  спортивного занятия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</a:t>
            </a:r>
            <a:endParaRPr lang="ru-RU" dirty="0"/>
          </a:p>
        </p:txBody>
      </p:sp>
      <p:pic>
        <p:nvPicPr>
          <p:cNvPr id="4" name="InShot_20230424_1132461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f7382a8231f31dee37b94e3477835d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4860032" cy="4138174"/>
          </a:xfrm>
        </p:spPr>
      </p:pic>
      <p:pic>
        <p:nvPicPr>
          <p:cNvPr id="6" name="Рисунок 5" descr="IMG_8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860032" cy="3240021"/>
          </a:xfrm>
          <a:prstGeom prst="rect">
            <a:avLst/>
          </a:prstGeom>
        </p:spPr>
      </p:pic>
      <p:pic>
        <p:nvPicPr>
          <p:cNvPr id="7" name="Рисунок 6" descr="PBj_BcbhGW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76672"/>
            <a:ext cx="2465064" cy="23024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219</Words>
  <Application>Microsoft Office PowerPoint</Application>
  <PresentationFormat>Экран (4:3)</PresentationFormat>
  <Paragraphs>31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Проектная деятельность  </vt:lpstr>
      <vt:lpstr>       Проблемная ситуация</vt:lpstr>
      <vt:lpstr>Планирование </vt:lpstr>
      <vt:lpstr>Поиск информации </vt:lpstr>
      <vt:lpstr>Продукт</vt:lpstr>
      <vt:lpstr>Презентация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</dc:title>
  <dc:creator>User</dc:creator>
  <cp:lastModifiedBy>User</cp:lastModifiedBy>
  <cp:revision>16</cp:revision>
  <dcterms:created xsi:type="dcterms:W3CDTF">2023-04-24T08:13:21Z</dcterms:created>
  <dcterms:modified xsi:type="dcterms:W3CDTF">2023-04-24T11:54:43Z</dcterms:modified>
</cp:coreProperties>
</file>