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64" r:id="rId8"/>
    <p:sldId id="267" r:id="rId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E87"/>
    <a:srgbClr val="A23694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 showGuides="1">
      <p:cViewPr>
        <p:scale>
          <a:sx n="81" d="100"/>
          <a:sy n="81" d="100"/>
        </p:scale>
        <p:origin x="-276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10.04.2025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10.04.2025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10.04.2025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10.04.2025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10.04.2025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10.04.2025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10.04.2025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10.04.2025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10.04.2025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10.04.2025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10.04.2025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x-none" smtClean="0"/>
              <a:t>10.04.2025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laltay.ru/index.php/34-novosti/novosti-dnja/21123-korporativnaya-joga-dlya-medrabotnikov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.me/yogavioletta" TargetMode="External"/><Relationship Id="rId4" Type="http://schemas.openxmlformats.org/officeDocument/2006/relationships/hyperlink" Target="https://vk.com/violetta_yog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BC2C3183-3BA4-DC45-A563-EB07D8457435}"/>
              </a:ext>
            </a:extLst>
          </p:cNvPr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67255" y="1441148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767255" y="2921934"/>
            <a:ext cx="10615853" cy="848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700"/>
              </a:lnSpc>
            </a:pPr>
            <a:r>
              <a:rPr lang="ru-RU" sz="5400" dirty="0" smtClean="0">
                <a:solidFill>
                  <a:schemeClr val="bg1"/>
                </a:solidFill>
                <a:latin typeface="Playfair Display" pitchFamily="2" charset="-52"/>
              </a:rPr>
              <a:t>Корпоративная йога</a:t>
            </a:r>
            <a:endParaRPr lang="ru-RU" sz="4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5" y="5488042"/>
            <a:ext cx="8204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Руководитель команды: </a:t>
            </a:r>
            <a:r>
              <a:rPr lang="ru-RU" sz="2000" dirty="0" smtClean="0">
                <a:solidFill>
                  <a:schemeClr val="bg1"/>
                </a:solidFill>
              </a:rPr>
              <a:t>Духанова Виолетта Сергеевна, Республика Алтай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767255" y="4523602"/>
            <a:ext cx="4708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Номинация</a:t>
            </a:r>
          </a:p>
        </p:txBody>
      </p:sp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0FA4AC9-FA2A-F546-B98E-179AC30F4925}"/>
              </a:ext>
            </a:extLst>
          </p:cNvPr>
          <p:cNvSpPr txBox="1"/>
          <p:nvPr/>
        </p:nvSpPr>
        <p:spPr>
          <a:xfrm>
            <a:off x="599090" y="588577"/>
            <a:ext cx="4855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A72E88"/>
                </a:solidFill>
                <a:latin typeface="Playfair Display SemiBold" pitchFamily="2" charset="-52"/>
              </a:rPr>
              <a:t>Актуальность </a:t>
            </a: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проекта</a:t>
            </a:r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="" xmlns:a16="http://schemas.microsoft.com/office/drawing/2014/main" id="{9F6E69A9-5301-7B4E-92FA-1F8457768E3C}"/>
              </a:ext>
            </a:extLst>
          </p:cNvPr>
          <p:cNvSpPr/>
          <p:nvPr/>
        </p:nvSpPr>
        <p:spPr>
          <a:xfrm>
            <a:off x="704193" y="1195755"/>
            <a:ext cx="10731062" cy="5263660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D910EEE-BC29-304B-9E47-CEEC63703760}"/>
              </a:ext>
            </a:extLst>
          </p:cNvPr>
          <p:cNvSpPr txBox="1"/>
          <p:nvPr/>
        </p:nvSpPr>
        <p:spPr>
          <a:xfrm>
            <a:off x="1770752" y="1311241"/>
            <a:ext cx="9295656" cy="120032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Значимость проекта: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условиях динамичного делового мира работающие женщины часто жертвуют своим здоровьем и временем на физические активности. Проект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предлагает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инклюзивное решение, позволяя женщинам интегрировать занятия спортом в свой рабочий график, что способствует улучшению их общего благополучия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89DE830-45A8-874C-AFAB-3F5290048970}"/>
              </a:ext>
            </a:extLst>
          </p:cNvPr>
          <p:cNvSpPr txBox="1"/>
          <p:nvPr/>
        </p:nvSpPr>
        <p:spPr>
          <a:xfrm>
            <a:off x="1770752" y="2645626"/>
            <a:ext cx="9295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Учитывая, что уровень стресса и перегрузки на современном рабочем месте продолжает расти, настоятельно нужно внедрять эффективные методы поддержки сотрудников. Корпоративная йога предоставляет возможность не только физической активности, но и успокоения ума, что особенно важно в условиях высокой нагрузки.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E56765F-582D-8346-8EDF-C67D0745B7AB}"/>
              </a:ext>
            </a:extLst>
          </p:cNvPr>
          <p:cNvSpPr txBox="1"/>
          <p:nvPr/>
        </p:nvSpPr>
        <p:spPr>
          <a:xfrm>
            <a:off x="1770752" y="3879199"/>
            <a:ext cx="9295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Социальные проблемы: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Психоэмоциональное выгорание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Более 60% женщин в корпоративной среде испытывают хронический стресс, что негативно сказывается на их работоспособности и здоровье.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Физические недуги: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Сидячий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 жизни и отсутствие регулярной физической активности приводят к росту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заболеваний.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Доступность активного отдыха: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Женщин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могут уделять время спорту из-за работы и семейных обязанностей. Корпоративная йога делает занятия спортом доступными и удобными.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943160" y="1449740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7CF2911-A4F6-6F4B-94D7-5D790B8B48F4}"/>
              </a:ext>
            </a:extLst>
          </p:cNvPr>
          <p:cNvSpPr txBox="1"/>
          <p:nvPr/>
        </p:nvSpPr>
        <p:spPr>
          <a:xfrm>
            <a:off x="943161" y="2784125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60AB43A-6FF0-EC46-A91F-70C0BBFB8398}"/>
              </a:ext>
            </a:extLst>
          </p:cNvPr>
          <p:cNvSpPr txBox="1"/>
          <p:nvPr/>
        </p:nvSpPr>
        <p:spPr>
          <a:xfrm>
            <a:off x="943161" y="3984706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0FA4AC9-FA2A-F546-B98E-179AC30F4925}"/>
              </a:ext>
            </a:extLst>
          </p:cNvPr>
          <p:cNvSpPr txBox="1"/>
          <p:nvPr/>
        </p:nvSpPr>
        <p:spPr>
          <a:xfrm>
            <a:off x="599090" y="588577"/>
            <a:ext cx="3861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="" xmlns:a16="http://schemas.microsoft.com/office/drawing/2014/main" id="{9F6E69A9-5301-7B4E-92FA-1F8457768E3C}"/>
              </a:ext>
            </a:extLst>
          </p:cNvPr>
          <p:cNvSpPr/>
          <p:nvPr/>
        </p:nvSpPr>
        <p:spPr>
          <a:xfrm>
            <a:off x="704193" y="1195755"/>
            <a:ext cx="10731062" cy="4973818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D910EEE-BC29-304B-9E47-CEEC63703760}"/>
              </a:ext>
            </a:extLst>
          </p:cNvPr>
          <p:cNvSpPr txBox="1"/>
          <p:nvPr/>
        </p:nvSpPr>
        <p:spPr>
          <a:xfrm>
            <a:off x="1719495" y="1928835"/>
            <a:ext cx="9295656" cy="34163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ориентирован на женщин, работающих в офисах и корпоративных структурах, которые сталкиваются с трудностями в совмещении профессиональной деятельности и заботы о собственном здоровье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Женщины: 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возраст 25 –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45 лет, в  этом возрасте женщины находятся в активном репродуктивном возрасте, что делает заботу о здоровье особенно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важной</a:t>
            </a:r>
          </a:p>
          <a:p>
            <a:pPr algn="just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возраст 45 + лет, часто сталкиваются с изменениями в здоровье, включая гормональные изменения, которые могут влиять на качество жизни и здоровье. Участие в занятиях йогой может помочь улучшить физическую форму и поддержать психоэмоциональное благополучие</a:t>
            </a:r>
          </a:p>
        </p:txBody>
      </p:sp>
    </p:spTree>
    <p:extLst>
      <p:ext uri="{BB962C8B-B14F-4D97-AF65-F5344CB8AC3E}">
        <p14:creationId xmlns:p14="http://schemas.microsoft.com/office/powerpoint/2010/main" val="80072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0FA4AC9-FA2A-F546-B98E-179AC30F4925}"/>
              </a:ext>
            </a:extLst>
          </p:cNvPr>
          <p:cNvSpPr txBox="1"/>
          <p:nvPr/>
        </p:nvSpPr>
        <p:spPr>
          <a:xfrm>
            <a:off x="599090" y="588577"/>
            <a:ext cx="5824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 - Активная</a:t>
            </a:r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="" xmlns:a16="http://schemas.microsoft.com/office/drawing/2014/main" id="{9F6E69A9-5301-7B4E-92FA-1F8457768E3C}"/>
              </a:ext>
            </a:extLst>
          </p:cNvPr>
          <p:cNvSpPr/>
          <p:nvPr/>
        </p:nvSpPr>
        <p:spPr>
          <a:xfrm>
            <a:off x="704193" y="1195755"/>
            <a:ext cx="10731062" cy="4973818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D910EEE-BC29-304B-9E47-CEEC63703760}"/>
              </a:ext>
            </a:extLst>
          </p:cNvPr>
          <p:cNvSpPr txBox="1"/>
          <p:nvPr/>
        </p:nvSpPr>
        <p:spPr>
          <a:xfrm>
            <a:off x="1266092" y="1471635"/>
            <a:ext cx="9749059" cy="424731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успешно реализуется более года в таких организациях, как БУЗ РА "Республиканская больница", Управление Федеральной налоговой службы в Республике Алтай, Управление Федеральной службы судебных приставов по Республике Алтай, БУЗ РА "Центр переливания крови в Республике Алтай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Создана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авторская программа "Корпоративная йога Республики Алтай", адаптированная под нужды целевой аудитории и специфические условия корпоративного окружения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настоящее время рассматриваются возможности аутсорсинга и франчайзинга, что позволит расширить масштаб проекта и внедрить программу в другие регионы России.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"Корпоративная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йога"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находится на активной стадии зрелости, с успешной реализацией на протяжении более года и высоким уровнем удовлетворенности среди участников. Он имеет все предпосылки для дальнейшего развития и масштабирования, что позволит ему стать важным элементом корпоративной культуры в регионах России.</a:t>
            </a:r>
          </a:p>
        </p:txBody>
      </p:sp>
    </p:spTree>
    <p:extLst>
      <p:ext uri="{BB962C8B-B14F-4D97-AF65-F5344CB8AC3E}">
        <p14:creationId xmlns:p14="http://schemas.microsoft.com/office/powerpoint/2010/main" val="3258554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0FA4AC9-FA2A-F546-B98E-179AC30F4925}"/>
              </a:ext>
            </a:extLst>
          </p:cNvPr>
          <p:cNvSpPr txBox="1"/>
          <p:nvPr/>
        </p:nvSpPr>
        <p:spPr>
          <a:xfrm>
            <a:off x="599090" y="588577"/>
            <a:ext cx="799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проекта. Цели и задачи проекта</a:t>
            </a:r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="" xmlns:a16="http://schemas.microsoft.com/office/drawing/2014/main" id="{9F6E69A9-5301-7B4E-92FA-1F8457768E3C}"/>
              </a:ext>
            </a:extLst>
          </p:cNvPr>
          <p:cNvSpPr/>
          <p:nvPr/>
        </p:nvSpPr>
        <p:spPr>
          <a:xfrm>
            <a:off x="704193" y="1195755"/>
            <a:ext cx="10731062" cy="4973818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D910EEE-BC29-304B-9E47-CEEC63703760}"/>
              </a:ext>
            </a:extLst>
          </p:cNvPr>
          <p:cNvSpPr txBox="1"/>
          <p:nvPr/>
        </p:nvSpPr>
        <p:spPr>
          <a:xfrm>
            <a:off x="1266092" y="1374837"/>
            <a:ext cx="9749059" cy="147732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Наша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миссия заключается в улучшении физического и психоэмоционального здоровья работающих женщин через внедрение доступной и эффективной практики йоги в корпоративной среде. Мы стремимся создать поддерживающую атмосферу, способствующую гармонии между личной жизнью и профессиональными обязанностями, а также повысить общую качество жизни работников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BA06FC8-20DC-1442-B6F9-1D752E470FFA}"/>
              </a:ext>
            </a:extLst>
          </p:cNvPr>
          <p:cNvSpPr txBox="1"/>
          <p:nvPr/>
        </p:nvSpPr>
        <p:spPr>
          <a:xfrm>
            <a:off x="1266092" y="3216654"/>
            <a:ext cx="2677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Цели и задачи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278B6A2-483B-5041-9AAB-37FF081A67F6}"/>
              </a:ext>
            </a:extLst>
          </p:cNvPr>
          <p:cNvSpPr txBox="1"/>
          <p:nvPr/>
        </p:nvSpPr>
        <p:spPr>
          <a:xfrm>
            <a:off x="1266091" y="3995883"/>
            <a:ext cx="45133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Улучшение здоровья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поддерживающей корпоративной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продуктивности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Поддержка репродуктивного здоровья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278B6A2-483B-5041-9AAB-37FF081A67F6}"/>
              </a:ext>
            </a:extLst>
          </p:cNvPr>
          <p:cNvSpPr txBox="1"/>
          <p:nvPr/>
        </p:nvSpPr>
        <p:spPr>
          <a:xfrm>
            <a:off x="6140621" y="3995882"/>
            <a:ext cx="48745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Привлечение поддержки 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финансирования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Расширение географии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Улучшение образовательного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контента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эффективности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внедрением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мониторинга на ИИ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685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0FA4AC9-FA2A-F546-B98E-179AC30F4925}"/>
              </a:ext>
            </a:extLst>
          </p:cNvPr>
          <p:cNvSpPr txBox="1"/>
          <p:nvPr/>
        </p:nvSpPr>
        <p:spPr>
          <a:xfrm>
            <a:off x="583390" y="588577"/>
            <a:ext cx="6319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</a:t>
            </a:r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="" xmlns:a16="http://schemas.microsoft.com/office/drawing/2014/main" id="{9F6E69A9-5301-7B4E-92FA-1F8457768E3C}"/>
              </a:ext>
            </a:extLst>
          </p:cNvPr>
          <p:cNvSpPr/>
          <p:nvPr/>
        </p:nvSpPr>
        <p:spPr>
          <a:xfrm>
            <a:off x="704193" y="1195755"/>
            <a:ext cx="10731062" cy="4973818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D910EEE-BC29-304B-9E47-CEEC63703760}"/>
              </a:ext>
            </a:extLst>
          </p:cNvPr>
          <p:cNvSpPr txBox="1"/>
          <p:nvPr/>
        </p:nvSpPr>
        <p:spPr>
          <a:xfrm>
            <a:off x="1266091" y="1297395"/>
            <a:ext cx="9749059" cy="477053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Улучшение физического здоровья участников: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Ожидается снижение уровня стресса и улучшение общей физической формы не менее чем у 80% участниц, что будет подтверждено через анкетирование и медицинские осмотры.</a:t>
            </a:r>
          </a:p>
          <a:p>
            <a:pPr algn="just"/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Повышение продуктивности и работоспособности: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Увеличение уровня продуктивности на 20% среди сотрудников организаций, участвующих в проекте, что будет измеряться через показатели KPI и обратную связь от руководства.</a:t>
            </a:r>
          </a:p>
          <a:p>
            <a:pPr algn="just"/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Расширение географии проекта: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Запуск программы в не менее чем 10 новых организациях в различных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регионах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включая районы Республики Алтай и соседние регионы, что обеспечит доступ к занятиям для большего числа женщин.</a:t>
            </a:r>
          </a:p>
          <a:p>
            <a:pPr algn="just"/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Создание франчайзинговой модели: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Разработка и внедрение успешной франчайзинговой программы, позволяющей другим регионам адаптировать и реализовать проект, с целевой планкой в 5 франшиз в течение следующего года.</a:t>
            </a:r>
          </a:p>
          <a:p>
            <a:pPr algn="just"/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Повышение уровня удовлетворенности сотрудников: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Достижение 90% положительных отзывов от участниц о качестве занятий и их влиянии на психоэмоциональное состояние, что будет оцениваться через регулярные опросы и фокус-группы.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07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388475A-0C6F-9641-A042-B188E420BA4B}"/>
              </a:ext>
            </a:extLst>
          </p:cNvPr>
          <p:cNvSpPr txBox="1"/>
          <p:nvPr/>
        </p:nvSpPr>
        <p:spPr>
          <a:xfrm>
            <a:off x="599090" y="588577"/>
            <a:ext cx="5934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реализации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="" xmlns:a16="http://schemas.microsoft.com/office/drawing/2014/main" id="{C4169BAA-4B12-B14F-A2F9-009A19F16532}"/>
              </a:ext>
            </a:extLst>
          </p:cNvPr>
          <p:cNvSpPr/>
          <p:nvPr/>
        </p:nvSpPr>
        <p:spPr>
          <a:xfrm>
            <a:off x="599089" y="2475552"/>
            <a:ext cx="4845269" cy="189904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Партнёрство с организациями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pPr algn="just"/>
            <a:r>
              <a:rPr lang="ru-RU" dirty="0"/>
              <a:t>- Установлены успешные партнерские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отношения с несколькими крупными учреждениями, включая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="" xmlns:a16="http://schemas.microsoft.com/office/drawing/2014/main" id="{444AD552-A7DD-B541-B481-B576E7BAE03B}"/>
              </a:ext>
            </a:extLst>
          </p:cNvPr>
          <p:cNvSpPr/>
          <p:nvPr/>
        </p:nvSpPr>
        <p:spPr>
          <a:xfrm>
            <a:off x="5559973" y="2475552"/>
            <a:ext cx="6032938" cy="88880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just"/>
            <a:r>
              <a:rPr lang="ru-RU" dirty="0" smtClean="0"/>
              <a:t>СМИ:  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elaltay.ru/index.php/34-novosti/novosti-dnja/21123-korporativnaya-joga-dlya-medrabotnikov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="" xmlns:a16="http://schemas.microsoft.com/office/drawing/2014/main" id="{C18EE8D4-00F3-1F40-B507-684B74EA7715}"/>
              </a:ext>
            </a:extLst>
          </p:cNvPr>
          <p:cNvSpPr/>
          <p:nvPr/>
        </p:nvSpPr>
        <p:spPr>
          <a:xfrm>
            <a:off x="599090" y="4503591"/>
            <a:ext cx="10993820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285750" indent="-285750" algn="just">
              <a:buFontTx/>
              <a:buChar char="-"/>
            </a:pPr>
            <a:r>
              <a:rPr lang="ru-RU" dirty="0" smtClean="0"/>
              <a:t>Более </a:t>
            </a:r>
            <a:r>
              <a:rPr lang="ru-RU" dirty="0"/>
              <a:t>12 месяцев действующих занятий, охватывающих более 300 участниц, с регулярными отзывами и улучшением здоровья и психоэмоционального </a:t>
            </a:r>
            <a:r>
              <a:rPr lang="ru-RU" dirty="0" smtClean="0"/>
              <a:t>состояния</a:t>
            </a:r>
            <a:endParaRPr lang="ru-RU" dirty="0"/>
          </a:p>
          <a:p>
            <a:pPr algn="just"/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Регулярный анализ </a:t>
            </a:r>
            <a:r>
              <a:rPr lang="ru-RU" dirty="0"/>
              <a:t>показывает, что 80% участниц отметили значительное снижение уровня стресса и улучшение физического состояния.</a:t>
            </a:r>
            <a:endParaRPr lang="ru-RU" dirty="0"/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="" xmlns:a16="http://schemas.microsoft.com/office/drawing/2014/main" id="{6925F8D5-4A90-3449-9C15-AFA3927AC4E0}"/>
              </a:ext>
            </a:extLst>
          </p:cNvPr>
          <p:cNvSpPr/>
          <p:nvPr/>
        </p:nvSpPr>
        <p:spPr>
          <a:xfrm>
            <a:off x="5559973" y="3465189"/>
            <a:ext cx="6032938" cy="88880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ВКонтакте: 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vk.com/violetta_yoga</a:t>
            </a:r>
            <a:endParaRPr lang="ru-RU" dirty="0" smtClean="0"/>
          </a:p>
          <a:p>
            <a:r>
              <a:rPr lang="ru-RU" dirty="0" smtClean="0"/>
              <a:t>Телеграмм: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t.me/yogavioletta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784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1C12802-D0DB-8349-B613-80C69CA111E6}"/>
              </a:ext>
            </a:extLst>
          </p:cNvPr>
          <p:cNvSpPr txBox="1"/>
          <p:nvPr/>
        </p:nvSpPr>
        <p:spPr>
          <a:xfrm>
            <a:off x="599090" y="58857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03E1AB8-A27C-0540-B40E-DDBEBC322F07}"/>
              </a:ext>
            </a:extLst>
          </p:cNvPr>
          <p:cNvSpPr txBox="1"/>
          <p:nvPr/>
        </p:nvSpPr>
        <p:spPr>
          <a:xfrm>
            <a:off x="2614246" y="2318098"/>
            <a:ext cx="34583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Духанов Виолетта Сергеевна – Индивидуальный предприниматель, председатель МКСООВПП спортивный клуб «Вымпел».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Проживет в Республике Алтай, г. Горно-Алтайск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9D5AE49-FCC8-D949-836F-A74AD3355702}"/>
              </a:ext>
            </a:extLst>
          </p:cNvPr>
          <p:cNvSpPr txBox="1"/>
          <p:nvPr/>
        </p:nvSpPr>
        <p:spPr>
          <a:xfrm>
            <a:off x="8206154" y="2425819"/>
            <a:ext cx="3575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Духанов Пётр Николаевич – координатор проектов.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Проживает в Республике Алтай, г. Горно-Алтайск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3A5C35F-2BAF-3D4B-ACCF-DC530FD2EB68}"/>
              </a:ext>
            </a:extLst>
          </p:cNvPr>
          <p:cNvSpPr txBox="1"/>
          <p:nvPr/>
        </p:nvSpPr>
        <p:spPr>
          <a:xfrm>
            <a:off x="599090" y="1459021"/>
            <a:ext cx="3038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Руководители проекта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A8F5C6B-9DA1-054C-BDF6-066529B98D57}"/>
              </a:ext>
            </a:extLst>
          </p:cNvPr>
          <p:cNvSpPr txBox="1"/>
          <p:nvPr/>
        </p:nvSpPr>
        <p:spPr>
          <a:xfrm>
            <a:off x="6063189" y="1440934"/>
            <a:ext cx="3533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B9D04A"/>
                </a:solidFill>
                <a:latin typeface="Playfair Display SemiBold" pitchFamily="2" charset="-52"/>
              </a:rPr>
              <a:t>Ключевые члены команды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90" y="2318098"/>
            <a:ext cx="1851033" cy="246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sun9-12.userapi.com/impg/u8ifS3DyrSI2I0ew3AvI692lp4YjyuGGwaC5DA/4lGUjOWJLIk.jpg?size=721x1080&amp;quality=95&amp;sign=37df57ba6ca8716d9cfbf7b50e4dcd32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554" y="2318098"/>
            <a:ext cx="1933712" cy="246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789</Words>
  <Application>Microsoft Office PowerPoint</Application>
  <PresentationFormat>Произвольный</PresentationFormat>
  <Paragraphs>72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Пользователь Windows</cp:lastModifiedBy>
  <cp:revision>13</cp:revision>
  <dcterms:created xsi:type="dcterms:W3CDTF">2025-03-26T12:04:55Z</dcterms:created>
  <dcterms:modified xsi:type="dcterms:W3CDTF">2025-04-10T05:59:01Z</dcterms:modified>
</cp:coreProperties>
</file>